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sldIdLst>
    <p:sldId id="258" r:id="rId3"/>
    <p:sldId id="257" r:id="rId4"/>
    <p:sldId id="256" r:id="rId5"/>
    <p:sldId id="259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99"/>
    <a:srgbClr val="800000"/>
    <a:srgbClr val="008000"/>
    <a:srgbClr val="FF9933"/>
    <a:srgbClr val="CC6600"/>
    <a:srgbClr val="0000FF"/>
    <a:srgbClr val="FFCC00"/>
    <a:srgbClr val="FFCC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548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045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137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200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21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822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049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85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3332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540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74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2015/2/5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1541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2" name="グループ化 2161"/>
          <p:cNvGrpSpPr/>
          <p:nvPr/>
        </p:nvGrpSpPr>
        <p:grpSpPr>
          <a:xfrm>
            <a:off x="5245781" y="951493"/>
            <a:ext cx="3888432" cy="2114161"/>
            <a:chOff x="5245781" y="692696"/>
            <a:chExt cx="3888432" cy="2114161"/>
          </a:xfrm>
        </p:grpSpPr>
        <p:sp>
          <p:nvSpPr>
            <p:cNvPr id="2163" name="正方形/長方形 2162"/>
            <p:cNvSpPr/>
            <p:nvPr/>
          </p:nvSpPr>
          <p:spPr>
            <a:xfrm>
              <a:off x="5245781" y="692696"/>
              <a:ext cx="3888432" cy="21141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64" name="正方形/長方形 2163"/>
            <p:cNvSpPr/>
            <p:nvPr/>
          </p:nvSpPr>
          <p:spPr>
            <a:xfrm>
              <a:off x="6237758" y="1004013"/>
              <a:ext cx="1944216" cy="93610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65" name="正方形/長方形 2164"/>
            <p:cNvSpPr/>
            <p:nvPr/>
          </p:nvSpPr>
          <p:spPr>
            <a:xfrm>
              <a:off x="6246241" y="1076021"/>
              <a:ext cx="1927250" cy="792088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166" name="グループ化 2165"/>
            <p:cNvGrpSpPr/>
            <p:nvPr/>
          </p:nvGrpSpPr>
          <p:grpSpPr>
            <a:xfrm>
              <a:off x="5949726" y="1792550"/>
              <a:ext cx="2516249" cy="506172"/>
              <a:chOff x="2392699" y="2562788"/>
              <a:chExt cx="2516249" cy="506172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2266" name="グループ化 2265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09" name="円/楕円 2308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0" name="片側の 2 つの角を丸めた四角形 2309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1" name="片側の 2 つの角を丸めた四角形 2310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2" name="片側の 2 つの角を丸めた四角形 2311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3" name="角丸四角形 2312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67" name="グループ化 2266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04" name="円/楕円 2303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5" name="片側の 2 つの角を丸めた四角形 2304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6" name="片側の 2 つの角を丸めた四角形 2305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7" name="片側の 2 つの角を丸めた四角形 2306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8" name="角丸四角形 2307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68" name="グループ化 2267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99" name="円/楕円 2298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0" name="片側の 2 つの角を丸めた四角形 2299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1" name="片側の 2 つの角を丸めた四角形 2300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2" name="片側の 2 つの角を丸めた四角形 2301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3" name="角丸四角形 2302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69" name="グループ化 2268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94" name="円/楕円 2293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5" name="片側の 2 つの角を丸めた四角形 2294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6" name="片側の 2 つの角を丸めた四角形 2295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7" name="片側の 2 つの角を丸めた四角形 2296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8" name="角丸四角形 2297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70" name="グループ化 2269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89" name="円/楕円 2288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0" name="片側の 2 つの角を丸めた四角形 2289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1" name="片側の 2 つの角を丸めた四角形 2290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2" name="片側の 2 つの角を丸めた四角形 2291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3" name="角丸四角形 2292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71" name="グループ化 2270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84" name="円/楕円 2283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5" name="片側の 2 つの角を丸めた四角形 2284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6" name="片側の 2 つの角を丸めた四角形 2285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7" name="片側の 2 つの角を丸めた四角形 2286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8" name="角丸四角形 2287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72" name="グループ化 2271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79" name="円/楕円 2278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0" name="片側の 2 つの角を丸めた四角形 2279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1" name="片側の 2 つの角を丸めた四角形 2280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2" name="片側の 2 つの角を丸めた四角形 2281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3" name="角丸四角形 2282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73" name="グループ化 2272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74" name="円/楕円 2273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75" name="片側の 2 つの角を丸めた四角形 2274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76" name="片側の 2 つの角を丸めた四角形 2275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77" name="片側の 2 つの角を丸めた四角形 2276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78" name="角丸四角形 2277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167" name="グループ化 2166"/>
            <p:cNvGrpSpPr/>
            <p:nvPr/>
          </p:nvGrpSpPr>
          <p:grpSpPr>
            <a:xfrm>
              <a:off x="5692316" y="1921847"/>
              <a:ext cx="3031070" cy="609734"/>
              <a:chOff x="2392699" y="2562788"/>
              <a:chExt cx="2516249" cy="506172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2218" name="グループ化 2217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61" name="円/楕円 226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2" name="片側の 2 つの角を丸めた四角形 226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3" name="片側の 2 つの角を丸めた四角形 226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4" name="片側の 2 つの角を丸めた四角形 226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5" name="角丸四角形 226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19" name="グループ化 2218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56" name="円/楕円 225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7" name="片側の 2 つの角を丸めた四角形 225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8" name="片側の 2 つの角を丸めた四角形 225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9" name="片側の 2 つの角を丸めた四角形 225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0" name="角丸四角形 225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20" name="グループ化 2219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51" name="円/楕円 225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2" name="片側の 2 つの角を丸めた四角形 225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3" name="片側の 2 つの角を丸めた四角形 225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4" name="片側の 2 つの角を丸めた四角形 225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5" name="角丸四角形 225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21" name="グループ化 2220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46" name="円/楕円 224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7" name="片側の 2 つの角を丸めた四角形 224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8" name="片側の 2 つの角を丸めた四角形 224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9" name="片側の 2 つの角を丸めた四角形 224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0" name="角丸四角形 224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22" name="グループ化 2221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41" name="円/楕円 224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2" name="片側の 2 つの角を丸めた四角形 224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3" name="片側の 2 つの角を丸めた四角形 224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4" name="片側の 2 つの角を丸めた四角形 224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5" name="角丸四角形 224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23" name="グループ化 2222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36" name="円/楕円 223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7" name="片側の 2 つの角を丸めた四角形 223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8" name="片側の 2 つの角を丸めた四角形 223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9" name="片側の 2 つの角を丸めた四角形 223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0" name="角丸四角形 223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24" name="グループ化 2223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31" name="円/楕円 223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2" name="片側の 2 つの角を丸めた四角形 223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3" name="片側の 2 つの角を丸めた四角形 223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4" name="片側の 2 つの角を丸めた四角形 223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5" name="角丸四角形 223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25" name="グループ化 2224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26" name="円/楕円 222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27" name="片側の 2 つの角を丸めた四角形 222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28" name="片側の 2 つの角を丸めた四角形 222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29" name="片側の 2 つの角を丸めた四角形 222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0" name="角丸四角形 222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168" name="グループ化 2167"/>
            <p:cNvGrpSpPr/>
            <p:nvPr/>
          </p:nvGrpSpPr>
          <p:grpSpPr>
            <a:xfrm>
              <a:off x="5408216" y="2082823"/>
              <a:ext cx="3599270" cy="724034"/>
              <a:chOff x="2392699" y="2562788"/>
              <a:chExt cx="2516249" cy="506172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2170" name="グループ化 2169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13" name="円/楕円 221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14" name="片側の 2 つの角を丸めた四角形 221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15" name="片側の 2 つの角を丸めた四角形 221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16" name="片側の 2 つの角を丸めた四角形 221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17" name="角丸四角形 221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171" name="グループ化 2170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08" name="円/楕円 220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09" name="片側の 2 つの角を丸めた四角形 220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10" name="片側の 2 つの角を丸めた四角形 220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11" name="片側の 2 つの角を丸めた四角形 221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12" name="角丸四角形 221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172" name="グループ化 2171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03" name="円/楕円 220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04" name="片側の 2 つの角を丸めた四角形 220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05" name="片側の 2 つの角を丸めた四角形 220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06" name="片側の 2 つの角を丸めた四角形 220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07" name="角丸四角形 220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173" name="グループ化 2172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198" name="円/楕円 219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99" name="片側の 2 つの角を丸めた四角形 219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00" name="片側の 2 つの角を丸めた四角形 219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01" name="片側の 2 つの角を丸めた四角形 220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02" name="角丸四角形 220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174" name="グループ化 2173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193" name="円/楕円 219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94" name="片側の 2 つの角を丸めた四角形 219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95" name="片側の 2 つの角を丸めた四角形 219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96" name="片側の 2 つの角を丸めた四角形 219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97" name="角丸四角形 219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175" name="グループ化 2174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188" name="円/楕円 218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89" name="片側の 2 つの角を丸めた四角形 218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90" name="片側の 2 つの角を丸めた四角形 218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91" name="片側の 2 つの角を丸めた四角形 219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92" name="角丸四角形 219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176" name="グループ化 2175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183" name="円/楕円 218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84" name="片側の 2 つの角を丸めた四角形 218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85" name="片側の 2 つの角を丸めた四角形 218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86" name="片側の 2 つの角を丸めた四角形 218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87" name="角丸四角形 218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177" name="グループ化 2176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178" name="円/楕円 217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79" name="片側の 2 つの角を丸めた四角形 217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80" name="片側の 2 つの角を丸めた四角形 217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81" name="片側の 2 つの角を丸めた四角形 218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82" name="角丸四角形 218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169" name="テキスト ボックス 2168"/>
            <p:cNvSpPr txBox="1"/>
            <p:nvPr/>
          </p:nvSpPr>
          <p:spPr>
            <a:xfrm>
              <a:off x="6685835" y="1301855"/>
              <a:ext cx="1048062" cy="34042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上映中</a:t>
              </a:r>
            </a:p>
          </p:txBody>
        </p:sp>
      </p:grpSp>
      <p:grpSp>
        <p:nvGrpSpPr>
          <p:cNvPr id="2314" name="グループ化 2313"/>
          <p:cNvGrpSpPr/>
          <p:nvPr/>
        </p:nvGrpSpPr>
        <p:grpSpPr>
          <a:xfrm>
            <a:off x="632520" y="951491"/>
            <a:ext cx="3888432" cy="2114163"/>
            <a:chOff x="632520" y="692694"/>
            <a:chExt cx="3888432" cy="2114163"/>
          </a:xfrm>
        </p:grpSpPr>
        <p:sp>
          <p:nvSpPr>
            <p:cNvPr id="2315" name="正方形/長方形 2314"/>
            <p:cNvSpPr/>
            <p:nvPr/>
          </p:nvSpPr>
          <p:spPr>
            <a:xfrm>
              <a:off x="632520" y="692696"/>
              <a:ext cx="3888432" cy="2114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16" name="台形 4"/>
            <p:cNvSpPr/>
            <p:nvPr/>
          </p:nvSpPr>
          <p:spPr>
            <a:xfrm rot="5400000" flipH="1" flipV="1">
              <a:off x="3203000" y="1488902"/>
              <a:ext cx="2114160" cy="521744"/>
            </a:xfrm>
            <a:custGeom>
              <a:avLst/>
              <a:gdLst>
                <a:gd name="connsiteX0" fmla="*/ 0 w 2189719"/>
                <a:gd name="connsiteY0" fmla="*/ 521744 h 521744"/>
                <a:gd name="connsiteX1" fmla="*/ 370543 w 2189719"/>
                <a:gd name="connsiteY1" fmla="*/ 0 h 521744"/>
                <a:gd name="connsiteX2" fmla="*/ 1819176 w 2189719"/>
                <a:gd name="connsiteY2" fmla="*/ 0 h 521744"/>
                <a:gd name="connsiteX3" fmla="*/ 2189719 w 2189719"/>
                <a:gd name="connsiteY3" fmla="*/ 521744 h 521744"/>
                <a:gd name="connsiteX4" fmla="*/ 0 w 2189719"/>
                <a:gd name="connsiteY4" fmla="*/ 521744 h 521744"/>
                <a:gd name="connsiteX0" fmla="*/ 0 w 2189719"/>
                <a:gd name="connsiteY0" fmla="*/ 521744 h 521744"/>
                <a:gd name="connsiteX1" fmla="*/ 370543 w 2189719"/>
                <a:gd name="connsiteY1" fmla="*/ 0 h 521744"/>
                <a:gd name="connsiteX2" fmla="*/ 2183161 w 2189719"/>
                <a:gd name="connsiteY2" fmla="*/ 3 h 521744"/>
                <a:gd name="connsiteX3" fmla="*/ 2189719 w 2189719"/>
                <a:gd name="connsiteY3" fmla="*/ 521744 h 521744"/>
                <a:gd name="connsiteX4" fmla="*/ 0 w 2189719"/>
                <a:gd name="connsiteY4" fmla="*/ 521744 h 52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9719" h="521744">
                  <a:moveTo>
                    <a:pt x="0" y="521744"/>
                  </a:moveTo>
                  <a:lnTo>
                    <a:pt x="370543" y="0"/>
                  </a:lnTo>
                  <a:lnTo>
                    <a:pt x="2183161" y="3"/>
                  </a:lnTo>
                  <a:lnTo>
                    <a:pt x="2189719" y="521744"/>
                  </a:lnTo>
                  <a:lnTo>
                    <a:pt x="0" y="52174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17" name="台形 4"/>
            <p:cNvSpPr/>
            <p:nvPr/>
          </p:nvSpPr>
          <p:spPr>
            <a:xfrm rot="16200000" flipV="1">
              <a:off x="-161942" y="1488902"/>
              <a:ext cx="2114160" cy="521744"/>
            </a:xfrm>
            <a:custGeom>
              <a:avLst/>
              <a:gdLst>
                <a:gd name="connsiteX0" fmla="*/ 0 w 2189719"/>
                <a:gd name="connsiteY0" fmla="*/ 521744 h 521744"/>
                <a:gd name="connsiteX1" fmla="*/ 370543 w 2189719"/>
                <a:gd name="connsiteY1" fmla="*/ 0 h 521744"/>
                <a:gd name="connsiteX2" fmla="*/ 1819176 w 2189719"/>
                <a:gd name="connsiteY2" fmla="*/ 0 h 521744"/>
                <a:gd name="connsiteX3" fmla="*/ 2189719 w 2189719"/>
                <a:gd name="connsiteY3" fmla="*/ 521744 h 521744"/>
                <a:gd name="connsiteX4" fmla="*/ 0 w 2189719"/>
                <a:gd name="connsiteY4" fmla="*/ 521744 h 521744"/>
                <a:gd name="connsiteX0" fmla="*/ 0 w 2189719"/>
                <a:gd name="connsiteY0" fmla="*/ 521744 h 521744"/>
                <a:gd name="connsiteX1" fmla="*/ 370543 w 2189719"/>
                <a:gd name="connsiteY1" fmla="*/ 0 h 521744"/>
                <a:gd name="connsiteX2" fmla="*/ 2183161 w 2189719"/>
                <a:gd name="connsiteY2" fmla="*/ 3 h 521744"/>
                <a:gd name="connsiteX3" fmla="*/ 2189719 w 2189719"/>
                <a:gd name="connsiteY3" fmla="*/ 521744 h 521744"/>
                <a:gd name="connsiteX4" fmla="*/ 0 w 2189719"/>
                <a:gd name="connsiteY4" fmla="*/ 521744 h 52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9719" h="521744">
                  <a:moveTo>
                    <a:pt x="0" y="521744"/>
                  </a:moveTo>
                  <a:lnTo>
                    <a:pt x="370543" y="0"/>
                  </a:lnTo>
                  <a:lnTo>
                    <a:pt x="2183161" y="3"/>
                  </a:lnTo>
                  <a:lnTo>
                    <a:pt x="2189719" y="521744"/>
                  </a:lnTo>
                  <a:lnTo>
                    <a:pt x="0" y="52174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18" name="正方形/長方形 2317"/>
            <p:cNvSpPr/>
            <p:nvPr/>
          </p:nvSpPr>
          <p:spPr>
            <a:xfrm>
              <a:off x="1624497" y="1004013"/>
              <a:ext cx="1944216" cy="93610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19" name="正方形/長方形 2318"/>
            <p:cNvSpPr/>
            <p:nvPr/>
          </p:nvSpPr>
          <p:spPr>
            <a:xfrm>
              <a:off x="1632980" y="1076021"/>
              <a:ext cx="1927250" cy="792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320" name="グループ化 2319"/>
            <p:cNvGrpSpPr/>
            <p:nvPr/>
          </p:nvGrpSpPr>
          <p:grpSpPr>
            <a:xfrm>
              <a:off x="1336465" y="1792550"/>
              <a:ext cx="2516249" cy="506172"/>
              <a:chOff x="2392699" y="2562788"/>
              <a:chExt cx="2516249" cy="506172"/>
            </a:xfrm>
          </p:grpSpPr>
          <p:grpSp>
            <p:nvGrpSpPr>
              <p:cNvPr id="2420" name="グループ化 2419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63" name="円/楕円 246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4" name="片側の 2 つの角を丸めた四角形 246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5" name="片側の 2 つの角を丸めた四角形 246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6" name="片側の 2 つの角を丸めた四角形 246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7" name="角丸四角形 246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21" name="グループ化 2420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58" name="円/楕円 245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9" name="片側の 2 つの角を丸めた四角形 245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0" name="片側の 2 つの角を丸めた四角形 245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1" name="片側の 2 つの角を丸めた四角形 246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2" name="角丸四角形 246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22" name="グループ化 2421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53" name="円/楕円 245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4" name="片側の 2 つの角を丸めた四角形 245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5" name="片側の 2 つの角を丸めた四角形 245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6" name="片側の 2 つの角を丸めた四角形 245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7" name="角丸四角形 245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23" name="グループ化 2422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48" name="円/楕円 244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9" name="片側の 2 つの角を丸めた四角形 244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0" name="片側の 2 つの角を丸めた四角形 244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1" name="片側の 2 つの角を丸めた四角形 245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2" name="角丸四角形 245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24" name="グループ化 2423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43" name="円/楕円 244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4" name="片側の 2 つの角を丸めた四角形 244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5" name="片側の 2 つの角を丸めた四角形 244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6" name="片側の 2 つの角を丸めた四角形 244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7" name="角丸四角形 244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25" name="グループ化 2424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38" name="円/楕円 243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39" name="片側の 2 つの角を丸めた四角形 243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0" name="片側の 2 つの角を丸めた四角形 243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1" name="片側の 2 つの角を丸めた四角形 244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2" name="角丸四角形 244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26" name="グループ化 2425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33" name="円/楕円 243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34" name="片側の 2 つの角を丸めた四角形 243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35" name="片側の 2 つの角を丸めた四角形 243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36" name="片側の 2 つの角を丸めた四角形 243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37" name="角丸四角形 243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27" name="グループ化 2426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28" name="円/楕円 242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9" name="片側の 2 つの角を丸めた四角形 242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30" name="片側の 2 つの角を丸めた四角形 242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31" name="片側の 2 つの角を丸めた四角形 243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32" name="角丸四角形 243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321" name="グループ化 2320"/>
            <p:cNvGrpSpPr/>
            <p:nvPr/>
          </p:nvGrpSpPr>
          <p:grpSpPr>
            <a:xfrm>
              <a:off x="1079055" y="1921847"/>
              <a:ext cx="3031070" cy="609734"/>
              <a:chOff x="2392699" y="2562788"/>
              <a:chExt cx="2516249" cy="506172"/>
            </a:xfrm>
          </p:grpSpPr>
          <p:grpSp>
            <p:nvGrpSpPr>
              <p:cNvPr id="2372" name="グループ化 2371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15" name="円/楕円 2414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6" name="片側の 2 つの角を丸めた四角形 2415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7" name="片側の 2 つの角を丸めた四角形 2416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8" name="片側の 2 つの角を丸めた四角形 2417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9" name="角丸四角形 2418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73" name="グループ化 2372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10" name="円/楕円 2409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1" name="片側の 2 つの角を丸めた四角形 2410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2" name="片側の 2 つの角を丸めた四角形 2411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3" name="片側の 2 つの角を丸めた四角形 2412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4" name="角丸四角形 2413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74" name="グループ化 2373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05" name="円/楕円 2404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6" name="片側の 2 つの角を丸めた四角形 2405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7" name="片側の 2 つの角を丸めた四角形 2406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8" name="片側の 2 つの角を丸めた四角形 2407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9" name="角丸四角形 2408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75" name="グループ化 2374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00" name="円/楕円 2399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1" name="片側の 2 つの角を丸めた四角形 2400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2" name="片側の 2 つの角を丸めた四角形 2401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3" name="片側の 2 つの角を丸めた四角形 2402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4" name="角丸四角形 2403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76" name="グループ化 2375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95" name="円/楕円 2394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6" name="片側の 2 つの角を丸めた四角形 2395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7" name="片側の 2 つの角を丸めた四角形 2396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8" name="片側の 2 つの角を丸めた四角形 2397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9" name="角丸四角形 2398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77" name="グループ化 2376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90" name="円/楕円 2389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1" name="片側の 2 つの角を丸めた四角形 2390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2" name="片側の 2 つの角を丸めた四角形 2391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3" name="片側の 2 つの角を丸めた四角形 2392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4" name="角丸四角形 2393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78" name="グループ化 2377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85" name="円/楕円 2384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86" name="片側の 2 つの角を丸めた四角形 2385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87" name="片側の 2 つの角を丸めた四角形 2386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88" name="片側の 2 つの角を丸めた四角形 2387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89" name="角丸四角形 2388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79" name="グループ化 2378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80" name="円/楕円 2379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81" name="片側の 2 つの角を丸めた四角形 2380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82" name="片側の 2 つの角を丸めた四角形 2381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83" name="片側の 2 つの角を丸めた四角形 2382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84" name="角丸四角形 2383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322" name="グループ化 2321"/>
            <p:cNvGrpSpPr/>
            <p:nvPr/>
          </p:nvGrpSpPr>
          <p:grpSpPr>
            <a:xfrm>
              <a:off x="794955" y="2082823"/>
              <a:ext cx="3599270" cy="724034"/>
              <a:chOff x="2392699" y="2562788"/>
              <a:chExt cx="2516249" cy="506172"/>
            </a:xfrm>
          </p:grpSpPr>
          <p:grpSp>
            <p:nvGrpSpPr>
              <p:cNvPr id="2324" name="グループ化 2323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67" name="円/楕円 2366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8" name="片側の 2 つの角を丸めた四角形 2367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9" name="片側の 2 つの角を丸めた四角形 2368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70" name="片側の 2 つの角を丸めた四角形 2369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71" name="角丸四角形 2370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25" name="グループ化 2324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62" name="円/楕円 2361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3" name="片側の 2 つの角を丸めた四角形 2362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4" name="片側の 2 つの角を丸めた四角形 2363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5" name="片側の 2 つの角を丸めた四角形 2364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6" name="角丸四角形 2365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26" name="グループ化 2325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57" name="円/楕円 2356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8" name="片側の 2 つの角を丸めた四角形 2357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9" name="片側の 2 つの角を丸めた四角形 2358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0" name="片側の 2 つの角を丸めた四角形 2359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1" name="角丸四角形 2360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27" name="グループ化 2326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52" name="円/楕円 2351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3" name="片側の 2 つの角を丸めた四角形 2352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4" name="片側の 2 つの角を丸めた四角形 2353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5" name="片側の 2 つの角を丸めた四角形 2354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6" name="角丸四角形 2355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28" name="グループ化 2327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47" name="円/楕円 2346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8" name="片側の 2 つの角を丸めた四角形 2347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9" name="片側の 2 つの角を丸めた四角形 2348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0" name="片側の 2 つの角を丸めた四角形 2349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1" name="角丸四角形 2350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29" name="グループ化 2328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42" name="円/楕円 2341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3" name="片側の 2 つの角を丸めた四角形 2342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4" name="片側の 2 つの角を丸めた四角形 2343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5" name="片側の 2 つの角を丸めた四角形 2344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6" name="角丸四角形 2345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30" name="グループ化 2329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37" name="円/楕円 2336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8" name="片側の 2 つの角を丸めた四角形 2337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9" name="片側の 2 つの角を丸めた四角形 2338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0" name="片側の 2 つの角を丸めた四角形 2339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1" name="角丸四角形 2340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31" name="グループ化 2330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32" name="円/楕円 2331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3" name="片側の 2 つの角を丸めた四角形 2332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4" name="片側の 2 つの角を丸めた四角形 2333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5" name="片側の 2 つの角を丸めた四角形 2334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6" name="角丸四角形 2335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323" name="テキスト ボックス 2322"/>
            <p:cNvSpPr txBox="1"/>
            <p:nvPr/>
          </p:nvSpPr>
          <p:spPr>
            <a:xfrm>
              <a:off x="2052875" y="1301855"/>
              <a:ext cx="1048062" cy="34042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上映中</a:t>
              </a: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632520" y="3578947"/>
            <a:ext cx="3888432" cy="2114161"/>
            <a:chOff x="632520" y="3578947"/>
            <a:chExt cx="3888432" cy="2114161"/>
          </a:xfrm>
        </p:grpSpPr>
        <p:sp>
          <p:nvSpPr>
            <p:cNvPr id="981" name="正方形/長方形 980"/>
            <p:cNvSpPr/>
            <p:nvPr/>
          </p:nvSpPr>
          <p:spPr>
            <a:xfrm>
              <a:off x="632520" y="3578947"/>
              <a:ext cx="3888432" cy="2114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1393370" y="3778981"/>
              <a:ext cx="2406470" cy="1158670"/>
              <a:chOff x="1624497" y="3890264"/>
              <a:chExt cx="1944216" cy="936104"/>
            </a:xfrm>
          </p:grpSpPr>
          <p:sp>
            <p:nvSpPr>
              <p:cNvPr id="984" name="正方形/長方形 983"/>
              <p:cNvSpPr/>
              <p:nvPr/>
            </p:nvSpPr>
            <p:spPr>
              <a:xfrm>
                <a:off x="1624497" y="3890264"/>
                <a:ext cx="1944216" cy="93610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5" name="正方形/長方形 984"/>
              <p:cNvSpPr/>
              <p:nvPr/>
            </p:nvSpPr>
            <p:spPr>
              <a:xfrm>
                <a:off x="1632980" y="3962272"/>
                <a:ext cx="1927250" cy="79208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9" name="テキスト ボックス 988"/>
              <p:cNvSpPr txBox="1"/>
              <p:nvPr/>
            </p:nvSpPr>
            <p:spPr>
              <a:xfrm>
                <a:off x="2052875" y="4188106"/>
                <a:ext cx="1048062" cy="3404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ja-JP" altLang="en-US" b="1" dirty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上映中</a:t>
                </a:r>
              </a:p>
            </p:txBody>
          </p:sp>
        </p:grpSp>
        <p:grpSp>
          <p:nvGrpSpPr>
            <p:cNvPr id="1136" name="グループ化 1135"/>
            <p:cNvGrpSpPr/>
            <p:nvPr/>
          </p:nvGrpSpPr>
          <p:grpSpPr>
            <a:xfrm>
              <a:off x="890894" y="4762543"/>
              <a:ext cx="3452719" cy="930565"/>
              <a:chOff x="5309882" y="4969074"/>
              <a:chExt cx="2686418" cy="724034"/>
            </a:xfrm>
          </p:grpSpPr>
          <p:grpSp>
            <p:nvGrpSpPr>
              <p:cNvPr id="1137" name="グループ化 1136"/>
              <p:cNvGrpSpPr/>
              <p:nvPr/>
            </p:nvGrpSpPr>
            <p:grpSpPr>
              <a:xfrm>
                <a:off x="6217056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1168" name="円/楕円 116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9" name="片側の 2 つの角を丸めた四角形 116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0" name="片側の 2 つの角を丸めた四角形 116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1" name="片側の 2 つの角を丸めた四角形 117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2" name="角丸四角形 117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38" name="グループ化 1137"/>
              <p:cNvGrpSpPr/>
              <p:nvPr/>
            </p:nvGrpSpPr>
            <p:grpSpPr>
              <a:xfrm>
                <a:off x="6672915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1163" name="円/楕円 116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4" name="片側の 2 つの角を丸めた四角形 116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5" name="片側の 2 つの角を丸めた四角形 116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6" name="片側の 2 つの角を丸めた四角形 116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7" name="角丸四角形 116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39" name="グループ化 1138"/>
              <p:cNvGrpSpPr/>
              <p:nvPr/>
            </p:nvGrpSpPr>
            <p:grpSpPr>
              <a:xfrm>
                <a:off x="7128774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1158" name="円/楕円 115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9" name="片側の 2 つの角を丸めた四角形 115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0" name="片側の 2 つの角を丸めた四角形 115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1" name="片側の 2 つの角を丸めた四角形 116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2" name="角丸四角形 116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40" name="グループ化 1139"/>
              <p:cNvGrpSpPr/>
              <p:nvPr/>
            </p:nvGrpSpPr>
            <p:grpSpPr>
              <a:xfrm>
                <a:off x="7584633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1153" name="円/楕円 115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4" name="片側の 2 つの角を丸めた四角形 115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5" name="片側の 2 つの角を丸めた四角形 115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6" name="片側の 2 つの角を丸めた四角形 115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7" name="角丸四角形 115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41" name="グループ化 1140"/>
              <p:cNvGrpSpPr/>
              <p:nvPr/>
            </p:nvGrpSpPr>
            <p:grpSpPr>
              <a:xfrm>
                <a:off x="5309882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1148" name="円/楕円 114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9" name="片側の 2 つの角を丸めた四角形 114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0" name="片側の 2 つの角を丸めた四角形 114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1" name="片側の 2 つの角を丸めた四角形 115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2" name="角丸四角形 115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42" name="グループ化 1141"/>
              <p:cNvGrpSpPr/>
              <p:nvPr/>
            </p:nvGrpSpPr>
            <p:grpSpPr>
              <a:xfrm>
                <a:off x="5765741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1143" name="円/楕円 114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4" name="片側の 2 つの角を丸めた四角形 114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5" name="片側の 2 つの角を丸めた四角形 114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6" name="片側の 2 つの角を丸めた四角形 114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7" name="角丸四角形 114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5245160" y="3578947"/>
            <a:ext cx="3888432" cy="2114161"/>
            <a:chOff x="5245160" y="3578947"/>
            <a:chExt cx="3888432" cy="2114161"/>
          </a:xfrm>
        </p:grpSpPr>
        <p:sp>
          <p:nvSpPr>
            <p:cNvPr id="1173" name="正方形/長方形 1172"/>
            <p:cNvSpPr/>
            <p:nvPr/>
          </p:nvSpPr>
          <p:spPr>
            <a:xfrm>
              <a:off x="5245160" y="3578947"/>
              <a:ext cx="3888432" cy="211416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174" name="グループ化 1173"/>
            <p:cNvGrpSpPr/>
            <p:nvPr/>
          </p:nvGrpSpPr>
          <p:grpSpPr>
            <a:xfrm>
              <a:off x="6006010" y="3778981"/>
              <a:ext cx="2406470" cy="1158670"/>
              <a:chOff x="1624497" y="3890264"/>
              <a:chExt cx="1944216" cy="936104"/>
            </a:xfrm>
          </p:grpSpPr>
          <p:sp>
            <p:nvSpPr>
              <p:cNvPr id="1175" name="正方形/長方形 1174"/>
              <p:cNvSpPr/>
              <p:nvPr/>
            </p:nvSpPr>
            <p:spPr>
              <a:xfrm>
                <a:off x="1624497" y="3890264"/>
                <a:ext cx="1944216" cy="93610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6" name="正方形/長方形 1175"/>
              <p:cNvSpPr/>
              <p:nvPr/>
            </p:nvSpPr>
            <p:spPr>
              <a:xfrm>
                <a:off x="1632980" y="3962272"/>
                <a:ext cx="1927250" cy="792088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7" name="テキスト ボックス 1176"/>
              <p:cNvSpPr txBox="1"/>
              <p:nvPr/>
            </p:nvSpPr>
            <p:spPr>
              <a:xfrm>
                <a:off x="2052875" y="4188106"/>
                <a:ext cx="1048062" cy="3404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ja-JP" altLang="en-US" b="1" dirty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上映中</a:t>
                </a:r>
              </a:p>
            </p:txBody>
          </p:sp>
        </p:grpSp>
        <p:grpSp>
          <p:nvGrpSpPr>
            <p:cNvPr id="1178" name="グループ化 1177"/>
            <p:cNvGrpSpPr/>
            <p:nvPr/>
          </p:nvGrpSpPr>
          <p:grpSpPr>
            <a:xfrm>
              <a:off x="5503534" y="4762543"/>
              <a:ext cx="3452719" cy="930565"/>
              <a:chOff x="5309882" y="4969074"/>
              <a:chExt cx="2686418" cy="724034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1179" name="グループ化 1178"/>
              <p:cNvGrpSpPr/>
              <p:nvPr/>
            </p:nvGrpSpPr>
            <p:grpSpPr>
              <a:xfrm>
                <a:off x="6217056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1210" name="円/楕円 1209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1" name="片側の 2 つの角を丸めた四角形 1210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2" name="片側の 2 つの角を丸めた四角形 1211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3" name="片側の 2 つの角を丸めた四角形 1212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4" name="角丸四角形 1213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80" name="グループ化 1179"/>
              <p:cNvGrpSpPr/>
              <p:nvPr/>
            </p:nvGrpSpPr>
            <p:grpSpPr>
              <a:xfrm>
                <a:off x="6672915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1205" name="円/楕円 1204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6" name="片側の 2 つの角を丸めた四角形 1205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7" name="片側の 2 つの角を丸めた四角形 1206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8" name="片側の 2 つの角を丸めた四角形 1207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9" name="角丸四角形 1208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81" name="グループ化 1180"/>
              <p:cNvGrpSpPr/>
              <p:nvPr/>
            </p:nvGrpSpPr>
            <p:grpSpPr>
              <a:xfrm>
                <a:off x="7128774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1200" name="円/楕円 1199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1" name="片側の 2 つの角を丸めた四角形 1200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2" name="片側の 2 つの角を丸めた四角形 1201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3" name="片側の 2 つの角を丸めた四角形 1202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4" name="角丸四角形 1203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82" name="グループ化 1181"/>
              <p:cNvGrpSpPr/>
              <p:nvPr/>
            </p:nvGrpSpPr>
            <p:grpSpPr>
              <a:xfrm>
                <a:off x="7584633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1195" name="円/楕円 1194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6" name="片側の 2 つの角を丸めた四角形 1195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7" name="片側の 2 つの角を丸めた四角形 1196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8" name="片側の 2 つの角を丸めた四角形 1197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9" name="角丸四角形 1198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83" name="グループ化 1182"/>
              <p:cNvGrpSpPr/>
              <p:nvPr/>
            </p:nvGrpSpPr>
            <p:grpSpPr>
              <a:xfrm>
                <a:off x="5309882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1190" name="円/楕円 1189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1" name="片側の 2 つの角を丸めた四角形 1190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2" name="片側の 2 つの角を丸めた四角形 1191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3" name="片側の 2 つの角を丸めた四角形 1192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4" name="角丸四角形 1193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84" name="グループ化 1183"/>
              <p:cNvGrpSpPr/>
              <p:nvPr/>
            </p:nvGrpSpPr>
            <p:grpSpPr>
              <a:xfrm>
                <a:off x="5765741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1185" name="円/楕円 1184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86" name="片側の 2 つの角を丸めた四角形 1185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87" name="片側の 2 つの角を丸めた四角形 1186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88" name="片側の 2 つの角を丸めた四角形 1187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89" name="角丸四角形 1188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84869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0" name="グループ化 2219"/>
          <p:cNvGrpSpPr/>
          <p:nvPr/>
        </p:nvGrpSpPr>
        <p:grpSpPr>
          <a:xfrm>
            <a:off x="5238700" y="961170"/>
            <a:ext cx="3888432" cy="2114161"/>
            <a:chOff x="5245781" y="3462529"/>
            <a:chExt cx="3888432" cy="2114161"/>
          </a:xfrm>
        </p:grpSpPr>
        <p:sp>
          <p:nvSpPr>
            <p:cNvPr id="2221" name="正方形/長方形 2220"/>
            <p:cNvSpPr/>
            <p:nvPr/>
          </p:nvSpPr>
          <p:spPr>
            <a:xfrm>
              <a:off x="5245781" y="3462529"/>
              <a:ext cx="3888432" cy="21141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22" name="正方形/長方形 2221"/>
            <p:cNvSpPr/>
            <p:nvPr/>
          </p:nvSpPr>
          <p:spPr>
            <a:xfrm>
              <a:off x="6237758" y="3773846"/>
              <a:ext cx="1944216" cy="93610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23" name="正方形/長方形 2222"/>
            <p:cNvSpPr/>
            <p:nvPr/>
          </p:nvSpPr>
          <p:spPr>
            <a:xfrm>
              <a:off x="6246241" y="3845854"/>
              <a:ext cx="1927250" cy="79208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224" name="グループ化 2223"/>
            <p:cNvGrpSpPr/>
            <p:nvPr/>
          </p:nvGrpSpPr>
          <p:grpSpPr>
            <a:xfrm>
              <a:off x="5949726" y="4562383"/>
              <a:ext cx="2516249" cy="506172"/>
              <a:chOff x="2392699" y="2562788"/>
              <a:chExt cx="2516249" cy="506172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2324" name="グループ化 2323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67" name="円/楕円 2366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8" name="片側の 2 つの角を丸めた四角形 2367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9" name="片側の 2 つの角を丸めた四角形 2368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70" name="片側の 2 つの角を丸めた四角形 2369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71" name="角丸四角形 2370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25" name="グループ化 2324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62" name="円/楕円 2361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3" name="片側の 2 つの角を丸めた四角形 2362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4" name="片側の 2 つの角を丸めた四角形 2363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5" name="片側の 2 つの角を丸めた四角形 2364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6" name="角丸四角形 2365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26" name="グループ化 2325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57" name="円/楕円 2356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8" name="片側の 2 つの角を丸めた四角形 2357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9" name="片側の 2 つの角を丸めた四角形 2358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0" name="片側の 2 つの角を丸めた四角形 2359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1" name="角丸四角形 2360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27" name="グループ化 2326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52" name="円/楕円 2351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3" name="片側の 2 つの角を丸めた四角形 2352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4" name="片側の 2 つの角を丸めた四角形 2353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5" name="片側の 2 つの角を丸めた四角形 2354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6" name="角丸四角形 2355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28" name="グループ化 2327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47" name="円/楕円 2346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8" name="片側の 2 つの角を丸めた四角形 2347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9" name="片側の 2 つの角を丸めた四角形 2348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0" name="片側の 2 つの角を丸めた四角形 2349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1" name="角丸四角形 2350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29" name="グループ化 2328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42" name="円/楕円 2341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3" name="片側の 2 つの角を丸めた四角形 2342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4" name="片側の 2 つの角を丸めた四角形 2343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5" name="片側の 2 つの角を丸めた四角形 2344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6" name="角丸四角形 2345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30" name="グループ化 2329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37" name="円/楕円 2336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8" name="片側の 2 つの角を丸めた四角形 2337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9" name="片側の 2 つの角を丸めた四角形 2338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0" name="片側の 2 つの角を丸めた四角形 2339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1" name="角丸四角形 2340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31" name="グループ化 2330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32" name="円/楕円 2331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3" name="片側の 2 つの角を丸めた四角形 2332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4" name="片側の 2 つの角を丸めた四角形 2333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5" name="片側の 2 つの角を丸めた四角形 2334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6" name="角丸四角形 2335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225" name="グループ化 2224"/>
            <p:cNvGrpSpPr/>
            <p:nvPr/>
          </p:nvGrpSpPr>
          <p:grpSpPr>
            <a:xfrm>
              <a:off x="5692316" y="4691680"/>
              <a:ext cx="3031070" cy="609734"/>
              <a:chOff x="2392699" y="2562788"/>
              <a:chExt cx="2516249" cy="506172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2276" name="グループ化 2275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19" name="円/楕円 2318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20" name="片側の 2 つの角を丸めた四角形 2319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21" name="片側の 2 つの角を丸めた四角形 2320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22" name="片側の 2 つの角を丸めた四角形 2321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23" name="角丸四角形 2322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77" name="グループ化 2276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14" name="円/楕円 2313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5" name="片側の 2 つの角を丸めた四角形 2314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6" name="片側の 2 つの角を丸めた四角形 2315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7" name="片側の 2 つの角を丸めた四角形 2316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8" name="角丸四角形 2317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78" name="グループ化 2277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09" name="円/楕円 2308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0" name="片側の 2 つの角を丸めた四角形 2309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1" name="片側の 2 つの角を丸めた四角形 2310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2" name="片側の 2 つの角を丸めた四角形 2311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3" name="角丸四角形 2312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79" name="グループ化 2278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304" name="円/楕円 2303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5" name="片側の 2 つの角を丸めた四角形 2304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6" name="片側の 2 つの角を丸めた四角形 2305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7" name="片側の 2 つの角を丸めた四角形 2306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8" name="角丸四角形 2307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80" name="グループ化 2279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99" name="円/楕円 2298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0" name="片側の 2 つの角を丸めた四角形 2299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1" name="片側の 2 つの角を丸めた四角形 2300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2" name="片側の 2 つの角を丸めた四角形 2301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3" name="角丸四角形 2302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81" name="グループ化 2280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94" name="円/楕円 2293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5" name="片側の 2 つの角を丸めた四角形 2294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6" name="片側の 2 つの角を丸めた四角形 2295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7" name="片側の 2 つの角を丸めた四角形 2296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8" name="角丸四角形 2297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82" name="グループ化 2281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89" name="円/楕円 2288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0" name="片側の 2 つの角を丸めた四角形 2289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1" name="片側の 2 つの角を丸めた四角形 2290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2" name="片側の 2 つの角を丸めた四角形 2291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3" name="角丸四角形 2292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83" name="グループ化 2282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84" name="円/楕円 2283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5" name="片側の 2 つの角を丸めた四角形 2284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6" name="片側の 2 つの角を丸めた四角形 2285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7" name="片側の 2 つの角を丸めた四角形 2286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8" name="角丸四角形 2287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226" name="グループ化 2225"/>
            <p:cNvGrpSpPr/>
            <p:nvPr/>
          </p:nvGrpSpPr>
          <p:grpSpPr>
            <a:xfrm>
              <a:off x="5408216" y="4852656"/>
              <a:ext cx="3599270" cy="724034"/>
              <a:chOff x="2392699" y="2562788"/>
              <a:chExt cx="2516249" cy="506172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2228" name="グループ化 2227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71" name="円/楕円 227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72" name="片側の 2 つの角を丸めた四角形 227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73" name="片側の 2 つの角を丸めた四角形 227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74" name="片側の 2 つの角を丸めた四角形 227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75" name="角丸四角形 227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29" name="グループ化 2228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66" name="円/楕円 226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7" name="片側の 2 つの角を丸めた四角形 226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8" name="片側の 2 つの角を丸めた四角形 226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9" name="片側の 2 つの角を丸めた四角形 226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70" name="角丸四角形 226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30" name="グループ化 2229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61" name="円/楕円 226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2" name="片側の 2 つの角を丸めた四角形 226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3" name="片側の 2 つの角を丸めた四角形 226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4" name="片側の 2 つの角を丸めた四角形 226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5" name="角丸四角形 226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31" name="グループ化 2230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56" name="円/楕円 225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7" name="片側の 2 つの角を丸めた四角形 225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8" name="片側の 2 つの角を丸めた四角形 225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9" name="片側の 2 つの角を丸めた四角形 225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60" name="角丸四角形 225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32" name="グループ化 2231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51" name="円/楕円 225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2" name="片側の 2 つの角を丸めた四角形 225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3" name="片側の 2 つの角を丸めた四角形 225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4" name="片側の 2 つの角を丸めた四角形 225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5" name="角丸四角形 225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33" name="グループ化 2232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46" name="円/楕円 224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7" name="片側の 2 つの角を丸めた四角形 224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8" name="片側の 2 つの角を丸めた四角形 224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9" name="片側の 2 つの角を丸めた四角形 224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50" name="角丸四角形 224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34" name="グループ化 2233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41" name="円/楕円 224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2" name="片側の 2 つの角を丸めた四角形 224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3" name="片側の 2 つの角を丸めた四角形 224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4" name="片側の 2 つの角を丸めた四角形 224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5" name="角丸四角形 224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35" name="グループ化 2234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  <a:grpFill/>
            </p:grpSpPr>
            <p:sp>
              <p:nvSpPr>
                <p:cNvPr id="2236" name="円/楕円 223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7" name="片側の 2 つの角を丸めた四角形 223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8" name="片側の 2 つの角を丸めた四角形 223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9" name="片側の 2 つの角を丸めた四角形 223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0" name="角丸四角形 223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227" name="テキスト ボックス 2226"/>
            <p:cNvSpPr txBox="1"/>
            <p:nvPr/>
          </p:nvSpPr>
          <p:spPr>
            <a:xfrm>
              <a:off x="6685835" y="4071688"/>
              <a:ext cx="1048062" cy="3404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上映中</a:t>
              </a:r>
            </a:p>
          </p:txBody>
        </p:sp>
      </p:grpSp>
      <p:grpSp>
        <p:nvGrpSpPr>
          <p:cNvPr id="2372" name="グループ化 2371"/>
          <p:cNvGrpSpPr/>
          <p:nvPr/>
        </p:nvGrpSpPr>
        <p:grpSpPr>
          <a:xfrm>
            <a:off x="625439" y="961168"/>
            <a:ext cx="3888432" cy="2114163"/>
            <a:chOff x="632520" y="3462527"/>
            <a:chExt cx="3888432" cy="2114163"/>
          </a:xfrm>
        </p:grpSpPr>
        <p:sp>
          <p:nvSpPr>
            <p:cNvPr id="2373" name="正方形/長方形 2372"/>
            <p:cNvSpPr/>
            <p:nvPr/>
          </p:nvSpPr>
          <p:spPr>
            <a:xfrm>
              <a:off x="632520" y="3462529"/>
              <a:ext cx="3888432" cy="2114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74" name="台形 4"/>
            <p:cNvSpPr/>
            <p:nvPr/>
          </p:nvSpPr>
          <p:spPr>
            <a:xfrm rot="5400000" flipH="1" flipV="1">
              <a:off x="3203000" y="4258735"/>
              <a:ext cx="2114160" cy="521744"/>
            </a:xfrm>
            <a:custGeom>
              <a:avLst/>
              <a:gdLst>
                <a:gd name="connsiteX0" fmla="*/ 0 w 2189719"/>
                <a:gd name="connsiteY0" fmla="*/ 521744 h 521744"/>
                <a:gd name="connsiteX1" fmla="*/ 370543 w 2189719"/>
                <a:gd name="connsiteY1" fmla="*/ 0 h 521744"/>
                <a:gd name="connsiteX2" fmla="*/ 1819176 w 2189719"/>
                <a:gd name="connsiteY2" fmla="*/ 0 h 521744"/>
                <a:gd name="connsiteX3" fmla="*/ 2189719 w 2189719"/>
                <a:gd name="connsiteY3" fmla="*/ 521744 h 521744"/>
                <a:gd name="connsiteX4" fmla="*/ 0 w 2189719"/>
                <a:gd name="connsiteY4" fmla="*/ 521744 h 521744"/>
                <a:gd name="connsiteX0" fmla="*/ 0 w 2189719"/>
                <a:gd name="connsiteY0" fmla="*/ 521744 h 521744"/>
                <a:gd name="connsiteX1" fmla="*/ 370543 w 2189719"/>
                <a:gd name="connsiteY1" fmla="*/ 0 h 521744"/>
                <a:gd name="connsiteX2" fmla="*/ 2183161 w 2189719"/>
                <a:gd name="connsiteY2" fmla="*/ 3 h 521744"/>
                <a:gd name="connsiteX3" fmla="*/ 2189719 w 2189719"/>
                <a:gd name="connsiteY3" fmla="*/ 521744 h 521744"/>
                <a:gd name="connsiteX4" fmla="*/ 0 w 2189719"/>
                <a:gd name="connsiteY4" fmla="*/ 521744 h 52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9719" h="521744">
                  <a:moveTo>
                    <a:pt x="0" y="521744"/>
                  </a:moveTo>
                  <a:lnTo>
                    <a:pt x="370543" y="0"/>
                  </a:lnTo>
                  <a:lnTo>
                    <a:pt x="2183161" y="3"/>
                  </a:lnTo>
                  <a:lnTo>
                    <a:pt x="2189719" y="521744"/>
                  </a:lnTo>
                  <a:lnTo>
                    <a:pt x="0" y="52174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75" name="台形 4"/>
            <p:cNvSpPr/>
            <p:nvPr/>
          </p:nvSpPr>
          <p:spPr>
            <a:xfrm rot="16200000" flipV="1">
              <a:off x="-161942" y="4258735"/>
              <a:ext cx="2114160" cy="521744"/>
            </a:xfrm>
            <a:custGeom>
              <a:avLst/>
              <a:gdLst>
                <a:gd name="connsiteX0" fmla="*/ 0 w 2189719"/>
                <a:gd name="connsiteY0" fmla="*/ 521744 h 521744"/>
                <a:gd name="connsiteX1" fmla="*/ 370543 w 2189719"/>
                <a:gd name="connsiteY1" fmla="*/ 0 h 521744"/>
                <a:gd name="connsiteX2" fmla="*/ 1819176 w 2189719"/>
                <a:gd name="connsiteY2" fmla="*/ 0 h 521744"/>
                <a:gd name="connsiteX3" fmla="*/ 2189719 w 2189719"/>
                <a:gd name="connsiteY3" fmla="*/ 521744 h 521744"/>
                <a:gd name="connsiteX4" fmla="*/ 0 w 2189719"/>
                <a:gd name="connsiteY4" fmla="*/ 521744 h 521744"/>
                <a:gd name="connsiteX0" fmla="*/ 0 w 2189719"/>
                <a:gd name="connsiteY0" fmla="*/ 521744 h 521744"/>
                <a:gd name="connsiteX1" fmla="*/ 370543 w 2189719"/>
                <a:gd name="connsiteY1" fmla="*/ 0 h 521744"/>
                <a:gd name="connsiteX2" fmla="*/ 2183161 w 2189719"/>
                <a:gd name="connsiteY2" fmla="*/ 3 h 521744"/>
                <a:gd name="connsiteX3" fmla="*/ 2189719 w 2189719"/>
                <a:gd name="connsiteY3" fmla="*/ 521744 h 521744"/>
                <a:gd name="connsiteX4" fmla="*/ 0 w 2189719"/>
                <a:gd name="connsiteY4" fmla="*/ 521744 h 52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9719" h="521744">
                  <a:moveTo>
                    <a:pt x="0" y="521744"/>
                  </a:moveTo>
                  <a:lnTo>
                    <a:pt x="370543" y="0"/>
                  </a:lnTo>
                  <a:lnTo>
                    <a:pt x="2183161" y="3"/>
                  </a:lnTo>
                  <a:lnTo>
                    <a:pt x="2189719" y="521744"/>
                  </a:lnTo>
                  <a:lnTo>
                    <a:pt x="0" y="52174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76" name="正方形/長方形 2375"/>
            <p:cNvSpPr/>
            <p:nvPr/>
          </p:nvSpPr>
          <p:spPr>
            <a:xfrm>
              <a:off x="1624497" y="3773846"/>
              <a:ext cx="1944216" cy="93610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77" name="正方形/長方形 2376"/>
            <p:cNvSpPr/>
            <p:nvPr/>
          </p:nvSpPr>
          <p:spPr>
            <a:xfrm>
              <a:off x="1632980" y="3845854"/>
              <a:ext cx="192725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378" name="グループ化 2377"/>
            <p:cNvGrpSpPr/>
            <p:nvPr/>
          </p:nvGrpSpPr>
          <p:grpSpPr>
            <a:xfrm>
              <a:off x="1336465" y="4562383"/>
              <a:ext cx="2516249" cy="506172"/>
              <a:chOff x="2392699" y="2562788"/>
              <a:chExt cx="2516249" cy="506172"/>
            </a:xfrm>
          </p:grpSpPr>
          <p:grpSp>
            <p:nvGrpSpPr>
              <p:cNvPr id="2478" name="グループ化 2477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521" name="円/楕円 252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22" name="片側の 2 つの角を丸めた四角形 252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23" name="片側の 2 つの角を丸めた四角形 252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24" name="片側の 2 つの角を丸めた四角形 252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25" name="角丸四角形 252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79" name="グループ化 2478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516" name="円/楕円 251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17" name="片側の 2 つの角を丸めた四角形 251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18" name="片側の 2 つの角を丸めた四角形 251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19" name="片側の 2 つの角を丸めた四角形 251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20" name="角丸四角形 251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80" name="グループ化 2479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511" name="円/楕円 251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12" name="片側の 2 つの角を丸めた四角形 251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13" name="片側の 2 つの角を丸めた四角形 251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14" name="片側の 2 つの角を丸めた四角形 251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15" name="角丸四角形 251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81" name="グループ化 2480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506" name="円/楕円 250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07" name="片側の 2 つの角を丸めた四角形 250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08" name="片側の 2 つの角を丸めた四角形 250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09" name="片側の 2 つの角を丸めた四角形 250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10" name="角丸四角形 250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82" name="グループ化 2481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501" name="円/楕円 250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02" name="片側の 2 つの角を丸めた四角形 250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03" name="片側の 2 つの角を丸めた四角形 250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04" name="片側の 2 つの角を丸めた四角形 250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05" name="角丸四角形 250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83" name="グループ化 2482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96" name="円/楕円 249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97" name="片側の 2 つの角を丸めた四角形 249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98" name="片側の 2 つの角を丸めた四角形 249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99" name="片側の 2 つの角を丸めた四角形 249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00" name="角丸四角形 249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84" name="グループ化 2483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91" name="円/楕円 249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92" name="片側の 2 つの角を丸めた四角形 249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93" name="片側の 2 つの角を丸めた四角形 249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94" name="片側の 2 つの角を丸めた四角形 249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95" name="角丸四角形 249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85" name="グループ化 2484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86" name="円/楕円 248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87" name="片側の 2 つの角を丸めた四角形 248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88" name="片側の 2 つの角を丸めた四角形 248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89" name="片側の 2 つの角を丸めた四角形 248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90" name="角丸四角形 248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379" name="グループ化 2378"/>
            <p:cNvGrpSpPr/>
            <p:nvPr/>
          </p:nvGrpSpPr>
          <p:grpSpPr>
            <a:xfrm>
              <a:off x="1079055" y="4691680"/>
              <a:ext cx="3031070" cy="609734"/>
              <a:chOff x="2392699" y="2562788"/>
              <a:chExt cx="2516249" cy="506172"/>
            </a:xfrm>
          </p:grpSpPr>
          <p:grpSp>
            <p:nvGrpSpPr>
              <p:cNvPr id="2430" name="グループ化 2429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73" name="円/楕円 247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74" name="片側の 2 つの角を丸めた四角形 247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75" name="片側の 2 つの角を丸めた四角形 247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76" name="片側の 2 つの角を丸めた四角形 247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77" name="角丸四角形 247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31" name="グループ化 2430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68" name="円/楕円 246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9" name="片側の 2 つの角を丸めた四角形 246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70" name="片側の 2 つの角を丸めた四角形 246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71" name="片側の 2 つの角を丸めた四角形 247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72" name="角丸四角形 247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32" name="グループ化 2431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63" name="円/楕円 246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4" name="片側の 2 つの角を丸めた四角形 246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5" name="片側の 2 つの角を丸めた四角形 246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6" name="片側の 2 つの角を丸めた四角形 246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7" name="角丸四角形 246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33" name="グループ化 2432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58" name="円/楕円 245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9" name="片側の 2 つの角を丸めた四角形 245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0" name="片側の 2 つの角を丸めた四角形 245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1" name="片側の 2 つの角を丸めた四角形 246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2" name="角丸四角形 246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34" name="グループ化 2433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53" name="円/楕円 245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4" name="片側の 2 つの角を丸めた四角形 245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5" name="片側の 2 つの角を丸めた四角形 245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6" name="片側の 2 つの角を丸めた四角形 245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7" name="角丸四角形 245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35" name="グループ化 2434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48" name="円/楕円 244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9" name="片側の 2 つの角を丸めた四角形 244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0" name="片側の 2 つの角を丸めた四角形 244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1" name="片側の 2 つの角を丸めた四角形 245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2" name="角丸四角形 245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36" name="グループ化 2435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43" name="円/楕円 2442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4" name="片側の 2 つの角を丸めた四角形 2443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5" name="片側の 2 つの角を丸めた四角形 2444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6" name="片側の 2 つの角を丸めた四角形 2445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7" name="角丸四角形 2446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37" name="グループ化 2436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38" name="円/楕円 2437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39" name="片側の 2 つの角を丸めた四角形 2438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0" name="片側の 2 つの角を丸めた四角形 2439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1" name="片側の 2 つの角を丸めた四角形 2440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2" name="角丸四角形 2441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380" name="グループ化 2379"/>
            <p:cNvGrpSpPr/>
            <p:nvPr/>
          </p:nvGrpSpPr>
          <p:grpSpPr>
            <a:xfrm>
              <a:off x="794955" y="4852656"/>
              <a:ext cx="3599270" cy="724034"/>
              <a:chOff x="2392699" y="2562788"/>
              <a:chExt cx="2516249" cy="506172"/>
            </a:xfrm>
          </p:grpSpPr>
          <p:grpSp>
            <p:nvGrpSpPr>
              <p:cNvPr id="2382" name="グループ化 2381"/>
              <p:cNvGrpSpPr/>
              <p:nvPr/>
            </p:nvGrpSpPr>
            <p:grpSpPr>
              <a:xfrm>
                <a:off x="3026904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25" name="円/楕円 2424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6" name="片側の 2 つの角を丸めた四角形 2425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7" name="片側の 2 つの角を丸めた四角形 2426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8" name="片側の 2 つの角を丸めた四角形 2427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9" name="角丸四角形 2428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83" name="グループ化 2382"/>
              <p:cNvGrpSpPr/>
              <p:nvPr/>
            </p:nvGrpSpPr>
            <p:grpSpPr>
              <a:xfrm>
                <a:off x="3345595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20" name="円/楕円 2419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1" name="片側の 2 つの角を丸めた四角形 2420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2" name="片側の 2 つの角を丸めた四角形 2421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3" name="片側の 2 つの角を丸めた四角形 2422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4" name="角丸四角形 2423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84" name="グループ化 2383"/>
              <p:cNvGrpSpPr/>
              <p:nvPr/>
            </p:nvGrpSpPr>
            <p:grpSpPr>
              <a:xfrm>
                <a:off x="3664286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15" name="円/楕円 2414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6" name="片側の 2 つの角を丸めた四角形 2415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7" name="片側の 2 つの角を丸めた四角形 2416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8" name="片側の 2 つの角を丸めた四角形 2417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9" name="角丸四角形 2418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85" name="グループ化 2384"/>
              <p:cNvGrpSpPr/>
              <p:nvPr/>
            </p:nvGrpSpPr>
            <p:grpSpPr>
              <a:xfrm>
                <a:off x="3982977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10" name="円/楕円 2409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1" name="片側の 2 つの角を丸めた四角形 2410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2" name="片側の 2 つの角を丸めた四角形 2411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3" name="片側の 2 つの角を丸めた四角形 2412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4" name="角丸四角形 2413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86" name="グループ化 2385"/>
              <p:cNvGrpSpPr/>
              <p:nvPr/>
            </p:nvGrpSpPr>
            <p:grpSpPr>
              <a:xfrm>
                <a:off x="4302461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05" name="円/楕円 2404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6" name="片側の 2 つの角を丸めた四角形 2405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7" name="片側の 2 つの角を丸めた四角形 2406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8" name="片側の 2 つの角を丸めた四角形 2407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9" name="角丸四角形 2408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87" name="グループ化 2386"/>
              <p:cNvGrpSpPr/>
              <p:nvPr/>
            </p:nvGrpSpPr>
            <p:grpSpPr>
              <a:xfrm>
                <a:off x="4621152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400" name="円/楕円 2399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1" name="片側の 2 つの角を丸めた四角形 2400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2" name="片側の 2 つの角を丸めた四角形 2401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3" name="片側の 2 つの角を丸めた四角形 2402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4" name="角丸四角形 2403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88" name="グループ化 2387"/>
              <p:cNvGrpSpPr/>
              <p:nvPr/>
            </p:nvGrpSpPr>
            <p:grpSpPr>
              <a:xfrm>
                <a:off x="2392699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95" name="円/楕円 2394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6" name="片側の 2 つの角を丸めた四角形 2395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7" name="片側の 2 つの角を丸めた四角形 2396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8" name="片側の 2 つの角を丸めた四角形 2397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9" name="角丸四角形 2398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89" name="グループ化 2388"/>
              <p:cNvGrpSpPr/>
              <p:nvPr/>
            </p:nvGrpSpPr>
            <p:grpSpPr>
              <a:xfrm>
                <a:off x="2711390" y="2562788"/>
                <a:ext cx="287796" cy="506172"/>
                <a:chOff x="3026904" y="2562788"/>
                <a:chExt cx="287796" cy="506172"/>
              </a:xfrm>
            </p:grpSpPr>
            <p:sp>
              <p:nvSpPr>
                <p:cNvPr id="2390" name="円/楕円 2389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1" name="片側の 2 つの角を丸めた四角形 2390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2" name="片側の 2 つの角を丸めた四角形 2391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3" name="片側の 2 つの角を丸めた四角形 2392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94" name="角丸四角形 2393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381" name="テキスト ボックス 2380"/>
            <p:cNvSpPr txBox="1"/>
            <p:nvPr/>
          </p:nvSpPr>
          <p:spPr>
            <a:xfrm>
              <a:off x="2052875" y="4071688"/>
              <a:ext cx="1048062" cy="3404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上映中</a:t>
              </a:r>
            </a:p>
          </p:txBody>
        </p:sp>
      </p:grpSp>
      <p:grpSp>
        <p:nvGrpSpPr>
          <p:cNvPr id="2526" name="グループ化 2525"/>
          <p:cNvGrpSpPr/>
          <p:nvPr/>
        </p:nvGrpSpPr>
        <p:grpSpPr>
          <a:xfrm>
            <a:off x="632520" y="3578947"/>
            <a:ext cx="3888432" cy="2114161"/>
            <a:chOff x="632520" y="3578947"/>
            <a:chExt cx="3888432" cy="2114161"/>
          </a:xfrm>
        </p:grpSpPr>
        <p:sp>
          <p:nvSpPr>
            <p:cNvPr id="2527" name="正方形/長方形 2526"/>
            <p:cNvSpPr/>
            <p:nvPr/>
          </p:nvSpPr>
          <p:spPr>
            <a:xfrm>
              <a:off x="632520" y="3578947"/>
              <a:ext cx="3888432" cy="2114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528" name="グループ化 2527"/>
            <p:cNvGrpSpPr/>
            <p:nvPr/>
          </p:nvGrpSpPr>
          <p:grpSpPr>
            <a:xfrm>
              <a:off x="1393370" y="3778981"/>
              <a:ext cx="2406470" cy="1158670"/>
              <a:chOff x="1624497" y="3890264"/>
              <a:chExt cx="1944216" cy="936104"/>
            </a:xfrm>
          </p:grpSpPr>
          <p:sp>
            <p:nvSpPr>
              <p:cNvPr id="2566" name="正方形/長方形 2565"/>
              <p:cNvSpPr/>
              <p:nvPr/>
            </p:nvSpPr>
            <p:spPr>
              <a:xfrm>
                <a:off x="1624497" y="3890264"/>
                <a:ext cx="1944216" cy="93610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7" name="正方形/長方形 2566"/>
              <p:cNvSpPr/>
              <p:nvPr/>
            </p:nvSpPr>
            <p:spPr>
              <a:xfrm>
                <a:off x="1632980" y="3962272"/>
                <a:ext cx="1927250" cy="792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8" name="テキスト ボックス 2567"/>
              <p:cNvSpPr txBox="1"/>
              <p:nvPr/>
            </p:nvSpPr>
            <p:spPr>
              <a:xfrm>
                <a:off x="2052875" y="4188106"/>
                <a:ext cx="1048062" cy="3404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ja-JP" altLang="en-US" b="1" dirty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上映中</a:t>
                </a:r>
              </a:p>
            </p:txBody>
          </p:sp>
        </p:grpSp>
        <p:grpSp>
          <p:nvGrpSpPr>
            <p:cNvPr id="2529" name="グループ化 2528"/>
            <p:cNvGrpSpPr/>
            <p:nvPr/>
          </p:nvGrpSpPr>
          <p:grpSpPr>
            <a:xfrm>
              <a:off x="890894" y="4762543"/>
              <a:ext cx="3452719" cy="930565"/>
              <a:chOff x="5309882" y="4969074"/>
              <a:chExt cx="2686418" cy="724034"/>
            </a:xfrm>
          </p:grpSpPr>
          <p:grpSp>
            <p:nvGrpSpPr>
              <p:cNvPr id="2530" name="グループ化 2529"/>
              <p:cNvGrpSpPr/>
              <p:nvPr/>
            </p:nvGrpSpPr>
            <p:grpSpPr>
              <a:xfrm>
                <a:off x="6217056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2561" name="円/楕円 256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62" name="片側の 2 つの角を丸めた四角形 256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63" name="片側の 2 つの角を丸めた四角形 256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64" name="片側の 2 つの角を丸めた四角形 256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65" name="角丸四角形 256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31" name="グループ化 2530"/>
              <p:cNvGrpSpPr/>
              <p:nvPr/>
            </p:nvGrpSpPr>
            <p:grpSpPr>
              <a:xfrm>
                <a:off x="6672915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2556" name="円/楕円 255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7" name="片側の 2 つの角を丸めた四角形 255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8" name="片側の 2 つの角を丸めた四角形 255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9" name="片側の 2 つの角を丸めた四角形 255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60" name="角丸四角形 255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32" name="グループ化 2531"/>
              <p:cNvGrpSpPr/>
              <p:nvPr/>
            </p:nvGrpSpPr>
            <p:grpSpPr>
              <a:xfrm>
                <a:off x="7128774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2551" name="円/楕円 255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2" name="片側の 2 つの角を丸めた四角形 255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3" name="片側の 2 つの角を丸めた四角形 255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4" name="片側の 2 つの角を丸めた四角形 255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5" name="角丸四角形 255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33" name="グループ化 2532"/>
              <p:cNvGrpSpPr/>
              <p:nvPr/>
            </p:nvGrpSpPr>
            <p:grpSpPr>
              <a:xfrm>
                <a:off x="7584633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2546" name="円/楕円 254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7" name="片側の 2 つの角を丸めた四角形 254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8" name="片側の 2 つの角を丸めた四角形 254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9" name="片側の 2 つの角を丸めた四角形 254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0" name="角丸四角形 254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34" name="グループ化 2533"/>
              <p:cNvGrpSpPr/>
              <p:nvPr/>
            </p:nvGrpSpPr>
            <p:grpSpPr>
              <a:xfrm>
                <a:off x="5309882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2541" name="円/楕円 2540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2" name="片側の 2 つの角を丸めた四角形 2541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3" name="片側の 2 つの角を丸めた四角形 2542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4" name="片側の 2 つの角を丸めた四角形 2543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5" name="角丸四角形 2544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35" name="グループ化 2534"/>
              <p:cNvGrpSpPr/>
              <p:nvPr/>
            </p:nvGrpSpPr>
            <p:grpSpPr>
              <a:xfrm>
                <a:off x="5765741" y="4969074"/>
                <a:ext cx="411667" cy="724034"/>
                <a:chOff x="3026904" y="2562788"/>
                <a:chExt cx="287796" cy="506172"/>
              </a:xfrm>
            </p:grpSpPr>
            <p:sp>
              <p:nvSpPr>
                <p:cNvPr id="2536" name="円/楕円 2535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37" name="片側の 2 つの角を丸めた四角形 2536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38" name="片側の 2 つの角を丸めた四角形 2537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solidFill>
                  <a:srgbClr val="8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39" name="片側の 2 つの角を丸めた四角形 2538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0" name="角丸四角形 2539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2569" name="グループ化 2568"/>
          <p:cNvGrpSpPr/>
          <p:nvPr/>
        </p:nvGrpSpPr>
        <p:grpSpPr>
          <a:xfrm>
            <a:off x="5245160" y="3578947"/>
            <a:ext cx="3888432" cy="2114161"/>
            <a:chOff x="5245160" y="3578947"/>
            <a:chExt cx="3888432" cy="2114161"/>
          </a:xfrm>
        </p:grpSpPr>
        <p:sp>
          <p:nvSpPr>
            <p:cNvPr id="2570" name="正方形/長方形 2569"/>
            <p:cNvSpPr/>
            <p:nvPr/>
          </p:nvSpPr>
          <p:spPr>
            <a:xfrm>
              <a:off x="5245160" y="3578947"/>
              <a:ext cx="3888432" cy="2114160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571" name="グループ化 2570"/>
            <p:cNvGrpSpPr/>
            <p:nvPr/>
          </p:nvGrpSpPr>
          <p:grpSpPr>
            <a:xfrm>
              <a:off x="6006010" y="3778981"/>
              <a:ext cx="2406470" cy="1158670"/>
              <a:chOff x="1624497" y="3890264"/>
              <a:chExt cx="1944216" cy="936104"/>
            </a:xfrm>
          </p:grpSpPr>
          <p:sp>
            <p:nvSpPr>
              <p:cNvPr id="2609" name="正方形/長方形 2608"/>
              <p:cNvSpPr/>
              <p:nvPr/>
            </p:nvSpPr>
            <p:spPr>
              <a:xfrm>
                <a:off x="1624497" y="3890264"/>
                <a:ext cx="1944216" cy="93610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0" name="正方形/長方形 2609"/>
              <p:cNvSpPr/>
              <p:nvPr/>
            </p:nvSpPr>
            <p:spPr>
              <a:xfrm>
                <a:off x="1632980" y="3962272"/>
                <a:ext cx="1927250" cy="79208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1" name="テキスト ボックス 2610"/>
              <p:cNvSpPr txBox="1"/>
              <p:nvPr/>
            </p:nvSpPr>
            <p:spPr>
              <a:xfrm>
                <a:off x="2052875" y="4188106"/>
                <a:ext cx="1048062" cy="3404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ja-JP" altLang="en-US" b="1" dirty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上映中</a:t>
                </a:r>
              </a:p>
            </p:txBody>
          </p:sp>
        </p:grpSp>
        <p:grpSp>
          <p:nvGrpSpPr>
            <p:cNvPr id="2572" name="グループ化 2571"/>
            <p:cNvGrpSpPr/>
            <p:nvPr/>
          </p:nvGrpSpPr>
          <p:grpSpPr>
            <a:xfrm>
              <a:off x="5503534" y="4762543"/>
              <a:ext cx="3452719" cy="930565"/>
              <a:chOff x="5309882" y="4969074"/>
              <a:chExt cx="2686418" cy="724034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2573" name="グループ化 2572"/>
              <p:cNvGrpSpPr/>
              <p:nvPr/>
            </p:nvGrpSpPr>
            <p:grpSpPr>
              <a:xfrm>
                <a:off x="6217056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2604" name="円/楕円 2603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5" name="片側の 2 つの角を丸めた四角形 2604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6" name="片側の 2 つの角を丸めた四角形 2605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7" name="片側の 2 つの角を丸めた四角形 2606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8" name="角丸四角形 2607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74" name="グループ化 2573"/>
              <p:cNvGrpSpPr/>
              <p:nvPr/>
            </p:nvGrpSpPr>
            <p:grpSpPr>
              <a:xfrm>
                <a:off x="6672915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2599" name="円/楕円 2598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0" name="片側の 2 つの角を丸めた四角形 2599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1" name="片側の 2 つの角を丸めた四角形 2600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2" name="片側の 2 つの角を丸めた四角形 2601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3" name="角丸四角形 2602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75" name="グループ化 2574"/>
              <p:cNvGrpSpPr/>
              <p:nvPr/>
            </p:nvGrpSpPr>
            <p:grpSpPr>
              <a:xfrm>
                <a:off x="7128774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2594" name="円/楕円 2593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5" name="片側の 2 つの角を丸めた四角形 2594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6" name="片側の 2 つの角を丸めた四角形 2595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7" name="片側の 2 つの角を丸めた四角形 2596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8" name="角丸四角形 2597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76" name="グループ化 2575"/>
              <p:cNvGrpSpPr/>
              <p:nvPr/>
            </p:nvGrpSpPr>
            <p:grpSpPr>
              <a:xfrm>
                <a:off x="7584633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2589" name="円/楕円 2588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0" name="片側の 2 つの角を丸めた四角形 2589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1" name="片側の 2 つの角を丸めた四角形 2590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2" name="片側の 2 つの角を丸めた四角形 2591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3" name="角丸四角形 2592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77" name="グループ化 2576"/>
              <p:cNvGrpSpPr/>
              <p:nvPr/>
            </p:nvGrpSpPr>
            <p:grpSpPr>
              <a:xfrm>
                <a:off x="5309882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2584" name="円/楕円 2583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5" name="片側の 2 つの角を丸めた四角形 2584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6" name="片側の 2 つの角を丸めた四角形 2585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7" name="片側の 2 つの角を丸めた四角形 2586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8" name="角丸四角形 2587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78" name="グループ化 2577"/>
              <p:cNvGrpSpPr/>
              <p:nvPr/>
            </p:nvGrpSpPr>
            <p:grpSpPr>
              <a:xfrm>
                <a:off x="5765741" y="4969074"/>
                <a:ext cx="411667" cy="724034"/>
                <a:chOff x="3026904" y="2562788"/>
                <a:chExt cx="287796" cy="506172"/>
              </a:xfrm>
              <a:grpFill/>
            </p:grpSpPr>
            <p:sp>
              <p:nvSpPr>
                <p:cNvPr id="2579" name="円/楕円 2578"/>
                <p:cNvSpPr/>
                <p:nvPr/>
              </p:nvSpPr>
              <p:spPr>
                <a:xfrm>
                  <a:off x="3080792" y="2562788"/>
                  <a:ext cx="180020" cy="216024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0" name="片側の 2 つの角を丸めた四角形 2579"/>
                <p:cNvSpPr/>
                <p:nvPr/>
              </p:nvSpPr>
              <p:spPr>
                <a:xfrm>
                  <a:off x="3045954" y="2780928"/>
                  <a:ext cx="249696" cy="216024"/>
                </a:xfrm>
                <a:prstGeom prst="round2SameRect">
                  <a:avLst>
                    <a:gd name="adj1" fmla="val 23281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1" name="片側の 2 つの角を丸めた四角形 2580"/>
                <p:cNvSpPr/>
                <p:nvPr/>
              </p:nvSpPr>
              <p:spPr>
                <a:xfrm>
                  <a:off x="3026904" y="2830961"/>
                  <a:ext cx="287796" cy="237999"/>
                </a:xfrm>
                <a:prstGeom prst="round2SameRect">
                  <a:avLst>
                    <a:gd name="adj1" fmla="val 18667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2" name="片側の 2 つの角を丸めた四角形 2581"/>
                <p:cNvSpPr/>
                <p:nvPr/>
              </p:nvSpPr>
              <p:spPr>
                <a:xfrm>
                  <a:off x="3062288" y="2869406"/>
                  <a:ext cx="217030" cy="199553"/>
                </a:xfrm>
                <a:prstGeom prst="round2SameRect">
                  <a:avLst>
                    <a:gd name="adj1" fmla="val 12963"/>
                    <a:gd name="adj2" fmla="val 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3" name="角丸四角形 2582"/>
                <p:cNvSpPr/>
                <p:nvPr/>
              </p:nvSpPr>
              <p:spPr>
                <a:xfrm>
                  <a:off x="3105486" y="2904241"/>
                  <a:ext cx="130634" cy="60415"/>
                </a:xfrm>
                <a:prstGeom prst="roundRect">
                  <a:avLst>
                    <a:gd name="adj" fmla="val 16668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268157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8" name="グループ化 2987"/>
          <p:cNvGrpSpPr/>
          <p:nvPr/>
        </p:nvGrpSpPr>
        <p:grpSpPr>
          <a:xfrm>
            <a:off x="632521" y="961170"/>
            <a:ext cx="3892266" cy="2116681"/>
            <a:chOff x="632521" y="3483906"/>
            <a:chExt cx="3892266" cy="2116681"/>
          </a:xfrm>
        </p:grpSpPr>
        <p:sp>
          <p:nvSpPr>
            <p:cNvPr id="2989" name="正方形/長方形 2988"/>
            <p:cNvSpPr/>
            <p:nvPr/>
          </p:nvSpPr>
          <p:spPr>
            <a:xfrm>
              <a:off x="634265" y="3483906"/>
              <a:ext cx="3888432" cy="2114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90" name="直角三角形 2989"/>
            <p:cNvSpPr/>
            <p:nvPr/>
          </p:nvSpPr>
          <p:spPr>
            <a:xfrm rot="16200000">
              <a:off x="2227039" y="3302840"/>
              <a:ext cx="703229" cy="3892266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91" name="台形 2990"/>
            <p:cNvSpPr/>
            <p:nvPr/>
          </p:nvSpPr>
          <p:spPr>
            <a:xfrm rot="5400000">
              <a:off x="1973294" y="2216499"/>
              <a:ext cx="1208375" cy="3886437"/>
            </a:xfrm>
            <a:prstGeom prst="trapezoid">
              <a:avLst>
                <a:gd name="adj" fmla="val 42645"/>
              </a:avLst>
            </a:prstGeom>
            <a:solidFill>
              <a:schemeClr val="bg1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992" name="グループ化 2991"/>
            <p:cNvGrpSpPr/>
            <p:nvPr/>
          </p:nvGrpSpPr>
          <p:grpSpPr>
            <a:xfrm>
              <a:off x="1155630" y="4492018"/>
              <a:ext cx="3221307" cy="1008112"/>
              <a:chOff x="1155630" y="4492018"/>
              <a:chExt cx="3221307" cy="1008112"/>
            </a:xfrm>
          </p:grpSpPr>
          <p:grpSp>
            <p:nvGrpSpPr>
              <p:cNvPr id="2993" name="グループ化 2992"/>
              <p:cNvGrpSpPr/>
              <p:nvPr/>
            </p:nvGrpSpPr>
            <p:grpSpPr>
              <a:xfrm>
                <a:off x="1155630" y="4492018"/>
                <a:ext cx="3221307" cy="1008112"/>
                <a:chOff x="3212540" y="3788681"/>
                <a:chExt cx="3391738" cy="1061449"/>
              </a:xfrm>
              <a:solidFill>
                <a:schemeClr val="tx1"/>
              </a:solidFill>
            </p:grpSpPr>
            <p:grpSp>
              <p:nvGrpSpPr>
                <p:cNvPr id="3079" name="グループ化 3078"/>
                <p:cNvGrpSpPr/>
                <p:nvPr/>
              </p:nvGrpSpPr>
              <p:grpSpPr>
                <a:xfrm>
                  <a:off x="3212540" y="4050218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150" name="グループ化 3149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157" name="円/楕円 315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58" name="角丸四角形 315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59" name="角丸四角形 315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60" name="角丸四角形 315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61" name="角丸四角形 316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62" name="角丸四角形 316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151" name="角丸四角形 3150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52" name="台形 3151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53" name="角丸四角形 3152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54" name="台形 3153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55" name="片側の 2 つの角を丸めた四角形 3154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56" name="正方形/長方形 3155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80" name="グループ化 3079"/>
                <p:cNvGrpSpPr/>
                <p:nvPr/>
              </p:nvGrpSpPr>
              <p:grpSpPr>
                <a:xfrm>
                  <a:off x="3789671" y="3997909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137" name="グループ化 3136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144" name="円/楕円 314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45" name="角丸四角形 314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46" name="角丸四角形 314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47" name="角丸四角形 314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48" name="角丸四角形 314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49" name="角丸四角形 314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138" name="角丸四角形 3137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39" name="台形 3138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40" name="角丸四角形 3139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41" name="台形 3140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42" name="片側の 2 つの角を丸めた四角形 3141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43" name="正方形/長方形 3142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81" name="グループ化 3080"/>
                <p:cNvGrpSpPr/>
                <p:nvPr/>
              </p:nvGrpSpPr>
              <p:grpSpPr>
                <a:xfrm>
                  <a:off x="4366802" y="3945602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124" name="グループ化 3123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131" name="円/楕円 3130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32" name="角丸四角形 3131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33" name="角丸四角形 3132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34" name="角丸四角形 3133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35" name="角丸四角形 3134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36" name="角丸四角形 3135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125" name="角丸四角形 3124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26" name="台形 3125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27" name="角丸四角形 3126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28" name="台形 3127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29" name="片側の 2 つの角を丸めた四角形 3128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30" name="正方形/長方形 3129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82" name="グループ化 3081"/>
                <p:cNvGrpSpPr/>
                <p:nvPr/>
              </p:nvGrpSpPr>
              <p:grpSpPr>
                <a:xfrm>
                  <a:off x="4943933" y="3893295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111" name="グループ化 3110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118" name="円/楕円 3117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19" name="角丸四角形 3118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20" name="角丸四角形 3119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21" name="角丸四角形 3120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22" name="角丸四角形 3121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23" name="角丸四角形 3122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112" name="角丸四角形 3111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13" name="台形 3112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14" name="角丸四角形 3113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15" name="台形 3114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16" name="片側の 2 つの角を丸めた四角形 3115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17" name="正方形/長方形 3116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83" name="グループ化 3082"/>
                <p:cNvGrpSpPr/>
                <p:nvPr/>
              </p:nvGrpSpPr>
              <p:grpSpPr>
                <a:xfrm>
                  <a:off x="5521064" y="3840988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098" name="グループ化 3097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105" name="円/楕円 3104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06" name="角丸四角形 3105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07" name="角丸四角形 3106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08" name="角丸四角形 3107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09" name="角丸四角形 3108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10" name="角丸四角形 3109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099" name="角丸四角形 3098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00" name="台形 3099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01" name="角丸四角形 3100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02" name="台形 3101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03" name="片側の 2 つの角を丸めた四角形 3102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04" name="正方形/長方形 3103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84" name="グループ化 3083"/>
                <p:cNvGrpSpPr/>
                <p:nvPr/>
              </p:nvGrpSpPr>
              <p:grpSpPr>
                <a:xfrm>
                  <a:off x="6098196" y="3788681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085" name="グループ化 3084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092" name="円/楕円 3091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93" name="角丸四角形 3092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94" name="角丸四角形 3093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95" name="角丸四角形 3094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96" name="角丸四角形 3095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97" name="角丸四角形 3096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086" name="角丸四角形 3085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87" name="台形 3086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88" name="角丸四角形 3087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89" name="台形 3088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90" name="片側の 2 つの角を丸めた四角形 3089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91" name="正方形/長方形 3090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994" name="グループ化 2993"/>
              <p:cNvGrpSpPr/>
              <p:nvPr/>
            </p:nvGrpSpPr>
            <p:grpSpPr>
              <a:xfrm>
                <a:off x="1155630" y="4492018"/>
                <a:ext cx="3221307" cy="1008112"/>
                <a:chOff x="3212540" y="3788681"/>
                <a:chExt cx="3391738" cy="1061449"/>
              </a:xfrm>
            </p:grpSpPr>
            <p:grpSp>
              <p:nvGrpSpPr>
                <p:cNvPr id="2995" name="グループ化 2994"/>
                <p:cNvGrpSpPr/>
                <p:nvPr/>
              </p:nvGrpSpPr>
              <p:grpSpPr>
                <a:xfrm>
                  <a:off x="3212540" y="4050218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066" name="グループ化 3065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073" name="円/楕円 3072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74" name="角丸四角形 3073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75" name="角丸四角形 3074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76" name="角丸四角形 3075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77" name="角丸四角形 3076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78" name="角丸四角形 3077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067" name="角丸四角形 3066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68" name="台形 3067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69" name="角丸四角形 3068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70" name="台形 3069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71" name="片側の 2 つの角を丸めた四角形 3070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72" name="正方形/長方形 3071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996" name="グループ化 2995"/>
                <p:cNvGrpSpPr/>
                <p:nvPr/>
              </p:nvGrpSpPr>
              <p:grpSpPr>
                <a:xfrm>
                  <a:off x="3789671" y="3997909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053" name="グループ化 3052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060" name="円/楕円 305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61" name="角丸四角形 306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62" name="角丸四角形 306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63" name="角丸四角形 306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64" name="角丸四角形 306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65" name="角丸四角形 306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054" name="角丸四角形 3053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55" name="台形 3054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56" name="角丸四角形 3055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57" name="台形 3056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58" name="片側の 2 つの角を丸めた四角形 3057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59" name="正方形/長方形 3058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997" name="グループ化 2996"/>
                <p:cNvGrpSpPr/>
                <p:nvPr/>
              </p:nvGrpSpPr>
              <p:grpSpPr>
                <a:xfrm>
                  <a:off x="4366802" y="3945602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040" name="グループ化 3039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047" name="円/楕円 304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48" name="角丸四角形 304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49" name="角丸四角形 304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50" name="角丸四角形 304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51" name="角丸四角形 305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52" name="角丸四角形 305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041" name="角丸四角形 3040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42" name="台形 3041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43" name="角丸四角形 3042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44" name="台形 3043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45" name="片側の 2 つの角を丸めた四角形 3044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46" name="正方形/長方形 3045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998" name="グループ化 2997"/>
                <p:cNvGrpSpPr/>
                <p:nvPr/>
              </p:nvGrpSpPr>
              <p:grpSpPr>
                <a:xfrm>
                  <a:off x="4943933" y="3893295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027" name="グループ化 3026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034" name="円/楕円 303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35" name="角丸四角形 303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36" name="角丸四角形 303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37" name="角丸四角形 303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38" name="角丸四角形 303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39" name="角丸四角形 303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028" name="角丸四角形 3027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29" name="台形 3028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30" name="角丸四角形 3029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31" name="台形 3030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32" name="片側の 2 つの角を丸めた四角形 3031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33" name="正方形/長方形 3032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999" name="グループ化 2998"/>
                <p:cNvGrpSpPr/>
                <p:nvPr/>
              </p:nvGrpSpPr>
              <p:grpSpPr>
                <a:xfrm>
                  <a:off x="5521064" y="3840988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014" name="グループ化 3013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021" name="円/楕円 3020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22" name="角丸四角形 3021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23" name="角丸四角形 3022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24" name="角丸四角形 3023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25" name="角丸四角形 3024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26" name="角丸四角形 3025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015" name="角丸四角形 3014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16" name="台形 3015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17" name="角丸四角形 3016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18" name="台形 3017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19" name="片側の 2 つの角を丸めた四角形 3018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20" name="正方形/長方形 3019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00" name="グループ化 2999"/>
                <p:cNvGrpSpPr/>
                <p:nvPr/>
              </p:nvGrpSpPr>
              <p:grpSpPr>
                <a:xfrm>
                  <a:off x="6098196" y="3788681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001" name="グループ化 3000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008" name="円/楕円 3007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09" name="角丸四角形 3008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10" name="角丸四角形 3009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11" name="角丸四角形 3010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12" name="角丸四角形 3011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013" name="角丸四角形 3012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002" name="角丸四角形 3001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03" name="台形 3002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04" name="角丸四角形 3003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05" name="台形 3004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06" name="片側の 2 つの角を丸めた四角形 3005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07" name="正方形/長方形 3006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163" name="グループ化 3162"/>
          <p:cNvGrpSpPr/>
          <p:nvPr/>
        </p:nvGrpSpPr>
        <p:grpSpPr>
          <a:xfrm>
            <a:off x="5240032" y="961170"/>
            <a:ext cx="3892266" cy="2116681"/>
            <a:chOff x="5240032" y="3483906"/>
            <a:chExt cx="3892266" cy="2116681"/>
          </a:xfrm>
        </p:grpSpPr>
        <p:sp>
          <p:nvSpPr>
            <p:cNvPr id="3164" name="正方形/長方形 3163"/>
            <p:cNvSpPr/>
            <p:nvPr/>
          </p:nvSpPr>
          <p:spPr>
            <a:xfrm>
              <a:off x="5241776" y="3483906"/>
              <a:ext cx="3888432" cy="2114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165" name="直角三角形 3164"/>
            <p:cNvSpPr/>
            <p:nvPr/>
          </p:nvSpPr>
          <p:spPr>
            <a:xfrm rot="16200000">
              <a:off x="6834550" y="3302840"/>
              <a:ext cx="703229" cy="3892266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166" name="グループ化 3165"/>
            <p:cNvGrpSpPr/>
            <p:nvPr/>
          </p:nvGrpSpPr>
          <p:grpSpPr>
            <a:xfrm>
              <a:off x="5784915" y="4563149"/>
              <a:ext cx="2954674" cy="924669"/>
              <a:chOff x="3212540" y="3788681"/>
              <a:chExt cx="3391738" cy="1061449"/>
            </a:xfrm>
            <a:solidFill>
              <a:schemeClr val="tx1"/>
            </a:solidFill>
          </p:grpSpPr>
          <p:grpSp>
            <p:nvGrpSpPr>
              <p:cNvPr id="3424" name="グループ化 3423"/>
              <p:cNvGrpSpPr/>
              <p:nvPr/>
            </p:nvGrpSpPr>
            <p:grpSpPr>
              <a:xfrm>
                <a:off x="3212540" y="4050218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495" name="グループ化 3494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502" name="円/楕円 3501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3" name="角丸四角形 3502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4" name="角丸四角形 3503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5" name="角丸四角形 3504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6" name="角丸四角形 3505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7" name="角丸四角形 3506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496" name="角丸四角形 3495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97" name="台形 3496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98" name="角丸四角形 3497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99" name="台形 3498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00" name="片側の 2 つの角を丸めた四角形 3499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01" name="正方形/長方形 3500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425" name="グループ化 3424"/>
              <p:cNvGrpSpPr/>
              <p:nvPr/>
            </p:nvGrpSpPr>
            <p:grpSpPr>
              <a:xfrm>
                <a:off x="3789671" y="3997909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482" name="グループ化 3481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489" name="円/楕円 3488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0" name="角丸四角形 3489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1" name="角丸四角形 3490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2" name="角丸四角形 3491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3" name="角丸四角形 3492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4" name="角丸四角形 3493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483" name="角丸四角形 3482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84" name="台形 3483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85" name="角丸四角形 3484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86" name="台形 3485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87" name="片側の 2 つの角を丸めた四角形 3486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88" name="正方形/長方形 3487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426" name="グループ化 3425"/>
              <p:cNvGrpSpPr/>
              <p:nvPr/>
            </p:nvGrpSpPr>
            <p:grpSpPr>
              <a:xfrm>
                <a:off x="4366802" y="3945602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469" name="グループ化 3468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476" name="円/楕円 3475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77" name="角丸四角形 3476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78" name="角丸四角形 3477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79" name="角丸四角形 3478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80" name="角丸四角形 3479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81" name="角丸四角形 3480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470" name="角丸四角形 3469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71" name="台形 3470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72" name="角丸四角形 3471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73" name="台形 3472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74" name="片側の 2 つの角を丸めた四角形 3473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75" name="正方形/長方形 3474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427" name="グループ化 3426"/>
              <p:cNvGrpSpPr/>
              <p:nvPr/>
            </p:nvGrpSpPr>
            <p:grpSpPr>
              <a:xfrm>
                <a:off x="4943933" y="3893295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456" name="グループ化 3455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463" name="円/楕円 3462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4" name="角丸四角形 3463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5" name="角丸四角形 3464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6" name="角丸四角形 3465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7" name="角丸四角形 3466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8" name="角丸四角形 3467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457" name="角丸四角形 3456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58" name="台形 3457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59" name="角丸四角形 3458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60" name="台形 3459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61" name="片側の 2 つの角を丸めた四角形 3460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62" name="正方形/長方形 3461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428" name="グループ化 3427"/>
              <p:cNvGrpSpPr/>
              <p:nvPr/>
            </p:nvGrpSpPr>
            <p:grpSpPr>
              <a:xfrm>
                <a:off x="5521064" y="3840988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443" name="グループ化 3442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450" name="円/楕円 3449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1" name="角丸四角形 3450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2" name="角丸四角形 3451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3" name="角丸四角形 3452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4" name="角丸四角形 3453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5" name="角丸四角形 3454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444" name="角丸四角形 3443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45" name="台形 3444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46" name="角丸四角形 3445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47" name="台形 3446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48" name="片側の 2 つの角を丸めた四角形 3447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49" name="正方形/長方形 3448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429" name="グループ化 3428"/>
              <p:cNvGrpSpPr/>
              <p:nvPr/>
            </p:nvGrpSpPr>
            <p:grpSpPr>
              <a:xfrm>
                <a:off x="6098196" y="3788681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430" name="グループ化 3429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437" name="円/楕円 3436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38" name="角丸四角形 3437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39" name="角丸四角形 3438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40" name="角丸四角形 3439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41" name="角丸四角形 3440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42" name="角丸四角形 3441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431" name="角丸四角形 3430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32" name="台形 3431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33" name="角丸四角形 3432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34" name="台形 3433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35" name="片側の 2 つの角を丸めた四角形 3434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36" name="正方形/長方形 3435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3167" name="台形 3166"/>
            <p:cNvSpPr/>
            <p:nvPr/>
          </p:nvSpPr>
          <p:spPr>
            <a:xfrm rot="5400000">
              <a:off x="6580805" y="2216499"/>
              <a:ext cx="1208375" cy="3886437"/>
            </a:xfrm>
            <a:prstGeom prst="trapezoid">
              <a:avLst>
                <a:gd name="adj" fmla="val 42645"/>
              </a:avLst>
            </a:prstGeom>
            <a:solidFill>
              <a:srgbClr val="FFFF00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168" name="グループ化 3167"/>
            <p:cNvGrpSpPr/>
            <p:nvPr/>
          </p:nvGrpSpPr>
          <p:grpSpPr>
            <a:xfrm>
              <a:off x="5878901" y="4591197"/>
              <a:ext cx="3090569" cy="967198"/>
              <a:chOff x="3212540" y="3788681"/>
              <a:chExt cx="3391738" cy="1061449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3340" name="グループ化 3339"/>
              <p:cNvGrpSpPr/>
              <p:nvPr/>
            </p:nvGrpSpPr>
            <p:grpSpPr>
              <a:xfrm>
                <a:off x="3212540" y="4050218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411" name="グループ化 3410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418" name="円/楕円 3417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19" name="角丸四角形 3418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20" name="角丸四角形 3419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21" name="角丸四角形 3420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22" name="角丸四角形 3421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23" name="角丸四角形 3422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412" name="角丸四角形 3411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13" name="台形 3412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14" name="角丸四角形 3413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15" name="台形 3414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16" name="片側の 2 つの角を丸めた四角形 3415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17" name="正方形/長方形 3416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341" name="グループ化 3340"/>
              <p:cNvGrpSpPr/>
              <p:nvPr/>
            </p:nvGrpSpPr>
            <p:grpSpPr>
              <a:xfrm>
                <a:off x="3789671" y="3997909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398" name="グループ化 3397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405" name="円/楕円 3404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06" name="角丸四角形 3405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07" name="角丸四角形 3406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08" name="角丸四角形 3407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09" name="角丸四角形 3408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10" name="角丸四角形 3409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399" name="角丸四角形 3398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00" name="台形 3399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01" name="角丸四角形 3400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02" name="台形 3401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03" name="片側の 2 つの角を丸めた四角形 3402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04" name="正方形/長方形 3403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342" name="グループ化 3341"/>
              <p:cNvGrpSpPr/>
              <p:nvPr/>
            </p:nvGrpSpPr>
            <p:grpSpPr>
              <a:xfrm>
                <a:off x="4366802" y="3945602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385" name="グループ化 3384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392" name="円/楕円 3391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3" name="角丸四角形 3392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4" name="角丸四角形 3393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5" name="角丸四角形 3394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6" name="角丸四角形 3395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7" name="角丸四角形 3396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386" name="角丸四角形 3385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87" name="台形 3386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88" name="角丸四角形 3387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89" name="台形 3388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90" name="片側の 2 つの角を丸めた四角形 3389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91" name="正方形/長方形 3390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343" name="グループ化 3342"/>
              <p:cNvGrpSpPr/>
              <p:nvPr/>
            </p:nvGrpSpPr>
            <p:grpSpPr>
              <a:xfrm>
                <a:off x="4943933" y="3893295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372" name="グループ化 3371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379" name="円/楕円 3378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0" name="角丸四角形 3379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1" name="角丸四角形 3380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2" name="角丸四角形 3381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3" name="角丸四角形 3382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4" name="角丸四角形 3383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373" name="角丸四角形 3372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74" name="台形 3373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75" name="角丸四角形 3374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76" name="台形 3375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77" name="片側の 2 つの角を丸めた四角形 3376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78" name="正方形/長方形 3377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344" name="グループ化 3343"/>
              <p:cNvGrpSpPr/>
              <p:nvPr/>
            </p:nvGrpSpPr>
            <p:grpSpPr>
              <a:xfrm>
                <a:off x="5521064" y="3840988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359" name="グループ化 3358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366" name="円/楕円 3365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67" name="角丸四角形 3366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68" name="角丸四角形 3367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69" name="角丸四角形 3368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70" name="角丸四角形 3369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71" name="角丸四角形 3370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360" name="角丸四角形 3359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61" name="台形 3360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62" name="角丸四角形 3361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63" name="台形 3362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64" name="片側の 2 つの角を丸めた四角形 3363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65" name="正方形/長方形 3364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345" name="グループ化 3344"/>
              <p:cNvGrpSpPr/>
              <p:nvPr/>
            </p:nvGrpSpPr>
            <p:grpSpPr>
              <a:xfrm>
                <a:off x="6098196" y="3788681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3346" name="グループ化 3345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3353" name="円/楕円 3352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54" name="角丸四角形 3353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55" name="角丸四角形 3354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56" name="角丸四角形 3355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57" name="角丸四角形 3356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58" name="角丸四角形 3357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347" name="角丸四角形 3346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48" name="台形 3347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49" name="角丸四角形 3348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50" name="台形 3349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51" name="片側の 2 つの角を丸めた四角形 3350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52" name="正方形/長方形 3351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169" name="グループ化 3168"/>
            <p:cNvGrpSpPr/>
            <p:nvPr/>
          </p:nvGrpSpPr>
          <p:grpSpPr>
            <a:xfrm>
              <a:off x="5996374" y="4627741"/>
              <a:ext cx="3084630" cy="965339"/>
              <a:chOff x="1155630" y="4492018"/>
              <a:chExt cx="3221307" cy="1008112"/>
            </a:xfrm>
          </p:grpSpPr>
          <p:grpSp>
            <p:nvGrpSpPr>
              <p:cNvPr id="3170" name="グループ化 3169"/>
              <p:cNvGrpSpPr/>
              <p:nvPr/>
            </p:nvGrpSpPr>
            <p:grpSpPr>
              <a:xfrm>
                <a:off x="1155630" y="4492018"/>
                <a:ext cx="3221307" cy="1008112"/>
                <a:chOff x="3212540" y="3788681"/>
                <a:chExt cx="3391738" cy="1061449"/>
              </a:xfrm>
              <a:solidFill>
                <a:schemeClr val="tx1"/>
              </a:solidFill>
            </p:grpSpPr>
            <p:grpSp>
              <p:nvGrpSpPr>
                <p:cNvPr id="3256" name="グループ化 3255"/>
                <p:cNvGrpSpPr/>
                <p:nvPr/>
              </p:nvGrpSpPr>
              <p:grpSpPr>
                <a:xfrm>
                  <a:off x="3212540" y="4050218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327" name="グループ化 3326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334" name="円/楕円 333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35" name="角丸四角形 333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36" name="角丸四角形 333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37" name="角丸四角形 333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38" name="角丸四角形 333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39" name="角丸四角形 333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328" name="角丸四角形 3327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29" name="台形 3328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30" name="角丸四角形 3329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31" name="台形 3330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32" name="片側の 2 つの角を丸めた四角形 3331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33" name="正方形/長方形 3332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257" name="グループ化 3256"/>
                <p:cNvGrpSpPr/>
                <p:nvPr/>
              </p:nvGrpSpPr>
              <p:grpSpPr>
                <a:xfrm>
                  <a:off x="3789671" y="3997909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314" name="グループ化 3313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321" name="円/楕円 3320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22" name="角丸四角形 3321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23" name="角丸四角形 3322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24" name="角丸四角形 3323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25" name="角丸四角形 3324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26" name="角丸四角形 3325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315" name="角丸四角形 3314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16" name="台形 3315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17" name="角丸四角形 3316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18" name="台形 3317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19" name="片側の 2 つの角を丸めた四角形 3318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20" name="正方形/長方形 3319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258" name="グループ化 3257"/>
                <p:cNvGrpSpPr/>
                <p:nvPr/>
              </p:nvGrpSpPr>
              <p:grpSpPr>
                <a:xfrm>
                  <a:off x="4366802" y="3945602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301" name="グループ化 3300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308" name="円/楕円 3307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09" name="角丸四角形 3308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10" name="角丸四角形 3309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11" name="角丸四角形 3310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12" name="角丸四角形 3311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13" name="角丸四角形 3312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302" name="角丸四角形 3301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03" name="台形 3302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04" name="角丸四角形 3303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05" name="台形 3304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06" name="片側の 2 つの角を丸めた四角形 3305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07" name="正方形/長方形 3306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259" name="グループ化 3258"/>
                <p:cNvGrpSpPr/>
                <p:nvPr/>
              </p:nvGrpSpPr>
              <p:grpSpPr>
                <a:xfrm>
                  <a:off x="4943933" y="3893295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288" name="グループ化 3287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295" name="円/楕円 3294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96" name="角丸四角形 3295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97" name="角丸四角形 3296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98" name="角丸四角形 3297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99" name="角丸四角形 3298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300" name="角丸四角形 3299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289" name="角丸四角形 3288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90" name="台形 3289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91" name="角丸四角形 3290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92" name="台形 3291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93" name="片側の 2 つの角を丸めた四角形 3292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94" name="正方形/長方形 3293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260" name="グループ化 3259"/>
                <p:cNvGrpSpPr/>
                <p:nvPr/>
              </p:nvGrpSpPr>
              <p:grpSpPr>
                <a:xfrm>
                  <a:off x="5521064" y="3840988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275" name="グループ化 3274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282" name="円/楕円 3281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83" name="角丸四角形 3282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84" name="角丸四角形 3283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85" name="角丸四角形 3284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86" name="角丸四角形 3285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87" name="角丸四角形 3286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276" name="角丸四角形 3275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77" name="台形 3276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78" name="角丸四角形 3277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79" name="台形 3278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80" name="片側の 2 つの角を丸めた四角形 3279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81" name="正方形/長方形 3280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261" name="グループ化 3260"/>
                <p:cNvGrpSpPr/>
                <p:nvPr/>
              </p:nvGrpSpPr>
              <p:grpSpPr>
                <a:xfrm>
                  <a:off x="6098196" y="3788681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3262" name="グループ化 3261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3269" name="円/楕円 3268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70" name="角丸四角形 3269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71" name="角丸四角形 3270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72" name="角丸四角形 3271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73" name="角丸四角形 3272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74" name="角丸四角形 3273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263" name="角丸四角形 3262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64" name="台形 3263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65" name="角丸四角形 3264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66" name="台形 3265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67" name="片側の 2 つの角を丸めた四角形 3266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68" name="正方形/長方形 3267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3171" name="グループ化 3170"/>
              <p:cNvGrpSpPr/>
              <p:nvPr/>
            </p:nvGrpSpPr>
            <p:grpSpPr>
              <a:xfrm>
                <a:off x="1155630" y="4492018"/>
                <a:ext cx="3221307" cy="1008112"/>
                <a:chOff x="3212540" y="3788681"/>
                <a:chExt cx="3391738" cy="1061449"/>
              </a:xfrm>
            </p:grpSpPr>
            <p:grpSp>
              <p:nvGrpSpPr>
                <p:cNvPr id="3172" name="グループ化 3171"/>
                <p:cNvGrpSpPr/>
                <p:nvPr/>
              </p:nvGrpSpPr>
              <p:grpSpPr>
                <a:xfrm>
                  <a:off x="3212540" y="4050218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243" name="グループ化 3242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250" name="円/楕円 324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51" name="角丸四角形 325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52" name="角丸四角形 325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53" name="角丸四角形 325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54" name="角丸四角形 325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55" name="角丸四角形 325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244" name="角丸四角形 3243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45" name="台形 3244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46" name="角丸四角形 3245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47" name="台形 3246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48" name="片側の 2 つの角を丸めた四角形 3247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49" name="正方形/長方形 3248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173" name="グループ化 3172"/>
                <p:cNvGrpSpPr/>
                <p:nvPr/>
              </p:nvGrpSpPr>
              <p:grpSpPr>
                <a:xfrm>
                  <a:off x="3789671" y="3997909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230" name="グループ化 3229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237" name="円/楕円 323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38" name="角丸四角形 323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39" name="角丸四角形 323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40" name="角丸四角形 323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41" name="角丸四角形 324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42" name="角丸四角形 324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231" name="角丸四角形 3230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32" name="台形 3231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33" name="角丸四角形 3232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34" name="台形 3233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35" name="片側の 2 つの角を丸めた四角形 3234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36" name="正方形/長方形 3235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174" name="グループ化 3173"/>
                <p:cNvGrpSpPr/>
                <p:nvPr/>
              </p:nvGrpSpPr>
              <p:grpSpPr>
                <a:xfrm>
                  <a:off x="4366802" y="3945602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217" name="グループ化 3216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224" name="円/楕円 322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25" name="角丸四角形 322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26" name="角丸四角形 322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27" name="角丸四角形 322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28" name="角丸四角形 322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29" name="角丸四角形 322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218" name="角丸四角形 3217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19" name="台形 3218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20" name="角丸四角形 3219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21" name="台形 3220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22" name="片側の 2 つの角を丸めた四角形 3221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23" name="正方形/長方形 3222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175" name="グループ化 3174"/>
                <p:cNvGrpSpPr/>
                <p:nvPr/>
              </p:nvGrpSpPr>
              <p:grpSpPr>
                <a:xfrm>
                  <a:off x="4943933" y="3893295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204" name="グループ化 3203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211" name="円/楕円 3210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12" name="角丸四角形 3211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13" name="角丸四角形 3212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14" name="角丸四角形 3213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15" name="角丸四角形 3214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16" name="角丸四角形 3215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205" name="角丸四角形 3204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06" name="台形 3205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07" name="角丸四角形 3206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08" name="台形 3207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09" name="片側の 2 つの角を丸めた四角形 3208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10" name="正方形/長方形 3209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176" name="グループ化 3175"/>
                <p:cNvGrpSpPr/>
                <p:nvPr/>
              </p:nvGrpSpPr>
              <p:grpSpPr>
                <a:xfrm>
                  <a:off x="5521064" y="3840988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191" name="グループ化 3190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198" name="円/楕円 3197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99" name="角丸四角形 3198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00" name="角丸四角形 3199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01" name="角丸四角形 3200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02" name="角丸四角形 3201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203" name="角丸四角形 3202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192" name="角丸四角形 3191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93" name="台形 3192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94" name="角丸四角形 3193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95" name="台形 3194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96" name="片側の 2 つの角を丸めた四角形 3195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97" name="正方形/長方形 3196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177" name="グループ化 3176"/>
                <p:cNvGrpSpPr/>
                <p:nvPr/>
              </p:nvGrpSpPr>
              <p:grpSpPr>
                <a:xfrm>
                  <a:off x="6098196" y="3788681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3178" name="グループ化 3177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3185" name="円/楕円 3184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86" name="角丸四角形 3185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87" name="角丸四角形 3186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88" name="角丸四角形 3187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89" name="角丸四角形 3188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3190" name="角丸四角形 3189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3179" name="角丸四角形 3178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80" name="台形 3179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81" name="角丸四角形 3180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82" name="台形 3181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83" name="片側の 2 つの角を丸めた四角形 3182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84" name="正方形/長方形 3183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1" name="グループ化 30"/>
          <p:cNvGrpSpPr/>
          <p:nvPr/>
        </p:nvGrpSpPr>
        <p:grpSpPr>
          <a:xfrm>
            <a:off x="632521" y="3856770"/>
            <a:ext cx="3892266" cy="2116681"/>
            <a:chOff x="632521" y="3856770"/>
            <a:chExt cx="3892266" cy="2116681"/>
          </a:xfrm>
        </p:grpSpPr>
        <p:sp>
          <p:nvSpPr>
            <p:cNvPr id="4118" name="正方形/長方形 4117"/>
            <p:cNvSpPr/>
            <p:nvPr/>
          </p:nvSpPr>
          <p:spPr>
            <a:xfrm>
              <a:off x="634265" y="3856770"/>
              <a:ext cx="3888432" cy="2114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119" name="直角三角形 4118"/>
            <p:cNvSpPr/>
            <p:nvPr/>
          </p:nvSpPr>
          <p:spPr>
            <a:xfrm rot="16200000">
              <a:off x="2227039" y="3675704"/>
              <a:ext cx="703229" cy="3892266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1862675" y="4392913"/>
              <a:ext cx="2526485" cy="1528644"/>
              <a:chOff x="1595919" y="4231512"/>
              <a:chExt cx="2793242" cy="1690045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3492417" y="4231512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12" name="グループ化 11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4338" name="グループ化 4337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4345" name="円/楕円 4344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46" name="角丸四角形 4345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47" name="角丸四角形 4346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48" name="角丸四角形 4347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49" name="角丸四角形 4348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50" name="角丸四角形 4349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377" name="グループ化 4376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4378" name="円/楕円 4377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79" name="角丸四角形 4378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80" name="角丸四角形 4379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81" name="角丸四角形 4380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82" name="角丸四角形 4381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83" name="角丸四角形 4382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11" name="グループ化 10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4339" name="角丸四角形 4338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40" name="台形 4339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41" name="角丸四角形 4340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384" name="グループ化 4383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4385" name="角丸四角形 4384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86" name="台形 4385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87" name="角丸四角形 4386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5" name="グループ化 14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8" name="グループ化 7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4342" name="台形 4341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43" name="片側の 2 つの角を丸めた四角形 4342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44" name="正方形/長方形 4343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388" name="グループ化 4387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4389" name="台形 4388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90" name="片側の 2 つの角を丸めた四角形 4389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91" name="正方形/長方形 4390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392" name="グループ化 4391"/>
              <p:cNvGrpSpPr/>
              <p:nvPr/>
            </p:nvGrpSpPr>
            <p:grpSpPr>
              <a:xfrm>
                <a:off x="2538086" y="4392913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4393" name="グループ化 4392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4412" name="グループ化 4411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4420" name="円/楕円 441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21" name="角丸四角形 442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22" name="角丸四角形 442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23" name="角丸四角形 442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24" name="角丸四角形 442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25" name="角丸四角形 442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413" name="グループ化 4412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4414" name="円/楕円 441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15" name="角丸四角形 441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16" name="角丸四角形 441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17" name="角丸四角形 441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18" name="角丸四角形 441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19" name="角丸四角形 441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394" name="グループ化 4393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4404" name="グループ化 4403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4409" name="角丸四角形 4408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10" name="台形 4409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11" name="角丸四角形 4410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405" name="グループ化 4404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4406" name="角丸四角形 4405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07" name="台形 4406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08" name="角丸四角形 4407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395" name="グループ化 4394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4396" name="グループ化 4395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4401" name="台形 4400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02" name="片側の 2 つの角を丸めた四角形 4401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03" name="正方形/長方形 4402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397" name="グループ化 4396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4398" name="台形 4397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399" name="片側の 2 つの角を丸めた四角形 4398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00" name="正方形/長方形 4399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426" name="グループ化 4425"/>
              <p:cNvGrpSpPr/>
              <p:nvPr/>
            </p:nvGrpSpPr>
            <p:grpSpPr>
              <a:xfrm>
                <a:off x="1595919" y="4531232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4427" name="グループ化 4426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4446" name="グループ化 4445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4454" name="円/楕円 445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55" name="角丸四角形 445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56" name="角丸四角形 445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57" name="角丸四角形 445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58" name="角丸四角形 445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59" name="角丸四角形 445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447" name="グループ化 4446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4448" name="円/楕円 4447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49" name="角丸四角形 4448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50" name="角丸四角形 4449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51" name="角丸四角形 4450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52" name="角丸四角形 4451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53" name="角丸四角形 4452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428" name="グループ化 4427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4438" name="グループ化 4437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4443" name="角丸四角形 4442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44" name="台形 4443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45" name="角丸四角形 4444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439" name="グループ化 4438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4440" name="角丸四角形 4439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41" name="台形 4440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42" name="角丸四角形 4441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429" name="グループ化 4428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4430" name="グループ化 4429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4435" name="台形 4434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36" name="片側の 2 つの角を丸めた四角形 4435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37" name="正方形/長方形 4436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431" name="グループ化 4430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4432" name="台形 4431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33" name="片側の 2 つの角を丸めた四角形 4432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434" name="正方形/長方形 4433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28" name="台形 27"/>
            <p:cNvSpPr/>
            <p:nvPr/>
          </p:nvSpPr>
          <p:spPr>
            <a:xfrm rot="5400000">
              <a:off x="303480" y="4270496"/>
              <a:ext cx="1552504" cy="806377"/>
            </a:xfrm>
            <a:prstGeom prst="trapezoid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528" name="テキスト ボックス 4527"/>
            <p:cNvSpPr txBox="1"/>
            <p:nvPr/>
          </p:nvSpPr>
          <p:spPr>
            <a:xfrm>
              <a:off x="785823" y="4198179"/>
              <a:ext cx="581338" cy="90357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Right">
                <a:avLst>
                  <a:gd name="adj" fmla="val 14206"/>
                </a:avLst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上映中</a:t>
              </a: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5240032" y="3856770"/>
            <a:ext cx="3892266" cy="2116681"/>
            <a:chOff x="5240032" y="3856770"/>
            <a:chExt cx="3892266" cy="2116681"/>
          </a:xfrm>
        </p:grpSpPr>
        <p:sp>
          <p:nvSpPr>
            <p:cNvPr id="4529" name="正方形/長方形 4528"/>
            <p:cNvSpPr/>
            <p:nvPr/>
          </p:nvSpPr>
          <p:spPr>
            <a:xfrm>
              <a:off x="5241776" y="3856770"/>
              <a:ext cx="3888432" cy="2114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530" name="直角三角形 4529"/>
            <p:cNvSpPr/>
            <p:nvPr/>
          </p:nvSpPr>
          <p:spPr>
            <a:xfrm rot="16200000">
              <a:off x="6834550" y="3675704"/>
              <a:ext cx="703229" cy="3892266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4531" name="グループ化 4530"/>
            <p:cNvGrpSpPr/>
            <p:nvPr/>
          </p:nvGrpSpPr>
          <p:grpSpPr>
            <a:xfrm>
              <a:off x="6827226" y="4392913"/>
              <a:ext cx="2169445" cy="1312618"/>
              <a:chOff x="1595919" y="4231512"/>
              <a:chExt cx="2793242" cy="1690045"/>
            </a:xfrm>
            <a:solidFill>
              <a:schemeClr val="tx1"/>
            </a:solidFill>
          </p:grpSpPr>
          <p:grpSp>
            <p:nvGrpSpPr>
              <p:cNvPr id="4532" name="グループ化 4531"/>
              <p:cNvGrpSpPr/>
              <p:nvPr/>
            </p:nvGrpSpPr>
            <p:grpSpPr>
              <a:xfrm>
                <a:off x="3492417" y="4231512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4601" name="グループ化 4600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4620" name="グループ化 4619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628" name="円/楕円 4627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29" name="角丸四角形 4628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30" name="角丸四角形 4629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31" name="角丸四角形 4630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32" name="角丸四角形 4631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33" name="角丸四角形 4632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621" name="グループ化 4620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622" name="円/楕円 4621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23" name="角丸四角形 4622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24" name="角丸四角形 4623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25" name="角丸四角形 4624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26" name="角丸四角形 4625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27" name="角丸四角形 4626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602" name="グループ化 4601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4612" name="グループ化 4611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617" name="角丸四角形 4616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18" name="台形 4617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19" name="角丸四角形 4618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613" name="グループ化 4612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614" name="角丸四角形 4613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15" name="台形 4614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16" name="角丸四角形 4615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603" name="グループ化 4602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4604" name="グループ化 4603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609" name="台形 4608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10" name="片側の 2 つの角を丸めた四角形 4609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11" name="正方形/長方形 4610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605" name="グループ化 4604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606" name="台形 4605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07" name="片側の 2 つの角を丸めた四角形 4606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08" name="正方形/長方形 4607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533" name="グループ化 4532"/>
              <p:cNvGrpSpPr/>
              <p:nvPr/>
            </p:nvGrpSpPr>
            <p:grpSpPr>
              <a:xfrm>
                <a:off x="2538086" y="4392913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4568" name="グループ化 4567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4587" name="グループ化 4586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595" name="円/楕円 4594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96" name="角丸四角形 4595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97" name="角丸四角形 4596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98" name="角丸四角形 4597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99" name="角丸四角形 4598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00" name="角丸四角形 4599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588" name="グループ化 4587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589" name="円/楕円 4588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90" name="角丸四角形 4589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91" name="角丸四角形 4590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92" name="角丸四角形 4591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93" name="角丸四角形 4592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94" name="角丸四角形 4593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569" name="グループ化 4568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4579" name="グループ化 4578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584" name="角丸四角形 4583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85" name="台形 4584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86" name="角丸四角形 4585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580" name="グループ化 4579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581" name="角丸四角形 4580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82" name="台形 4581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83" name="角丸四角形 4582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570" name="グループ化 4569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4571" name="グループ化 4570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576" name="台形 4575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77" name="片側の 2 つの角を丸めた四角形 4576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78" name="正方形/長方形 4577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572" name="グループ化 4571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573" name="台形 4572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74" name="片側の 2 つの角を丸めた四角形 4573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75" name="正方形/長方形 4574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534" name="グループ化 4533"/>
              <p:cNvGrpSpPr/>
              <p:nvPr/>
            </p:nvGrpSpPr>
            <p:grpSpPr>
              <a:xfrm>
                <a:off x="1595919" y="4531232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4535" name="グループ化 4534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4554" name="グループ化 4553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562" name="円/楕円 4561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63" name="角丸四角形 4562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64" name="角丸四角形 4563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65" name="角丸四角形 4564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66" name="角丸四角形 4565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67" name="角丸四角形 4566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555" name="グループ化 4554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556" name="円/楕円 4555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57" name="角丸四角形 4556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58" name="角丸四角形 4557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59" name="角丸四角形 4558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60" name="角丸四角形 4559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61" name="角丸四角形 4560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536" name="グループ化 4535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4546" name="グループ化 4545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551" name="角丸四角形 4550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52" name="台形 4551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53" name="角丸四角形 4552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547" name="グループ化 4546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548" name="角丸四角形 4547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49" name="台形 4548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50" name="角丸四角形 4549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537" name="グループ化 4536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4538" name="グループ化 4537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543" name="台形 4542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44" name="片側の 2 つの角を丸めた四角形 4543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45" name="正方形/長方形 4544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539" name="グループ化 4538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540" name="台形 4539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41" name="片側の 2 つの角を丸めた四角形 4540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542" name="正方形/長方形 4541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4634" name="台形 4633"/>
            <p:cNvSpPr/>
            <p:nvPr/>
          </p:nvSpPr>
          <p:spPr>
            <a:xfrm rot="5400000">
              <a:off x="4910991" y="4270496"/>
              <a:ext cx="1552504" cy="806377"/>
            </a:xfrm>
            <a:prstGeom prst="trapezoid">
              <a:avLst/>
            </a:prstGeom>
            <a:solidFill>
              <a:srgbClr val="FFFF00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635" name="テキスト ボックス 4634"/>
            <p:cNvSpPr txBox="1"/>
            <p:nvPr/>
          </p:nvSpPr>
          <p:spPr>
            <a:xfrm>
              <a:off x="5393334" y="4198179"/>
              <a:ext cx="581338" cy="90357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Right">
                <a:avLst>
                  <a:gd name="adj" fmla="val 14206"/>
                </a:avLst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上映中</a:t>
              </a:r>
            </a:p>
          </p:txBody>
        </p:sp>
        <p:grpSp>
          <p:nvGrpSpPr>
            <p:cNvPr id="4636" name="グループ化 4635"/>
            <p:cNvGrpSpPr/>
            <p:nvPr/>
          </p:nvGrpSpPr>
          <p:grpSpPr>
            <a:xfrm>
              <a:off x="6399402" y="4392913"/>
              <a:ext cx="2429918" cy="1470216"/>
              <a:chOff x="1595919" y="4231512"/>
              <a:chExt cx="2793242" cy="1690045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4637" name="グループ化 4636"/>
              <p:cNvGrpSpPr/>
              <p:nvPr/>
            </p:nvGrpSpPr>
            <p:grpSpPr>
              <a:xfrm>
                <a:off x="3492417" y="4231512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4706" name="グループ化 4705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4725" name="グループ化 4724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733" name="円/楕円 4732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34" name="角丸四角形 4733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35" name="角丸四角形 4734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36" name="角丸四角形 4735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37" name="角丸四角形 4736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38" name="角丸四角形 4737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726" name="グループ化 4725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727" name="円/楕円 472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28" name="角丸四角形 472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29" name="角丸四角形 472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30" name="角丸四角形 472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31" name="角丸四角形 473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32" name="角丸四角形 473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707" name="グループ化 4706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4717" name="グループ化 4716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722" name="角丸四角形 4721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23" name="台形 4722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24" name="角丸四角形 4723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718" name="グループ化 4717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719" name="角丸四角形 4718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20" name="台形 4719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21" name="角丸四角形 4720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708" name="グループ化 4707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4709" name="グループ化 4708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714" name="台形 4713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15" name="片側の 2 つの角を丸めた四角形 4714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16" name="正方形/長方形 4715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710" name="グループ化 4709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711" name="台形 4710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12" name="片側の 2 つの角を丸めた四角形 4711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13" name="正方形/長方形 4712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638" name="グループ化 4637"/>
              <p:cNvGrpSpPr/>
              <p:nvPr/>
            </p:nvGrpSpPr>
            <p:grpSpPr>
              <a:xfrm>
                <a:off x="2538086" y="4392913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4673" name="グループ化 4672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4692" name="グループ化 4691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700" name="円/楕円 469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01" name="角丸四角形 470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02" name="角丸四角形 470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03" name="角丸四角形 470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04" name="角丸四角形 470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05" name="角丸四角形 470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693" name="グループ化 4692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694" name="円/楕円 469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95" name="角丸四角形 469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96" name="角丸四角形 469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97" name="角丸四角形 469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98" name="角丸四角形 469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99" name="角丸四角形 469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674" name="グループ化 4673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4684" name="グループ化 4683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689" name="角丸四角形 4688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90" name="台形 4689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91" name="角丸四角形 4690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685" name="グループ化 4684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686" name="角丸四角形 4685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87" name="台形 4686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88" name="角丸四角形 4687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675" name="グループ化 4674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4676" name="グループ化 4675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681" name="台形 4680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82" name="片側の 2 つの角を丸めた四角形 4681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83" name="正方形/長方形 4682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677" name="グループ化 4676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678" name="台形 4677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79" name="片側の 2 つの角を丸めた四角形 4678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80" name="正方形/長方形 4679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639" name="グループ化 4638"/>
              <p:cNvGrpSpPr/>
              <p:nvPr/>
            </p:nvGrpSpPr>
            <p:grpSpPr>
              <a:xfrm>
                <a:off x="1595919" y="4531232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4640" name="グループ化 4639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4659" name="グループ化 4658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667" name="円/楕円 466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68" name="角丸四角形 466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69" name="角丸四角形 466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70" name="角丸四角形 466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71" name="角丸四角形 467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72" name="角丸四角形 467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660" name="グループ化 4659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4661" name="円/楕円 4660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62" name="角丸四角形 4661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63" name="角丸四角形 4662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64" name="角丸四角形 4663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65" name="角丸四角形 4664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66" name="角丸四角形 4665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641" name="グループ化 4640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4651" name="グループ化 4650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656" name="角丸四角形 4655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57" name="台形 4656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58" name="角丸四角形 4657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652" name="グループ化 4651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4653" name="角丸四角形 4652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54" name="台形 4653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55" name="角丸四角形 4654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642" name="グループ化 4641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4643" name="グループ化 4642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648" name="台形 4647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49" name="片側の 2 つの角を丸めた四角形 4648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50" name="正方形/長方形 4649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644" name="グループ化 4643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4645" name="台形 4644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46" name="片側の 2 つの角を丸めた四角形 4645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647" name="正方形/長方形 4646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4739" name="グループ化 4738"/>
            <p:cNvGrpSpPr/>
            <p:nvPr/>
          </p:nvGrpSpPr>
          <p:grpSpPr>
            <a:xfrm>
              <a:off x="6016324" y="4410916"/>
              <a:ext cx="2526485" cy="1528644"/>
              <a:chOff x="1595919" y="4231512"/>
              <a:chExt cx="2793242" cy="1690045"/>
            </a:xfrm>
          </p:grpSpPr>
          <p:grpSp>
            <p:nvGrpSpPr>
              <p:cNvPr id="4740" name="グループ化 4739"/>
              <p:cNvGrpSpPr/>
              <p:nvPr/>
            </p:nvGrpSpPr>
            <p:grpSpPr>
              <a:xfrm>
                <a:off x="3492417" y="4231512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4809" name="グループ化 4808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4828" name="グループ化 4827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4836" name="円/楕円 4835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37" name="角丸四角形 4836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38" name="角丸四角形 4837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39" name="角丸四角形 4838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40" name="角丸四角形 4839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41" name="角丸四角形 4840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829" name="グループ化 4828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4830" name="円/楕円 482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31" name="角丸四角形 483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32" name="角丸四角形 483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33" name="角丸四角形 483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34" name="角丸四角形 483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35" name="角丸四角形 483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810" name="グループ化 4809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4820" name="グループ化 4819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4825" name="角丸四角形 4824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26" name="台形 4825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27" name="角丸四角形 4826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821" name="グループ化 4820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4822" name="角丸四角形 4821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23" name="台形 4822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24" name="角丸四角形 4823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811" name="グループ化 4810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4812" name="グループ化 4811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4817" name="台形 4816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18" name="片側の 2 つの角を丸めた四角形 4817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19" name="正方形/長方形 4818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813" name="グループ化 4812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4814" name="台形 4813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15" name="片側の 2 つの角を丸めた四角形 4814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16" name="正方形/長方形 4815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741" name="グループ化 4740"/>
              <p:cNvGrpSpPr/>
              <p:nvPr/>
            </p:nvGrpSpPr>
            <p:grpSpPr>
              <a:xfrm>
                <a:off x="2538086" y="4392913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4776" name="グループ化 4775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4795" name="グループ化 4794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4803" name="円/楕円 4802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04" name="角丸四角形 4803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05" name="角丸四角形 4804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06" name="角丸四角形 4805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07" name="角丸四角形 4806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08" name="角丸四角形 4807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796" name="グループ化 4795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4797" name="円/楕円 479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98" name="角丸四角形 479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99" name="角丸四角形 479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00" name="角丸四角形 479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01" name="角丸四角形 480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802" name="角丸四角形 480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777" name="グループ化 4776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4787" name="グループ化 4786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4792" name="角丸四角形 4791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93" name="台形 4792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94" name="角丸四角形 4793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788" name="グループ化 4787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4789" name="角丸四角形 4788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90" name="台形 4789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91" name="角丸四角形 4790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778" name="グループ化 4777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4779" name="グループ化 4778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4784" name="台形 4783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85" name="片側の 2 つの角を丸めた四角形 4784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86" name="正方形/長方形 4785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780" name="グループ化 4779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4781" name="台形 4780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82" name="片側の 2 つの角を丸めた四角形 4781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83" name="正方形/長方形 4782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742" name="グループ化 4741"/>
              <p:cNvGrpSpPr/>
              <p:nvPr/>
            </p:nvGrpSpPr>
            <p:grpSpPr>
              <a:xfrm>
                <a:off x="1595919" y="4531232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4743" name="グループ化 4742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4762" name="グループ化 4761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4770" name="円/楕円 476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71" name="角丸四角形 477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72" name="角丸四角形 477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73" name="角丸四角形 477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74" name="角丸四角形 477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75" name="角丸四角形 477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763" name="グループ化 4762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4764" name="円/楕円 476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65" name="角丸四角形 476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66" name="角丸四角形 476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67" name="角丸四角形 476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68" name="角丸四角形 476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69" name="角丸四角形 476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744" name="グループ化 4743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4754" name="グループ化 4753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4759" name="角丸四角形 4758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60" name="台形 4759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61" name="角丸四角形 4760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755" name="グループ化 4754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4756" name="角丸四角形 4755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57" name="台形 4756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58" name="角丸四角形 4757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745" name="グループ化 4744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4746" name="グループ化 4745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4751" name="台形 4750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52" name="片側の 2 つの角を丸めた四角形 4751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53" name="正方形/長方形 4752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4747" name="グループ化 4746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4748" name="台形 4747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49" name="片側の 2 つの角を丸めた四角形 4748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4750" name="正方形/長方形 4749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2513528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6" name="グループ化 1355"/>
          <p:cNvGrpSpPr/>
          <p:nvPr/>
        </p:nvGrpSpPr>
        <p:grpSpPr>
          <a:xfrm>
            <a:off x="632521" y="982072"/>
            <a:ext cx="3892266" cy="2116681"/>
            <a:chOff x="632521" y="3472558"/>
            <a:chExt cx="3892266" cy="2116681"/>
          </a:xfrm>
        </p:grpSpPr>
        <p:sp>
          <p:nvSpPr>
            <p:cNvPr id="1357" name="正方形/長方形 1356"/>
            <p:cNvSpPr/>
            <p:nvPr/>
          </p:nvSpPr>
          <p:spPr>
            <a:xfrm>
              <a:off x="634265" y="3472558"/>
              <a:ext cx="3888432" cy="2114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58" name="直角三角形 1357"/>
            <p:cNvSpPr/>
            <p:nvPr/>
          </p:nvSpPr>
          <p:spPr>
            <a:xfrm rot="16200000">
              <a:off x="2227039" y="3291492"/>
              <a:ext cx="703229" cy="3892266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359" name="グループ化 1358"/>
            <p:cNvGrpSpPr/>
            <p:nvPr/>
          </p:nvGrpSpPr>
          <p:grpSpPr>
            <a:xfrm>
              <a:off x="1154002" y="4480670"/>
              <a:ext cx="3221307" cy="1008112"/>
              <a:chOff x="3212540" y="3788681"/>
              <a:chExt cx="3391738" cy="1061449"/>
            </a:xfrm>
          </p:grpSpPr>
          <p:grpSp>
            <p:nvGrpSpPr>
              <p:cNvPr id="1361" name="グループ化 1360"/>
              <p:cNvGrpSpPr/>
              <p:nvPr/>
            </p:nvGrpSpPr>
            <p:grpSpPr>
              <a:xfrm>
                <a:off x="3212540" y="4050218"/>
                <a:ext cx="506082" cy="799912"/>
                <a:chOff x="3212540" y="4050218"/>
                <a:chExt cx="506082" cy="799912"/>
              </a:xfrm>
            </p:grpSpPr>
            <p:grpSp>
              <p:nvGrpSpPr>
                <p:cNvPr id="1432" name="グループ化 1431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</p:grpSpPr>
              <p:sp>
                <p:nvSpPr>
                  <p:cNvPr id="1439" name="円/楕円 1438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40" name="角丸四角形 1439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41" name="角丸四角形 1440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42" name="角丸四角形 1441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43" name="角丸四角形 1442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44" name="角丸四角形 1443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433" name="角丸四角形 1432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34" name="台形 1433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35" name="角丸四角形 1434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36" name="台形 1435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37" name="片側の 2 つの角を丸めた四角形 1436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38" name="正方形/長方形 1437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62" name="グループ化 1361"/>
              <p:cNvGrpSpPr/>
              <p:nvPr/>
            </p:nvGrpSpPr>
            <p:grpSpPr>
              <a:xfrm>
                <a:off x="3789671" y="3997909"/>
                <a:ext cx="506082" cy="799912"/>
                <a:chOff x="3212540" y="4050218"/>
                <a:chExt cx="506082" cy="799912"/>
              </a:xfrm>
            </p:grpSpPr>
            <p:grpSp>
              <p:nvGrpSpPr>
                <p:cNvPr id="1419" name="グループ化 1418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</p:grpSpPr>
              <p:sp>
                <p:nvSpPr>
                  <p:cNvPr id="1426" name="円/楕円 1425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27" name="角丸四角形 1426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28" name="角丸四角形 1427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29" name="角丸四角形 1428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30" name="角丸四角形 1429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31" name="角丸四角形 1430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420" name="角丸四角形 1419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21" name="台形 1420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22" name="角丸四角形 1421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23" name="台形 1422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24" name="片側の 2 つの角を丸めた四角形 1423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25" name="正方形/長方形 1424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63" name="グループ化 1362"/>
              <p:cNvGrpSpPr/>
              <p:nvPr/>
            </p:nvGrpSpPr>
            <p:grpSpPr>
              <a:xfrm>
                <a:off x="4366802" y="3945602"/>
                <a:ext cx="506082" cy="799912"/>
                <a:chOff x="3212540" y="4050218"/>
                <a:chExt cx="506082" cy="799912"/>
              </a:xfrm>
            </p:grpSpPr>
            <p:grpSp>
              <p:nvGrpSpPr>
                <p:cNvPr id="1406" name="グループ化 1405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</p:grpSpPr>
              <p:sp>
                <p:nvSpPr>
                  <p:cNvPr id="1413" name="円/楕円 1412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14" name="角丸四角形 1413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15" name="角丸四角形 1414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16" name="角丸四角形 1415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17" name="角丸四角形 1416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18" name="角丸四角形 1417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407" name="角丸四角形 1406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08" name="台形 1407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09" name="角丸四角形 1408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10" name="台形 1409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11" name="片側の 2 つの角を丸めた四角形 1410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12" name="正方形/長方形 1411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64" name="グループ化 1363"/>
              <p:cNvGrpSpPr/>
              <p:nvPr/>
            </p:nvGrpSpPr>
            <p:grpSpPr>
              <a:xfrm>
                <a:off x="4943933" y="3893295"/>
                <a:ext cx="506082" cy="799912"/>
                <a:chOff x="3212540" y="4050218"/>
                <a:chExt cx="506082" cy="799912"/>
              </a:xfrm>
            </p:grpSpPr>
            <p:grpSp>
              <p:nvGrpSpPr>
                <p:cNvPr id="1393" name="グループ化 1392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</p:grpSpPr>
              <p:sp>
                <p:nvSpPr>
                  <p:cNvPr id="1400" name="円/楕円 1399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01" name="角丸四角形 1400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02" name="角丸四角形 1401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03" name="角丸四角形 1402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04" name="角丸四角形 1403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05" name="角丸四角形 1404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394" name="角丸四角形 1393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95" name="台形 1394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96" name="角丸四角形 1395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97" name="台形 1396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98" name="片側の 2 つの角を丸めた四角形 1397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99" name="正方形/長方形 1398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65" name="グループ化 1364"/>
              <p:cNvGrpSpPr/>
              <p:nvPr/>
            </p:nvGrpSpPr>
            <p:grpSpPr>
              <a:xfrm>
                <a:off x="5521064" y="3840988"/>
                <a:ext cx="506082" cy="799912"/>
                <a:chOff x="3212540" y="4050218"/>
                <a:chExt cx="506082" cy="799912"/>
              </a:xfrm>
            </p:grpSpPr>
            <p:grpSp>
              <p:nvGrpSpPr>
                <p:cNvPr id="1380" name="グループ化 1379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</p:grpSpPr>
              <p:sp>
                <p:nvSpPr>
                  <p:cNvPr id="1387" name="円/楕円 1386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88" name="角丸四角形 1387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89" name="角丸四角形 1388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90" name="角丸四角形 1389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91" name="角丸四角形 1390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92" name="角丸四角形 1391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381" name="角丸四角形 1380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82" name="台形 1381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83" name="角丸四角形 1382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84" name="台形 1383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85" name="片側の 2 つの角を丸めた四角形 1384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86" name="正方形/長方形 1385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66" name="グループ化 1365"/>
              <p:cNvGrpSpPr/>
              <p:nvPr/>
            </p:nvGrpSpPr>
            <p:grpSpPr>
              <a:xfrm>
                <a:off x="6098196" y="3788681"/>
                <a:ext cx="506082" cy="799912"/>
                <a:chOff x="3212540" y="4050218"/>
                <a:chExt cx="506082" cy="799912"/>
              </a:xfrm>
            </p:grpSpPr>
            <p:grpSp>
              <p:nvGrpSpPr>
                <p:cNvPr id="1367" name="グループ化 1366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</p:grpSpPr>
              <p:sp>
                <p:nvSpPr>
                  <p:cNvPr id="1374" name="円/楕円 1373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75" name="角丸四角形 1374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76" name="角丸四角形 1375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77" name="角丸四角形 1376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78" name="角丸四角形 1377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79" name="角丸四角形 1378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368" name="角丸四角形 1367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69" name="台形 1368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70" name="角丸四角形 1369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71" name="台形 1370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72" name="片側の 2 つの角を丸めた四角形 1371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73" name="正方形/長方形 1372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360" name="台形 1359"/>
            <p:cNvSpPr/>
            <p:nvPr/>
          </p:nvSpPr>
          <p:spPr>
            <a:xfrm rot="5400000">
              <a:off x="1973294" y="2205151"/>
              <a:ext cx="1208375" cy="3886437"/>
            </a:xfrm>
            <a:prstGeom prst="trapezoid">
              <a:avLst>
                <a:gd name="adj" fmla="val 42645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45" name="グループ化 1444"/>
          <p:cNvGrpSpPr/>
          <p:nvPr/>
        </p:nvGrpSpPr>
        <p:grpSpPr>
          <a:xfrm>
            <a:off x="5240032" y="993420"/>
            <a:ext cx="3892266" cy="2116681"/>
            <a:chOff x="5240032" y="3483906"/>
            <a:chExt cx="3892266" cy="2116681"/>
          </a:xfrm>
        </p:grpSpPr>
        <p:sp>
          <p:nvSpPr>
            <p:cNvPr id="1446" name="正方形/長方形 1445"/>
            <p:cNvSpPr/>
            <p:nvPr/>
          </p:nvSpPr>
          <p:spPr>
            <a:xfrm>
              <a:off x="5241776" y="3483906"/>
              <a:ext cx="3888432" cy="21141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447" name="直角三角形 1446"/>
            <p:cNvSpPr/>
            <p:nvPr/>
          </p:nvSpPr>
          <p:spPr>
            <a:xfrm rot="16200000">
              <a:off x="6834550" y="3302840"/>
              <a:ext cx="703229" cy="3892266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448" name="グループ化 1447"/>
            <p:cNvGrpSpPr/>
            <p:nvPr/>
          </p:nvGrpSpPr>
          <p:grpSpPr>
            <a:xfrm>
              <a:off x="5784915" y="4563149"/>
              <a:ext cx="2954674" cy="924669"/>
              <a:chOff x="3212540" y="3788681"/>
              <a:chExt cx="3391738" cy="1061449"/>
            </a:xfrm>
            <a:solidFill>
              <a:schemeClr val="tx1"/>
            </a:solidFill>
          </p:grpSpPr>
          <p:grpSp>
            <p:nvGrpSpPr>
              <p:cNvPr id="1706" name="グループ化 1705"/>
              <p:cNvGrpSpPr/>
              <p:nvPr/>
            </p:nvGrpSpPr>
            <p:grpSpPr>
              <a:xfrm>
                <a:off x="3212540" y="4050218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778" name="グループ化 1777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785" name="円/楕円 1784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86" name="角丸四角形 1785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87" name="角丸四角形 1786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88" name="角丸四角形 1787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89" name="角丸四角形 1788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90" name="角丸四角形 1789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779" name="角丸四角形 1778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80" name="台形 1779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81" name="角丸四角形 1780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82" name="台形 1781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83" name="片側の 2 つの角を丸めた四角形 1782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84" name="正方形/長方形 1783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07" name="グループ化 1706"/>
              <p:cNvGrpSpPr/>
              <p:nvPr/>
            </p:nvGrpSpPr>
            <p:grpSpPr>
              <a:xfrm>
                <a:off x="3789671" y="3997909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765" name="グループ化 1764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772" name="円/楕円 1771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73" name="角丸四角形 1772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74" name="角丸四角形 1773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75" name="角丸四角形 1774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76" name="角丸四角形 1775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77" name="角丸四角形 1776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766" name="角丸四角形 1765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67" name="台形 1766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68" name="角丸四角形 1767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69" name="台形 1768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70" name="片側の 2 つの角を丸めた四角形 1769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71" name="正方形/長方形 1770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08" name="グループ化 1707"/>
              <p:cNvGrpSpPr/>
              <p:nvPr/>
            </p:nvGrpSpPr>
            <p:grpSpPr>
              <a:xfrm>
                <a:off x="4366802" y="3945602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752" name="グループ化 1751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759" name="円/楕円 1758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60" name="角丸四角形 1759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61" name="角丸四角形 1760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62" name="角丸四角形 1761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63" name="角丸四角形 1762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64" name="角丸四角形 1763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753" name="角丸四角形 1752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54" name="台形 1753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55" name="角丸四角形 1754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56" name="台形 1755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57" name="片側の 2 つの角を丸めた四角形 1756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58" name="正方形/長方形 1757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09" name="グループ化 1708"/>
              <p:cNvGrpSpPr/>
              <p:nvPr/>
            </p:nvGrpSpPr>
            <p:grpSpPr>
              <a:xfrm>
                <a:off x="4943933" y="3893295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738" name="グループ化 1737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745" name="円/楕円 1744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46" name="角丸四角形 1745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47" name="角丸四角形 1746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48" name="角丸四角形 1747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49" name="角丸四角形 1748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51" name="角丸四角形 1750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739" name="角丸四角形 1738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40" name="台形 1739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41" name="角丸四角形 1740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42" name="台形 1741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43" name="片側の 2 つの角を丸めた四角形 1742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44" name="正方形/長方形 1743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10" name="グループ化 1709"/>
              <p:cNvGrpSpPr/>
              <p:nvPr/>
            </p:nvGrpSpPr>
            <p:grpSpPr>
              <a:xfrm>
                <a:off x="5521064" y="3840988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725" name="グループ化 1724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732" name="円/楕円 1731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33" name="角丸四角形 1732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34" name="角丸四角形 1733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35" name="角丸四角形 1734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36" name="角丸四角形 1735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37" name="角丸四角形 1736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726" name="角丸四角形 1725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7" name="台形 1726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8" name="角丸四角形 1727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9" name="台形 1728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30" name="片側の 2 つの角を丸めた四角形 1729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31" name="正方形/長方形 1730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11" name="グループ化 1710"/>
              <p:cNvGrpSpPr/>
              <p:nvPr/>
            </p:nvGrpSpPr>
            <p:grpSpPr>
              <a:xfrm>
                <a:off x="6098196" y="3788681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712" name="グループ化 1711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719" name="円/楕円 1718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20" name="角丸四角形 1719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21" name="角丸四角形 1720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22" name="角丸四角形 1721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23" name="角丸四角形 1722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24" name="角丸四角形 1723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713" name="角丸四角形 1712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14" name="台形 1713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15" name="角丸四角形 1714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16" name="台形 1715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17" name="片側の 2 つの角を丸めた四角形 1716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18" name="正方形/長方形 1717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449" name="台形 1448"/>
            <p:cNvSpPr/>
            <p:nvPr/>
          </p:nvSpPr>
          <p:spPr>
            <a:xfrm rot="5400000">
              <a:off x="6580805" y="2216499"/>
              <a:ext cx="1208375" cy="3886437"/>
            </a:xfrm>
            <a:prstGeom prst="trapezoid">
              <a:avLst>
                <a:gd name="adj" fmla="val 42645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450" name="グループ化 1449"/>
            <p:cNvGrpSpPr/>
            <p:nvPr/>
          </p:nvGrpSpPr>
          <p:grpSpPr>
            <a:xfrm>
              <a:off x="5878901" y="4591197"/>
              <a:ext cx="3090569" cy="967198"/>
              <a:chOff x="3212540" y="3788681"/>
              <a:chExt cx="3391738" cy="1061449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1622" name="グループ化 1621"/>
              <p:cNvGrpSpPr/>
              <p:nvPr/>
            </p:nvGrpSpPr>
            <p:grpSpPr>
              <a:xfrm>
                <a:off x="3212540" y="4050218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693" name="グループ化 1692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700" name="円/楕円 1699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01" name="角丸四角形 1700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02" name="角丸四角形 1701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03" name="角丸四角形 1702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04" name="角丸四角形 1703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05" name="角丸四角形 1704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694" name="角丸四角形 1693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5" name="台形 1694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6" name="角丸四角形 1695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7" name="台形 1696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8" name="片側の 2 つの角を丸めた四角形 1697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9" name="正方形/長方形 1698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623" name="グループ化 1622"/>
              <p:cNvGrpSpPr/>
              <p:nvPr/>
            </p:nvGrpSpPr>
            <p:grpSpPr>
              <a:xfrm>
                <a:off x="3789671" y="3997909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680" name="グループ化 1679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687" name="円/楕円 1686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88" name="角丸四角形 1687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89" name="角丸四角形 1688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90" name="角丸四角形 1689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91" name="角丸四角形 1690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92" name="角丸四角形 1691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681" name="角丸四角形 1680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2" name="台形 1681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3" name="角丸四角形 1682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4" name="台形 1683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5" name="片側の 2 つの角を丸めた四角形 1684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6" name="正方形/長方形 1685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624" name="グループ化 1623"/>
              <p:cNvGrpSpPr/>
              <p:nvPr/>
            </p:nvGrpSpPr>
            <p:grpSpPr>
              <a:xfrm>
                <a:off x="4366802" y="3945602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667" name="グループ化 1666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674" name="円/楕円 1673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75" name="角丸四角形 1674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76" name="角丸四角形 1675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77" name="角丸四角形 1676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78" name="角丸四角形 1677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79" name="角丸四角形 1678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668" name="角丸四角形 1667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69" name="台形 1668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70" name="角丸四角形 1669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71" name="台形 1670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72" name="片側の 2 つの角を丸めた四角形 1671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73" name="正方形/長方形 1672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625" name="グループ化 1624"/>
              <p:cNvGrpSpPr/>
              <p:nvPr/>
            </p:nvGrpSpPr>
            <p:grpSpPr>
              <a:xfrm>
                <a:off x="4943933" y="3893295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654" name="グループ化 1653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661" name="円/楕円 1660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62" name="角丸四角形 1661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63" name="角丸四角形 1662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64" name="角丸四角形 1663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65" name="角丸四角形 1664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66" name="角丸四角形 1665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655" name="角丸四角形 1654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56" name="台形 1655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57" name="角丸四角形 1656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58" name="台形 1657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59" name="片側の 2 つの角を丸めた四角形 1658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60" name="正方形/長方形 1659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626" name="グループ化 1625"/>
              <p:cNvGrpSpPr/>
              <p:nvPr/>
            </p:nvGrpSpPr>
            <p:grpSpPr>
              <a:xfrm>
                <a:off x="5521064" y="3840988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641" name="グループ化 1640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648" name="円/楕円 1647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49" name="角丸四角形 1648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50" name="角丸四角形 1649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51" name="角丸四角形 1650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52" name="角丸四角形 1651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53" name="角丸四角形 1652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642" name="角丸四角形 1641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43" name="台形 1642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44" name="角丸四角形 1643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45" name="台形 1644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46" name="片側の 2 つの角を丸めた四角形 1645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47" name="正方形/長方形 1646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627" name="グループ化 1626"/>
              <p:cNvGrpSpPr/>
              <p:nvPr/>
            </p:nvGrpSpPr>
            <p:grpSpPr>
              <a:xfrm>
                <a:off x="6098196" y="3788681"/>
                <a:ext cx="506082" cy="799912"/>
                <a:chOff x="3212540" y="4050218"/>
                <a:chExt cx="506082" cy="799912"/>
              </a:xfrm>
              <a:grpFill/>
            </p:grpSpPr>
            <p:grpSp>
              <p:nvGrpSpPr>
                <p:cNvPr id="1628" name="グループ化 1627"/>
                <p:cNvGrpSpPr/>
                <p:nvPr/>
              </p:nvGrpSpPr>
              <p:grpSpPr>
                <a:xfrm>
                  <a:off x="3212540" y="4050218"/>
                  <a:ext cx="471823" cy="799912"/>
                  <a:chOff x="3212540" y="4050218"/>
                  <a:chExt cx="471823" cy="799912"/>
                </a:xfrm>
                <a:grpFill/>
              </p:grpSpPr>
              <p:sp>
                <p:nvSpPr>
                  <p:cNvPr id="1635" name="円/楕円 1634"/>
                  <p:cNvSpPr/>
                  <p:nvPr/>
                </p:nvSpPr>
                <p:spPr>
                  <a:xfrm>
                    <a:off x="3498641" y="4050218"/>
                    <a:ext cx="185722" cy="18572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36" name="角丸四角形 1635"/>
                  <p:cNvSpPr/>
                  <p:nvPr/>
                </p:nvSpPr>
                <p:spPr>
                  <a:xfrm rot="744440">
                    <a:off x="3454634" y="4234161"/>
                    <a:ext cx="188696" cy="38107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37" name="角丸四角形 1636"/>
                  <p:cNvSpPr/>
                  <p:nvPr/>
                </p:nvSpPr>
                <p:spPr>
                  <a:xfrm rot="5400000">
                    <a:off x="3336933" y="4378486"/>
                    <a:ext cx="111760" cy="35654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38" name="角丸四角形 1637"/>
                  <p:cNvSpPr/>
                  <p:nvPr/>
                </p:nvSpPr>
                <p:spPr>
                  <a:xfrm>
                    <a:off x="3212540" y="4501521"/>
                    <a:ext cx="111760" cy="3486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39" name="角丸四角形 1638"/>
                  <p:cNvSpPr/>
                  <p:nvPr/>
                </p:nvSpPr>
                <p:spPr>
                  <a:xfrm rot="2415299">
                    <a:off x="3436504" y="4233198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40" name="角丸四角形 1639"/>
                  <p:cNvSpPr/>
                  <p:nvPr/>
                </p:nvSpPr>
                <p:spPr>
                  <a:xfrm rot="17656200">
                    <a:off x="3305642" y="4259975"/>
                    <a:ext cx="83352" cy="2505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629" name="角丸四角形 1628"/>
                <p:cNvSpPr/>
                <p:nvPr/>
              </p:nvSpPr>
              <p:spPr>
                <a:xfrm rot="16669642">
                  <a:off x="3461051" y="4370880"/>
                  <a:ext cx="446269" cy="68872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0" name="台形 1629"/>
                <p:cNvSpPr/>
                <p:nvPr/>
              </p:nvSpPr>
              <p:spPr>
                <a:xfrm rot="10800000">
                  <a:off x="3364438" y="4725134"/>
                  <a:ext cx="291256" cy="124996"/>
                </a:xfrm>
                <a:prstGeom prst="trapezoid">
                  <a:avLst>
                    <a:gd name="adj" fmla="val 13242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1" name="角丸四角形 1630"/>
                <p:cNvSpPr/>
                <p:nvPr/>
              </p:nvSpPr>
              <p:spPr>
                <a:xfrm>
                  <a:off x="3328241" y="4612640"/>
                  <a:ext cx="359839" cy="112504"/>
                </a:xfrm>
                <a:prstGeom prst="roundRect">
                  <a:avLst>
                    <a:gd name="adj" fmla="val 32363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2" name="台形 1631"/>
                <p:cNvSpPr/>
                <p:nvPr/>
              </p:nvSpPr>
              <p:spPr>
                <a:xfrm rot="10800000">
                  <a:off x="3446151" y="4394834"/>
                  <a:ext cx="65035" cy="72137"/>
                </a:xfrm>
                <a:prstGeom prst="trapezoid">
                  <a:avLst>
                    <a:gd name="adj" fmla="val 19425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3" name="片側の 2 つの角を丸めた四角形 1632"/>
                <p:cNvSpPr/>
                <p:nvPr/>
              </p:nvSpPr>
              <p:spPr>
                <a:xfrm>
                  <a:off x="3305386" y="4452995"/>
                  <a:ext cx="378977" cy="565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4" name="正方形/長方形 1633"/>
                <p:cNvSpPr/>
                <p:nvPr/>
              </p:nvSpPr>
              <p:spPr>
                <a:xfrm rot="751174">
                  <a:off x="3496525" y="4342556"/>
                  <a:ext cx="9587" cy="72679"/>
                </a:xfrm>
                <a:prstGeom prst="rect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451" name="グループ化 1450"/>
            <p:cNvGrpSpPr/>
            <p:nvPr/>
          </p:nvGrpSpPr>
          <p:grpSpPr>
            <a:xfrm>
              <a:off x="5996374" y="4627741"/>
              <a:ext cx="3084630" cy="965339"/>
              <a:chOff x="1155630" y="4492018"/>
              <a:chExt cx="3221307" cy="1008112"/>
            </a:xfrm>
          </p:grpSpPr>
          <p:grpSp>
            <p:nvGrpSpPr>
              <p:cNvPr id="1452" name="グループ化 1451"/>
              <p:cNvGrpSpPr/>
              <p:nvPr/>
            </p:nvGrpSpPr>
            <p:grpSpPr>
              <a:xfrm>
                <a:off x="1155630" y="4492018"/>
                <a:ext cx="3221307" cy="1008112"/>
                <a:chOff x="3212540" y="3788681"/>
                <a:chExt cx="3391738" cy="1061449"/>
              </a:xfrm>
              <a:solidFill>
                <a:schemeClr val="tx1"/>
              </a:solidFill>
            </p:grpSpPr>
            <p:grpSp>
              <p:nvGrpSpPr>
                <p:cNvPr id="1538" name="グループ化 1537"/>
                <p:cNvGrpSpPr/>
                <p:nvPr/>
              </p:nvGrpSpPr>
              <p:grpSpPr>
                <a:xfrm>
                  <a:off x="3212540" y="4050218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1609" name="グループ化 1608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1616" name="円/楕円 1615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617" name="角丸四角形 1616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618" name="角丸四角形 1617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619" name="角丸四角形 1618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620" name="角丸四角形 1619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621" name="角丸四角形 1620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610" name="角丸四角形 1609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11" name="台形 1610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12" name="角丸四角形 1611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13" name="台形 1612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14" name="片側の 2 つの角を丸めた四角形 1613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15" name="正方形/長方形 1614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39" name="グループ化 1538"/>
                <p:cNvGrpSpPr/>
                <p:nvPr/>
              </p:nvGrpSpPr>
              <p:grpSpPr>
                <a:xfrm>
                  <a:off x="3789671" y="3997909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1596" name="グループ化 1595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1603" name="円/楕円 1602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604" name="角丸四角形 1603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605" name="角丸四角形 1604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606" name="角丸四角形 1605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607" name="角丸四角形 1606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608" name="角丸四角形 1607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597" name="角丸四角形 1596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98" name="台形 1597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99" name="角丸四角形 1598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00" name="台形 1599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01" name="片側の 2 つの角を丸めた四角形 1600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02" name="正方形/長方形 1601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0" name="グループ化 1539"/>
                <p:cNvGrpSpPr/>
                <p:nvPr/>
              </p:nvGrpSpPr>
              <p:grpSpPr>
                <a:xfrm>
                  <a:off x="4366802" y="3945602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1583" name="グループ化 1582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1590" name="円/楕円 158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91" name="角丸四角形 159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92" name="角丸四角形 159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93" name="角丸四角形 159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94" name="角丸四角形 159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95" name="角丸四角形 159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584" name="角丸四角形 1583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85" name="台形 1584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86" name="角丸四角形 1585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87" name="台形 1586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88" name="片側の 2 つの角を丸めた四角形 1587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89" name="正方形/長方形 1588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1" name="グループ化 1540"/>
                <p:cNvGrpSpPr/>
                <p:nvPr/>
              </p:nvGrpSpPr>
              <p:grpSpPr>
                <a:xfrm>
                  <a:off x="4943933" y="3893295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1570" name="グループ化 1569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1577" name="円/楕円 157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78" name="角丸四角形 157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79" name="角丸四角形 157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80" name="角丸四角形 157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81" name="角丸四角形 158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82" name="角丸四角形 158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571" name="角丸四角形 1570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72" name="台形 1571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73" name="角丸四角形 1572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74" name="台形 1573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75" name="片側の 2 つの角を丸めた四角形 1574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76" name="正方形/長方形 1575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2" name="グループ化 1541"/>
                <p:cNvGrpSpPr/>
                <p:nvPr/>
              </p:nvGrpSpPr>
              <p:grpSpPr>
                <a:xfrm>
                  <a:off x="5521064" y="3840988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1557" name="グループ化 1556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1564" name="円/楕円 156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65" name="角丸四角形 156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66" name="角丸四角形 156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67" name="角丸四角形 156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68" name="角丸四角形 156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69" name="角丸四角形 156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558" name="角丸四角形 1557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59" name="台形 1558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60" name="角丸四角形 1559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61" name="台形 1560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62" name="片側の 2 つの角を丸めた四角形 1561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63" name="正方形/長方形 1562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43" name="グループ化 1542"/>
                <p:cNvGrpSpPr/>
                <p:nvPr/>
              </p:nvGrpSpPr>
              <p:grpSpPr>
                <a:xfrm>
                  <a:off x="6098196" y="3788681"/>
                  <a:ext cx="506082" cy="799912"/>
                  <a:chOff x="3212540" y="4050218"/>
                  <a:chExt cx="506082" cy="799912"/>
                </a:xfrm>
                <a:grpFill/>
              </p:grpSpPr>
              <p:grpSp>
                <p:nvGrpSpPr>
                  <p:cNvPr id="1544" name="グループ化 1543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1551" name="円/楕円 1550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52" name="角丸四角形 1551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53" name="角丸四角形 1552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54" name="角丸四角形 1553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55" name="角丸四角形 1554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56" name="角丸四角形 1555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545" name="角丸四角形 1544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46" name="台形 1545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47" name="角丸四角形 1546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48" name="台形 1547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49" name="片側の 2 つの角を丸めた四角形 1548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50" name="正方形/長方形 1549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453" name="グループ化 1452"/>
              <p:cNvGrpSpPr/>
              <p:nvPr/>
            </p:nvGrpSpPr>
            <p:grpSpPr>
              <a:xfrm>
                <a:off x="1155630" y="4492018"/>
                <a:ext cx="3221307" cy="1008112"/>
                <a:chOff x="3212540" y="3788681"/>
                <a:chExt cx="3391738" cy="1061449"/>
              </a:xfrm>
            </p:grpSpPr>
            <p:grpSp>
              <p:nvGrpSpPr>
                <p:cNvPr id="1454" name="グループ化 1453"/>
                <p:cNvGrpSpPr/>
                <p:nvPr/>
              </p:nvGrpSpPr>
              <p:grpSpPr>
                <a:xfrm>
                  <a:off x="3212540" y="4050218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1525" name="グループ化 1524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1532" name="円/楕円 1531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33" name="角丸四角形 1532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34" name="角丸四角形 1533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35" name="角丸四角形 1534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36" name="角丸四角形 1535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37" name="角丸四角形 1536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526" name="角丸四角形 1525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27" name="台形 1526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28" name="角丸四角形 1527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29" name="台形 1528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30" name="片側の 2 つの角を丸めた四角形 1529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31" name="正方形/長方形 1530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455" name="グループ化 1454"/>
                <p:cNvGrpSpPr/>
                <p:nvPr/>
              </p:nvGrpSpPr>
              <p:grpSpPr>
                <a:xfrm>
                  <a:off x="3789671" y="3997909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1512" name="グループ化 1511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1519" name="円/楕円 1518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20" name="角丸四角形 1519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21" name="角丸四角形 1520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22" name="角丸四角形 1521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23" name="角丸四角形 1522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24" name="角丸四角形 1523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513" name="角丸四角形 1512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14" name="台形 1513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15" name="角丸四角形 1514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16" name="台形 1515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17" name="片側の 2 つの角を丸めた四角形 1516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18" name="正方形/長方形 1517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456" name="グループ化 1455"/>
                <p:cNvGrpSpPr/>
                <p:nvPr/>
              </p:nvGrpSpPr>
              <p:grpSpPr>
                <a:xfrm>
                  <a:off x="4366802" y="3945602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1499" name="グループ化 1498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1506" name="円/楕円 1505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07" name="角丸四角形 1506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08" name="角丸四角形 1507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09" name="角丸四角形 1508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10" name="角丸四角形 1509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511" name="角丸四角形 1510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500" name="角丸四角形 1499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01" name="台形 1500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02" name="角丸四角形 1501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03" name="台形 1502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04" name="片側の 2 つの角を丸めた四角形 1503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05" name="正方形/長方形 1504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457" name="グループ化 1456"/>
                <p:cNvGrpSpPr/>
                <p:nvPr/>
              </p:nvGrpSpPr>
              <p:grpSpPr>
                <a:xfrm>
                  <a:off x="4943933" y="3893295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1486" name="グループ化 1485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1493" name="円/楕円 1492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94" name="角丸四角形 1493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95" name="角丸四角形 1494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96" name="角丸四角形 1495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97" name="角丸四角形 1496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98" name="角丸四角形 1497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487" name="角丸四角形 1486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88" name="台形 1487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89" name="角丸四角形 1488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90" name="台形 1489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91" name="片側の 2 つの角を丸めた四角形 1490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92" name="正方形/長方形 1491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458" name="グループ化 1457"/>
                <p:cNvGrpSpPr/>
                <p:nvPr/>
              </p:nvGrpSpPr>
              <p:grpSpPr>
                <a:xfrm>
                  <a:off x="5521064" y="3840988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1473" name="グループ化 1472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1480" name="円/楕円 147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81" name="角丸四角形 148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82" name="角丸四角形 148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83" name="角丸四角形 148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84" name="角丸四角形 148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85" name="角丸四角形 148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474" name="角丸四角形 1473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75" name="台形 1474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76" name="角丸四角形 1475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77" name="台形 1476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78" name="片側の 2 つの角を丸めた四角形 1477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79" name="正方形/長方形 1478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459" name="グループ化 1458"/>
                <p:cNvGrpSpPr/>
                <p:nvPr/>
              </p:nvGrpSpPr>
              <p:grpSpPr>
                <a:xfrm>
                  <a:off x="6098196" y="3788681"/>
                  <a:ext cx="506082" cy="799912"/>
                  <a:chOff x="3212540" y="4050218"/>
                  <a:chExt cx="506082" cy="799912"/>
                </a:xfrm>
              </p:grpSpPr>
              <p:grpSp>
                <p:nvGrpSpPr>
                  <p:cNvPr id="1460" name="グループ化 1459"/>
                  <p:cNvGrpSpPr/>
                  <p:nvPr/>
                </p:nvGrpSpPr>
                <p:grpSpPr>
                  <a:xfrm>
                    <a:off x="3212540" y="4050218"/>
                    <a:ext cx="471823" cy="799912"/>
                    <a:chOff x="3212540" y="4050218"/>
                    <a:chExt cx="471823" cy="799912"/>
                  </a:xfrm>
                </p:grpSpPr>
                <p:sp>
                  <p:nvSpPr>
                    <p:cNvPr id="1467" name="円/楕円 146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68" name="角丸四角形 146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69" name="角丸四角形 146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70" name="角丸四角形 146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71" name="角丸四角形 147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472" name="角丸四角形 147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461" name="角丸四角形 1460"/>
                  <p:cNvSpPr/>
                  <p:nvPr/>
                </p:nvSpPr>
                <p:spPr>
                  <a:xfrm rot="16669642">
                    <a:off x="3461051" y="4370880"/>
                    <a:ext cx="446269" cy="68872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62" name="台形 1461"/>
                  <p:cNvSpPr/>
                  <p:nvPr/>
                </p:nvSpPr>
                <p:spPr>
                  <a:xfrm rot="10800000">
                    <a:off x="3364438" y="4725134"/>
                    <a:ext cx="291256" cy="124996"/>
                  </a:xfrm>
                  <a:prstGeom prst="trapezoid">
                    <a:avLst>
                      <a:gd name="adj" fmla="val 1324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63" name="角丸四角形 1462"/>
                  <p:cNvSpPr/>
                  <p:nvPr/>
                </p:nvSpPr>
                <p:spPr>
                  <a:xfrm>
                    <a:off x="3328241" y="4612640"/>
                    <a:ext cx="359839" cy="112504"/>
                  </a:xfrm>
                  <a:prstGeom prst="roundRect">
                    <a:avLst>
                      <a:gd name="adj" fmla="val 32363"/>
                    </a:avLst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64" name="台形 1463"/>
                  <p:cNvSpPr/>
                  <p:nvPr/>
                </p:nvSpPr>
                <p:spPr>
                  <a:xfrm rot="10800000">
                    <a:off x="3446151" y="4394834"/>
                    <a:ext cx="65035" cy="72137"/>
                  </a:xfrm>
                  <a:prstGeom prst="trapezoid">
                    <a:avLst>
                      <a:gd name="adj" fmla="val 194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65" name="片側の 2 つの角を丸めた四角形 1464"/>
                  <p:cNvSpPr/>
                  <p:nvPr/>
                </p:nvSpPr>
                <p:spPr>
                  <a:xfrm>
                    <a:off x="3305386" y="4452995"/>
                    <a:ext cx="378977" cy="565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66" name="正方形/長方形 1465"/>
                  <p:cNvSpPr/>
                  <p:nvPr/>
                </p:nvSpPr>
                <p:spPr>
                  <a:xfrm rot="751174">
                    <a:off x="3496525" y="4342556"/>
                    <a:ext cx="9587" cy="7267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632521" y="3856770"/>
            <a:ext cx="3892266" cy="2116681"/>
            <a:chOff x="632521" y="3856770"/>
            <a:chExt cx="3892266" cy="2116681"/>
          </a:xfrm>
        </p:grpSpPr>
        <p:sp>
          <p:nvSpPr>
            <p:cNvPr id="1792" name="正方形/長方形 1791"/>
            <p:cNvSpPr/>
            <p:nvPr/>
          </p:nvSpPr>
          <p:spPr>
            <a:xfrm>
              <a:off x="634265" y="3856770"/>
              <a:ext cx="3888432" cy="2114160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3" name="直角三角形 1792"/>
            <p:cNvSpPr/>
            <p:nvPr/>
          </p:nvSpPr>
          <p:spPr>
            <a:xfrm rot="16200000">
              <a:off x="2227039" y="3675704"/>
              <a:ext cx="703229" cy="3892266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794" name="グループ化 1793"/>
            <p:cNvGrpSpPr/>
            <p:nvPr/>
          </p:nvGrpSpPr>
          <p:grpSpPr>
            <a:xfrm>
              <a:off x="1862675" y="4392913"/>
              <a:ext cx="2526485" cy="1528644"/>
              <a:chOff x="1595919" y="4231512"/>
              <a:chExt cx="2793242" cy="1690045"/>
            </a:xfrm>
          </p:grpSpPr>
          <p:grpSp>
            <p:nvGrpSpPr>
              <p:cNvPr id="1797" name="グループ化 1796"/>
              <p:cNvGrpSpPr/>
              <p:nvPr/>
            </p:nvGrpSpPr>
            <p:grpSpPr>
              <a:xfrm>
                <a:off x="3492417" y="4231512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1866" name="グループ化 1865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1885" name="グループ化 1884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1893" name="円/楕円 1892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94" name="角丸四角形 1893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95" name="角丸四角形 1894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96" name="角丸四角形 1895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97" name="角丸四角形 1896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98" name="角丸四角形 1897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886" name="グループ化 1885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1887" name="円/楕円 188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88" name="角丸四角形 188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89" name="角丸四角形 188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90" name="角丸四角形 188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91" name="角丸四角形 189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92" name="角丸四角形 189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867" name="グループ化 1866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1877" name="グループ化 1876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1882" name="角丸四角形 1881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83" name="台形 1882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84" name="角丸四角形 1883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878" name="グループ化 1877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1879" name="角丸四角形 1878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80" name="台形 1879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81" name="角丸四角形 1880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868" name="グループ化 1867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1869" name="グループ化 1868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1874" name="台形 1873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75" name="片側の 2 つの角を丸めた四角形 1874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76" name="正方形/長方形 1875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870" name="グループ化 1869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1871" name="台形 1870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72" name="片側の 2 つの角を丸めた四角形 1871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73" name="正方形/長方形 1872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1798" name="グループ化 1797"/>
              <p:cNvGrpSpPr/>
              <p:nvPr/>
            </p:nvGrpSpPr>
            <p:grpSpPr>
              <a:xfrm>
                <a:off x="2538086" y="4392913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1833" name="グループ化 1832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1852" name="グループ化 1851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1860" name="円/楕円 185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61" name="角丸四角形 186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62" name="角丸四角形 186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63" name="角丸四角形 186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64" name="角丸四角形 186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65" name="角丸四角形 186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853" name="グループ化 1852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1854" name="円/楕円 185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55" name="角丸四角形 185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56" name="角丸四角形 185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57" name="角丸四角形 185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58" name="角丸四角形 185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59" name="角丸四角形 185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834" name="グループ化 1833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1844" name="グループ化 1843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1849" name="角丸四角形 1848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50" name="台形 1849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51" name="角丸四角形 1850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845" name="グループ化 1844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1846" name="角丸四角形 1845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47" name="台形 1846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48" name="角丸四角形 1847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835" name="グループ化 1834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1836" name="グループ化 1835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1841" name="台形 1840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42" name="片側の 2 つの角を丸めた四角形 1841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43" name="正方形/長方形 1842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837" name="グループ化 1836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1838" name="台形 1837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39" name="片側の 2 つの角を丸めた四角形 1838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40" name="正方形/長方形 1839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1799" name="グループ化 1798"/>
              <p:cNvGrpSpPr/>
              <p:nvPr/>
            </p:nvGrpSpPr>
            <p:grpSpPr>
              <a:xfrm>
                <a:off x="1595919" y="4531232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1800" name="グループ化 1799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1819" name="グループ化 1818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1827" name="円/楕円 182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28" name="角丸四角形 182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29" name="角丸四角形 182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30" name="角丸四角形 182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31" name="角丸四角形 183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32" name="角丸四角形 183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820" name="グループ化 1819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1821" name="円/楕円 1820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22" name="角丸四角形 1821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23" name="角丸四角形 1822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24" name="角丸四角形 1823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25" name="角丸四角形 1824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26" name="角丸四角形 1825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801" name="グループ化 1800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1811" name="グループ化 1810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1816" name="角丸四角形 1815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17" name="台形 1816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18" name="角丸四角形 1817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812" name="グループ化 1811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1813" name="角丸四角形 1812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14" name="台形 1813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15" name="角丸四角形 1814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802" name="グループ化 1801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1803" name="グループ化 1802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1808" name="台形 1807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09" name="片側の 2 つの角を丸めた四角形 1808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10" name="正方形/長方形 1809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804" name="グループ化 1803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1805" name="台形 1804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06" name="片側の 2 つの角を丸めた四角形 1805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807" name="正方形/長方形 1806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1795" name="台形 1794"/>
            <p:cNvSpPr/>
            <p:nvPr/>
          </p:nvSpPr>
          <p:spPr>
            <a:xfrm rot="5400000">
              <a:off x="303480" y="4270496"/>
              <a:ext cx="1552504" cy="806377"/>
            </a:xfrm>
            <a:prstGeom prst="trapezoid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6" name="テキスト ボックス 1795"/>
            <p:cNvSpPr txBox="1"/>
            <p:nvPr/>
          </p:nvSpPr>
          <p:spPr>
            <a:xfrm>
              <a:off x="785823" y="4198179"/>
              <a:ext cx="581338" cy="90357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Right">
                <a:avLst>
                  <a:gd name="adj" fmla="val 14206"/>
                </a:avLst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上映中</a:t>
              </a: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240032" y="3856770"/>
            <a:ext cx="3892266" cy="2116681"/>
            <a:chOff x="5240032" y="3856770"/>
            <a:chExt cx="3892266" cy="2116681"/>
          </a:xfrm>
        </p:grpSpPr>
        <p:sp>
          <p:nvSpPr>
            <p:cNvPr id="1900" name="正方形/長方形 1899"/>
            <p:cNvSpPr/>
            <p:nvPr/>
          </p:nvSpPr>
          <p:spPr>
            <a:xfrm>
              <a:off x="5241776" y="3856770"/>
              <a:ext cx="3888432" cy="2114160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01" name="直角三角形 1900"/>
            <p:cNvSpPr/>
            <p:nvPr/>
          </p:nvSpPr>
          <p:spPr>
            <a:xfrm rot="16200000">
              <a:off x="6834550" y="3675704"/>
              <a:ext cx="703229" cy="3892266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902" name="グループ化 1901"/>
            <p:cNvGrpSpPr/>
            <p:nvPr/>
          </p:nvGrpSpPr>
          <p:grpSpPr>
            <a:xfrm>
              <a:off x="6827226" y="4392913"/>
              <a:ext cx="2169445" cy="1312618"/>
              <a:chOff x="1595919" y="4231512"/>
              <a:chExt cx="2793242" cy="1690045"/>
            </a:xfrm>
            <a:solidFill>
              <a:schemeClr val="tx1">
                <a:lumMod val="85000"/>
                <a:lumOff val="15000"/>
              </a:schemeClr>
            </a:solidFill>
          </p:grpSpPr>
          <p:grpSp>
            <p:nvGrpSpPr>
              <p:cNvPr id="2236" name="グループ化 2235"/>
              <p:cNvGrpSpPr/>
              <p:nvPr/>
            </p:nvGrpSpPr>
            <p:grpSpPr>
              <a:xfrm>
                <a:off x="3492417" y="4231512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2305" name="グループ化 2304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2324" name="グループ化 2323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332" name="円/楕円 2331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33" name="角丸四角形 2332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34" name="角丸四角形 2333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35" name="角丸四角形 2334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36" name="角丸四角形 2335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37" name="角丸四角形 2336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325" name="グループ化 2324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326" name="円/楕円 2325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27" name="角丸四角形 2326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28" name="角丸四角形 2327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29" name="角丸四角形 2328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30" name="角丸四角形 2329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31" name="角丸四角形 2330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306" name="グループ化 2305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2316" name="グループ化 2315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321" name="角丸四角形 2320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22" name="台形 2321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23" name="角丸四角形 2322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317" name="グループ化 2316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318" name="角丸四角形 2317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19" name="台形 2318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20" name="角丸四角形 2319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307" name="グループ化 2306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2308" name="グループ化 2307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313" name="台形 2312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14" name="片側の 2 つの角を丸めた四角形 2313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15" name="正方形/長方形 2314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309" name="グループ化 2308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310" name="台形 2309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11" name="片側の 2 つの角を丸めた四角形 2310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12" name="正方形/長方形 2311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2237" name="グループ化 2236"/>
              <p:cNvGrpSpPr/>
              <p:nvPr/>
            </p:nvGrpSpPr>
            <p:grpSpPr>
              <a:xfrm>
                <a:off x="2538086" y="4392913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2272" name="グループ化 2271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2291" name="グループ化 2290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299" name="円/楕円 2298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00" name="角丸四角形 2299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01" name="角丸四角形 2300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02" name="角丸四角形 2301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03" name="角丸四角形 2302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304" name="角丸四角形 2303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292" name="グループ化 2291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293" name="円/楕円 2292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94" name="角丸四角形 2293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95" name="角丸四角形 2294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96" name="角丸四角形 2295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97" name="角丸四角形 2296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98" name="角丸四角形 2297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273" name="グループ化 2272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2283" name="グループ化 2282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288" name="角丸四角形 2287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89" name="台形 2288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90" name="角丸四角形 2289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284" name="グループ化 2283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285" name="角丸四角形 2284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86" name="台形 2285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87" name="角丸四角形 2286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274" name="グループ化 2273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2275" name="グループ化 2274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280" name="台形 2279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81" name="片側の 2 つの角を丸めた四角形 2280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82" name="正方形/長方形 2281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276" name="グループ化 2275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277" name="台形 2276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78" name="片側の 2 つの角を丸めた四角形 2277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79" name="正方形/長方形 2278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2238" name="グループ化 2237"/>
              <p:cNvGrpSpPr/>
              <p:nvPr/>
            </p:nvGrpSpPr>
            <p:grpSpPr>
              <a:xfrm>
                <a:off x="1595919" y="4531232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2239" name="グループ化 2238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2258" name="グループ化 2257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266" name="円/楕円 2265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67" name="角丸四角形 2266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68" name="角丸四角形 2267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69" name="角丸四角形 2268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70" name="角丸四角形 2269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71" name="角丸四角形 2270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259" name="グループ化 2258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260" name="円/楕円 225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61" name="角丸四角形 226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62" name="角丸四角形 226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63" name="角丸四角形 226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64" name="角丸四角形 226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65" name="角丸四角形 226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240" name="グループ化 2239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2250" name="グループ化 2249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255" name="角丸四角形 2254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56" name="台形 2255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57" name="角丸四角形 2256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251" name="グループ化 2250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252" name="角丸四角形 2251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53" name="台形 2252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54" name="角丸四角形 2253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241" name="グループ化 2240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2242" name="グループ化 2241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247" name="台形 2246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48" name="片側の 2 つの角を丸めた四角形 2247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49" name="正方形/長方形 2248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243" name="グループ化 2242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244" name="台形 2243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45" name="片側の 2 つの角を丸めた四角形 2244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46" name="正方形/長方形 2245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1903" name="台形 1902"/>
            <p:cNvSpPr/>
            <p:nvPr/>
          </p:nvSpPr>
          <p:spPr>
            <a:xfrm rot="5400000">
              <a:off x="4910991" y="4270496"/>
              <a:ext cx="1552504" cy="806377"/>
            </a:xfrm>
            <a:prstGeom prst="trapezoid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04" name="テキスト ボックス 1903"/>
            <p:cNvSpPr txBox="1"/>
            <p:nvPr/>
          </p:nvSpPr>
          <p:spPr>
            <a:xfrm>
              <a:off x="5393334" y="4198179"/>
              <a:ext cx="581338" cy="90357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Right">
                <a:avLst>
                  <a:gd name="adj" fmla="val 14206"/>
                </a:avLst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上映中</a:t>
              </a:r>
            </a:p>
          </p:txBody>
        </p:sp>
        <p:grpSp>
          <p:nvGrpSpPr>
            <p:cNvPr id="1905" name="グループ化 1904"/>
            <p:cNvGrpSpPr/>
            <p:nvPr/>
          </p:nvGrpSpPr>
          <p:grpSpPr>
            <a:xfrm>
              <a:off x="6393512" y="4434059"/>
              <a:ext cx="2429918" cy="1470216"/>
              <a:chOff x="1595919" y="4231512"/>
              <a:chExt cx="2793242" cy="1690045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2009" name="グループ化 2008"/>
              <p:cNvGrpSpPr/>
              <p:nvPr/>
            </p:nvGrpSpPr>
            <p:grpSpPr>
              <a:xfrm>
                <a:off x="3492417" y="4231512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2078" name="グループ化 2077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2222" name="グループ化 2221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230" name="円/楕円 222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31" name="角丸四角形 223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32" name="角丸四角形 223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33" name="角丸四角形 223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34" name="角丸四角形 223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35" name="角丸四角形 223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223" name="グループ化 2222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224" name="円/楕円 222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25" name="角丸四角形 222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26" name="角丸四角形 222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27" name="角丸四角形 222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28" name="角丸四角形 222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29" name="角丸四角形 222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079" name="グループ化 2078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2089" name="グループ化 2088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094" name="角丸四角形 2093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20" name="台形 2219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221" name="角丸四角形 2220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090" name="グループ化 2089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091" name="角丸四角形 2090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92" name="台形 2091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93" name="角丸四角形 2092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080" name="グループ化 2079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2081" name="グループ化 2080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086" name="台形 2085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87" name="片側の 2 つの角を丸めた四角形 2086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88" name="正方形/長方形 2087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082" name="グループ化 2081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083" name="台形 2082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84" name="片側の 2 つの角を丸めた四角形 2083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85" name="正方形/長方形 2084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2010" name="グループ化 2009"/>
              <p:cNvGrpSpPr/>
              <p:nvPr/>
            </p:nvGrpSpPr>
            <p:grpSpPr>
              <a:xfrm>
                <a:off x="2538086" y="4392913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2045" name="グループ化 2044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2064" name="グループ化 2063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072" name="円/楕円 2071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73" name="角丸四角形 2072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74" name="角丸四角形 2073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75" name="角丸四角形 2074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76" name="角丸四角形 2075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77" name="角丸四角形 2076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065" name="グループ化 2064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066" name="円/楕円 2065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67" name="角丸四角形 2066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68" name="角丸四角形 2067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69" name="角丸四角形 2068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70" name="角丸四角形 2069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71" name="角丸四角形 2070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046" name="グループ化 2045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2056" name="グループ化 2055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061" name="角丸四角形 2060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62" name="台形 2061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63" name="角丸四角形 2062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057" name="グループ化 2056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058" name="角丸四角形 2057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59" name="台形 2058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60" name="角丸四角形 2059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047" name="グループ化 2046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2048" name="グループ化 2047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053" name="台形 2052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54" name="片側の 2 つの角を丸めた四角形 2053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55" name="正方形/長方形 2054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049" name="グループ化 2048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050" name="台形 2049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51" name="片側の 2 つの角を丸めた四角形 2050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52" name="正方形/長方形 2051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2011" name="グループ化 2010"/>
              <p:cNvGrpSpPr/>
              <p:nvPr/>
            </p:nvGrpSpPr>
            <p:grpSpPr>
              <a:xfrm>
                <a:off x="1595919" y="4531232"/>
                <a:ext cx="896744" cy="1390325"/>
                <a:chOff x="6509798" y="4300836"/>
                <a:chExt cx="896744" cy="1390325"/>
              </a:xfrm>
              <a:grpFill/>
            </p:grpSpPr>
            <p:grpSp>
              <p:nvGrpSpPr>
                <p:cNvPr id="2012" name="グループ化 2011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  <a:grpFill/>
              </p:grpSpPr>
              <p:grpSp>
                <p:nvGrpSpPr>
                  <p:cNvPr id="2031" name="グループ化 2030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039" name="円/楕円 2038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40" name="角丸四角形 2039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41" name="角丸四角形 2040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42" name="角丸四角形 2041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43" name="角丸四角形 2042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44" name="角丸四角形 2043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032" name="グループ化 2031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grpFill/>
                </p:grpSpPr>
                <p:sp>
                  <p:nvSpPr>
                    <p:cNvPr id="2033" name="円/楕円 2032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34" name="角丸四角形 2033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35" name="角丸四角形 2034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36" name="角丸四角形 2035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37" name="角丸四角形 2036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38" name="角丸四角形 2037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013" name="グループ化 2012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  <a:grpFill/>
              </p:grpSpPr>
              <p:grpSp>
                <p:nvGrpSpPr>
                  <p:cNvPr id="2023" name="グループ化 2022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028" name="角丸四角形 2027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29" name="台形 2028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30" name="角丸四角形 2029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024" name="グループ化 2023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grpFill/>
                </p:grpSpPr>
                <p:sp>
                  <p:nvSpPr>
                    <p:cNvPr id="2025" name="角丸四角形 2024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26" name="台形 2025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27" name="角丸四角形 2026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014" name="グループ化 2013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  <a:grpFill/>
              </p:grpSpPr>
              <p:grpSp>
                <p:nvGrpSpPr>
                  <p:cNvPr id="2015" name="グループ化 2014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020" name="台形 2019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21" name="片側の 2 つの角を丸めた四角形 2020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22" name="正方形/長方形 2021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2016" name="グループ化 2015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grpFill/>
                </p:grpSpPr>
                <p:sp>
                  <p:nvSpPr>
                    <p:cNvPr id="2017" name="台形 2016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18" name="片側の 2 つの角を丸めた四角形 2017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19" name="正方形/長方形 2018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906" name="グループ化 1905"/>
            <p:cNvGrpSpPr/>
            <p:nvPr/>
          </p:nvGrpSpPr>
          <p:grpSpPr>
            <a:xfrm>
              <a:off x="6016324" y="4410916"/>
              <a:ext cx="2526485" cy="1528644"/>
              <a:chOff x="1595919" y="4231512"/>
              <a:chExt cx="2793242" cy="1690045"/>
            </a:xfrm>
          </p:grpSpPr>
          <p:grpSp>
            <p:nvGrpSpPr>
              <p:cNvPr id="1907" name="グループ化 1906"/>
              <p:cNvGrpSpPr/>
              <p:nvPr/>
            </p:nvGrpSpPr>
            <p:grpSpPr>
              <a:xfrm>
                <a:off x="3492417" y="4231512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1976" name="グループ化 1975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1995" name="グループ化 1994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2003" name="円/楕円 2002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04" name="角丸四角形 2003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05" name="角丸四角形 2004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06" name="角丸四角形 2005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07" name="角丸四角形 2006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08" name="角丸四角形 2007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996" name="グループ化 1995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1997" name="円/楕円 199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98" name="角丸四角形 199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99" name="角丸四角形 199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00" name="角丸四角形 199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01" name="角丸四角形 200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002" name="角丸四角形 200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977" name="グループ化 1976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1987" name="グループ化 1986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1992" name="角丸四角形 1991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93" name="台形 1992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94" name="角丸四角形 1993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988" name="グループ化 1987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1989" name="角丸四角形 1988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90" name="台形 1989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91" name="角丸四角形 1990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978" name="グループ化 1977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1979" name="グループ化 1978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1984" name="台形 1983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85" name="片側の 2 つの角を丸めた四角形 1984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86" name="正方形/長方形 1985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980" name="グループ化 1979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1981" name="台形 1980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82" name="片側の 2 つの角を丸めた四角形 1981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83" name="正方形/長方形 1982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1908" name="グループ化 1907"/>
              <p:cNvGrpSpPr/>
              <p:nvPr/>
            </p:nvGrpSpPr>
            <p:grpSpPr>
              <a:xfrm>
                <a:off x="2538086" y="4392913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1943" name="グループ化 1942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1962" name="グループ化 1961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1970" name="円/楕円 1969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71" name="角丸四角形 1970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72" name="角丸四角形 1971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73" name="角丸四角形 1972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74" name="角丸四角形 1973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75" name="角丸四角形 1974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963" name="グループ化 1962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1964" name="円/楕円 1963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65" name="角丸四角形 1964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66" name="角丸四角形 1965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67" name="角丸四角形 1966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68" name="角丸四角形 1967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69" name="角丸四角形 1968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944" name="グループ化 1943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1954" name="グループ化 1953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1959" name="角丸四角形 1958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60" name="台形 1959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61" name="角丸四角形 1960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955" name="グループ化 1954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1956" name="角丸四角形 1955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57" name="台形 1956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58" name="角丸四角形 1957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945" name="グループ化 1944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1946" name="グループ化 1945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1951" name="台形 1950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52" name="片側の 2 つの角を丸めた四角形 1951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53" name="正方形/長方形 1952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947" name="グループ化 1946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1948" name="台形 1947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49" name="片側の 2 つの角を丸めた四角形 1948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50" name="正方形/長方形 1949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1909" name="グループ化 1908"/>
              <p:cNvGrpSpPr/>
              <p:nvPr/>
            </p:nvGrpSpPr>
            <p:grpSpPr>
              <a:xfrm>
                <a:off x="1595919" y="4531232"/>
                <a:ext cx="896744" cy="1390325"/>
                <a:chOff x="6509798" y="4300836"/>
                <a:chExt cx="896744" cy="1390325"/>
              </a:xfrm>
            </p:grpSpPr>
            <p:grpSp>
              <p:nvGrpSpPr>
                <p:cNvPr id="1910" name="グループ化 1909"/>
                <p:cNvGrpSpPr/>
                <p:nvPr/>
              </p:nvGrpSpPr>
              <p:grpSpPr>
                <a:xfrm>
                  <a:off x="6509798" y="4300836"/>
                  <a:ext cx="820075" cy="1390325"/>
                  <a:chOff x="5310520" y="4300836"/>
                  <a:chExt cx="820075" cy="1390325"/>
                </a:xfrm>
              </p:grpSpPr>
              <p:grpSp>
                <p:nvGrpSpPr>
                  <p:cNvPr id="1929" name="グループ化 1928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  <a:solidFill>
                    <a:schemeClr val="tx1"/>
                  </a:solidFill>
                </p:grpSpPr>
                <p:sp>
                  <p:nvSpPr>
                    <p:cNvPr id="1937" name="円/楕円 1936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38" name="角丸四角形 1937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39" name="角丸四角形 1938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40" name="角丸四角形 1939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41" name="角丸四角形 1940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42" name="角丸四角形 1941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930" name="グループ化 1929"/>
                  <p:cNvGrpSpPr/>
                  <p:nvPr/>
                </p:nvGrpSpPr>
                <p:grpSpPr>
                  <a:xfrm>
                    <a:off x="5310520" y="4300836"/>
                    <a:ext cx="820075" cy="1390325"/>
                    <a:chOff x="3212540" y="4050218"/>
                    <a:chExt cx="471823" cy="799912"/>
                  </a:xfrm>
                </p:grpSpPr>
                <p:sp>
                  <p:nvSpPr>
                    <p:cNvPr id="1931" name="円/楕円 1930"/>
                    <p:cNvSpPr/>
                    <p:nvPr/>
                  </p:nvSpPr>
                  <p:spPr>
                    <a:xfrm>
                      <a:off x="3498641" y="4050218"/>
                      <a:ext cx="185722" cy="185722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32" name="角丸四角形 1931"/>
                    <p:cNvSpPr/>
                    <p:nvPr/>
                  </p:nvSpPr>
                  <p:spPr>
                    <a:xfrm rot="744440">
                      <a:off x="3454634" y="4234161"/>
                      <a:ext cx="188696" cy="381076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33" name="角丸四角形 1932"/>
                    <p:cNvSpPr/>
                    <p:nvPr/>
                  </p:nvSpPr>
                  <p:spPr>
                    <a:xfrm rot="5400000">
                      <a:off x="3336933" y="4378486"/>
                      <a:ext cx="111760" cy="35654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34" name="角丸四角形 1933"/>
                    <p:cNvSpPr/>
                    <p:nvPr/>
                  </p:nvSpPr>
                  <p:spPr>
                    <a:xfrm>
                      <a:off x="3212540" y="4501521"/>
                      <a:ext cx="111760" cy="348609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35" name="角丸四角形 1934"/>
                    <p:cNvSpPr/>
                    <p:nvPr/>
                  </p:nvSpPr>
                  <p:spPr>
                    <a:xfrm rot="2415299">
                      <a:off x="3436504" y="4233198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36" name="角丸四角形 1935"/>
                    <p:cNvSpPr/>
                    <p:nvPr/>
                  </p:nvSpPr>
                  <p:spPr>
                    <a:xfrm rot="17656200">
                      <a:off x="3305642" y="4259975"/>
                      <a:ext cx="83352" cy="250587"/>
                    </a:xfrm>
                    <a:prstGeom prst="roundRect">
                      <a:avLst>
                        <a:gd name="adj" fmla="val 5000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911" name="グループ化 1910"/>
                <p:cNvGrpSpPr/>
                <p:nvPr/>
              </p:nvGrpSpPr>
              <p:grpSpPr>
                <a:xfrm>
                  <a:off x="6728022" y="4530201"/>
                  <a:ext cx="678520" cy="1160960"/>
                  <a:chOff x="6728022" y="4530201"/>
                  <a:chExt cx="678520" cy="1160960"/>
                </a:xfrm>
              </p:grpSpPr>
              <p:grpSp>
                <p:nvGrpSpPr>
                  <p:cNvPr id="1921" name="グループ化 1920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  <a:solidFill>
                    <a:schemeClr val="tx1"/>
                  </a:solidFill>
                </p:grpSpPr>
                <p:sp>
                  <p:nvSpPr>
                    <p:cNvPr id="1926" name="角丸四角形 1925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27" name="台形 1926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28" name="角丸四角形 1927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922" name="グループ化 1921"/>
                  <p:cNvGrpSpPr/>
                  <p:nvPr/>
                </p:nvGrpSpPr>
                <p:grpSpPr>
                  <a:xfrm>
                    <a:off x="6728022" y="4530201"/>
                    <a:ext cx="678520" cy="1160960"/>
                    <a:chOff x="6728022" y="4530201"/>
                    <a:chExt cx="678520" cy="1160960"/>
                  </a:xfrm>
                </p:grpSpPr>
                <p:sp>
                  <p:nvSpPr>
                    <p:cNvPr id="1923" name="角丸四角形 1922"/>
                    <p:cNvSpPr/>
                    <p:nvPr/>
                  </p:nvSpPr>
                  <p:spPr>
                    <a:xfrm rot="16669642">
                      <a:off x="6958859" y="4858178"/>
                      <a:ext cx="775659" cy="119706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24" name="台形 1923"/>
                    <p:cNvSpPr/>
                    <p:nvPr/>
                  </p:nvSpPr>
                  <p:spPr>
                    <a:xfrm rot="10800000">
                      <a:off x="6790936" y="5473906"/>
                      <a:ext cx="506232" cy="217255"/>
                    </a:xfrm>
                    <a:prstGeom prst="trapezoid">
                      <a:avLst>
                        <a:gd name="adj" fmla="val 13242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25" name="角丸四角形 1924"/>
                    <p:cNvSpPr/>
                    <p:nvPr/>
                  </p:nvSpPr>
                  <p:spPr>
                    <a:xfrm>
                      <a:off x="6728022" y="5278380"/>
                      <a:ext cx="625436" cy="195543"/>
                    </a:xfrm>
                    <a:prstGeom prst="roundRect">
                      <a:avLst>
                        <a:gd name="adj" fmla="val 32363"/>
                      </a:avLst>
                    </a:prstGeom>
                    <a:solidFill>
                      <a:srgbClr val="C0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912" name="グループ化 1911"/>
                <p:cNvGrpSpPr/>
                <p:nvPr/>
              </p:nvGrpSpPr>
              <p:grpSpPr>
                <a:xfrm>
                  <a:off x="6688298" y="4808948"/>
                  <a:ext cx="658700" cy="290316"/>
                  <a:chOff x="6688298" y="4808948"/>
                  <a:chExt cx="658700" cy="290316"/>
                </a:xfrm>
              </p:grpSpPr>
              <p:grpSp>
                <p:nvGrpSpPr>
                  <p:cNvPr id="1913" name="グループ化 1912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  <a:solidFill>
                    <a:schemeClr val="tx1"/>
                  </a:solidFill>
                </p:grpSpPr>
                <p:sp>
                  <p:nvSpPr>
                    <p:cNvPr id="1918" name="台形 1917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19" name="片側の 2 つの角を丸めた四角形 1918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20" name="正方形/長方形 1919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grpFill/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grpSp>
                <p:nvGrpSpPr>
                  <p:cNvPr id="1914" name="グループ化 1913"/>
                  <p:cNvGrpSpPr/>
                  <p:nvPr/>
                </p:nvGrpSpPr>
                <p:grpSpPr>
                  <a:xfrm>
                    <a:off x="6688298" y="4808948"/>
                    <a:ext cx="658700" cy="290316"/>
                    <a:chOff x="6688298" y="4808948"/>
                    <a:chExt cx="658700" cy="290316"/>
                  </a:xfrm>
                </p:grpSpPr>
                <p:sp>
                  <p:nvSpPr>
                    <p:cNvPr id="1915" name="台形 1914"/>
                    <p:cNvSpPr/>
                    <p:nvPr/>
                  </p:nvSpPr>
                  <p:spPr>
                    <a:xfrm rot="10800000">
                      <a:off x="6932961" y="4899812"/>
                      <a:ext cx="113037" cy="125381"/>
                    </a:xfrm>
                    <a:prstGeom prst="trapezoid">
                      <a:avLst>
                        <a:gd name="adj" fmla="val 1942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16" name="片側の 2 つの角を丸めた四角形 1915"/>
                    <p:cNvSpPr/>
                    <p:nvPr/>
                  </p:nvSpPr>
                  <p:spPr>
                    <a:xfrm>
                      <a:off x="6688298" y="5000902"/>
                      <a:ext cx="658700" cy="9836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917" name="正方形/長方形 1916"/>
                    <p:cNvSpPr/>
                    <p:nvPr/>
                  </p:nvSpPr>
                  <p:spPr>
                    <a:xfrm rot="751174">
                      <a:off x="7020516" y="4808948"/>
                      <a:ext cx="16663" cy="126323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20678918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標準デザイン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PPTX266_上映会</dc:title>
  <dc:subject>PPTX266_上映会</dc:subject>
  <dc:creator>http://www.digipot.net</dc:creator>
  <cp:lastModifiedBy/>
  <cp:revision>1</cp:revision>
  <dcterms:created xsi:type="dcterms:W3CDTF">2014-01-30T05:12:09Z</dcterms:created>
  <dcterms:modified xsi:type="dcterms:W3CDTF">2015-02-06T01:57:59Z</dcterms:modified>
  <cp:category/>
  <cp:version>1</cp:version>
</cp:coreProperties>
</file>