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932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4F7518F4-185E-4BA8-8FF5-6EB301B790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3C6FA16D-D8A0-4B21-BA6E-36B80014E8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E0B0F5AB-6746-46E7-913A-773B2751E0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F7D6ADFB-207C-40EE-AD12-5143084FF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6FC94FF1-C982-4D12-970D-BF317BE053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872375D5-589E-4221-8642-75E55B6231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2D6BEA36-98B4-4BC9-A1C9-3A1890F8F0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FCF27B62-AD48-47F3-A469-99FBECDC35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D2498CE3-2477-48D3-A426-FB98DF3975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1">
            <a:extLst>
              <a:ext uri="{FF2B5EF4-FFF2-40B4-BE49-F238E27FC236}">
                <a16:creationId xmlns:a16="http://schemas.microsoft.com/office/drawing/2014/main" id="{FE7C012F-EEFB-41DA-81B3-31128744B1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D34F330-C286-438B-9CB4-5AA85402E0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F632C001-BAF3-4522-BD89-8638E2B0087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F5BB765F-A4BF-4427-BF5B-93528076D7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C8C5F554-B936-4321-A383-B2B097277B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1" name="Rectangle 26">
            <a:extLst>
              <a:ext uri="{FF2B5EF4-FFF2-40B4-BE49-F238E27FC236}">
                <a16:creationId xmlns:a16="http://schemas.microsoft.com/office/drawing/2014/main" id="{4792D769-92C1-42F8-BCF6-540BBCF3C2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46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1ED12FC-AF9C-44F4-938B-5192B07CFDA1}"/>
              </a:ext>
            </a:extLst>
          </p:cNvPr>
          <p:cNvSpPr/>
          <p:nvPr/>
        </p:nvSpPr>
        <p:spPr>
          <a:xfrm>
            <a:off x="292099" y="692150"/>
            <a:ext cx="4660902" cy="566551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AA29365-2CA0-483A-8153-72AD13921534}"/>
              </a:ext>
            </a:extLst>
          </p:cNvPr>
          <p:cNvGrpSpPr/>
          <p:nvPr/>
        </p:nvGrpSpPr>
        <p:grpSpPr>
          <a:xfrm>
            <a:off x="2677843" y="850900"/>
            <a:ext cx="972036" cy="972036"/>
            <a:chOff x="471336" y="850900"/>
            <a:chExt cx="1143000" cy="1143000"/>
          </a:xfrm>
        </p:grpSpPr>
        <p:sp>
          <p:nvSpPr>
            <p:cNvPr id="12" name="Oval 155">
              <a:extLst>
                <a:ext uri="{FF2B5EF4-FFF2-40B4-BE49-F238E27FC236}">
                  <a16:creationId xmlns:a16="http://schemas.microsoft.com/office/drawing/2014/main" id="{CC1D7F15-A468-4162-9F1F-24E8882C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50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155">
              <a:extLst>
                <a:ext uri="{FF2B5EF4-FFF2-40B4-BE49-F238E27FC236}">
                  <a16:creationId xmlns:a16="http://schemas.microsoft.com/office/drawing/2014/main" id="{115C2216-A7A9-4EAF-A9EB-B3F4D8729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BE296E6-365F-4047-8792-E860F60C46CD}"/>
              </a:ext>
            </a:extLst>
          </p:cNvPr>
          <p:cNvGrpSpPr/>
          <p:nvPr/>
        </p:nvGrpSpPr>
        <p:grpSpPr>
          <a:xfrm>
            <a:off x="1574021" y="843426"/>
            <a:ext cx="972036" cy="972036"/>
            <a:chOff x="1756671" y="1665713"/>
            <a:chExt cx="1143000" cy="1143000"/>
          </a:xfrm>
        </p:grpSpPr>
        <p:sp>
          <p:nvSpPr>
            <p:cNvPr id="37" name="Oval 155">
              <a:extLst>
                <a:ext uri="{FF2B5EF4-FFF2-40B4-BE49-F238E27FC236}">
                  <a16:creationId xmlns:a16="http://schemas.microsoft.com/office/drawing/2014/main" id="{789ADAB9-A8F7-4604-911D-524C16CDE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65713"/>
              <a:ext cx="1143000" cy="1143000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55">
              <a:extLst>
                <a:ext uri="{FF2B5EF4-FFF2-40B4-BE49-F238E27FC236}">
                  <a16:creationId xmlns:a16="http://schemas.microsoft.com/office/drawing/2014/main" id="{11998AF1-D687-4058-A2A5-F9BE99A3F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B3DCB8B-FC6E-4BC6-B79A-F184BDAC4E15}"/>
              </a:ext>
            </a:extLst>
          </p:cNvPr>
          <p:cNvGrpSpPr/>
          <p:nvPr/>
        </p:nvGrpSpPr>
        <p:grpSpPr>
          <a:xfrm>
            <a:off x="463638" y="766594"/>
            <a:ext cx="972036" cy="1043732"/>
            <a:chOff x="471336" y="2290594"/>
            <a:chExt cx="1143000" cy="1227306"/>
          </a:xfrm>
        </p:grpSpPr>
        <p:sp>
          <p:nvSpPr>
            <p:cNvPr id="39" name="Oval 155">
              <a:extLst>
                <a:ext uri="{FF2B5EF4-FFF2-40B4-BE49-F238E27FC236}">
                  <a16:creationId xmlns:a16="http://schemas.microsoft.com/office/drawing/2014/main" id="{E1986683-7C97-4182-AF0D-4A6885D84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74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155">
              <a:extLst>
                <a:ext uri="{FF2B5EF4-FFF2-40B4-BE49-F238E27FC236}">
                  <a16:creationId xmlns:a16="http://schemas.microsoft.com/office/drawing/2014/main" id="{936E06DA-7481-4087-ADD0-9786F9C1B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CF94419-06AF-40C5-A740-0DCE2D235AA9}"/>
              </a:ext>
            </a:extLst>
          </p:cNvPr>
          <p:cNvGrpSpPr/>
          <p:nvPr/>
        </p:nvGrpSpPr>
        <p:grpSpPr>
          <a:xfrm>
            <a:off x="3753532" y="830885"/>
            <a:ext cx="972036" cy="972036"/>
            <a:chOff x="1953403" y="3048000"/>
            <a:chExt cx="1143000" cy="1143000"/>
          </a:xfrm>
        </p:grpSpPr>
        <p:sp>
          <p:nvSpPr>
            <p:cNvPr id="42" name="Oval 155">
              <a:extLst>
                <a:ext uri="{FF2B5EF4-FFF2-40B4-BE49-F238E27FC236}">
                  <a16:creationId xmlns:a16="http://schemas.microsoft.com/office/drawing/2014/main" id="{C2CDD60C-5765-4375-9A98-61EE36473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480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64D33AE-8549-4D85-AF99-8878232D4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5141283F-22DE-454F-BC62-06A160AF0B20}"/>
              </a:ext>
            </a:extLst>
          </p:cNvPr>
          <p:cNvGrpSpPr/>
          <p:nvPr/>
        </p:nvGrpSpPr>
        <p:grpSpPr>
          <a:xfrm>
            <a:off x="2677843" y="2165424"/>
            <a:ext cx="972036" cy="704616"/>
            <a:chOff x="471336" y="840756"/>
            <a:chExt cx="1143000" cy="828546"/>
          </a:xfrm>
        </p:grpSpPr>
        <p:sp>
          <p:nvSpPr>
            <p:cNvPr id="61" name="Oval 155">
              <a:extLst>
                <a:ext uri="{FF2B5EF4-FFF2-40B4-BE49-F238E27FC236}">
                  <a16:creationId xmlns:a16="http://schemas.microsoft.com/office/drawing/2014/main" id="{21C2B813-E4A1-4A5C-9AB4-C65FA01B9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407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155">
              <a:extLst>
                <a:ext uri="{FF2B5EF4-FFF2-40B4-BE49-F238E27FC236}">
                  <a16:creationId xmlns:a16="http://schemas.microsoft.com/office/drawing/2014/main" id="{A3747408-C16C-41BE-BDC2-F43F51863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F1C0ED5-E555-47C7-B4ED-0715A31C36A8}"/>
              </a:ext>
            </a:extLst>
          </p:cNvPr>
          <p:cNvGrpSpPr/>
          <p:nvPr/>
        </p:nvGrpSpPr>
        <p:grpSpPr>
          <a:xfrm>
            <a:off x="1574021" y="2157949"/>
            <a:ext cx="972036" cy="704616"/>
            <a:chOff x="1756671" y="1655569"/>
            <a:chExt cx="1143000" cy="828546"/>
          </a:xfrm>
        </p:grpSpPr>
        <p:sp>
          <p:nvSpPr>
            <p:cNvPr id="68" name="Oval 155">
              <a:extLst>
                <a:ext uri="{FF2B5EF4-FFF2-40B4-BE49-F238E27FC236}">
                  <a16:creationId xmlns:a16="http://schemas.microsoft.com/office/drawing/2014/main" id="{F947452E-20C9-4721-9BE8-9CF93E8FB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55569"/>
              <a:ext cx="1143000" cy="828546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155">
              <a:extLst>
                <a:ext uri="{FF2B5EF4-FFF2-40B4-BE49-F238E27FC236}">
                  <a16:creationId xmlns:a16="http://schemas.microsoft.com/office/drawing/2014/main" id="{209A570A-A653-4779-848E-180FA0B0A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E2ED8040-0D32-4FB4-93FA-BCB0C3FE8391}"/>
              </a:ext>
            </a:extLst>
          </p:cNvPr>
          <p:cNvGrpSpPr/>
          <p:nvPr/>
        </p:nvGrpSpPr>
        <p:grpSpPr>
          <a:xfrm>
            <a:off x="463638" y="2089743"/>
            <a:ext cx="972036" cy="767685"/>
            <a:chOff x="471336" y="2290594"/>
            <a:chExt cx="1143000" cy="902708"/>
          </a:xfrm>
        </p:grpSpPr>
        <p:sp>
          <p:nvSpPr>
            <p:cNvPr id="71" name="Oval 155">
              <a:extLst>
                <a:ext uri="{FF2B5EF4-FFF2-40B4-BE49-F238E27FC236}">
                  <a16:creationId xmlns:a16="http://schemas.microsoft.com/office/drawing/2014/main" id="{4C8E3B7A-2EC3-4CD2-8FBA-BC34C1DC6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64757"/>
              <a:ext cx="1143000" cy="828545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155">
              <a:extLst>
                <a:ext uri="{FF2B5EF4-FFF2-40B4-BE49-F238E27FC236}">
                  <a16:creationId xmlns:a16="http://schemas.microsoft.com/office/drawing/2014/main" id="{D5CACC01-DAEF-4B72-9187-EDCB7AE37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B33ACE17-3DA8-419C-A67A-69585C4F4C5E}"/>
              </a:ext>
            </a:extLst>
          </p:cNvPr>
          <p:cNvGrpSpPr/>
          <p:nvPr/>
        </p:nvGrpSpPr>
        <p:grpSpPr>
          <a:xfrm>
            <a:off x="3753532" y="2145408"/>
            <a:ext cx="972036" cy="704616"/>
            <a:chOff x="1953403" y="3037856"/>
            <a:chExt cx="1143000" cy="828546"/>
          </a:xfrm>
        </p:grpSpPr>
        <p:sp>
          <p:nvSpPr>
            <p:cNvPr id="74" name="Oval 155">
              <a:extLst>
                <a:ext uri="{FF2B5EF4-FFF2-40B4-BE49-F238E27FC236}">
                  <a16:creationId xmlns:a16="http://schemas.microsoft.com/office/drawing/2014/main" id="{3988CBEA-C1D5-4029-A7DE-2F928A9A8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378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1900783-4AB8-48B1-92D2-1F503D7FB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008DB37-D6C8-4097-8FA8-6B440842638A}"/>
              </a:ext>
            </a:extLst>
          </p:cNvPr>
          <p:cNvGrpSpPr/>
          <p:nvPr/>
        </p:nvGrpSpPr>
        <p:grpSpPr>
          <a:xfrm>
            <a:off x="2764112" y="3362522"/>
            <a:ext cx="929582" cy="1044666"/>
            <a:chOff x="2667778" y="2903986"/>
            <a:chExt cx="1080849" cy="100509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B66FD0E-9931-4B24-982A-D2245628FFEF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87" name="Oval 155">
                <a:extLst>
                  <a:ext uri="{FF2B5EF4-FFF2-40B4-BE49-F238E27FC236}">
                    <a16:creationId xmlns:a16="http://schemas.microsoft.com/office/drawing/2014/main" id="{76722284-4558-467C-84C9-36F8994BA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Oval 155">
                <a:extLst>
                  <a:ext uri="{FF2B5EF4-FFF2-40B4-BE49-F238E27FC236}">
                    <a16:creationId xmlns:a16="http://schemas.microsoft.com/office/drawing/2014/main" id="{2160ECF1-34BB-4D15-84F4-64CB9CC1C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BD2BFCB8-EE3F-4AEA-8A12-60BE3A77C625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100" name="Oval 155">
                <a:extLst>
                  <a:ext uri="{FF2B5EF4-FFF2-40B4-BE49-F238E27FC236}">
                    <a16:creationId xmlns:a16="http://schemas.microsoft.com/office/drawing/2014/main" id="{662FA6CF-E537-4914-9341-62BD0E272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155">
                <a:extLst>
                  <a:ext uri="{FF2B5EF4-FFF2-40B4-BE49-F238E27FC236}">
                    <a16:creationId xmlns:a16="http://schemas.microsoft.com/office/drawing/2014/main" id="{DCB5C88B-694A-4831-9E72-3398BFD1F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514247E-6179-4DE1-B2D2-7B828A519B28}"/>
              </a:ext>
            </a:extLst>
          </p:cNvPr>
          <p:cNvGrpSpPr/>
          <p:nvPr/>
        </p:nvGrpSpPr>
        <p:grpSpPr>
          <a:xfrm>
            <a:off x="1658050" y="3354968"/>
            <a:ext cx="902050" cy="1048858"/>
            <a:chOff x="1616309" y="2896511"/>
            <a:chExt cx="1048838" cy="1009125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A3E5A0E-C2E3-49F6-A5E8-451EF16F5162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85" name="Oval 155">
                <a:extLst>
                  <a:ext uri="{FF2B5EF4-FFF2-40B4-BE49-F238E27FC236}">
                    <a16:creationId xmlns:a16="http://schemas.microsoft.com/office/drawing/2014/main" id="{923BFA7E-8F9B-4F00-8B23-5C5E893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Oval 155">
                <a:extLst>
                  <a:ext uri="{FF2B5EF4-FFF2-40B4-BE49-F238E27FC236}">
                    <a16:creationId xmlns:a16="http://schemas.microsoft.com/office/drawing/2014/main" id="{792ECE8E-DF96-4E07-9F3C-3600B9F5C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9588D65-C61D-4CBF-8138-F1FB23271101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98" name="Oval 155">
                <a:extLst>
                  <a:ext uri="{FF2B5EF4-FFF2-40B4-BE49-F238E27FC236}">
                    <a16:creationId xmlns:a16="http://schemas.microsoft.com/office/drawing/2014/main" id="{4A3B0862-3426-4ACE-9F82-58FB28565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155">
                <a:extLst>
                  <a:ext uri="{FF2B5EF4-FFF2-40B4-BE49-F238E27FC236}">
                    <a16:creationId xmlns:a16="http://schemas.microsoft.com/office/drawing/2014/main" id="{F1153CBB-1375-49DB-BFC2-04321C6CF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B1ADA9B-38D2-4B1F-AFB5-7833A53148E6}"/>
              </a:ext>
            </a:extLst>
          </p:cNvPr>
          <p:cNvGrpSpPr/>
          <p:nvPr/>
        </p:nvGrpSpPr>
        <p:grpSpPr>
          <a:xfrm>
            <a:off x="552047" y="3285466"/>
            <a:ext cx="955888" cy="1117290"/>
            <a:chOff x="575781" y="2828305"/>
            <a:chExt cx="1111435" cy="1074965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F97391F-0EFB-4BFF-BDA0-37F4DCA3E66A}"/>
                </a:ext>
              </a:extLst>
            </p:cNvPr>
            <p:cNvGrpSpPr/>
            <p:nvPr/>
          </p:nvGrpSpPr>
          <p:grpSpPr>
            <a:xfrm>
              <a:off x="575781" y="2828305"/>
              <a:ext cx="972036" cy="767685"/>
              <a:chOff x="471336" y="2290594"/>
              <a:chExt cx="1143000" cy="902708"/>
            </a:xfrm>
          </p:grpSpPr>
          <p:sp>
            <p:nvSpPr>
              <p:cNvPr id="83" name="Oval 155">
                <a:extLst>
                  <a:ext uri="{FF2B5EF4-FFF2-40B4-BE49-F238E27FC236}">
                    <a16:creationId xmlns:a16="http://schemas.microsoft.com/office/drawing/2014/main" id="{ED917958-31AF-477E-8D06-5BB73C10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Oval 155">
                <a:extLst>
                  <a:ext uri="{FF2B5EF4-FFF2-40B4-BE49-F238E27FC236}">
                    <a16:creationId xmlns:a16="http://schemas.microsoft.com/office/drawing/2014/main" id="{06D25EE5-60A7-48F3-8A36-E8C2E5D86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112A8213-6939-4C25-9232-6C8B68F2606B}"/>
                </a:ext>
              </a:extLst>
            </p:cNvPr>
            <p:cNvGrpSpPr/>
            <p:nvPr/>
          </p:nvGrpSpPr>
          <p:grpSpPr>
            <a:xfrm>
              <a:off x="1239595" y="3549753"/>
              <a:ext cx="447621" cy="353517"/>
              <a:chOff x="471336" y="2290594"/>
              <a:chExt cx="1143000" cy="902708"/>
            </a:xfrm>
          </p:grpSpPr>
          <p:sp>
            <p:nvSpPr>
              <p:cNvPr id="96" name="Oval 155">
                <a:extLst>
                  <a:ext uri="{FF2B5EF4-FFF2-40B4-BE49-F238E27FC236}">
                    <a16:creationId xmlns:a16="http://schemas.microsoft.com/office/drawing/2014/main" id="{222B3BBD-DCFE-4C01-81F4-173CF0FD1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Oval 155">
                <a:extLst>
                  <a:ext uri="{FF2B5EF4-FFF2-40B4-BE49-F238E27FC236}">
                    <a16:creationId xmlns:a16="http://schemas.microsoft.com/office/drawing/2014/main" id="{8928CB54-902A-4DA3-81B2-1995F26D2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7AD2E6C-D353-4212-8E22-74516E42261D}"/>
              </a:ext>
            </a:extLst>
          </p:cNvPr>
          <p:cNvGrpSpPr/>
          <p:nvPr/>
        </p:nvGrpSpPr>
        <p:grpSpPr>
          <a:xfrm>
            <a:off x="3836767" y="3342294"/>
            <a:ext cx="892296" cy="1055890"/>
            <a:chOff x="3719247" y="2883970"/>
            <a:chExt cx="1037496" cy="101589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1D0BA4B-F554-4070-9CB1-F4F36FF952BC}"/>
                </a:ext>
              </a:extLst>
            </p:cNvPr>
            <p:cNvGrpSpPr/>
            <p:nvPr/>
          </p:nvGrpSpPr>
          <p:grpSpPr>
            <a:xfrm>
              <a:off x="3719247" y="2883970"/>
              <a:ext cx="972036" cy="704616"/>
              <a:chOff x="1953403" y="3037856"/>
              <a:chExt cx="1143000" cy="828546"/>
            </a:xfrm>
          </p:grpSpPr>
          <p:sp>
            <p:nvSpPr>
              <p:cNvPr id="81" name="Oval 155">
                <a:extLst>
                  <a:ext uri="{FF2B5EF4-FFF2-40B4-BE49-F238E27FC236}">
                    <a16:creationId xmlns:a16="http://schemas.microsoft.com/office/drawing/2014/main" id="{5359E394-A700-46BA-9EE7-C479FFC4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52819BC-07CC-4C90-B80B-D47D68966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6FF9531E-38F8-484A-96D4-510B6BFBF02D}"/>
                </a:ext>
              </a:extLst>
            </p:cNvPr>
            <p:cNvGrpSpPr/>
            <p:nvPr/>
          </p:nvGrpSpPr>
          <p:grpSpPr>
            <a:xfrm>
              <a:off x="4309122" y="3575387"/>
              <a:ext cx="447621" cy="324474"/>
              <a:chOff x="1953403" y="3037856"/>
              <a:chExt cx="1143000" cy="828546"/>
            </a:xfrm>
          </p:grpSpPr>
          <p:sp>
            <p:nvSpPr>
              <p:cNvPr id="94" name="Oval 155">
                <a:extLst>
                  <a:ext uri="{FF2B5EF4-FFF2-40B4-BE49-F238E27FC236}">
                    <a16:creationId xmlns:a16="http://schemas.microsoft.com/office/drawing/2014/main" id="{FF076FE4-8E0F-4145-9760-5F1E34EEE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A459CA9-4BD5-4D87-8C02-4898EE827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3B299F04-D2A9-4CF3-BE3C-F2168946C66B}"/>
              </a:ext>
            </a:extLst>
          </p:cNvPr>
          <p:cNvGrpSpPr/>
          <p:nvPr/>
        </p:nvGrpSpPr>
        <p:grpSpPr>
          <a:xfrm>
            <a:off x="1588483" y="4991324"/>
            <a:ext cx="1021287" cy="1021287"/>
            <a:chOff x="1588483" y="4991324"/>
            <a:chExt cx="1021287" cy="1021287"/>
          </a:xfrm>
        </p:grpSpPr>
        <p:sp>
          <p:nvSpPr>
            <p:cNvPr id="103" name="涙形 102">
              <a:extLst>
                <a:ext uri="{FF2B5EF4-FFF2-40B4-BE49-F238E27FC236}">
                  <a16:creationId xmlns:a16="http://schemas.microsoft.com/office/drawing/2014/main" id="{66948BF0-EF92-4972-A871-B47CBDD11C6B}"/>
                </a:ext>
              </a:extLst>
            </p:cNvPr>
            <p:cNvSpPr/>
            <p:nvPr/>
          </p:nvSpPr>
          <p:spPr>
            <a:xfrm rot="18900000">
              <a:off x="1588483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Oval 155">
              <a:extLst>
                <a:ext uri="{FF2B5EF4-FFF2-40B4-BE49-F238E27FC236}">
                  <a16:creationId xmlns:a16="http://schemas.microsoft.com/office/drawing/2014/main" id="{CE8CA0C8-D1D2-4D3E-9A63-C41067F21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462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2216C26-9615-4FDA-B98C-8BF81617D693}"/>
              </a:ext>
            </a:extLst>
          </p:cNvPr>
          <p:cNvGrpSpPr/>
          <p:nvPr/>
        </p:nvGrpSpPr>
        <p:grpSpPr>
          <a:xfrm>
            <a:off x="2642667" y="4991324"/>
            <a:ext cx="1021287" cy="1021287"/>
            <a:chOff x="2642667" y="4991324"/>
            <a:chExt cx="1021287" cy="1021287"/>
          </a:xfrm>
        </p:grpSpPr>
        <p:sp>
          <p:nvSpPr>
            <p:cNvPr id="105" name="涙形 104">
              <a:extLst>
                <a:ext uri="{FF2B5EF4-FFF2-40B4-BE49-F238E27FC236}">
                  <a16:creationId xmlns:a16="http://schemas.microsoft.com/office/drawing/2014/main" id="{B4ADCFEE-5962-4097-87C1-FD6916E45D0A}"/>
                </a:ext>
              </a:extLst>
            </p:cNvPr>
            <p:cNvSpPr/>
            <p:nvPr/>
          </p:nvSpPr>
          <p:spPr>
            <a:xfrm rot="18900000">
              <a:off x="264266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Oval 155">
              <a:extLst>
                <a:ext uri="{FF2B5EF4-FFF2-40B4-BE49-F238E27FC236}">
                  <a16:creationId xmlns:a16="http://schemas.microsoft.com/office/drawing/2014/main" id="{AF52A22A-7133-47C2-96D4-093E4647A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646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D883112-56B9-4DDB-8736-D95F2070D1CA}"/>
              </a:ext>
            </a:extLst>
          </p:cNvPr>
          <p:cNvGrpSpPr/>
          <p:nvPr/>
        </p:nvGrpSpPr>
        <p:grpSpPr>
          <a:xfrm>
            <a:off x="517697" y="4923467"/>
            <a:ext cx="1043999" cy="1089144"/>
            <a:chOff x="517697" y="4923467"/>
            <a:chExt cx="1043999" cy="1089144"/>
          </a:xfrm>
        </p:grpSpPr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600FC2C7-07D3-4041-863D-2DC4B09333AC}"/>
                </a:ext>
              </a:extLst>
            </p:cNvPr>
            <p:cNvSpPr/>
            <p:nvPr/>
          </p:nvSpPr>
          <p:spPr>
            <a:xfrm rot="18900000">
              <a:off x="51769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Oval 155">
              <a:extLst>
                <a:ext uri="{FF2B5EF4-FFF2-40B4-BE49-F238E27FC236}">
                  <a16:creationId xmlns:a16="http://schemas.microsoft.com/office/drawing/2014/main" id="{ABFE879C-BC32-424A-9580-46A11CD8C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629" y="4923467"/>
              <a:ext cx="768067" cy="74087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96E184A4-7F6A-4BE3-979B-B1FA13C4F1DB}"/>
              </a:ext>
            </a:extLst>
          </p:cNvPr>
          <p:cNvGrpSpPr/>
          <p:nvPr/>
        </p:nvGrpSpPr>
        <p:grpSpPr>
          <a:xfrm>
            <a:off x="3705152" y="4991325"/>
            <a:ext cx="1021287" cy="1021287"/>
            <a:chOff x="3705152" y="4991325"/>
            <a:chExt cx="1021287" cy="1021287"/>
          </a:xfrm>
        </p:grpSpPr>
        <p:sp>
          <p:nvSpPr>
            <p:cNvPr id="107" name="涙形 106">
              <a:extLst>
                <a:ext uri="{FF2B5EF4-FFF2-40B4-BE49-F238E27FC236}">
                  <a16:creationId xmlns:a16="http://schemas.microsoft.com/office/drawing/2014/main" id="{989760ED-9D34-43F0-8529-1327595AA4AD}"/>
                </a:ext>
              </a:extLst>
            </p:cNvPr>
            <p:cNvSpPr/>
            <p:nvPr/>
          </p:nvSpPr>
          <p:spPr>
            <a:xfrm rot="18900000">
              <a:off x="3705152" y="4991325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DE29E8B-9790-4330-A017-997D6579CF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3768487" y="5364595"/>
              <a:ext cx="743108" cy="530221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9B1DC91-363D-4DA0-84F8-88DDA3E84A63}"/>
              </a:ext>
            </a:extLst>
          </p:cNvPr>
          <p:cNvGrpSpPr/>
          <p:nvPr/>
        </p:nvGrpSpPr>
        <p:grpSpPr>
          <a:xfrm>
            <a:off x="7405119" y="850900"/>
            <a:ext cx="972036" cy="972036"/>
            <a:chOff x="471336" y="850900"/>
            <a:chExt cx="1143000" cy="1143000"/>
          </a:xfrm>
        </p:grpSpPr>
        <p:sp>
          <p:nvSpPr>
            <p:cNvPr id="121" name="Oval 155">
              <a:extLst>
                <a:ext uri="{FF2B5EF4-FFF2-40B4-BE49-F238E27FC236}">
                  <a16:creationId xmlns:a16="http://schemas.microsoft.com/office/drawing/2014/main" id="{B0C06F76-0DE8-408D-994D-320F0E5DA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50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Oval 155">
              <a:extLst>
                <a:ext uri="{FF2B5EF4-FFF2-40B4-BE49-F238E27FC236}">
                  <a16:creationId xmlns:a16="http://schemas.microsoft.com/office/drawing/2014/main" id="{E1AD2187-4693-439E-A982-C3592C0D0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05A83607-220C-4B34-A0C6-B3E4D39F4608}"/>
              </a:ext>
            </a:extLst>
          </p:cNvPr>
          <p:cNvGrpSpPr/>
          <p:nvPr/>
        </p:nvGrpSpPr>
        <p:grpSpPr>
          <a:xfrm>
            <a:off x="6301297" y="843426"/>
            <a:ext cx="972036" cy="972036"/>
            <a:chOff x="1756671" y="1665713"/>
            <a:chExt cx="1143000" cy="1143000"/>
          </a:xfrm>
        </p:grpSpPr>
        <p:sp>
          <p:nvSpPr>
            <p:cNvPr id="124" name="Oval 155">
              <a:extLst>
                <a:ext uri="{FF2B5EF4-FFF2-40B4-BE49-F238E27FC236}">
                  <a16:creationId xmlns:a16="http://schemas.microsoft.com/office/drawing/2014/main" id="{36C07A54-F145-4427-8840-2AE579231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65713"/>
              <a:ext cx="1143000" cy="1143000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Oval 155">
              <a:extLst>
                <a:ext uri="{FF2B5EF4-FFF2-40B4-BE49-F238E27FC236}">
                  <a16:creationId xmlns:a16="http://schemas.microsoft.com/office/drawing/2014/main" id="{BCFE7040-1413-4288-A482-46195ECFF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9F3EE05-F42A-49AB-993A-C7B29F73F5D3}"/>
              </a:ext>
            </a:extLst>
          </p:cNvPr>
          <p:cNvGrpSpPr/>
          <p:nvPr/>
        </p:nvGrpSpPr>
        <p:grpSpPr>
          <a:xfrm>
            <a:off x="5190914" y="766594"/>
            <a:ext cx="972036" cy="1043732"/>
            <a:chOff x="471336" y="2290594"/>
            <a:chExt cx="1143000" cy="1227306"/>
          </a:xfrm>
        </p:grpSpPr>
        <p:sp>
          <p:nvSpPr>
            <p:cNvPr id="127" name="Oval 155">
              <a:extLst>
                <a:ext uri="{FF2B5EF4-FFF2-40B4-BE49-F238E27FC236}">
                  <a16:creationId xmlns:a16="http://schemas.microsoft.com/office/drawing/2014/main" id="{940EF100-1CE1-4111-9E02-857F6B8ED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74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Oval 155">
              <a:extLst>
                <a:ext uri="{FF2B5EF4-FFF2-40B4-BE49-F238E27FC236}">
                  <a16:creationId xmlns:a16="http://schemas.microsoft.com/office/drawing/2014/main" id="{3ED5FDAE-062D-4CC9-9844-41626036B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FD7C02C3-831D-4087-8DFB-68E5C5761A19}"/>
              </a:ext>
            </a:extLst>
          </p:cNvPr>
          <p:cNvGrpSpPr/>
          <p:nvPr/>
        </p:nvGrpSpPr>
        <p:grpSpPr>
          <a:xfrm>
            <a:off x="8480808" y="830885"/>
            <a:ext cx="972036" cy="972036"/>
            <a:chOff x="1953403" y="3048000"/>
            <a:chExt cx="1143000" cy="1143000"/>
          </a:xfrm>
        </p:grpSpPr>
        <p:sp>
          <p:nvSpPr>
            <p:cNvPr id="130" name="Oval 155">
              <a:extLst>
                <a:ext uri="{FF2B5EF4-FFF2-40B4-BE49-F238E27FC236}">
                  <a16:creationId xmlns:a16="http://schemas.microsoft.com/office/drawing/2014/main" id="{B807C475-ECE7-4175-A6F6-0968C308B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480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DE83DC52-FF87-42F1-80EE-E4DE571CF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306CCD4C-A381-489B-B449-BC3F935ECBBD}"/>
              </a:ext>
            </a:extLst>
          </p:cNvPr>
          <p:cNvGrpSpPr/>
          <p:nvPr/>
        </p:nvGrpSpPr>
        <p:grpSpPr>
          <a:xfrm>
            <a:off x="7405119" y="2165424"/>
            <a:ext cx="972036" cy="704616"/>
            <a:chOff x="471336" y="840756"/>
            <a:chExt cx="1143000" cy="828546"/>
          </a:xfrm>
        </p:grpSpPr>
        <p:sp>
          <p:nvSpPr>
            <p:cNvPr id="133" name="Oval 155">
              <a:extLst>
                <a:ext uri="{FF2B5EF4-FFF2-40B4-BE49-F238E27FC236}">
                  <a16:creationId xmlns:a16="http://schemas.microsoft.com/office/drawing/2014/main" id="{4B8ECC06-6AA7-41A8-B537-90279EB69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407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Oval 155">
              <a:extLst>
                <a:ext uri="{FF2B5EF4-FFF2-40B4-BE49-F238E27FC236}">
                  <a16:creationId xmlns:a16="http://schemas.microsoft.com/office/drawing/2014/main" id="{D979F2B2-02C4-4DB5-8D88-15B61AF6F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89095ABA-1997-443B-BDD0-A86051C1179F}"/>
              </a:ext>
            </a:extLst>
          </p:cNvPr>
          <p:cNvGrpSpPr/>
          <p:nvPr/>
        </p:nvGrpSpPr>
        <p:grpSpPr>
          <a:xfrm>
            <a:off x="6301297" y="2157949"/>
            <a:ext cx="972036" cy="704616"/>
            <a:chOff x="1756671" y="1655569"/>
            <a:chExt cx="1143000" cy="828546"/>
          </a:xfrm>
        </p:grpSpPr>
        <p:sp>
          <p:nvSpPr>
            <p:cNvPr id="136" name="Oval 155">
              <a:extLst>
                <a:ext uri="{FF2B5EF4-FFF2-40B4-BE49-F238E27FC236}">
                  <a16:creationId xmlns:a16="http://schemas.microsoft.com/office/drawing/2014/main" id="{C608BCEF-FB57-4CC1-915E-F58C92DA8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55569"/>
              <a:ext cx="1143000" cy="828546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155">
              <a:extLst>
                <a:ext uri="{FF2B5EF4-FFF2-40B4-BE49-F238E27FC236}">
                  <a16:creationId xmlns:a16="http://schemas.microsoft.com/office/drawing/2014/main" id="{91E2CAF3-3F15-49A0-ABB4-69F34AA4B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0FBEA998-083E-42FE-9082-3E79565055BF}"/>
              </a:ext>
            </a:extLst>
          </p:cNvPr>
          <p:cNvGrpSpPr/>
          <p:nvPr/>
        </p:nvGrpSpPr>
        <p:grpSpPr>
          <a:xfrm>
            <a:off x="5190914" y="2089743"/>
            <a:ext cx="972036" cy="767685"/>
            <a:chOff x="471336" y="2290594"/>
            <a:chExt cx="1143000" cy="902708"/>
          </a:xfrm>
        </p:grpSpPr>
        <p:sp>
          <p:nvSpPr>
            <p:cNvPr id="139" name="Oval 155">
              <a:extLst>
                <a:ext uri="{FF2B5EF4-FFF2-40B4-BE49-F238E27FC236}">
                  <a16:creationId xmlns:a16="http://schemas.microsoft.com/office/drawing/2014/main" id="{A42263D0-EEB4-410B-9244-4BC7E91CE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64757"/>
              <a:ext cx="1143000" cy="828545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Oval 155">
              <a:extLst>
                <a:ext uri="{FF2B5EF4-FFF2-40B4-BE49-F238E27FC236}">
                  <a16:creationId xmlns:a16="http://schemas.microsoft.com/office/drawing/2014/main" id="{73193BEE-367F-4B3B-830B-869B062B6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941C3C2-7A4D-4709-9B04-2D0AF5A19EB8}"/>
              </a:ext>
            </a:extLst>
          </p:cNvPr>
          <p:cNvGrpSpPr/>
          <p:nvPr/>
        </p:nvGrpSpPr>
        <p:grpSpPr>
          <a:xfrm>
            <a:off x="8480808" y="2145408"/>
            <a:ext cx="972036" cy="704616"/>
            <a:chOff x="1953403" y="3037856"/>
            <a:chExt cx="1143000" cy="828546"/>
          </a:xfrm>
        </p:grpSpPr>
        <p:sp>
          <p:nvSpPr>
            <p:cNvPr id="142" name="Oval 155">
              <a:extLst>
                <a:ext uri="{FF2B5EF4-FFF2-40B4-BE49-F238E27FC236}">
                  <a16:creationId xmlns:a16="http://schemas.microsoft.com/office/drawing/2014/main" id="{8CA16F39-1907-490F-90E4-9D155D1E5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378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5571992-19A4-4C17-BF0C-BF1D62086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0F38C6E-751F-4743-8F58-49EE8955DB8D}"/>
              </a:ext>
            </a:extLst>
          </p:cNvPr>
          <p:cNvGrpSpPr/>
          <p:nvPr/>
        </p:nvGrpSpPr>
        <p:grpSpPr>
          <a:xfrm>
            <a:off x="7491388" y="3362522"/>
            <a:ext cx="929582" cy="1044666"/>
            <a:chOff x="2667778" y="2903986"/>
            <a:chExt cx="1080849" cy="100509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3D93585-A06F-444A-B408-425DC6AAF08B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149" name="Oval 155">
                <a:extLst>
                  <a:ext uri="{FF2B5EF4-FFF2-40B4-BE49-F238E27FC236}">
                    <a16:creationId xmlns:a16="http://schemas.microsoft.com/office/drawing/2014/main" id="{1BA8A0C0-4967-44A7-81FA-AAA2825E6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Oval 155">
                <a:extLst>
                  <a:ext uri="{FF2B5EF4-FFF2-40B4-BE49-F238E27FC236}">
                    <a16:creationId xmlns:a16="http://schemas.microsoft.com/office/drawing/2014/main" id="{92EBE7EC-E679-440F-960F-61929B1A7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343A3CB-ACD8-4898-9A11-3F79501858B9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147" name="Oval 155">
                <a:extLst>
                  <a:ext uri="{FF2B5EF4-FFF2-40B4-BE49-F238E27FC236}">
                    <a16:creationId xmlns:a16="http://schemas.microsoft.com/office/drawing/2014/main" id="{F7F6FF82-8FFB-4FC2-81A0-3CDEC281D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Oval 155">
                <a:extLst>
                  <a:ext uri="{FF2B5EF4-FFF2-40B4-BE49-F238E27FC236}">
                    <a16:creationId xmlns:a16="http://schemas.microsoft.com/office/drawing/2014/main" id="{7420CE2E-31D5-4373-95D2-53B10632D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9B6A78A-BBBB-4ACB-B3F7-B0EA85991897}"/>
              </a:ext>
            </a:extLst>
          </p:cNvPr>
          <p:cNvGrpSpPr/>
          <p:nvPr/>
        </p:nvGrpSpPr>
        <p:grpSpPr>
          <a:xfrm>
            <a:off x="6385326" y="3354968"/>
            <a:ext cx="902050" cy="1048858"/>
            <a:chOff x="1616309" y="2896511"/>
            <a:chExt cx="1048838" cy="1009125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EE275CD-E7C3-4B0F-A177-6CD19F73986C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3D131105-170F-44E0-8373-2778017EA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155">
                <a:extLst>
                  <a:ext uri="{FF2B5EF4-FFF2-40B4-BE49-F238E27FC236}">
                    <a16:creationId xmlns:a16="http://schemas.microsoft.com/office/drawing/2014/main" id="{505C7C96-0B87-434C-9DE7-8CAAECACF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A56C3B6-0F47-4993-AD0C-890DEFB72412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154" name="Oval 155">
                <a:extLst>
                  <a:ext uri="{FF2B5EF4-FFF2-40B4-BE49-F238E27FC236}">
                    <a16:creationId xmlns:a16="http://schemas.microsoft.com/office/drawing/2014/main" id="{E3A21449-9C6B-4F93-93A5-9A05A9107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Oval 155">
                <a:extLst>
                  <a:ext uri="{FF2B5EF4-FFF2-40B4-BE49-F238E27FC236}">
                    <a16:creationId xmlns:a16="http://schemas.microsoft.com/office/drawing/2014/main" id="{3493A49B-5869-4DB6-AA5F-FCCDF3FCF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D53FAA6-9C4D-4AAD-9E4B-0F32EAA9A6E1}"/>
              </a:ext>
            </a:extLst>
          </p:cNvPr>
          <p:cNvGrpSpPr/>
          <p:nvPr/>
        </p:nvGrpSpPr>
        <p:grpSpPr>
          <a:xfrm>
            <a:off x="5279323" y="3285466"/>
            <a:ext cx="955888" cy="1117290"/>
            <a:chOff x="575781" y="2828305"/>
            <a:chExt cx="1111435" cy="1074965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C346851-474B-488B-86FF-BC521AC66341}"/>
                </a:ext>
              </a:extLst>
            </p:cNvPr>
            <p:cNvGrpSpPr/>
            <p:nvPr/>
          </p:nvGrpSpPr>
          <p:grpSpPr>
            <a:xfrm>
              <a:off x="575781" y="2828305"/>
              <a:ext cx="972036" cy="767685"/>
              <a:chOff x="471336" y="2290594"/>
              <a:chExt cx="1143000" cy="902708"/>
            </a:xfrm>
          </p:grpSpPr>
          <p:sp>
            <p:nvSpPr>
              <p:cNvPr id="163" name="Oval 155">
                <a:extLst>
                  <a:ext uri="{FF2B5EF4-FFF2-40B4-BE49-F238E27FC236}">
                    <a16:creationId xmlns:a16="http://schemas.microsoft.com/office/drawing/2014/main" id="{047C411B-080E-4C85-AED6-250BFAF2D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Oval 155">
                <a:extLst>
                  <a:ext uri="{FF2B5EF4-FFF2-40B4-BE49-F238E27FC236}">
                    <a16:creationId xmlns:a16="http://schemas.microsoft.com/office/drawing/2014/main" id="{4A253EFF-764E-4E9D-AB07-7F3778EC1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594E464C-6FEA-4F47-940C-49B4D34BA1EC}"/>
                </a:ext>
              </a:extLst>
            </p:cNvPr>
            <p:cNvGrpSpPr/>
            <p:nvPr/>
          </p:nvGrpSpPr>
          <p:grpSpPr>
            <a:xfrm>
              <a:off x="1239595" y="3549753"/>
              <a:ext cx="447621" cy="353517"/>
              <a:chOff x="471336" y="2290594"/>
              <a:chExt cx="1143000" cy="902708"/>
            </a:xfrm>
          </p:grpSpPr>
          <p:sp>
            <p:nvSpPr>
              <p:cNvPr id="161" name="Oval 155">
                <a:extLst>
                  <a:ext uri="{FF2B5EF4-FFF2-40B4-BE49-F238E27FC236}">
                    <a16:creationId xmlns:a16="http://schemas.microsoft.com/office/drawing/2014/main" id="{A4D9E904-9ABF-4072-A4DD-D17DAF47F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Oval 155">
                <a:extLst>
                  <a:ext uri="{FF2B5EF4-FFF2-40B4-BE49-F238E27FC236}">
                    <a16:creationId xmlns:a16="http://schemas.microsoft.com/office/drawing/2014/main" id="{48E30F99-CF7D-45CE-B00C-99DE1EF26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7EBBEAE-7550-496D-8879-A891AA406A84}"/>
              </a:ext>
            </a:extLst>
          </p:cNvPr>
          <p:cNvGrpSpPr/>
          <p:nvPr/>
        </p:nvGrpSpPr>
        <p:grpSpPr>
          <a:xfrm>
            <a:off x="8564043" y="3342294"/>
            <a:ext cx="892296" cy="1055890"/>
            <a:chOff x="3719247" y="2883970"/>
            <a:chExt cx="1037496" cy="1015891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02D3DF0-5AB7-4CF4-BE74-200352640E12}"/>
                </a:ext>
              </a:extLst>
            </p:cNvPr>
            <p:cNvGrpSpPr/>
            <p:nvPr/>
          </p:nvGrpSpPr>
          <p:grpSpPr>
            <a:xfrm>
              <a:off x="3719247" y="2883970"/>
              <a:ext cx="972036" cy="704616"/>
              <a:chOff x="1953403" y="3037856"/>
              <a:chExt cx="1143000" cy="828546"/>
            </a:xfrm>
          </p:grpSpPr>
          <p:sp>
            <p:nvSpPr>
              <p:cNvPr id="170" name="Oval 155">
                <a:extLst>
                  <a:ext uri="{FF2B5EF4-FFF2-40B4-BE49-F238E27FC236}">
                    <a16:creationId xmlns:a16="http://schemas.microsoft.com/office/drawing/2014/main" id="{62EDEBB4-793F-49BB-BED1-6FFC7D97E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68CFDC4-C7E0-4CC6-B609-3A366594D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026FB35-651D-44DE-A3D6-5F386E61425E}"/>
                </a:ext>
              </a:extLst>
            </p:cNvPr>
            <p:cNvGrpSpPr/>
            <p:nvPr/>
          </p:nvGrpSpPr>
          <p:grpSpPr>
            <a:xfrm>
              <a:off x="4309122" y="3575387"/>
              <a:ext cx="447621" cy="324474"/>
              <a:chOff x="1953403" y="3037856"/>
              <a:chExt cx="1143000" cy="828546"/>
            </a:xfrm>
          </p:grpSpPr>
          <p:sp>
            <p:nvSpPr>
              <p:cNvPr id="168" name="Oval 155">
                <a:extLst>
                  <a:ext uri="{FF2B5EF4-FFF2-40B4-BE49-F238E27FC236}">
                    <a16:creationId xmlns:a16="http://schemas.microsoft.com/office/drawing/2014/main" id="{971FD272-5F7C-454B-9C77-8934CC06F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EEBF4A38-9559-43C1-A865-0A595C082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A9EF8E9-D068-4BEF-B819-1A0FB2DB263F}"/>
              </a:ext>
            </a:extLst>
          </p:cNvPr>
          <p:cNvGrpSpPr/>
          <p:nvPr/>
        </p:nvGrpSpPr>
        <p:grpSpPr>
          <a:xfrm>
            <a:off x="6315759" y="4991324"/>
            <a:ext cx="1021287" cy="1021287"/>
            <a:chOff x="1588483" y="4991324"/>
            <a:chExt cx="1021287" cy="1021287"/>
          </a:xfrm>
        </p:grpSpPr>
        <p:sp>
          <p:nvSpPr>
            <p:cNvPr id="173" name="涙形 172">
              <a:extLst>
                <a:ext uri="{FF2B5EF4-FFF2-40B4-BE49-F238E27FC236}">
                  <a16:creationId xmlns:a16="http://schemas.microsoft.com/office/drawing/2014/main" id="{33AE8A3F-F31E-4B1B-ADF8-4DD3E9AA6F8D}"/>
                </a:ext>
              </a:extLst>
            </p:cNvPr>
            <p:cNvSpPr/>
            <p:nvPr/>
          </p:nvSpPr>
          <p:spPr>
            <a:xfrm rot="18900000">
              <a:off x="1588483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155">
              <a:extLst>
                <a:ext uri="{FF2B5EF4-FFF2-40B4-BE49-F238E27FC236}">
                  <a16:creationId xmlns:a16="http://schemas.microsoft.com/office/drawing/2014/main" id="{998DD980-3365-4CAB-B010-46CFF9BCC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462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45C601E0-E663-4E56-84AB-2B8E500C92F7}"/>
              </a:ext>
            </a:extLst>
          </p:cNvPr>
          <p:cNvGrpSpPr/>
          <p:nvPr/>
        </p:nvGrpSpPr>
        <p:grpSpPr>
          <a:xfrm>
            <a:off x="7369943" y="4991324"/>
            <a:ext cx="1021287" cy="1021287"/>
            <a:chOff x="2642667" y="4991324"/>
            <a:chExt cx="1021287" cy="1021287"/>
          </a:xfrm>
        </p:grpSpPr>
        <p:sp>
          <p:nvSpPr>
            <p:cNvPr id="176" name="涙形 175">
              <a:extLst>
                <a:ext uri="{FF2B5EF4-FFF2-40B4-BE49-F238E27FC236}">
                  <a16:creationId xmlns:a16="http://schemas.microsoft.com/office/drawing/2014/main" id="{4D33A098-3A4B-4BBF-82C7-A056B9D9160F}"/>
                </a:ext>
              </a:extLst>
            </p:cNvPr>
            <p:cNvSpPr/>
            <p:nvPr/>
          </p:nvSpPr>
          <p:spPr>
            <a:xfrm rot="18900000">
              <a:off x="264266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155">
              <a:extLst>
                <a:ext uri="{FF2B5EF4-FFF2-40B4-BE49-F238E27FC236}">
                  <a16:creationId xmlns:a16="http://schemas.microsoft.com/office/drawing/2014/main" id="{DBAABD8A-99C1-4237-BCB3-2594BC974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646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D59F4AA-31BC-43AA-AA20-48E0662EF480}"/>
              </a:ext>
            </a:extLst>
          </p:cNvPr>
          <p:cNvGrpSpPr/>
          <p:nvPr/>
        </p:nvGrpSpPr>
        <p:grpSpPr>
          <a:xfrm>
            <a:off x="5244973" y="4923467"/>
            <a:ext cx="1043999" cy="1089144"/>
            <a:chOff x="517697" y="4923467"/>
            <a:chExt cx="1043999" cy="1089144"/>
          </a:xfrm>
        </p:grpSpPr>
        <p:sp>
          <p:nvSpPr>
            <p:cNvPr id="179" name="涙形 178">
              <a:extLst>
                <a:ext uri="{FF2B5EF4-FFF2-40B4-BE49-F238E27FC236}">
                  <a16:creationId xmlns:a16="http://schemas.microsoft.com/office/drawing/2014/main" id="{BAE8E941-98DE-4421-BE64-8C8FF12D341E}"/>
                </a:ext>
              </a:extLst>
            </p:cNvPr>
            <p:cNvSpPr/>
            <p:nvPr/>
          </p:nvSpPr>
          <p:spPr>
            <a:xfrm rot="18900000">
              <a:off x="51769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Oval 155">
              <a:extLst>
                <a:ext uri="{FF2B5EF4-FFF2-40B4-BE49-F238E27FC236}">
                  <a16:creationId xmlns:a16="http://schemas.microsoft.com/office/drawing/2014/main" id="{B10F54E6-1263-48E8-B9A8-9928F684D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629" y="4923467"/>
              <a:ext cx="768067" cy="74087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AE872D61-A80B-4041-A538-B7B014749E9E}"/>
              </a:ext>
            </a:extLst>
          </p:cNvPr>
          <p:cNvGrpSpPr/>
          <p:nvPr/>
        </p:nvGrpSpPr>
        <p:grpSpPr>
          <a:xfrm>
            <a:off x="8432428" y="4991325"/>
            <a:ext cx="1021287" cy="1021287"/>
            <a:chOff x="3705152" y="4991325"/>
            <a:chExt cx="1021287" cy="1021287"/>
          </a:xfrm>
        </p:grpSpPr>
        <p:sp>
          <p:nvSpPr>
            <p:cNvPr id="182" name="涙形 181">
              <a:extLst>
                <a:ext uri="{FF2B5EF4-FFF2-40B4-BE49-F238E27FC236}">
                  <a16:creationId xmlns:a16="http://schemas.microsoft.com/office/drawing/2014/main" id="{8803F685-C2E6-4690-924B-82E2181DAF9A}"/>
                </a:ext>
              </a:extLst>
            </p:cNvPr>
            <p:cNvSpPr/>
            <p:nvPr/>
          </p:nvSpPr>
          <p:spPr>
            <a:xfrm rot="18900000">
              <a:off x="3705152" y="4991325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A350B6E8-D3AE-483C-B60F-C2C59955EA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3768487" y="5364595"/>
              <a:ext cx="743108" cy="530221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5CAB9BE-1B21-43F4-930A-013C2A99B5BC}"/>
              </a:ext>
            </a:extLst>
          </p:cNvPr>
          <p:cNvSpPr txBox="1"/>
          <p:nvPr/>
        </p:nvSpPr>
        <p:spPr>
          <a:xfrm>
            <a:off x="2677843" y="259960"/>
            <a:ext cx="386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左右同じものです。背景のあるなしです。</a:t>
            </a:r>
          </a:p>
        </p:txBody>
      </p:sp>
    </p:spTree>
    <p:extLst>
      <p:ext uri="{BB962C8B-B14F-4D97-AF65-F5344CB8AC3E}">
        <p14:creationId xmlns:p14="http://schemas.microsoft.com/office/powerpoint/2010/main" val="288900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55">
            <a:extLst>
              <a:ext uri="{FF2B5EF4-FFF2-40B4-BE49-F238E27FC236}">
                <a16:creationId xmlns:a16="http://schemas.microsoft.com/office/drawing/2014/main" id="{CC1D7F15-A468-4162-9F1F-24E8882CD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843" y="850900"/>
            <a:ext cx="972036" cy="97203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Oval 155">
            <a:extLst>
              <a:ext uri="{FF2B5EF4-FFF2-40B4-BE49-F238E27FC236}">
                <a16:creationId xmlns:a16="http://schemas.microsoft.com/office/drawing/2014/main" id="{789ADAB9-A8F7-4604-911D-524C16CDE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021" y="843426"/>
            <a:ext cx="972036" cy="97203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" name="Oval 155">
            <a:extLst>
              <a:ext uri="{FF2B5EF4-FFF2-40B4-BE49-F238E27FC236}">
                <a16:creationId xmlns:a16="http://schemas.microsoft.com/office/drawing/2014/main" id="{E1986683-7C97-4182-AF0D-4A6885D84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38" y="838290"/>
            <a:ext cx="972036" cy="97203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" name="Oval 155">
            <a:extLst>
              <a:ext uri="{FF2B5EF4-FFF2-40B4-BE49-F238E27FC236}">
                <a16:creationId xmlns:a16="http://schemas.microsoft.com/office/drawing/2014/main" id="{C2CDD60C-5765-4375-9A98-61EE36473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532" y="830885"/>
            <a:ext cx="972036" cy="97203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Oval 155">
            <a:extLst>
              <a:ext uri="{FF2B5EF4-FFF2-40B4-BE49-F238E27FC236}">
                <a16:creationId xmlns:a16="http://schemas.microsoft.com/office/drawing/2014/main" id="{21C2B813-E4A1-4A5C-9AB4-C65FA01B9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843" y="2165424"/>
            <a:ext cx="972036" cy="70461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8" name="Oval 155">
            <a:extLst>
              <a:ext uri="{FF2B5EF4-FFF2-40B4-BE49-F238E27FC236}">
                <a16:creationId xmlns:a16="http://schemas.microsoft.com/office/drawing/2014/main" id="{F947452E-20C9-4721-9BE8-9CF93E8FB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021" y="2157949"/>
            <a:ext cx="972036" cy="70461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" name="Oval 155">
            <a:extLst>
              <a:ext uri="{FF2B5EF4-FFF2-40B4-BE49-F238E27FC236}">
                <a16:creationId xmlns:a16="http://schemas.microsoft.com/office/drawing/2014/main" id="{4C8E3B7A-2EC3-4CD2-8FBA-BC34C1DC6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38" y="2152813"/>
            <a:ext cx="972036" cy="704615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" name="Oval 155">
            <a:extLst>
              <a:ext uri="{FF2B5EF4-FFF2-40B4-BE49-F238E27FC236}">
                <a16:creationId xmlns:a16="http://schemas.microsoft.com/office/drawing/2014/main" id="{3988CBEA-C1D5-4029-A7DE-2F928A9A8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532" y="2145408"/>
            <a:ext cx="972036" cy="704616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008DB37-D6C8-4097-8FA8-6B440842638A}"/>
              </a:ext>
            </a:extLst>
          </p:cNvPr>
          <p:cNvGrpSpPr/>
          <p:nvPr/>
        </p:nvGrpSpPr>
        <p:grpSpPr>
          <a:xfrm>
            <a:off x="2764112" y="3362522"/>
            <a:ext cx="929582" cy="1044666"/>
            <a:chOff x="2667778" y="2903986"/>
            <a:chExt cx="1080849" cy="1005092"/>
          </a:xfrm>
          <a:solidFill>
            <a:srgbClr val="FF0000">
              <a:alpha val="80000"/>
            </a:srgbClr>
          </a:solidFill>
        </p:grpSpPr>
        <p:sp>
          <p:nvSpPr>
            <p:cNvPr id="87" name="Oval 155">
              <a:extLst>
                <a:ext uri="{FF2B5EF4-FFF2-40B4-BE49-F238E27FC236}">
                  <a16:creationId xmlns:a16="http://schemas.microsoft.com/office/drawing/2014/main" id="{76722284-4558-467C-84C9-36F8994BA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778" y="2903986"/>
              <a:ext cx="972036" cy="704616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Oval 155">
              <a:extLst>
                <a:ext uri="{FF2B5EF4-FFF2-40B4-BE49-F238E27FC236}">
                  <a16:creationId xmlns:a16="http://schemas.microsoft.com/office/drawing/2014/main" id="{662FA6CF-E537-4914-9341-62BD0E272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005" y="3584604"/>
              <a:ext cx="447622" cy="324474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514247E-6179-4DE1-B2D2-7B828A519B28}"/>
              </a:ext>
            </a:extLst>
          </p:cNvPr>
          <p:cNvGrpSpPr/>
          <p:nvPr/>
        </p:nvGrpSpPr>
        <p:grpSpPr>
          <a:xfrm>
            <a:off x="1658050" y="3354968"/>
            <a:ext cx="902050" cy="1048858"/>
            <a:chOff x="1616309" y="2896511"/>
            <a:chExt cx="1048838" cy="1009125"/>
          </a:xfrm>
          <a:solidFill>
            <a:srgbClr val="FF0000">
              <a:alpha val="80000"/>
            </a:srgbClr>
          </a:solidFill>
        </p:grpSpPr>
        <p:sp>
          <p:nvSpPr>
            <p:cNvPr id="85" name="Oval 155">
              <a:extLst>
                <a:ext uri="{FF2B5EF4-FFF2-40B4-BE49-F238E27FC236}">
                  <a16:creationId xmlns:a16="http://schemas.microsoft.com/office/drawing/2014/main" id="{923BFA7E-8F9B-4F00-8B23-5C5E893B3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6309" y="2896511"/>
              <a:ext cx="972036" cy="704616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Oval 155">
              <a:extLst>
                <a:ext uri="{FF2B5EF4-FFF2-40B4-BE49-F238E27FC236}">
                  <a16:creationId xmlns:a16="http://schemas.microsoft.com/office/drawing/2014/main" id="{4A3B0862-3426-4ACE-9F82-58FB28565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526" y="3581162"/>
              <a:ext cx="447621" cy="324474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B1ADA9B-38D2-4B1F-AFB5-7833A53148E6}"/>
              </a:ext>
            </a:extLst>
          </p:cNvPr>
          <p:cNvGrpSpPr/>
          <p:nvPr/>
        </p:nvGrpSpPr>
        <p:grpSpPr>
          <a:xfrm>
            <a:off x="552047" y="3351020"/>
            <a:ext cx="955888" cy="1051737"/>
            <a:chOff x="575781" y="2891375"/>
            <a:chExt cx="1111435" cy="1011895"/>
          </a:xfrm>
          <a:solidFill>
            <a:srgbClr val="FF0000">
              <a:alpha val="80000"/>
            </a:srgbClr>
          </a:solidFill>
        </p:grpSpPr>
        <p:sp>
          <p:nvSpPr>
            <p:cNvPr id="83" name="Oval 155">
              <a:extLst>
                <a:ext uri="{FF2B5EF4-FFF2-40B4-BE49-F238E27FC236}">
                  <a16:creationId xmlns:a16="http://schemas.microsoft.com/office/drawing/2014/main" id="{ED917958-31AF-477E-8D06-5BB73C10F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1" y="2891375"/>
              <a:ext cx="972036" cy="704615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Oval 155">
              <a:extLst>
                <a:ext uri="{FF2B5EF4-FFF2-40B4-BE49-F238E27FC236}">
                  <a16:creationId xmlns:a16="http://schemas.microsoft.com/office/drawing/2014/main" id="{222B3BBD-DCFE-4C01-81F4-173CF0FD1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595" y="3578797"/>
              <a:ext cx="447621" cy="324473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7AD2E6C-D353-4212-8E22-74516E42261D}"/>
              </a:ext>
            </a:extLst>
          </p:cNvPr>
          <p:cNvGrpSpPr/>
          <p:nvPr/>
        </p:nvGrpSpPr>
        <p:grpSpPr>
          <a:xfrm>
            <a:off x="3836767" y="3342294"/>
            <a:ext cx="892296" cy="1055890"/>
            <a:chOff x="3719247" y="2883970"/>
            <a:chExt cx="1037496" cy="1015891"/>
          </a:xfrm>
          <a:solidFill>
            <a:srgbClr val="FF0000">
              <a:alpha val="80000"/>
            </a:srgbClr>
          </a:solidFill>
        </p:grpSpPr>
        <p:sp>
          <p:nvSpPr>
            <p:cNvPr id="81" name="Oval 155">
              <a:extLst>
                <a:ext uri="{FF2B5EF4-FFF2-40B4-BE49-F238E27FC236}">
                  <a16:creationId xmlns:a16="http://schemas.microsoft.com/office/drawing/2014/main" id="{5359E394-A700-46BA-9EE7-C479FFC4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247" y="2883970"/>
              <a:ext cx="972036" cy="704616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Oval 155">
              <a:extLst>
                <a:ext uri="{FF2B5EF4-FFF2-40B4-BE49-F238E27FC236}">
                  <a16:creationId xmlns:a16="http://schemas.microsoft.com/office/drawing/2014/main" id="{FF076FE4-8E0F-4145-9760-5F1E34EEE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122" y="3575387"/>
              <a:ext cx="447621" cy="324474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" name="涙形 102">
            <a:extLst>
              <a:ext uri="{FF2B5EF4-FFF2-40B4-BE49-F238E27FC236}">
                <a16:creationId xmlns:a16="http://schemas.microsoft.com/office/drawing/2014/main" id="{66948BF0-EF92-4972-A871-B47CBDD11C6B}"/>
              </a:ext>
            </a:extLst>
          </p:cNvPr>
          <p:cNvSpPr/>
          <p:nvPr/>
        </p:nvSpPr>
        <p:spPr>
          <a:xfrm rot="18900000">
            <a:off x="1588483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" name="涙形 104">
            <a:extLst>
              <a:ext uri="{FF2B5EF4-FFF2-40B4-BE49-F238E27FC236}">
                <a16:creationId xmlns:a16="http://schemas.microsoft.com/office/drawing/2014/main" id="{B4ADCFEE-5962-4097-87C1-FD6916E45D0A}"/>
              </a:ext>
            </a:extLst>
          </p:cNvPr>
          <p:cNvSpPr/>
          <p:nvPr/>
        </p:nvSpPr>
        <p:spPr>
          <a:xfrm rot="18900000">
            <a:off x="2642667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涙形 54">
            <a:extLst>
              <a:ext uri="{FF2B5EF4-FFF2-40B4-BE49-F238E27FC236}">
                <a16:creationId xmlns:a16="http://schemas.microsoft.com/office/drawing/2014/main" id="{600FC2C7-07D3-4041-863D-2DC4B09333AC}"/>
              </a:ext>
            </a:extLst>
          </p:cNvPr>
          <p:cNvSpPr/>
          <p:nvPr/>
        </p:nvSpPr>
        <p:spPr>
          <a:xfrm rot="18900000">
            <a:off x="517697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涙形 106">
            <a:extLst>
              <a:ext uri="{FF2B5EF4-FFF2-40B4-BE49-F238E27FC236}">
                <a16:creationId xmlns:a16="http://schemas.microsoft.com/office/drawing/2014/main" id="{989760ED-9D34-43F0-8529-1327595AA4AD}"/>
              </a:ext>
            </a:extLst>
          </p:cNvPr>
          <p:cNvSpPr/>
          <p:nvPr/>
        </p:nvSpPr>
        <p:spPr>
          <a:xfrm rot="18900000">
            <a:off x="3705152" y="4991325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FF000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1" name="Oval 155">
            <a:extLst>
              <a:ext uri="{FF2B5EF4-FFF2-40B4-BE49-F238E27FC236}">
                <a16:creationId xmlns:a16="http://schemas.microsoft.com/office/drawing/2014/main" id="{B0C06F76-0DE8-408D-994D-320F0E5DA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119" y="850900"/>
            <a:ext cx="972036" cy="97203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Oval 155">
            <a:extLst>
              <a:ext uri="{FF2B5EF4-FFF2-40B4-BE49-F238E27FC236}">
                <a16:creationId xmlns:a16="http://schemas.microsoft.com/office/drawing/2014/main" id="{940EF100-1CE1-4111-9E02-857F6B8ED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0914" y="838290"/>
            <a:ext cx="972036" cy="97203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0" name="Oval 155">
            <a:extLst>
              <a:ext uri="{FF2B5EF4-FFF2-40B4-BE49-F238E27FC236}">
                <a16:creationId xmlns:a16="http://schemas.microsoft.com/office/drawing/2014/main" id="{B807C475-ECE7-4175-A6F6-0968C308B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0808" y="830885"/>
            <a:ext cx="972036" cy="97203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" name="Oval 155">
            <a:extLst>
              <a:ext uri="{FF2B5EF4-FFF2-40B4-BE49-F238E27FC236}">
                <a16:creationId xmlns:a16="http://schemas.microsoft.com/office/drawing/2014/main" id="{4B8ECC06-6AA7-41A8-B537-90279EB69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119" y="2165424"/>
            <a:ext cx="972036" cy="70461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6" name="Oval 155">
            <a:extLst>
              <a:ext uri="{FF2B5EF4-FFF2-40B4-BE49-F238E27FC236}">
                <a16:creationId xmlns:a16="http://schemas.microsoft.com/office/drawing/2014/main" id="{C608BCEF-FB57-4CC1-915E-F58C92DA8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297" y="2157949"/>
            <a:ext cx="972036" cy="70461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9" name="Oval 155">
            <a:extLst>
              <a:ext uri="{FF2B5EF4-FFF2-40B4-BE49-F238E27FC236}">
                <a16:creationId xmlns:a16="http://schemas.microsoft.com/office/drawing/2014/main" id="{A42263D0-EEB4-410B-9244-4BC7E91CE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0914" y="2152813"/>
            <a:ext cx="972036" cy="704615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2" name="Oval 155">
            <a:extLst>
              <a:ext uri="{FF2B5EF4-FFF2-40B4-BE49-F238E27FC236}">
                <a16:creationId xmlns:a16="http://schemas.microsoft.com/office/drawing/2014/main" id="{8CA16F39-1907-490F-90E4-9D155D1E5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0808" y="2145408"/>
            <a:ext cx="972036" cy="704616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0F38C6E-751F-4743-8F58-49EE8955DB8D}"/>
              </a:ext>
            </a:extLst>
          </p:cNvPr>
          <p:cNvGrpSpPr/>
          <p:nvPr/>
        </p:nvGrpSpPr>
        <p:grpSpPr>
          <a:xfrm>
            <a:off x="7491388" y="3362522"/>
            <a:ext cx="929582" cy="1044666"/>
            <a:chOff x="2667778" y="2903986"/>
            <a:chExt cx="1080849" cy="1005092"/>
          </a:xfrm>
          <a:solidFill>
            <a:srgbClr val="FF0000">
              <a:alpha val="80000"/>
            </a:srgbClr>
          </a:solidFill>
        </p:grpSpPr>
        <p:sp>
          <p:nvSpPr>
            <p:cNvPr id="149" name="Oval 155">
              <a:extLst>
                <a:ext uri="{FF2B5EF4-FFF2-40B4-BE49-F238E27FC236}">
                  <a16:creationId xmlns:a16="http://schemas.microsoft.com/office/drawing/2014/main" id="{1BA8A0C0-4967-44A7-81FA-AAA2825E6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778" y="2903986"/>
              <a:ext cx="972036" cy="70461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Oval 155">
              <a:extLst>
                <a:ext uri="{FF2B5EF4-FFF2-40B4-BE49-F238E27FC236}">
                  <a16:creationId xmlns:a16="http://schemas.microsoft.com/office/drawing/2014/main" id="{F7F6FF82-8FFB-4FC2-81A0-3CDEC281D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005" y="3584604"/>
              <a:ext cx="447622" cy="324474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9B6A78A-BBBB-4ACB-B3F7-B0EA85991897}"/>
              </a:ext>
            </a:extLst>
          </p:cNvPr>
          <p:cNvGrpSpPr/>
          <p:nvPr/>
        </p:nvGrpSpPr>
        <p:grpSpPr>
          <a:xfrm>
            <a:off x="6385326" y="3354968"/>
            <a:ext cx="902050" cy="1048858"/>
            <a:chOff x="1616309" y="2896511"/>
            <a:chExt cx="1048838" cy="1009125"/>
          </a:xfrm>
          <a:solidFill>
            <a:srgbClr val="FF0000">
              <a:alpha val="80000"/>
            </a:srgbClr>
          </a:solidFill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3D131105-170F-44E0-8373-2778017EA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6309" y="2896511"/>
              <a:ext cx="972036" cy="70461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Oval 155">
              <a:extLst>
                <a:ext uri="{FF2B5EF4-FFF2-40B4-BE49-F238E27FC236}">
                  <a16:creationId xmlns:a16="http://schemas.microsoft.com/office/drawing/2014/main" id="{E3A21449-9C6B-4F93-93A5-9A05A9107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526" y="3581162"/>
              <a:ext cx="447621" cy="324474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D53FAA6-9C4D-4AAD-9E4B-0F32EAA9A6E1}"/>
              </a:ext>
            </a:extLst>
          </p:cNvPr>
          <p:cNvGrpSpPr/>
          <p:nvPr/>
        </p:nvGrpSpPr>
        <p:grpSpPr>
          <a:xfrm>
            <a:off x="5279323" y="3351020"/>
            <a:ext cx="955888" cy="1051737"/>
            <a:chOff x="575781" y="2891375"/>
            <a:chExt cx="1111435" cy="1011895"/>
          </a:xfrm>
          <a:solidFill>
            <a:srgbClr val="FF0000">
              <a:alpha val="80000"/>
            </a:srgbClr>
          </a:solidFill>
        </p:grpSpPr>
        <p:sp>
          <p:nvSpPr>
            <p:cNvPr id="163" name="Oval 155">
              <a:extLst>
                <a:ext uri="{FF2B5EF4-FFF2-40B4-BE49-F238E27FC236}">
                  <a16:creationId xmlns:a16="http://schemas.microsoft.com/office/drawing/2014/main" id="{047C411B-080E-4C85-AED6-250BFAF2D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1" y="2891375"/>
              <a:ext cx="972036" cy="704615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Oval 155">
              <a:extLst>
                <a:ext uri="{FF2B5EF4-FFF2-40B4-BE49-F238E27FC236}">
                  <a16:creationId xmlns:a16="http://schemas.microsoft.com/office/drawing/2014/main" id="{A4D9E904-9ABF-4072-A4DD-D17DAF47F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595" y="3578797"/>
              <a:ext cx="447621" cy="324473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7EBBEAE-7550-496D-8879-A891AA406A84}"/>
              </a:ext>
            </a:extLst>
          </p:cNvPr>
          <p:cNvGrpSpPr/>
          <p:nvPr/>
        </p:nvGrpSpPr>
        <p:grpSpPr>
          <a:xfrm>
            <a:off x="8564043" y="3342294"/>
            <a:ext cx="892296" cy="1055890"/>
            <a:chOff x="3719247" y="2883970"/>
            <a:chExt cx="1037496" cy="1015891"/>
          </a:xfrm>
          <a:solidFill>
            <a:srgbClr val="FF0000">
              <a:alpha val="80000"/>
            </a:srgbClr>
          </a:solidFill>
        </p:grpSpPr>
        <p:sp>
          <p:nvSpPr>
            <p:cNvPr id="170" name="Oval 155">
              <a:extLst>
                <a:ext uri="{FF2B5EF4-FFF2-40B4-BE49-F238E27FC236}">
                  <a16:creationId xmlns:a16="http://schemas.microsoft.com/office/drawing/2014/main" id="{62EDEBB4-793F-49BB-BED1-6FFC7D97E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247" y="2883970"/>
              <a:ext cx="972036" cy="70461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Oval 155">
              <a:extLst>
                <a:ext uri="{FF2B5EF4-FFF2-40B4-BE49-F238E27FC236}">
                  <a16:creationId xmlns:a16="http://schemas.microsoft.com/office/drawing/2014/main" id="{971FD272-5F7C-454B-9C77-8934CC06F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122" y="3575387"/>
              <a:ext cx="447621" cy="324474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3" name="涙形 172">
            <a:extLst>
              <a:ext uri="{FF2B5EF4-FFF2-40B4-BE49-F238E27FC236}">
                <a16:creationId xmlns:a16="http://schemas.microsoft.com/office/drawing/2014/main" id="{33AE8A3F-F31E-4B1B-ADF8-4DD3E9AA6F8D}"/>
              </a:ext>
            </a:extLst>
          </p:cNvPr>
          <p:cNvSpPr/>
          <p:nvPr/>
        </p:nvSpPr>
        <p:spPr>
          <a:xfrm rot="18900000">
            <a:off x="6315759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6" name="涙形 175">
            <a:extLst>
              <a:ext uri="{FF2B5EF4-FFF2-40B4-BE49-F238E27FC236}">
                <a16:creationId xmlns:a16="http://schemas.microsoft.com/office/drawing/2014/main" id="{4D33A098-3A4B-4BBF-82C7-A056B9D9160F}"/>
              </a:ext>
            </a:extLst>
          </p:cNvPr>
          <p:cNvSpPr/>
          <p:nvPr/>
        </p:nvSpPr>
        <p:spPr>
          <a:xfrm rot="18900000">
            <a:off x="7369943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9" name="涙形 178">
            <a:extLst>
              <a:ext uri="{FF2B5EF4-FFF2-40B4-BE49-F238E27FC236}">
                <a16:creationId xmlns:a16="http://schemas.microsoft.com/office/drawing/2014/main" id="{BAE8E941-98DE-4421-BE64-8C8FF12D341E}"/>
              </a:ext>
            </a:extLst>
          </p:cNvPr>
          <p:cNvSpPr/>
          <p:nvPr/>
        </p:nvSpPr>
        <p:spPr>
          <a:xfrm rot="18900000">
            <a:off x="5244973" y="4991324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2" name="涙形 181">
            <a:extLst>
              <a:ext uri="{FF2B5EF4-FFF2-40B4-BE49-F238E27FC236}">
                <a16:creationId xmlns:a16="http://schemas.microsoft.com/office/drawing/2014/main" id="{8803F685-C2E6-4690-924B-82E2181DAF9A}"/>
              </a:ext>
            </a:extLst>
          </p:cNvPr>
          <p:cNvSpPr/>
          <p:nvPr/>
        </p:nvSpPr>
        <p:spPr>
          <a:xfrm rot="18900000">
            <a:off x="8432428" y="4991325"/>
            <a:ext cx="1021287" cy="1021287"/>
          </a:xfrm>
          <a:prstGeom prst="teardrop">
            <a:avLst>
              <a:gd name="adj" fmla="val 121550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B18D32C4-B42A-4519-B0FB-E96383E4E18D}"/>
              </a:ext>
            </a:extLst>
          </p:cNvPr>
          <p:cNvGrpSpPr/>
          <p:nvPr/>
        </p:nvGrpSpPr>
        <p:grpSpPr>
          <a:xfrm>
            <a:off x="2677843" y="852862"/>
            <a:ext cx="972036" cy="972036"/>
            <a:chOff x="471336" y="850900"/>
            <a:chExt cx="1143000" cy="1143000"/>
          </a:xfrm>
        </p:grpSpPr>
        <p:sp>
          <p:nvSpPr>
            <p:cNvPr id="468" name="Oval 155">
              <a:extLst>
                <a:ext uri="{FF2B5EF4-FFF2-40B4-BE49-F238E27FC236}">
                  <a16:creationId xmlns:a16="http://schemas.microsoft.com/office/drawing/2014/main" id="{AE2083BD-25CB-4D27-89E2-B490F95E5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50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9" name="Oval 155">
              <a:extLst>
                <a:ext uri="{FF2B5EF4-FFF2-40B4-BE49-F238E27FC236}">
                  <a16:creationId xmlns:a16="http://schemas.microsoft.com/office/drawing/2014/main" id="{10F410C4-8DBD-46EF-9AB6-301DC945D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D8AC2976-09A0-46F3-9626-5867FCDA950B}"/>
              </a:ext>
            </a:extLst>
          </p:cNvPr>
          <p:cNvGrpSpPr/>
          <p:nvPr/>
        </p:nvGrpSpPr>
        <p:grpSpPr>
          <a:xfrm>
            <a:off x="1574021" y="845388"/>
            <a:ext cx="972036" cy="972036"/>
            <a:chOff x="1756671" y="1665713"/>
            <a:chExt cx="1143000" cy="1143000"/>
          </a:xfrm>
        </p:grpSpPr>
        <p:sp>
          <p:nvSpPr>
            <p:cNvPr id="466" name="Oval 155">
              <a:extLst>
                <a:ext uri="{FF2B5EF4-FFF2-40B4-BE49-F238E27FC236}">
                  <a16:creationId xmlns:a16="http://schemas.microsoft.com/office/drawing/2014/main" id="{4D67BC0B-4898-4DA6-9EA2-4B937D50F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65713"/>
              <a:ext cx="1143000" cy="1143000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7" name="Oval 155">
              <a:extLst>
                <a:ext uri="{FF2B5EF4-FFF2-40B4-BE49-F238E27FC236}">
                  <a16:creationId xmlns:a16="http://schemas.microsoft.com/office/drawing/2014/main" id="{5B7E3425-2A8C-4F75-A564-73F6DE695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2C0A80F4-EE0C-49A3-8450-3A55AADB435F}"/>
              </a:ext>
            </a:extLst>
          </p:cNvPr>
          <p:cNvGrpSpPr/>
          <p:nvPr/>
        </p:nvGrpSpPr>
        <p:grpSpPr>
          <a:xfrm>
            <a:off x="463638" y="768556"/>
            <a:ext cx="972036" cy="1043732"/>
            <a:chOff x="471336" y="2290594"/>
            <a:chExt cx="1143000" cy="1227306"/>
          </a:xfrm>
        </p:grpSpPr>
        <p:sp>
          <p:nvSpPr>
            <p:cNvPr id="464" name="Oval 155">
              <a:extLst>
                <a:ext uri="{FF2B5EF4-FFF2-40B4-BE49-F238E27FC236}">
                  <a16:creationId xmlns:a16="http://schemas.microsoft.com/office/drawing/2014/main" id="{98C38050-A7A2-4D0D-8416-E7F3AF1BE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74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5" name="Oval 155">
              <a:extLst>
                <a:ext uri="{FF2B5EF4-FFF2-40B4-BE49-F238E27FC236}">
                  <a16:creationId xmlns:a16="http://schemas.microsoft.com/office/drawing/2014/main" id="{6965805E-6FB2-414A-8C20-5F372307A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564006CE-90DA-4907-AC70-40881562EEB3}"/>
              </a:ext>
            </a:extLst>
          </p:cNvPr>
          <p:cNvGrpSpPr/>
          <p:nvPr/>
        </p:nvGrpSpPr>
        <p:grpSpPr>
          <a:xfrm>
            <a:off x="3753532" y="832847"/>
            <a:ext cx="972036" cy="972036"/>
            <a:chOff x="1953403" y="3048000"/>
            <a:chExt cx="1143000" cy="1143000"/>
          </a:xfrm>
        </p:grpSpPr>
        <p:sp>
          <p:nvSpPr>
            <p:cNvPr id="462" name="Oval 155">
              <a:extLst>
                <a:ext uri="{FF2B5EF4-FFF2-40B4-BE49-F238E27FC236}">
                  <a16:creationId xmlns:a16="http://schemas.microsoft.com/office/drawing/2014/main" id="{BCA31A25-7851-46B3-97DE-CBD3102BC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480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D49D3019-799A-418B-8868-1547B934E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759A305B-2862-409E-AC05-1A7C094245C5}"/>
              </a:ext>
            </a:extLst>
          </p:cNvPr>
          <p:cNvGrpSpPr/>
          <p:nvPr/>
        </p:nvGrpSpPr>
        <p:grpSpPr>
          <a:xfrm>
            <a:off x="2677843" y="2167386"/>
            <a:ext cx="972036" cy="704616"/>
            <a:chOff x="471336" y="840756"/>
            <a:chExt cx="1143000" cy="828546"/>
          </a:xfrm>
        </p:grpSpPr>
        <p:sp>
          <p:nvSpPr>
            <p:cNvPr id="460" name="Oval 155">
              <a:extLst>
                <a:ext uri="{FF2B5EF4-FFF2-40B4-BE49-F238E27FC236}">
                  <a16:creationId xmlns:a16="http://schemas.microsoft.com/office/drawing/2014/main" id="{A12F19D8-2FFD-40E4-9E9F-F607ADAA1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407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" name="Oval 155">
              <a:extLst>
                <a:ext uri="{FF2B5EF4-FFF2-40B4-BE49-F238E27FC236}">
                  <a16:creationId xmlns:a16="http://schemas.microsoft.com/office/drawing/2014/main" id="{648CB0C3-A114-46DC-89D6-95838D53B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D2C739D5-5C7E-4958-990D-3063C9C1CF64}"/>
              </a:ext>
            </a:extLst>
          </p:cNvPr>
          <p:cNvGrpSpPr/>
          <p:nvPr/>
        </p:nvGrpSpPr>
        <p:grpSpPr>
          <a:xfrm>
            <a:off x="1574021" y="2159911"/>
            <a:ext cx="972036" cy="704616"/>
            <a:chOff x="1756671" y="1655569"/>
            <a:chExt cx="1143000" cy="828546"/>
          </a:xfrm>
        </p:grpSpPr>
        <p:sp>
          <p:nvSpPr>
            <p:cNvPr id="458" name="Oval 155">
              <a:extLst>
                <a:ext uri="{FF2B5EF4-FFF2-40B4-BE49-F238E27FC236}">
                  <a16:creationId xmlns:a16="http://schemas.microsoft.com/office/drawing/2014/main" id="{89F819C6-5FCC-49D6-94D4-0C0E7974F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55569"/>
              <a:ext cx="1143000" cy="828546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9" name="Oval 155">
              <a:extLst>
                <a:ext uri="{FF2B5EF4-FFF2-40B4-BE49-F238E27FC236}">
                  <a16:creationId xmlns:a16="http://schemas.microsoft.com/office/drawing/2014/main" id="{7545B077-AE32-423F-A2B3-836152C98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6D007AF0-A8E8-44DB-BEE4-15AC9CF078FF}"/>
              </a:ext>
            </a:extLst>
          </p:cNvPr>
          <p:cNvGrpSpPr/>
          <p:nvPr/>
        </p:nvGrpSpPr>
        <p:grpSpPr>
          <a:xfrm>
            <a:off x="463638" y="2091705"/>
            <a:ext cx="972036" cy="767685"/>
            <a:chOff x="471336" y="2290594"/>
            <a:chExt cx="1143000" cy="902708"/>
          </a:xfrm>
        </p:grpSpPr>
        <p:sp>
          <p:nvSpPr>
            <p:cNvPr id="456" name="Oval 155">
              <a:extLst>
                <a:ext uri="{FF2B5EF4-FFF2-40B4-BE49-F238E27FC236}">
                  <a16:creationId xmlns:a16="http://schemas.microsoft.com/office/drawing/2014/main" id="{DADFC6EE-B373-476D-9273-71186752D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64757"/>
              <a:ext cx="1143000" cy="828545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" name="Oval 155">
              <a:extLst>
                <a:ext uri="{FF2B5EF4-FFF2-40B4-BE49-F238E27FC236}">
                  <a16:creationId xmlns:a16="http://schemas.microsoft.com/office/drawing/2014/main" id="{9C6CA3BD-9E4F-4A8E-B61F-BEBC3D178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BC0881A1-1D8B-4158-B951-4672E0FA4070}"/>
              </a:ext>
            </a:extLst>
          </p:cNvPr>
          <p:cNvGrpSpPr/>
          <p:nvPr/>
        </p:nvGrpSpPr>
        <p:grpSpPr>
          <a:xfrm>
            <a:off x="3753532" y="2147370"/>
            <a:ext cx="972036" cy="704616"/>
            <a:chOff x="1953403" y="3037856"/>
            <a:chExt cx="1143000" cy="828546"/>
          </a:xfrm>
        </p:grpSpPr>
        <p:sp>
          <p:nvSpPr>
            <p:cNvPr id="454" name="Oval 155">
              <a:extLst>
                <a:ext uri="{FF2B5EF4-FFF2-40B4-BE49-F238E27FC236}">
                  <a16:creationId xmlns:a16="http://schemas.microsoft.com/office/drawing/2014/main" id="{66B3B760-D476-4614-9A0D-E61678F29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378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952EDD1D-3C78-4572-AEF4-A65FF9009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68DD9BEE-5692-4992-A729-F5C3D351A62C}"/>
              </a:ext>
            </a:extLst>
          </p:cNvPr>
          <p:cNvGrpSpPr/>
          <p:nvPr/>
        </p:nvGrpSpPr>
        <p:grpSpPr>
          <a:xfrm>
            <a:off x="2764112" y="3364484"/>
            <a:ext cx="929582" cy="1044666"/>
            <a:chOff x="2667778" y="2903986"/>
            <a:chExt cx="1080849" cy="1005092"/>
          </a:xfrm>
        </p:grpSpPr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94B8C57E-7A5B-4A72-B8D5-9CCB4A506C77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452" name="Oval 155">
                <a:extLst>
                  <a:ext uri="{FF2B5EF4-FFF2-40B4-BE49-F238E27FC236}">
                    <a16:creationId xmlns:a16="http://schemas.microsoft.com/office/drawing/2014/main" id="{F5602488-8E8B-4CE1-BA91-5685062B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3" name="Oval 155">
                <a:extLst>
                  <a:ext uri="{FF2B5EF4-FFF2-40B4-BE49-F238E27FC236}">
                    <a16:creationId xmlns:a16="http://schemas.microsoft.com/office/drawing/2014/main" id="{0E5CAECE-A8E0-4749-BC5B-D47C43B27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C784B972-FECC-4F87-ADD8-10E7BC13EA16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450" name="Oval 155">
                <a:extLst>
                  <a:ext uri="{FF2B5EF4-FFF2-40B4-BE49-F238E27FC236}">
                    <a16:creationId xmlns:a16="http://schemas.microsoft.com/office/drawing/2014/main" id="{85368D65-6110-435A-BC94-CF646E53D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155">
                <a:extLst>
                  <a:ext uri="{FF2B5EF4-FFF2-40B4-BE49-F238E27FC236}">
                    <a16:creationId xmlns:a16="http://schemas.microsoft.com/office/drawing/2014/main" id="{13ED53FA-B61D-42B9-8BD2-33F7E4E0D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EBD99B3D-5EA2-49EE-95A3-A204D583FAB8}"/>
              </a:ext>
            </a:extLst>
          </p:cNvPr>
          <p:cNvGrpSpPr/>
          <p:nvPr/>
        </p:nvGrpSpPr>
        <p:grpSpPr>
          <a:xfrm>
            <a:off x="1658050" y="3356930"/>
            <a:ext cx="902050" cy="1048858"/>
            <a:chOff x="1616309" y="2896511"/>
            <a:chExt cx="1048838" cy="1009125"/>
          </a:xfrm>
        </p:grpSpPr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6197DBC0-FB2E-48AA-B3FE-1129C2E3CC39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446" name="Oval 155">
                <a:extLst>
                  <a:ext uri="{FF2B5EF4-FFF2-40B4-BE49-F238E27FC236}">
                    <a16:creationId xmlns:a16="http://schemas.microsoft.com/office/drawing/2014/main" id="{0346DD3B-C974-42BD-AF5D-640CA3F1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7" name="Oval 155">
                <a:extLst>
                  <a:ext uri="{FF2B5EF4-FFF2-40B4-BE49-F238E27FC236}">
                    <a16:creationId xmlns:a16="http://schemas.microsoft.com/office/drawing/2014/main" id="{1961FFCD-E165-4B55-BEAF-2658D79B6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6DAA23EC-F44E-4E76-8E56-BC97E6EED416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444" name="Oval 155">
                <a:extLst>
                  <a:ext uri="{FF2B5EF4-FFF2-40B4-BE49-F238E27FC236}">
                    <a16:creationId xmlns:a16="http://schemas.microsoft.com/office/drawing/2014/main" id="{476C98D2-64B8-43FE-8262-AD238D074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5" name="Oval 155">
                <a:extLst>
                  <a:ext uri="{FF2B5EF4-FFF2-40B4-BE49-F238E27FC236}">
                    <a16:creationId xmlns:a16="http://schemas.microsoft.com/office/drawing/2014/main" id="{E1FFFC6A-B8C3-49B2-934A-06C0A873A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3D6D186D-A4EE-4C1A-93F6-C474F1840BD5}"/>
              </a:ext>
            </a:extLst>
          </p:cNvPr>
          <p:cNvGrpSpPr/>
          <p:nvPr/>
        </p:nvGrpSpPr>
        <p:grpSpPr>
          <a:xfrm>
            <a:off x="552047" y="3287428"/>
            <a:ext cx="955888" cy="1117290"/>
            <a:chOff x="575781" y="2828305"/>
            <a:chExt cx="1111435" cy="1074965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5C11FA58-B725-4829-A5CA-FF1D6CB1B5D1}"/>
                </a:ext>
              </a:extLst>
            </p:cNvPr>
            <p:cNvGrpSpPr/>
            <p:nvPr/>
          </p:nvGrpSpPr>
          <p:grpSpPr>
            <a:xfrm>
              <a:off x="575781" y="2828305"/>
              <a:ext cx="972036" cy="767685"/>
              <a:chOff x="471336" y="2290594"/>
              <a:chExt cx="1143000" cy="902708"/>
            </a:xfrm>
          </p:grpSpPr>
          <p:sp>
            <p:nvSpPr>
              <p:cNvPr id="440" name="Oval 155">
                <a:extLst>
                  <a:ext uri="{FF2B5EF4-FFF2-40B4-BE49-F238E27FC236}">
                    <a16:creationId xmlns:a16="http://schemas.microsoft.com/office/drawing/2014/main" id="{D5CCC1E3-1962-4A60-8407-F66207B60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" name="Oval 155">
                <a:extLst>
                  <a:ext uri="{FF2B5EF4-FFF2-40B4-BE49-F238E27FC236}">
                    <a16:creationId xmlns:a16="http://schemas.microsoft.com/office/drawing/2014/main" id="{A5D1BD60-C5A8-4DDA-AFF4-89D70476E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611B6B0A-36CB-45D3-A81F-2920F3D93F57}"/>
                </a:ext>
              </a:extLst>
            </p:cNvPr>
            <p:cNvGrpSpPr/>
            <p:nvPr/>
          </p:nvGrpSpPr>
          <p:grpSpPr>
            <a:xfrm>
              <a:off x="1239595" y="3549753"/>
              <a:ext cx="447621" cy="353517"/>
              <a:chOff x="471336" y="2290594"/>
              <a:chExt cx="1143000" cy="902708"/>
            </a:xfrm>
          </p:grpSpPr>
          <p:sp>
            <p:nvSpPr>
              <p:cNvPr id="438" name="Oval 155">
                <a:extLst>
                  <a:ext uri="{FF2B5EF4-FFF2-40B4-BE49-F238E27FC236}">
                    <a16:creationId xmlns:a16="http://schemas.microsoft.com/office/drawing/2014/main" id="{F1971F7F-6D0F-4BF7-A4DE-1D7A864AB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9" name="Oval 155">
                <a:extLst>
                  <a:ext uri="{FF2B5EF4-FFF2-40B4-BE49-F238E27FC236}">
                    <a16:creationId xmlns:a16="http://schemas.microsoft.com/office/drawing/2014/main" id="{C47BF1EC-4F08-4298-83F6-B3D4C5CB4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11845567-92D5-44CA-ACA7-6DABC10E44E6}"/>
              </a:ext>
            </a:extLst>
          </p:cNvPr>
          <p:cNvGrpSpPr/>
          <p:nvPr/>
        </p:nvGrpSpPr>
        <p:grpSpPr>
          <a:xfrm>
            <a:off x="3836767" y="3344256"/>
            <a:ext cx="892296" cy="1055890"/>
            <a:chOff x="3719247" y="2883970"/>
            <a:chExt cx="1037496" cy="1015891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4D74F284-7993-4A00-B538-6D72F11BA007}"/>
                </a:ext>
              </a:extLst>
            </p:cNvPr>
            <p:cNvGrpSpPr/>
            <p:nvPr/>
          </p:nvGrpSpPr>
          <p:grpSpPr>
            <a:xfrm>
              <a:off x="3719247" y="2883970"/>
              <a:ext cx="972036" cy="704616"/>
              <a:chOff x="1953403" y="3037856"/>
              <a:chExt cx="1143000" cy="828546"/>
            </a:xfrm>
          </p:grpSpPr>
          <p:sp>
            <p:nvSpPr>
              <p:cNvPr id="434" name="Oval 155">
                <a:extLst>
                  <a:ext uri="{FF2B5EF4-FFF2-40B4-BE49-F238E27FC236}">
                    <a16:creationId xmlns:a16="http://schemas.microsoft.com/office/drawing/2014/main" id="{F83F2E84-0F8B-4649-BD01-B9411F707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A36DDE1-068C-4BDF-A11E-DADD482D0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29B86D81-2918-4672-BEE9-38A4D71DFB70}"/>
                </a:ext>
              </a:extLst>
            </p:cNvPr>
            <p:cNvGrpSpPr/>
            <p:nvPr/>
          </p:nvGrpSpPr>
          <p:grpSpPr>
            <a:xfrm>
              <a:off x="4309122" y="3575387"/>
              <a:ext cx="447621" cy="324474"/>
              <a:chOff x="1953403" y="3037856"/>
              <a:chExt cx="1143000" cy="828546"/>
            </a:xfrm>
          </p:grpSpPr>
          <p:sp>
            <p:nvSpPr>
              <p:cNvPr id="432" name="Oval 155">
                <a:extLst>
                  <a:ext uri="{FF2B5EF4-FFF2-40B4-BE49-F238E27FC236}">
                    <a16:creationId xmlns:a16="http://schemas.microsoft.com/office/drawing/2014/main" id="{85E95BFD-94F1-414F-A381-65C3094FF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529F246-A461-484A-A72F-6E144ABE8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7C26B818-AD02-4245-BE28-1EA225F865D8}"/>
              </a:ext>
            </a:extLst>
          </p:cNvPr>
          <p:cNvGrpSpPr/>
          <p:nvPr/>
        </p:nvGrpSpPr>
        <p:grpSpPr>
          <a:xfrm>
            <a:off x="1588483" y="4993286"/>
            <a:ext cx="1021287" cy="1021287"/>
            <a:chOff x="1588483" y="4991324"/>
            <a:chExt cx="1021287" cy="1021287"/>
          </a:xfrm>
        </p:grpSpPr>
        <p:sp>
          <p:nvSpPr>
            <p:cNvPr id="428" name="涙形 427">
              <a:extLst>
                <a:ext uri="{FF2B5EF4-FFF2-40B4-BE49-F238E27FC236}">
                  <a16:creationId xmlns:a16="http://schemas.microsoft.com/office/drawing/2014/main" id="{7BF4BE81-D630-4EAE-9F5A-D21FDE3B4632}"/>
                </a:ext>
              </a:extLst>
            </p:cNvPr>
            <p:cNvSpPr/>
            <p:nvPr/>
          </p:nvSpPr>
          <p:spPr>
            <a:xfrm rot="18900000">
              <a:off x="1588483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" name="Oval 155">
              <a:extLst>
                <a:ext uri="{FF2B5EF4-FFF2-40B4-BE49-F238E27FC236}">
                  <a16:creationId xmlns:a16="http://schemas.microsoft.com/office/drawing/2014/main" id="{D5756630-7ED2-410A-8004-F1437B3D5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462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7DBB967A-C271-4433-B6CE-EA22975C5EF0}"/>
              </a:ext>
            </a:extLst>
          </p:cNvPr>
          <p:cNvGrpSpPr/>
          <p:nvPr/>
        </p:nvGrpSpPr>
        <p:grpSpPr>
          <a:xfrm>
            <a:off x="2642667" y="4993286"/>
            <a:ext cx="1021287" cy="1021287"/>
            <a:chOff x="2642667" y="4991324"/>
            <a:chExt cx="1021287" cy="1021287"/>
          </a:xfrm>
        </p:grpSpPr>
        <p:sp>
          <p:nvSpPr>
            <p:cNvPr id="426" name="涙形 425">
              <a:extLst>
                <a:ext uri="{FF2B5EF4-FFF2-40B4-BE49-F238E27FC236}">
                  <a16:creationId xmlns:a16="http://schemas.microsoft.com/office/drawing/2014/main" id="{0BC88922-2032-40ED-A0AB-67B6A9CFAA92}"/>
                </a:ext>
              </a:extLst>
            </p:cNvPr>
            <p:cNvSpPr/>
            <p:nvPr/>
          </p:nvSpPr>
          <p:spPr>
            <a:xfrm rot="18900000">
              <a:off x="264266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Oval 155">
              <a:extLst>
                <a:ext uri="{FF2B5EF4-FFF2-40B4-BE49-F238E27FC236}">
                  <a16:creationId xmlns:a16="http://schemas.microsoft.com/office/drawing/2014/main" id="{8F5F06FE-33AB-4F88-B88B-5F09CC3A4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646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A65BC609-356C-4E30-A23F-32C1987737EE}"/>
              </a:ext>
            </a:extLst>
          </p:cNvPr>
          <p:cNvGrpSpPr/>
          <p:nvPr/>
        </p:nvGrpSpPr>
        <p:grpSpPr>
          <a:xfrm>
            <a:off x="517697" y="4925429"/>
            <a:ext cx="1043999" cy="1089144"/>
            <a:chOff x="517697" y="4923467"/>
            <a:chExt cx="1043999" cy="1089144"/>
          </a:xfrm>
        </p:grpSpPr>
        <p:sp>
          <p:nvSpPr>
            <p:cNvPr id="424" name="涙形 423">
              <a:extLst>
                <a:ext uri="{FF2B5EF4-FFF2-40B4-BE49-F238E27FC236}">
                  <a16:creationId xmlns:a16="http://schemas.microsoft.com/office/drawing/2014/main" id="{33235F7F-1ED2-4AD9-8DFD-4AADFFF75BC4}"/>
                </a:ext>
              </a:extLst>
            </p:cNvPr>
            <p:cNvSpPr/>
            <p:nvPr/>
          </p:nvSpPr>
          <p:spPr>
            <a:xfrm rot="18900000">
              <a:off x="51769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" name="Oval 155">
              <a:extLst>
                <a:ext uri="{FF2B5EF4-FFF2-40B4-BE49-F238E27FC236}">
                  <a16:creationId xmlns:a16="http://schemas.microsoft.com/office/drawing/2014/main" id="{FF875037-596D-4D54-AEBB-CDD15E11B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629" y="4923467"/>
              <a:ext cx="768067" cy="74087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F1CBECDF-4880-4489-B69E-122E5635CBC7}"/>
              </a:ext>
            </a:extLst>
          </p:cNvPr>
          <p:cNvGrpSpPr/>
          <p:nvPr/>
        </p:nvGrpSpPr>
        <p:grpSpPr>
          <a:xfrm>
            <a:off x="3705152" y="4993287"/>
            <a:ext cx="1021287" cy="1021287"/>
            <a:chOff x="3705152" y="4991325"/>
            <a:chExt cx="1021287" cy="1021287"/>
          </a:xfrm>
        </p:grpSpPr>
        <p:sp>
          <p:nvSpPr>
            <p:cNvPr id="422" name="涙形 421">
              <a:extLst>
                <a:ext uri="{FF2B5EF4-FFF2-40B4-BE49-F238E27FC236}">
                  <a16:creationId xmlns:a16="http://schemas.microsoft.com/office/drawing/2014/main" id="{B905F703-D15F-4617-A453-309966A820CD}"/>
                </a:ext>
              </a:extLst>
            </p:cNvPr>
            <p:cNvSpPr/>
            <p:nvPr/>
          </p:nvSpPr>
          <p:spPr>
            <a:xfrm rot="18900000">
              <a:off x="3705152" y="4991325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995AF199-B68D-4C79-B80F-D5FB1E9375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3768487" y="5364595"/>
              <a:ext cx="743108" cy="530221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3FB6FD36-F92C-4CA9-92AA-308FEEABB8C6}"/>
              </a:ext>
            </a:extLst>
          </p:cNvPr>
          <p:cNvGrpSpPr/>
          <p:nvPr/>
        </p:nvGrpSpPr>
        <p:grpSpPr>
          <a:xfrm>
            <a:off x="7405119" y="852862"/>
            <a:ext cx="972036" cy="972036"/>
            <a:chOff x="471336" y="850900"/>
            <a:chExt cx="1143000" cy="1143000"/>
          </a:xfrm>
        </p:grpSpPr>
        <p:sp>
          <p:nvSpPr>
            <p:cNvPr id="420" name="Oval 155">
              <a:extLst>
                <a:ext uri="{FF2B5EF4-FFF2-40B4-BE49-F238E27FC236}">
                  <a16:creationId xmlns:a16="http://schemas.microsoft.com/office/drawing/2014/main" id="{F6965731-42EE-4BEA-9548-01953F7DE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50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" name="Oval 155">
              <a:extLst>
                <a:ext uri="{FF2B5EF4-FFF2-40B4-BE49-F238E27FC236}">
                  <a16:creationId xmlns:a16="http://schemas.microsoft.com/office/drawing/2014/main" id="{2F0E8E71-77FA-4833-BB16-EFCD5FA69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925AF5-483E-4BA6-85EF-F9A9BF4A4158}"/>
              </a:ext>
            </a:extLst>
          </p:cNvPr>
          <p:cNvGrpSpPr/>
          <p:nvPr/>
        </p:nvGrpSpPr>
        <p:grpSpPr>
          <a:xfrm>
            <a:off x="6301297" y="843426"/>
            <a:ext cx="972036" cy="973998"/>
            <a:chOff x="6301297" y="843426"/>
            <a:chExt cx="972036" cy="973998"/>
          </a:xfrm>
        </p:grpSpPr>
        <p:sp>
          <p:nvSpPr>
            <p:cNvPr id="124" name="Oval 155">
              <a:extLst>
                <a:ext uri="{FF2B5EF4-FFF2-40B4-BE49-F238E27FC236}">
                  <a16:creationId xmlns:a16="http://schemas.microsoft.com/office/drawing/2014/main" id="{36C07A54-F145-4427-8840-2AE579231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28883FF5-6FBC-4B0D-8864-9D27A48E1A91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418" name="Oval 155">
                <a:extLst>
                  <a:ext uri="{FF2B5EF4-FFF2-40B4-BE49-F238E27FC236}">
                    <a16:creationId xmlns:a16="http://schemas.microsoft.com/office/drawing/2014/main" id="{9AD8930C-B168-4907-A0BB-171EEE671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Oval 155">
                <a:extLst>
                  <a:ext uri="{FF2B5EF4-FFF2-40B4-BE49-F238E27FC236}">
                    <a16:creationId xmlns:a16="http://schemas.microsoft.com/office/drawing/2014/main" id="{676779EC-FB57-4E57-8618-D520D4ABE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124F50E4-B313-4F60-B255-548868EF6378}"/>
              </a:ext>
            </a:extLst>
          </p:cNvPr>
          <p:cNvGrpSpPr/>
          <p:nvPr/>
        </p:nvGrpSpPr>
        <p:grpSpPr>
          <a:xfrm>
            <a:off x="5190914" y="768556"/>
            <a:ext cx="972036" cy="1043732"/>
            <a:chOff x="471336" y="2290594"/>
            <a:chExt cx="1143000" cy="1227306"/>
          </a:xfrm>
        </p:grpSpPr>
        <p:sp>
          <p:nvSpPr>
            <p:cNvPr id="416" name="Oval 155">
              <a:extLst>
                <a:ext uri="{FF2B5EF4-FFF2-40B4-BE49-F238E27FC236}">
                  <a16:creationId xmlns:a16="http://schemas.microsoft.com/office/drawing/2014/main" id="{7E54017E-9C71-4184-B7BA-0E7181FBB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749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" name="Oval 155">
              <a:extLst>
                <a:ext uri="{FF2B5EF4-FFF2-40B4-BE49-F238E27FC236}">
                  <a16:creationId xmlns:a16="http://schemas.microsoft.com/office/drawing/2014/main" id="{FD6B223D-9691-40CB-BAC0-464CE79CE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9660EBF9-86A8-435F-8BBE-CB89ADB04ADB}"/>
              </a:ext>
            </a:extLst>
          </p:cNvPr>
          <p:cNvGrpSpPr/>
          <p:nvPr/>
        </p:nvGrpSpPr>
        <p:grpSpPr>
          <a:xfrm>
            <a:off x="8480808" y="832847"/>
            <a:ext cx="972036" cy="972036"/>
            <a:chOff x="1953403" y="3048000"/>
            <a:chExt cx="1143000" cy="1143000"/>
          </a:xfrm>
        </p:grpSpPr>
        <p:sp>
          <p:nvSpPr>
            <p:cNvPr id="414" name="Oval 155">
              <a:extLst>
                <a:ext uri="{FF2B5EF4-FFF2-40B4-BE49-F238E27FC236}">
                  <a16:creationId xmlns:a16="http://schemas.microsoft.com/office/drawing/2014/main" id="{2FCBD440-7FDE-4274-BB7C-F7FB84EBD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48000"/>
              <a:ext cx="1143000" cy="114300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D761DC29-D1BC-49B8-806B-DE31A8D41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0C30637B-EEA3-4E21-B518-F01FDE93F4C4}"/>
              </a:ext>
            </a:extLst>
          </p:cNvPr>
          <p:cNvGrpSpPr/>
          <p:nvPr/>
        </p:nvGrpSpPr>
        <p:grpSpPr>
          <a:xfrm>
            <a:off x="7405119" y="2167386"/>
            <a:ext cx="972036" cy="704616"/>
            <a:chOff x="471336" y="840756"/>
            <a:chExt cx="1143000" cy="828546"/>
          </a:xfrm>
        </p:grpSpPr>
        <p:sp>
          <p:nvSpPr>
            <p:cNvPr id="412" name="Oval 155">
              <a:extLst>
                <a:ext uri="{FF2B5EF4-FFF2-40B4-BE49-F238E27FC236}">
                  <a16:creationId xmlns:a16="http://schemas.microsoft.com/office/drawing/2014/main" id="{BEAF28B2-7B26-4432-B7EA-E2670C71E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8407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" name="Oval 155">
              <a:extLst>
                <a:ext uri="{FF2B5EF4-FFF2-40B4-BE49-F238E27FC236}">
                  <a16:creationId xmlns:a16="http://schemas.microsoft.com/office/drawing/2014/main" id="{CAF4645A-8134-4041-A122-ED9E1CA05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19" y="946150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82FF94D7-34A5-4EEA-8325-8EFC916BAA3F}"/>
              </a:ext>
            </a:extLst>
          </p:cNvPr>
          <p:cNvGrpSpPr/>
          <p:nvPr/>
        </p:nvGrpSpPr>
        <p:grpSpPr>
          <a:xfrm>
            <a:off x="6301297" y="2159911"/>
            <a:ext cx="972036" cy="704616"/>
            <a:chOff x="1756671" y="1655569"/>
            <a:chExt cx="1143000" cy="828546"/>
          </a:xfrm>
        </p:grpSpPr>
        <p:sp>
          <p:nvSpPr>
            <p:cNvPr id="410" name="Oval 155">
              <a:extLst>
                <a:ext uri="{FF2B5EF4-FFF2-40B4-BE49-F238E27FC236}">
                  <a16:creationId xmlns:a16="http://schemas.microsoft.com/office/drawing/2014/main" id="{9DCF3E5E-AC91-41CB-A4C4-6DF5091A8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55569"/>
              <a:ext cx="1143000" cy="828546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1" name="Oval 155">
              <a:extLst>
                <a:ext uri="{FF2B5EF4-FFF2-40B4-BE49-F238E27FC236}">
                  <a16:creationId xmlns:a16="http://schemas.microsoft.com/office/drawing/2014/main" id="{893F354B-3B29-42A7-AE9A-4322DA8CF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365DD8D5-0C72-48B3-BF9E-CF67465756BB}"/>
              </a:ext>
            </a:extLst>
          </p:cNvPr>
          <p:cNvGrpSpPr/>
          <p:nvPr/>
        </p:nvGrpSpPr>
        <p:grpSpPr>
          <a:xfrm>
            <a:off x="5190914" y="2091705"/>
            <a:ext cx="972036" cy="767685"/>
            <a:chOff x="471336" y="2290594"/>
            <a:chExt cx="1143000" cy="902708"/>
          </a:xfrm>
        </p:grpSpPr>
        <p:sp>
          <p:nvSpPr>
            <p:cNvPr id="408" name="Oval 155">
              <a:extLst>
                <a:ext uri="{FF2B5EF4-FFF2-40B4-BE49-F238E27FC236}">
                  <a16:creationId xmlns:a16="http://schemas.microsoft.com/office/drawing/2014/main" id="{00B4368B-F112-45CC-9322-012E17476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36" y="2364757"/>
              <a:ext cx="1143000" cy="828545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" name="Oval 155">
              <a:extLst>
                <a:ext uri="{FF2B5EF4-FFF2-40B4-BE49-F238E27FC236}">
                  <a16:creationId xmlns:a16="http://schemas.microsoft.com/office/drawing/2014/main" id="{23926D47-91F7-4839-81B3-ABC435445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74" y="2290594"/>
              <a:ext cx="1030626" cy="744706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588125B5-455F-4987-B8DC-3C8718D7FA03}"/>
              </a:ext>
            </a:extLst>
          </p:cNvPr>
          <p:cNvGrpSpPr/>
          <p:nvPr/>
        </p:nvGrpSpPr>
        <p:grpSpPr>
          <a:xfrm>
            <a:off x="8480808" y="2147370"/>
            <a:ext cx="972036" cy="704616"/>
            <a:chOff x="1953403" y="3037856"/>
            <a:chExt cx="1143000" cy="828546"/>
          </a:xfrm>
        </p:grpSpPr>
        <p:sp>
          <p:nvSpPr>
            <p:cNvPr id="406" name="Oval 155">
              <a:extLst>
                <a:ext uri="{FF2B5EF4-FFF2-40B4-BE49-F238E27FC236}">
                  <a16:creationId xmlns:a16="http://schemas.microsoft.com/office/drawing/2014/main" id="{F4BF37DA-527F-4B47-AB5E-BB15DED7F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403" y="3037856"/>
              <a:ext cx="1143000" cy="82854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241FB402-BE22-48A5-80ED-37784FA7D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903" y="3113410"/>
              <a:ext cx="1016000" cy="599860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7B24586E-2C91-4192-A8CC-02C044C7C634}"/>
              </a:ext>
            </a:extLst>
          </p:cNvPr>
          <p:cNvGrpSpPr/>
          <p:nvPr/>
        </p:nvGrpSpPr>
        <p:grpSpPr>
          <a:xfrm>
            <a:off x="7491388" y="3364484"/>
            <a:ext cx="929582" cy="1044666"/>
            <a:chOff x="2667778" y="2903986"/>
            <a:chExt cx="1080849" cy="1005092"/>
          </a:xfrm>
        </p:grpSpPr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7B8FE0B7-B48D-4410-86DF-28238F285C4C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404" name="Oval 155">
                <a:extLst>
                  <a:ext uri="{FF2B5EF4-FFF2-40B4-BE49-F238E27FC236}">
                    <a16:creationId xmlns:a16="http://schemas.microsoft.com/office/drawing/2014/main" id="{BE5B9C06-4088-4B5E-BC86-CBFE34CF7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Oval 155">
                <a:extLst>
                  <a:ext uri="{FF2B5EF4-FFF2-40B4-BE49-F238E27FC236}">
                    <a16:creationId xmlns:a16="http://schemas.microsoft.com/office/drawing/2014/main" id="{157BA107-7C5E-4BE1-AAF2-24D534A24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98D05236-E0A8-4744-A450-374C3A800B58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402" name="Oval 155">
                <a:extLst>
                  <a:ext uri="{FF2B5EF4-FFF2-40B4-BE49-F238E27FC236}">
                    <a16:creationId xmlns:a16="http://schemas.microsoft.com/office/drawing/2014/main" id="{BE586DD4-42A9-4F2D-9C42-279E6731D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Oval 155">
                <a:extLst>
                  <a:ext uri="{FF2B5EF4-FFF2-40B4-BE49-F238E27FC236}">
                    <a16:creationId xmlns:a16="http://schemas.microsoft.com/office/drawing/2014/main" id="{4DE9BCA3-D5A3-46A5-8BD6-F23F55E76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4EEA7AF3-80F6-458D-A598-4D4989313390}"/>
              </a:ext>
            </a:extLst>
          </p:cNvPr>
          <p:cNvGrpSpPr/>
          <p:nvPr/>
        </p:nvGrpSpPr>
        <p:grpSpPr>
          <a:xfrm>
            <a:off x="6385326" y="3356930"/>
            <a:ext cx="902050" cy="1048858"/>
            <a:chOff x="1616309" y="2896511"/>
            <a:chExt cx="1048838" cy="1009125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22CF47A-1591-4977-8B98-99380A7A6824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398" name="Oval 155">
                <a:extLst>
                  <a:ext uri="{FF2B5EF4-FFF2-40B4-BE49-F238E27FC236}">
                    <a16:creationId xmlns:a16="http://schemas.microsoft.com/office/drawing/2014/main" id="{CBCFE234-3A10-4E49-B9C4-F40BBC53C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9" name="Oval 155">
                <a:extLst>
                  <a:ext uri="{FF2B5EF4-FFF2-40B4-BE49-F238E27FC236}">
                    <a16:creationId xmlns:a16="http://schemas.microsoft.com/office/drawing/2014/main" id="{020CDDE0-7273-4DD0-AC15-C1E87B759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44928CC2-5B1E-451A-84D4-C41DF66D961E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396" name="Oval 155">
                <a:extLst>
                  <a:ext uri="{FF2B5EF4-FFF2-40B4-BE49-F238E27FC236}">
                    <a16:creationId xmlns:a16="http://schemas.microsoft.com/office/drawing/2014/main" id="{E02DE657-8989-47FA-A818-A98900312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7" name="Oval 155">
                <a:extLst>
                  <a:ext uri="{FF2B5EF4-FFF2-40B4-BE49-F238E27FC236}">
                    <a16:creationId xmlns:a16="http://schemas.microsoft.com/office/drawing/2014/main" id="{8B02AB11-6789-42E6-8DE0-E660DAF70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EC1EBC42-DF8F-4ABA-8DC0-7722F0D36F4C}"/>
              </a:ext>
            </a:extLst>
          </p:cNvPr>
          <p:cNvGrpSpPr/>
          <p:nvPr/>
        </p:nvGrpSpPr>
        <p:grpSpPr>
          <a:xfrm>
            <a:off x="5279323" y="3287428"/>
            <a:ext cx="955888" cy="1117290"/>
            <a:chOff x="575781" y="2828305"/>
            <a:chExt cx="1111435" cy="1074965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34CD72DE-2E89-4ADF-B092-0F0BCD6C442A}"/>
                </a:ext>
              </a:extLst>
            </p:cNvPr>
            <p:cNvGrpSpPr/>
            <p:nvPr/>
          </p:nvGrpSpPr>
          <p:grpSpPr>
            <a:xfrm>
              <a:off x="575781" y="2828305"/>
              <a:ext cx="972036" cy="767685"/>
              <a:chOff x="471336" y="2290594"/>
              <a:chExt cx="1143000" cy="902708"/>
            </a:xfrm>
          </p:grpSpPr>
          <p:sp>
            <p:nvSpPr>
              <p:cNvPr id="392" name="Oval 155">
                <a:extLst>
                  <a:ext uri="{FF2B5EF4-FFF2-40B4-BE49-F238E27FC236}">
                    <a16:creationId xmlns:a16="http://schemas.microsoft.com/office/drawing/2014/main" id="{FAA9F8D9-5542-49AB-B0D8-C4660BD7A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Oval 155">
                <a:extLst>
                  <a:ext uri="{FF2B5EF4-FFF2-40B4-BE49-F238E27FC236}">
                    <a16:creationId xmlns:a16="http://schemas.microsoft.com/office/drawing/2014/main" id="{1A8D2E7A-0632-45E2-8617-E38FAC3FD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D5F606B0-18F4-4073-BEF5-D5AB7D0C8066}"/>
                </a:ext>
              </a:extLst>
            </p:cNvPr>
            <p:cNvGrpSpPr/>
            <p:nvPr/>
          </p:nvGrpSpPr>
          <p:grpSpPr>
            <a:xfrm>
              <a:off x="1239595" y="3549753"/>
              <a:ext cx="447621" cy="353517"/>
              <a:chOff x="471336" y="2290594"/>
              <a:chExt cx="1143000" cy="902708"/>
            </a:xfrm>
          </p:grpSpPr>
          <p:sp>
            <p:nvSpPr>
              <p:cNvPr id="390" name="Oval 155">
                <a:extLst>
                  <a:ext uri="{FF2B5EF4-FFF2-40B4-BE49-F238E27FC236}">
                    <a16:creationId xmlns:a16="http://schemas.microsoft.com/office/drawing/2014/main" id="{0EC1136B-E2BE-48A0-9C30-255AFE3A1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2364757"/>
                <a:ext cx="1143000" cy="828545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Oval 155">
                <a:extLst>
                  <a:ext uri="{FF2B5EF4-FFF2-40B4-BE49-F238E27FC236}">
                    <a16:creationId xmlns:a16="http://schemas.microsoft.com/office/drawing/2014/main" id="{14067BEE-00A9-4BCC-9453-ADDECC90B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174" y="2290594"/>
                <a:ext cx="1030626" cy="744706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9F84D85C-04AE-46C5-BB95-A0B8464A6BB4}"/>
              </a:ext>
            </a:extLst>
          </p:cNvPr>
          <p:cNvGrpSpPr/>
          <p:nvPr/>
        </p:nvGrpSpPr>
        <p:grpSpPr>
          <a:xfrm>
            <a:off x="8564043" y="3344256"/>
            <a:ext cx="892296" cy="1055890"/>
            <a:chOff x="3719247" y="2883970"/>
            <a:chExt cx="1037496" cy="1015891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9B63C68D-7743-4676-A4B1-130CC8ABBC35}"/>
                </a:ext>
              </a:extLst>
            </p:cNvPr>
            <p:cNvGrpSpPr/>
            <p:nvPr/>
          </p:nvGrpSpPr>
          <p:grpSpPr>
            <a:xfrm>
              <a:off x="3719247" y="2883970"/>
              <a:ext cx="972036" cy="704616"/>
              <a:chOff x="1953403" y="3037856"/>
              <a:chExt cx="1143000" cy="828546"/>
            </a:xfrm>
          </p:grpSpPr>
          <p:sp>
            <p:nvSpPr>
              <p:cNvPr id="386" name="Oval 155">
                <a:extLst>
                  <a:ext uri="{FF2B5EF4-FFF2-40B4-BE49-F238E27FC236}">
                    <a16:creationId xmlns:a16="http://schemas.microsoft.com/office/drawing/2014/main" id="{20D9F374-9D3E-4223-A6CF-AD51C9879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D32B3D56-AA6E-44C0-8832-6DE312C5A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8D9A4906-DC71-46B2-899B-C7FE3B5116D1}"/>
                </a:ext>
              </a:extLst>
            </p:cNvPr>
            <p:cNvGrpSpPr/>
            <p:nvPr/>
          </p:nvGrpSpPr>
          <p:grpSpPr>
            <a:xfrm>
              <a:off x="4309122" y="3575387"/>
              <a:ext cx="447621" cy="324474"/>
              <a:chOff x="1953403" y="3037856"/>
              <a:chExt cx="1143000" cy="828546"/>
            </a:xfrm>
          </p:grpSpPr>
          <p:sp>
            <p:nvSpPr>
              <p:cNvPr id="384" name="Oval 155">
                <a:extLst>
                  <a:ext uri="{FF2B5EF4-FFF2-40B4-BE49-F238E27FC236}">
                    <a16:creationId xmlns:a16="http://schemas.microsoft.com/office/drawing/2014/main" id="{D18C2E03-1052-49A2-A69E-9E20D8B87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403" y="30378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7E5C83FC-43D3-49C6-9EB3-7C63E0395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903" y="3113410"/>
                <a:ext cx="1016000" cy="599860"/>
              </a:xfrm>
              <a:custGeom>
                <a:avLst/>
                <a:gdLst>
                  <a:gd name="connsiteX0" fmla="*/ 508000 w 1016000"/>
                  <a:gd name="connsiteY0" fmla="*/ 0 h 599860"/>
                  <a:gd name="connsiteX1" fmla="*/ 1016000 w 1016000"/>
                  <a:gd name="connsiteY1" fmla="*/ 508000 h 599860"/>
                  <a:gd name="connsiteX2" fmla="*/ 1006740 w 1016000"/>
                  <a:gd name="connsiteY2" fmla="*/ 599860 h 599860"/>
                  <a:gd name="connsiteX3" fmla="*/ 998052 w 1016000"/>
                  <a:gd name="connsiteY3" fmla="*/ 510963 h 599860"/>
                  <a:gd name="connsiteX4" fmla="*/ 508000 w 1016000"/>
                  <a:gd name="connsiteY4" fmla="*/ 98996 h 599860"/>
                  <a:gd name="connsiteX5" fmla="*/ 17949 w 1016000"/>
                  <a:gd name="connsiteY5" fmla="*/ 510963 h 599860"/>
                  <a:gd name="connsiteX6" fmla="*/ 9260 w 1016000"/>
                  <a:gd name="connsiteY6" fmla="*/ 599860 h 599860"/>
                  <a:gd name="connsiteX7" fmla="*/ 0 w 1016000"/>
                  <a:gd name="connsiteY7" fmla="*/ 508000 h 599860"/>
                  <a:gd name="connsiteX8" fmla="*/ 508000 w 1016000"/>
                  <a:gd name="connsiteY8" fmla="*/ 0 h 5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0" h="599860">
                    <a:moveTo>
                      <a:pt x="508000" y="0"/>
                    </a:moveTo>
                    <a:cubicBezTo>
                      <a:pt x="788561" y="0"/>
                      <a:pt x="1016000" y="227439"/>
                      <a:pt x="1016000" y="508000"/>
                    </a:cubicBezTo>
                    <a:lnTo>
                      <a:pt x="1006740" y="599860"/>
                    </a:lnTo>
                    <a:lnTo>
                      <a:pt x="998052" y="510963"/>
                    </a:lnTo>
                    <a:cubicBezTo>
                      <a:pt x="951409" y="275854"/>
                      <a:pt x="749729" y="98996"/>
                      <a:pt x="508000" y="98996"/>
                    </a:cubicBezTo>
                    <a:cubicBezTo>
                      <a:pt x="266272" y="98996"/>
                      <a:pt x="64592" y="275854"/>
                      <a:pt x="17949" y="510963"/>
                    </a:cubicBezTo>
                    <a:lnTo>
                      <a:pt x="9260" y="599860"/>
                    </a:lnTo>
                    <a:lnTo>
                      <a:pt x="0" y="508000"/>
                    </a:lnTo>
                    <a:cubicBezTo>
                      <a:pt x="0" y="227439"/>
                      <a:pt x="227439" y="0"/>
                      <a:pt x="508000" y="0"/>
                    </a:cubicBezTo>
                    <a:close/>
                  </a:path>
                </a:pathLst>
              </a:cu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24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8D53CEC4-E566-41F2-AF99-77EBE5B8119D}"/>
              </a:ext>
            </a:extLst>
          </p:cNvPr>
          <p:cNvGrpSpPr/>
          <p:nvPr/>
        </p:nvGrpSpPr>
        <p:grpSpPr>
          <a:xfrm>
            <a:off x="6315759" y="4993286"/>
            <a:ext cx="1021287" cy="1021287"/>
            <a:chOff x="1588483" y="4991324"/>
            <a:chExt cx="1021287" cy="1021287"/>
          </a:xfrm>
        </p:grpSpPr>
        <p:sp>
          <p:nvSpPr>
            <p:cNvPr id="380" name="涙形 379">
              <a:extLst>
                <a:ext uri="{FF2B5EF4-FFF2-40B4-BE49-F238E27FC236}">
                  <a16:creationId xmlns:a16="http://schemas.microsoft.com/office/drawing/2014/main" id="{72A9DE48-5589-41EA-A8B8-A26532B0E6BF}"/>
                </a:ext>
              </a:extLst>
            </p:cNvPr>
            <p:cNvSpPr/>
            <p:nvPr/>
          </p:nvSpPr>
          <p:spPr>
            <a:xfrm rot="18900000">
              <a:off x="1588483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Oval 155">
              <a:extLst>
                <a:ext uri="{FF2B5EF4-FFF2-40B4-BE49-F238E27FC236}">
                  <a16:creationId xmlns:a16="http://schemas.microsoft.com/office/drawing/2014/main" id="{20EE5DD7-0E7A-41AA-AA5F-73C7B03EF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462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E63B6289-6F90-4C76-9B99-0FA852FF606B}"/>
              </a:ext>
            </a:extLst>
          </p:cNvPr>
          <p:cNvGrpSpPr/>
          <p:nvPr/>
        </p:nvGrpSpPr>
        <p:grpSpPr>
          <a:xfrm>
            <a:off x="7369943" y="4993286"/>
            <a:ext cx="1021287" cy="1021287"/>
            <a:chOff x="2642667" y="4991324"/>
            <a:chExt cx="1021287" cy="1021287"/>
          </a:xfrm>
        </p:grpSpPr>
        <p:sp>
          <p:nvSpPr>
            <p:cNvPr id="378" name="涙形 377">
              <a:extLst>
                <a:ext uri="{FF2B5EF4-FFF2-40B4-BE49-F238E27FC236}">
                  <a16:creationId xmlns:a16="http://schemas.microsoft.com/office/drawing/2014/main" id="{D42DA321-553B-425E-B976-12449BFE6EE2}"/>
                </a:ext>
              </a:extLst>
            </p:cNvPr>
            <p:cNvSpPr/>
            <p:nvPr/>
          </p:nvSpPr>
          <p:spPr>
            <a:xfrm rot="18900000">
              <a:off x="264266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Oval 155">
              <a:extLst>
                <a:ext uri="{FF2B5EF4-FFF2-40B4-BE49-F238E27FC236}">
                  <a16:creationId xmlns:a16="http://schemas.microsoft.com/office/drawing/2014/main" id="{2CCF4D12-2961-40E3-8B5A-B750951FD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646" y="5059226"/>
              <a:ext cx="401317" cy="40131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88030A27-D16F-4174-9B8E-6C0FE081071D}"/>
              </a:ext>
            </a:extLst>
          </p:cNvPr>
          <p:cNvGrpSpPr/>
          <p:nvPr/>
        </p:nvGrpSpPr>
        <p:grpSpPr>
          <a:xfrm>
            <a:off x="5244973" y="4925429"/>
            <a:ext cx="1043999" cy="1089144"/>
            <a:chOff x="517697" y="4923467"/>
            <a:chExt cx="1043999" cy="1089144"/>
          </a:xfrm>
        </p:grpSpPr>
        <p:sp>
          <p:nvSpPr>
            <p:cNvPr id="376" name="涙形 375">
              <a:extLst>
                <a:ext uri="{FF2B5EF4-FFF2-40B4-BE49-F238E27FC236}">
                  <a16:creationId xmlns:a16="http://schemas.microsoft.com/office/drawing/2014/main" id="{5A63A78C-51EC-42AD-929C-BEAD480311F3}"/>
                </a:ext>
              </a:extLst>
            </p:cNvPr>
            <p:cNvSpPr/>
            <p:nvPr/>
          </p:nvSpPr>
          <p:spPr>
            <a:xfrm rot="18900000">
              <a:off x="517697" y="4991324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Oval 155">
              <a:extLst>
                <a:ext uri="{FF2B5EF4-FFF2-40B4-BE49-F238E27FC236}">
                  <a16:creationId xmlns:a16="http://schemas.microsoft.com/office/drawing/2014/main" id="{EA2E786A-73B3-4B4D-B6B9-CFE91E2B6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629" y="4923467"/>
              <a:ext cx="768067" cy="740875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685CF68E-6525-4653-BA46-7E248D56ED04}"/>
              </a:ext>
            </a:extLst>
          </p:cNvPr>
          <p:cNvGrpSpPr/>
          <p:nvPr/>
        </p:nvGrpSpPr>
        <p:grpSpPr>
          <a:xfrm>
            <a:off x="8432428" y="4993287"/>
            <a:ext cx="1021287" cy="1021287"/>
            <a:chOff x="3705152" y="4991325"/>
            <a:chExt cx="1021287" cy="1021287"/>
          </a:xfrm>
        </p:grpSpPr>
        <p:sp>
          <p:nvSpPr>
            <p:cNvPr id="374" name="涙形 373">
              <a:extLst>
                <a:ext uri="{FF2B5EF4-FFF2-40B4-BE49-F238E27FC236}">
                  <a16:creationId xmlns:a16="http://schemas.microsoft.com/office/drawing/2014/main" id="{85DEC1CB-8747-4CED-8854-AF9C095543D5}"/>
                </a:ext>
              </a:extLst>
            </p:cNvPr>
            <p:cNvSpPr/>
            <p:nvPr/>
          </p:nvSpPr>
          <p:spPr>
            <a:xfrm rot="18900000">
              <a:off x="3705152" y="4991325"/>
              <a:ext cx="1021287" cy="1021287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EFEC76EE-9F04-4C6C-AD9B-67E4417401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3768487" y="5364595"/>
              <a:ext cx="743108" cy="530221"/>
            </a:xfrm>
            <a:custGeom>
              <a:avLst/>
              <a:gdLst>
                <a:gd name="connsiteX0" fmla="*/ 508000 w 1016000"/>
                <a:gd name="connsiteY0" fmla="*/ 0 h 599860"/>
                <a:gd name="connsiteX1" fmla="*/ 1016000 w 1016000"/>
                <a:gd name="connsiteY1" fmla="*/ 508000 h 599860"/>
                <a:gd name="connsiteX2" fmla="*/ 1006740 w 1016000"/>
                <a:gd name="connsiteY2" fmla="*/ 599860 h 599860"/>
                <a:gd name="connsiteX3" fmla="*/ 998052 w 1016000"/>
                <a:gd name="connsiteY3" fmla="*/ 510963 h 599860"/>
                <a:gd name="connsiteX4" fmla="*/ 508000 w 1016000"/>
                <a:gd name="connsiteY4" fmla="*/ 98996 h 599860"/>
                <a:gd name="connsiteX5" fmla="*/ 17949 w 1016000"/>
                <a:gd name="connsiteY5" fmla="*/ 510963 h 599860"/>
                <a:gd name="connsiteX6" fmla="*/ 9260 w 1016000"/>
                <a:gd name="connsiteY6" fmla="*/ 599860 h 599860"/>
                <a:gd name="connsiteX7" fmla="*/ 0 w 1016000"/>
                <a:gd name="connsiteY7" fmla="*/ 508000 h 599860"/>
                <a:gd name="connsiteX8" fmla="*/ 508000 w 1016000"/>
                <a:gd name="connsiteY8" fmla="*/ 0 h 59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0" h="599860">
                  <a:moveTo>
                    <a:pt x="508000" y="0"/>
                  </a:moveTo>
                  <a:cubicBezTo>
                    <a:pt x="788561" y="0"/>
                    <a:pt x="1016000" y="227439"/>
                    <a:pt x="1016000" y="508000"/>
                  </a:cubicBezTo>
                  <a:lnTo>
                    <a:pt x="1006740" y="599860"/>
                  </a:lnTo>
                  <a:lnTo>
                    <a:pt x="998052" y="510963"/>
                  </a:lnTo>
                  <a:cubicBezTo>
                    <a:pt x="951409" y="275854"/>
                    <a:pt x="749729" y="98996"/>
                    <a:pt x="508000" y="98996"/>
                  </a:cubicBezTo>
                  <a:cubicBezTo>
                    <a:pt x="266272" y="98996"/>
                    <a:pt x="64592" y="275854"/>
                    <a:pt x="17949" y="510963"/>
                  </a:cubicBezTo>
                  <a:lnTo>
                    <a:pt x="9260" y="599860"/>
                  </a:lnTo>
                  <a:lnTo>
                    <a:pt x="0" y="508000"/>
                  </a:lnTo>
                  <a:cubicBezTo>
                    <a:pt x="0" y="227439"/>
                    <a:pt x="227439" y="0"/>
                    <a:pt x="508000" y="0"/>
                  </a:cubicBezTo>
                  <a:close/>
                </a:path>
              </a:pathLst>
            </a:cu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24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468818B-2914-41DB-AF99-2EB64DD631E8}"/>
              </a:ext>
            </a:extLst>
          </p:cNvPr>
          <p:cNvSpPr/>
          <p:nvPr/>
        </p:nvSpPr>
        <p:spPr>
          <a:xfrm rot="13500000">
            <a:off x="627329" y="2290437"/>
            <a:ext cx="1810558" cy="3107004"/>
          </a:xfrm>
          <a:custGeom>
            <a:avLst/>
            <a:gdLst>
              <a:gd name="connsiteX0" fmla="*/ 1099000 w 2199398"/>
              <a:gd name="connsiteY0" fmla="*/ 0 h 2805855"/>
              <a:gd name="connsiteX1" fmla="*/ 1214231 w 2199398"/>
              <a:gd name="connsiteY1" fmla="*/ 161544 h 2805855"/>
              <a:gd name="connsiteX2" fmla="*/ 1252632 w 2199398"/>
              <a:gd name="connsiteY2" fmla="*/ 123178 h 2805855"/>
              <a:gd name="connsiteX3" fmla="*/ 1345836 w 2199398"/>
              <a:gd name="connsiteY3" fmla="*/ 294299 h 2805855"/>
              <a:gd name="connsiteX4" fmla="*/ 1399526 w 2199398"/>
              <a:gd name="connsiteY4" fmla="*/ 252986 h 2805855"/>
              <a:gd name="connsiteX5" fmla="*/ 1469290 w 2199398"/>
              <a:gd name="connsiteY5" fmla="*/ 433046 h 2805855"/>
              <a:gd name="connsiteX6" fmla="*/ 1546434 w 2199398"/>
              <a:gd name="connsiteY6" fmla="*/ 386405 h 2805855"/>
              <a:gd name="connsiteX7" fmla="*/ 1586582 w 2199398"/>
              <a:gd name="connsiteY7" fmla="*/ 553455 h 2805855"/>
              <a:gd name="connsiteX8" fmla="*/ 1690805 w 2199398"/>
              <a:gd name="connsiteY8" fmla="*/ 507441 h 2805855"/>
              <a:gd name="connsiteX9" fmla="*/ 1707508 w 2199398"/>
              <a:gd name="connsiteY9" fmla="*/ 661736 h 2805855"/>
              <a:gd name="connsiteX10" fmla="*/ 1776527 w 2199398"/>
              <a:gd name="connsiteY10" fmla="*/ 631264 h 2805855"/>
              <a:gd name="connsiteX11" fmla="*/ 1796118 w 2199398"/>
              <a:gd name="connsiteY11" fmla="*/ 812225 h 2805855"/>
              <a:gd name="connsiteX12" fmla="*/ 1913040 w 2199398"/>
              <a:gd name="connsiteY12" fmla="*/ 777353 h 2805855"/>
              <a:gd name="connsiteX13" fmla="*/ 1910454 w 2199398"/>
              <a:gd name="connsiteY13" fmla="*/ 920414 h 2805855"/>
              <a:gd name="connsiteX14" fmla="*/ 1974953 w 2199398"/>
              <a:gd name="connsiteY14" fmla="*/ 901177 h 2805855"/>
              <a:gd name="connsiteX15" fmla="*/ 1972211 w 2199398"/>
              <a:gd name="connsiteY15" fmla="*/ 1052877 h 2805855"/>
              <a:gd name="connsiteX16" fmla="*/ 2083614 w 2199398"/>
              <a:gd name="connsiteY16" fmla="*/ 1017372 h 2805855"/>
              <a:gd name="connsiteX17" fmla="*/ 2082028 w 2199398"/>
              <a:gd name="connsiteY17" fmla="*/ 1146316 h 2805855"/>
              <a:gd name="connsiteX18" fmla="*/ 2118863 w 2199398"/>
              <a:gd name="connsiteY18" fmla="*/ 1141359 h 2805855"/>
              <a:gd name="connsiteX19" fmla="*/ 2100954 w 2199398"/>
              <a:gd name="connsiteY19" fmla="*/ 1257938 h 2805855"/>
              <a:gd name="connsiteX20" fmla="*/ 2139422 w 2199398"/>
              <a:gd name="connsiteY20" fmla="*/ 1257431 h 2805855"/>
              <a:gd name="connsiteX21" fmla="*/ 2108028 w 2199398"/>
              <a:gd name="connsiteY21" fmla="*/ 1369547 h 2805855"/>
              <a:gd name="connsiteX22" fmla="*/ 2159793 w 2199398"/>
              <a:gd name="connsiteY22" fmla="*/ 1374228 h 2805855"/>
              <a:gd name="connsiteX23" fmla="*/ 2124331 w 2199398"/>
              <a:gd name="connsiteY23" fmla="*/ 1458553 h 2805855"/>
              <a:gd name="connsiteX24" fmla="*/ 2127374 w 2199398"/>
              <a:gd name="connsiteY24" fmla="*/ 1480285 h 2805855"/>
              <a:gd name="connsiteX25" fmla="*/ 2190035 w 2199398"/>
              <a:gd name="connsiteY25" fmla="*/ 1494751 h 2805855"/>
              <a:gd name="connsiteX26" fmla="*/ 2140406 w 2199398"/>
              <a:gd name="connsiteY26" fmla="*/ 1578525 h 2805855"/>
              <a:gd name="connsiteX27" fmla="*/ 2186529 w 2199398"/>
              <a:gd name="connsiteY27" fmla="*/ 1589174 h 2805855"/>
              <a:gd name="connsiteX28" fmla="*/ 2148462 w 2199398"/>
              <a:gd name="connsiteY28" fmla="*/ 1653433 h 2805855"/>
              <a:gd name="connsiteX29" fmla="*/ 2152149 w 2199398"/>
              <a:gd name="connsiteY29" fmla="*/ 1694731 h 2805855"/>
              <a:gd name="connsiteX30" fmla="*/ 2199398 w 2199398"/>
              <a:gd name="connsiteY30" fmla="*/ 1713303 h 2805855"/>
              <a:gd name="connsiteX31" fmla="*/ 2155953 w 2199398"/>
              <a:gd name="connsiteY31" fmla="*/ 1769197 h 2805855"/>
              <a:gd name="connsiteX32" fmla="*/ 2194678 w 2199398"/>
              <a:gd name="connsiteY32" fmla="*/ 1784420 h 2805855"/>
              <a:gd name="connsiteX33" fmla="*/ 2149460 w 2199398"/>
              <a:gd name="connsiteY33" fmla="*/ 1842594 h 2805855"/>
              <a:gd name="connsiteX34" fmla="*/ 2142946 w 2199398"/>
              <a:gd name="connsiteY34" fmla="*/ 1901382 h 2805855"/>
              <a:gd name="connsiteX35" fmla="*/ 2123024 w 2199398"/>
              <a:gd name="connsiteY35" fmla="*/ 1994237 h 2805855"/>
              <a:gd name="connsiteX36" fmla="*/ 1959152 w 2199398"/>
              <a:gd name="connsiteY36" fmla="*/ 2324152 h 2805855"/>
              <a:gd name="connsiteX37" fmla="*/ 1945397 w 2199398"/>
              <a:gd name="connsiteY37" fmla="*/ 2338650 h 2805855"/>
              <a:gd name="connsiteX38" fmla="*/ 1925616 w 2199398"/>
              <a:gd name="connsiteY38" fmla="*/ 2373726 h 2805855"/>
              <a:gd name="connsiteX39" fmla="*/ 1086617 w 2199398"/>
              <a:gd name="connsiteY39" fmla="*/ 2804199 h 2805855"/>
              <a:gd name="connsiteX40" fmla="*/ 1072465 w 2199398"/>
              <a:gd name="connsiteY40" fmla="*/ 2802631 h 2805855"/>
              <a:gd name="connsiteX41" fmla="*/ 993998 w 2199398"/>
              <a:gd name="connsiteY41" fmla="*/ 2803752 h 2805855"/>
              <a:gd name="connsiteX42" fmla="*/ 266341 w 2199398"/>
              <a:gd name="connsiteY42" fmla="*/ 2364035 h 2805855"/>
              <a:gd name="connsiteX43" fmla="*/ 255226 w 2199398"/>
              <a:gd name="connsiteY43" fmla="*/ 2341419 h 2805855"/>
              <a:gd name="connsiteX44" fmla="*/ 238845 w 2199398"/>
              <a:gd name="connsiteY44" fmla="*/ 2324152 h 2805855"/>
              <a:gd name="connsiteX45" fmla="*/ 234164 w 2199398"/>
              <a:gd name="connsiteY45" fmla="*/ 2317492 h 2805855"/>
              <a:gd name="connsiteX46" fmla="*/ 230416 w 2199398"/>
              <a:gd name="connsiteY46" fmla="*/ 2313433 h 2805855"/>
              <a:gd name="connsiteX47" fmla="*/ 224803 w 2199398"/>
              <a:gd name="connsiteY47" fmla="*/ 2304174 h 2805855"/>
              <a:gd name="connsiteX48" fmla="*/ 186655 w 2199398"/>
              <a:gd name="connsiteY48" fmla="*/ 2249901 h 2805855"/>
              <a:gd name="connsiteX49" fmla="*/ 74973 w 2199398"/>
              <a:gd name="connsiteY49" fmla="*/ 1994238 h 2805855"/>
              <a:gd name="connsiteX50" fmla="*/ 55051 w 2199398"/>
              <a:gd name="connsiteY50" fmla="*/ 1901383 h 2805855"/>
              <a:gd name="connsiteX51" fmla="*/ 47016 w 2199398"/>
              <a:gd name="connsiteY51" fmla="*/ 1828868 h 2805855"/>
              <a:gd name="connsiteX52" fmla="*/ 557 w 2199398"/>
              <a:gd name="connsiteY52" fmla="*/ 1761288 h 2805855"/>
              <a:gd name="connsiteX53" fmla="*/ 40106 w 2199398"/>
              <a:gd name="connsiteY53" fmla="*/ 1748354 h 2805855"/>
              <a:gd name="connsiteX54" fmla="*/ 0 w 2199398"/>
              <a:gd name="connsiteY54" fmla="*/ 1690017 h 2805855"/>
              <a:gd name="connsiteX55" fmla="*/ 47661 w 2199398"/>
              <a:gd name="connsiteY55" fmla="*/ 1674431 h 2805855"/>
              <a:gd name="connsiteX56" fmla="*/ 51784 w 2199398"/>
              <a:gd name="connsiteY56" fmla="*/ 1628256 h 2805855"/>
              <a:gd name="connsiteX57" fmla="*/ 20101 w 2199398"/>
              <a:gd name="connsiteY57" fmla="*/ 1566852 h 2805855"/>
              <a:gd name="connsiteX58" fmla="*/ 60975 w 2199398"/>
              <a:gd name="connsiteY58" fmla="*/ 1559901 h 2805855"/>
              <a:gd name="connsiteX59" fmla="*/ 62076 w 2199398"/>
              <a:gd name="connsiteY59" fmla="*/ 1549824 h 2805855"/>
              <a:gd name="connsiteX60" fmla="*/ 22118 w 2199398"/>
              <a:gd name="connsiteY60" fmla="*/ 1472385 h 2805855"/>
              <a:gd name="connsiteX61" fmla="*/ 73625 w 2199398"/>
              <a:gd name="connsiteY61" fmla="*/ 1463627 h 2805855"/>
              <a:gd name="connsiteX62" fmla="*/ 83031 w 2199398"/>
              <a:gd name="connsiteY62" fmla="*/ 1420861 h 2805855"/>
              <a:gd name="connsiteX63" fmla="*/ 59350 w 2199398"/>
              <a:gd name="connsiteY63" fmla="*/ 1353835 h 2805855"/>
              <a:gd name="connsiteX64" fmla="*/ 99788 w 2199398"/>
              <a:gd name="connsiteY64" fmla="*/ 1352553 h 2805855"/>
              <a:gd name="connsiteX65" fmla="*/ 106832 w 2199398"/>
              <a:gd name="connsiteY65" fmla="*/ 1331679 h 2805855"/>
              <a:gd name="connsiteX66" fmla="*/ 86511 w 2199398"/>
              <a:gd name="connsiteY66" fmla="*/ 1238428 h 2805855"/>
              <a:gd name="connsiteX67" fmla="*/ 124884 w 2199398"/>
              <a:gd name="connsiteY67" fmla="*/ 1241183 h 2805855"/>
              <a:gd name="connsiteX68" fmla="*/ 113818 w 2199398"/>
              <a:gd name="connsiteY68" fmla="*/ 1123755 h 2805855"/>
              <a:gd name="connsiteX69" fmla="*/ 150300 w 2199398"/>
              <a:gd name="connsiteY69" fmla="*/ 1130857 h 2805855"/>
              <a:gd name="connsiteX70" fmla="*/ 156251 w 2199398"/>
              <a:gd name="connsiteY70" fmla="*/ 1002040 h 2805855"/>
              <a:gd name="connsiteX71" fmla="*/ 227391 w 2199398"/>
              <a:gd name="connsiteY71" fmla="*/ 1029388 h 2805855"/>
              <a:gd name="connsiteX72" fmla="*/ 224557 w 2199398"/>
              <a:gd name="connsiteY72" fmla="*/ 872601 h 2805855"/>
              <a:gd name="connsiteX73" fmla="*/ 288509 w 2199398"/>
              <a:gd name="connsiteY73" fmla="*/ 890171 h 2805855"/>
              <a:gd name="connsiteX74" fmla="*/ 286470 w 2199398"/>
              <a:gd name="connsiteY74" fmla="*/ 777352 h 2805855"/>
              <a:gd name="connsiteX75" fmla="*/ 402208 w 2199398"/>
              <a:gd name="connsiteY75" fmla="*/ 809152 h 2805855"/>
              <a:gd name="connsiteX76" fmla="*/ 421466 w 2199398"/>
              <a:gd name="connsiteY76" fmla="*/ 631266 h 2805855"/>
              <a:gd name="connsiteX77" fmla="*/ 490488 w 2199398"/>
              <a:gd name="connsiteY77" fmla="*/ 661739 h 2805855"/>
              <a:gd name="connsiteX78" fmla="*/ 507192 w 2199398"/>
              <a:gd name="connsiteY78" fmla="*/ 507440 h 2805855"/>
              <a:gd name="connsiteX79" fmla="*/ 617578 w 2199398"/>
              <a:gd name="connsiteY79" fmla="*/ 556176 h 2805855"/>
              <a:gd name="connsiteX80" fmla="*/ 660909 w 2199398"/>
              <a:gd name="connsiteY80" fmla="*/ 382550 h 2805855"/>
              <a:gd name="connsiteX81" fmla="*/ 731429 w 2199398"/>
              <a:gd name="connsiteY81" fmla="*/ 426028 h 2805855"/>
              <a:gd name="connsiteX82" fmla="*/ 798473 w 2199398"/>
              <a:gd name="connsiteY82" fmla="*/ 252986 h 2805855"/>
              <a:gd name="connsiteX83" fmla="*/ 847071 w 2199398"/>
              <a:gd name="connsiteY83" fmla="*/ 290381 h 2805855"/>
              <a:gd name="connsiteX84" fmla="*/ 935585 w 2199398"/>
              <a:gd name="connsiteY84" fmla="*/ 124526 h 2805855"/>
              <a:gd name="connsiteX85" fmla="*/ 977848 w 2199398"/>
              <a:gd name="connsiteY85" fmla="*/ 166038 h 2805855"/>
              <a:gd name="connsiteX0" fmla="*/ 1099000 w 2199398"/>
              <a:gd name="connsiteY0" fmla="*/ 0 h 2805855"/>
              <a:gd name="connsiteX1" fmla="*/ 1214231 w 2199398"/>
              <a:gd name="connsiteY1" fmla="*/ 161544 h 2805855"/>
              <a:gd name="connsiteX2" fmla="*/ 1252632 w 2199398"/>
              <a:gd name="connsiteY2" fmla="*/ 123178 h 2805855"/>
              <a:gd name="connsiteX3" fmla="*/ 1345836 w 2199398"/>
              <a:gd name="connsiteY3" fmla="*/ 294299 h 2805855"/>
              <a:gd name="connsiteX4" fmla="*/ 1399526 w 2199398"/>
              <a:gd name="connsiteY4" fmla="*/ 252986 h 2805855"/>
              <a:gd name="connsiteX5" fmla="*/ 1469290 w 2199398"/>
              <a:gd name="connsiteY5" fmla="*/ 433046 h 2805855"/>
              <a:gd name="connsiteX6" fmla="*/ 1546434 w 2199398"/>
              <a:gd name="connsiteY6" fmla="*/ 386405 h 2805855"/>
              <a:gd name="connsiteX7" fmla="*/ 1586582 w 2199398"/>
              <a:gd name="connsiteY7" fmla="*/ 553455 h 2805855"/>
              <a:gd name="connsiteX8" fmla="*/ 1690805 w 2199398"/>
              <a:gd name="connsiteY8" fmla="*/ 507441 h 2805855"/>
              <a:gd name="connsiteX9" fmla="*/ 1707508 w 2199398"/>
              <a:gd name="connsiteY9" fmla="*/ 661736 h 2805855"/>
              <a:gd name="connsiteX10" fmla="*/ 1776527 w 2199398"/>
              <a:gd name="connsiteY10" fmla="*/ 631264 h 2805855"/>
              <a:gd name="connsiteX11" fmla="*/ 1796118 w 2199398"/>
              <a:gd name="connsiteY11" fmla="*/ 812225 h 2805855"/>
              <a:gd name="connsiteX12" fmla="*/ 1913040 w 2199398"/>
              <a:gd name="connsiteY12" fmla="*/ 777353 h 2805855"/>
              <a:gd name="connsiteX13" fmla="*/ 1910454 w 2199398"/>
              <a:gd name="connsiteY13" fmla="*/ 920414 h 2805855"/>
              <a:gd name="connsiteX14" fmla="*/ 1974953 w 2199398"/>
              <a:gd name="connsiteY14" fmla="*/ 901177 h 2805855"/>
              <a:gd name="connsiteX15" fmla="*/ 1972211 w 2199398"/>
              <a:gd name="connsiteY15" fmla="*/ 1052877 h 2805855"/>
              <a:gd name="connsiteX16" fmla="*/ 2083614 w 2199398"/>
              <a:gd name="connsiteY16" fmla="*/ 1017372 h 2805855"/>
              <a:gd name="connsiteX17" fmla="*/ 2082028 w 2199398"/>
              <a:gd name="connsiteY17" fmla="*/ 1146316 h 2805855"/>
              <a:gd name="connsiteX18" fmla="*/ 2118863 w 2199398"/>
              <a:gd name="connsiteY18" fmla="*/ 1141359 h 2805855"/>
              <a:gd name="connsiteX19" fmla="*/ 2100954 w 2199398"/>
              <a:gd name="connsiteY19" fmla="*/ 1257938 h 2805855"/>
              <a:gd name="connsiteX20" fmla="*/ 2139422 w 2199398"/>
              <a:gd name="connsiteY20" fmla="*/ 1257431 h 2805855"/>
              <a:gd name="connsiteX21" fmla="*/ 2108028 w 2199398"/>
              <a:gd name="connsiteY21" fmla="*/ 1369547 h 2805855"/>
              <a:gd name="connsiteX22" fmla="*/ 2159793 w 2199398"/>
              <a:gd name="connsiteY22" fmla="*/ 1374228 h 2805855"/>
              <a:gd name="connsiteX23" fmla="*/ 2124331 w 2199398"/>
              <a:gd name="connsiteY23" fmla="*/ 1458553 h 2805855"/>
              <a:gd name="connsiteX24" fmla="*/ 2127374 w 2199398"/>
              <a:gd name="connsiteY24" fmla="*/ 1480285 h 2805855"/>
              <a:gd name="connsiteX25" fmla="*/ 2190035 w 2199398"/>
              <a:gd name="connsiteY25" fmla="*/ 1494751 h 2805855"/>
              <a:gd name="connsiteX26" fmla="*/ 2140406 w 2199398"/>
              <a:gd name="connsiteY26" fmla="*/ 1578525 h 2805855"/>
              <a:gd name="connsiteX27" fmla="*/ 2186529 w 2199398"/>
              <a:gd name="connsiteY27" fmla="*/ 1589174 h 2805855"/>
              <a:gd name="connsiteX28" fmla="*/ 2148462 w 2199398"/>
              <a:gd name="connsiteY28" fmla="*/ 1653433 h 2805855"/>
              <a:gd name="connsiteX29" fmla="*/ 2152149 w 2199398"/>
              <a:gd name="connsiteY29" fmla="*/ 1694731 h 2805855"/>
              <a:gd name="connsiteX30" fmla="*/ 2199398 w 2199398"/>
              <a:gd name="connsiteY30" fmla="*/ 1713303 h 2805855"/>
              <a:gd name="connsiteX31" fmla="*/ 2155953 w 2199398"/>
              <a:gd name="connsiteY31" fmla="*/ 1769197 h 2805855"/>
              <a:gd name="connsiteX32" fmla="*/ 2194678 w 2199398"/>
              <a:gd name="connsiteY32" fmla="*/ 1784420 h 2805855"/>
              <a:gd name="connsiteX33" fmla="*/ 2149460 w 2199398"/>
              <a:gd name="connsiteY33" fmla="*/ 1842594 h 2805855"/>
              <a:gd name="connsiteX34" fmla="*/ 2142946 w 2199398"/>
              <a:gd name="connsiteY34" fmla="*/ 1901382 h 2805855"/>
              <a:gd name="connsiteX35" fmla="*/ 2123024 w 2199398"/>
              <a:gd name="connsiteY35" fmla="*/ 1994237 h 2805855"/>
              <a:gd name="connsiteX36" fmla="*/ 1959152 w 2199398"/>
              <a:gd name="connsiteY36" fmla="*/ 2324152 h 2805855"/>
              <a:gd name="connsiteX37" fmla="*/ 1945397 w 2199398"/>
              <a:gd name="connsiteY37" fmla="*/ 2338650 h 2805855"/>
              <a:gd name="connsiteX38" fmla="*/ 1925616 w 2199398"/>
              <a:gd name="connsiteY38" fmla="*/ 2373726 h 2805855"/>
              <a:gd name="connsiteX39" fmla="*/ 1086617 w 2199398"/>
              <a:gd name="connsiteY39" fmla="*/ 2804199 h 2805855"/>
              <a:gd name="connsiteX40" fmla="*/ 1072465 w 2199398"/>
              <a:gd name="connsiteY40" fmla="*/ 2802631 h 2805855"/>
              <a:gd name="connsiteX41" fmla="*/ 266341 w 2199398"/>
              <a:gd name="connsiteY41" fmla="*/ 2364035 h 2805855"/>
              <a:gd name="connsiteX42" fmla="*/ 255226 w 2199398"/>
              <a:gd name="connsiteY42" fmla="*/ 2341419 h 2805855"/>
              <a:gd name="connsiteX43" fmla="*/ 238845 w 2199398"/>
              <a:gd name="connsiteY43" fmla="*/ 2324152 h 2805855"/>
              <a:gd name="connsiteX44" fmla="*/ 234164 w 2199398"/>
              <a:gd name="connsiteY44" fmla="*/ 2317492 h 2805855"/>
              <a:gd name="connsiteX45" fmla="*/ 230416 w 2199398"/>
              <a:gd name="connsiteY45" fmla="*/ 2313433 h 2805855"/>
              <a:gd name="connsiteX46" fmla="*/ 224803 w 2199398"/>
              <a:gd name="connsiteY46" fmla="*/ 2304174 h 2805855"/>
              <a:gd name="connsiteX47" fmla="*/ 186655 w 2199398"/>
              <a:gd name="connsiteY47" fmla="*/ 2249901 h 2805855"/>
              <a:gd name="connsiteX48" fmla="*/ 74973 w 2199398"/>
              <a:gd name="connsiteY48" fmla="*/ 1994238 h 2805855"/>
              <a:gd name="connsiteX49" fmla="*/ 55051 w 2199398"/>
              <a:gd name="connsiteY49" fmla="*/ 1901383 h 2805855"/>
              <a:gd name="connsiteX50" fmla="*/ 47016 w 2199398"/>
              <a:gd name="connsiteY50" fmla="*/ 1828868 h 2805855"/>
              <a:gd name="connsiteX51" fmla="*/ 557 w 2199398"/>
              <a:gd name="connsiteY51" fmla="*/ 1761288 h 2805855"/>
              <a:gd name="connsiteX52" fmla="*/ 40106 w 2199398"/>
              <a:gd name="connsiteY52" fmla="*/ 1748354 h 2805855"/>
              <a:gd name="connsiteX53" fmla="*/ 0 w 2199398"/>
              <a:gd name="connsiteY53" fmla="*/ 1690017 h 2805855"/>
              <a:gd name="connsiteX54" fmla="*/ 47661 w 2199398"/>
              <a:gd name="connsiteY54" fmla="*/ 1674431 h 2805855"/>
              <a:gd name="connsiteX55" fmla="*/ 51784 w 2199398"/>
              <a:gd name="connsiteY55" fmla="*/ 1628256 h 2805855"/>
              <a:gd name="connsiteX56" fmla="*/ 20101 w 2199398"/>
              <a:gd name="connsiteY56" fmla="*/ 1566852 h 2805855"/>
              <a:gd name="connsiteX57" fmla="*/ 60975 w 2199398"/>
              <a:gd name="connsiteY57" fmla="*/ 1559901 h 2805855"/>
              <a:gd name="connsiteX58" fmla="*/ 62076 w 2199398"/>
              <a:gd name="connsiteY58" fmla="*/ 1549824 h 2805855"/>
              <a:gd name="connsiteX59" fmla="*/ 22118 w 2199398"/>
              <a:gd name="connsiteY59" fmla="*/ 1472385 h 2805855"/>
              <a:gd name="connsiteX60" fmla="*/ 73625 w 2199398"/>
              <a:gd name="connsiteY60" fmla="*/ 1463627 h 2805855"/>
              <a:gd name="connsiteX61" fmla="*/ 83031 w 2199398"/>
              <a:gd name="connsiteY61" fmla="*/ 1420861 h 2805855"/>
              <a:gd name="connsiteX62" fmla="*/ 59350 w 2199398"/>
              <a:gd name="connsiteY62" fmla="*/ 1353835 h 2805855"/>
              <a:gd name="connsiteX63" fmla="*/ 99788 w 2199398"/>
              <a:gd name="connsiteY63" fmla="*/ 1352553 h 2805855"/>
              <a:gd name="connsiteX64" fmla="*/ 106832 w 2199398"/>
              <a:gd name="connsiteY64" fmla="*/ 1331679 h 2805855"/>
              <a:gd name="connsiteX65" fmla="*/ 86511 w 2199398"/>
              <a:gd name="connsiteY65" fmla="*/ 1238428 h 2805855"/>
              <a:gd name="connsiteX66" fmla="*/ 124884 w 2199398"/>
              <a:gd name="connsiteY66" fmla="*/ 1241183 h 2805855"/>
              <a:gd name="connsiteX67" fmla="*/ 113818 w 2199398"/>
              <a:gd name="connsiteY67" fmla="*/ 1123755 h 2805855"/>
              <a:gd name="connsiteX68" fmla="*/ 150300 w 2199398"/>
              <a:gd name="connsiteY68" fmla="*/ 1130857 h 2805855"/>
              <a:gd name="connsiteX69" fmla="*/ 156251 w 2199398"/>
              <a:gd name="connsiteY69" fmla="*/ 1002040 h 2805855"/>
              <a:gd name="connsiteX70" fmla="*/ 227391 w 2199398"/>
              <a:gd name="connsiteY70" fmla="*/ 1029388 h 2805855"/>
              <a:gd name="connsiteX71" fmla="*/ 224557 w 2199398"/>
              <a:gd name="connsiteY71" fmla="*/ 872601 h 2805855"/>
              <a:gd name="connsiteX72" fmla="*/ 288509 w 2199398"/>
              <a:gd name="connsiteY72" fmla="*/ 890171 h 2805855"/>
              <a:gd name="connsiteX73" fmla="*/ 286470 w 2199398"/>
              <a:gd name="connsiteY73" fmla="*/ 777352 h 2805855"/>
              <a:gd name="connsiteX74" fmla="*/ 402208 w 2199398"/>
              <a:gd name="connsiteY74" fmla="*/ 809152 h 2805855"/>
              <a:gd name="connsiteX75" fmla="*/ 421466 w 2199398"/>
              <a:gd name="connsiteY75" fmla="*/ 631266 h 2805855"/>
              <a:gd name="connsiteX76" fmla="*/ 490488 w 2199398"/>
              <a:gd name="connsiteY76" fmla="*/ 661739 h 2805855"/>
              <a:gd name="connsiteX77" fmla="*/ 507192 w 2199398"/>
              <a:gd name="connsiteY77" fmla="*/ 507440 h 2805855"/>
              <a:gd name="connsiteX78" fmla="*/ 617578 w 2199398"/>
              <a:gd name="connsiteY78" fmla="*/ 556176 h 2805855"/>
              <a:gd name="connsiteX79" fmla="*/ 660909 w 2199398"/>
              <a:gd name="connsiteY79" fmla="*/ 382550 h 2805855"/>
              <a:gd name="connsiteX80" fmla="*/ 731429 w 2199398"/>
              <a:gd name="connsiteY80" fmla="*/ 426028 h 2805855"/>
              <a:gd name="connsiteX81" fmla="*/ 798473 w 2199398"/>
              <a:gd name="connsiteY81" fmla="*/ 252986 h 2805855"/>
              <a:gd name="connsiteX82" fmla="*/ 847071 w 2199398"/>
              <a:gd name="connsiteY82" fmla="*/ 290381 h 2805855"/>
              <a:gd name="connsiteX83" fmla="*/ 935585 w 2199398"/>
              <a:gd name="connsiteY83" fmla="*/ 124526 h 2805855"/>
              <a:gd name="connsiteX84" fmla="*/ 977848 w 2199398"/>
              <a:gd name="connsiteY84" fmla="*/ 166038 h 2805855"/>
              <a:gd name="connsiteX85" fmla="*/ 1099000 w 2199398"/>
              <a:gd name="connsiteY85" fmla="*/ 0 h 2805855"/>
              <a:gd name="connsiteX0" fmla="*/ 1099000 w 2199398"/>
              <a:gd name="connsiteY0" fmla="*/ 0 h 2802636"/>
              <a:gd name="connsiteX1" fmla="*/ 1214231 w 2199398"/>
              <a:gd name="connsiteY1" fmla="*/ 161544 h 2802636"/>
              <a:gd name="connsiteX2" fmla="*/ 1252632 w 2199398"/>
              <a:gd name="connsiteY2" fmla="*/ 123178 h 2802636"/>
              <a:gd name="connsiteX3" fmla="*/ 1345836 w 2199398"/>
              <a:gd name="connsiteY3" fmla="*/ 294299 h 2802636"/>
              <a:gd name="connsiteX4" fmla="*/ 1399526 w 2199398"/>
              <a:gd name="connsiteY4" fmla="*/ 252986 h 2802636"/>
              <a:gd name="connsiteX5" fmla="*/ 1469290 w 2199398"/>
              <a:gd name="connsiteY5" fmla="*/ 433046 h 2802636"/>
              <a:gd name="connsiteX6" fmla="*/ 1546434 w 2199398"/>
              <a:gd name="connsiteY6" fmla="*/ 386405 h 2802636"/>
              <a:gd name="connsiteX7" fmla="*/ 1586582 w 2199398"/>
              <a:gd name="connsiteY7" fmla="*/ 553455 h 2802636"/>
              <a:gd name="connsiteX8" fmla="*/ 1690805 w 2199398"/>
              <a:gd name="connsiteY8" fmla="*/ 507441 h 2802636"/>
              <a:gd name="connsiteX9" fmla="*/ 1707508 w 2199398"/>
              <a:gd name="connsiteY9" fmla="*/ 661736 h 2802636"/>
              <a:gd name="connsiteX10" fmla="*/ 1776527 w 2199398"/>
              <a:gd name="connsiteY10" fmla="*/ 631264 h 2802636"/>
              <a:gd name="connsiteX11" fmla="*/ 1796118 w 2199398"/>
              <a:gd name="connsiteY11" fmla="*/ 812225 h 2802636"/>
              <a:gd name="connsiteX12" fmla="*/ 1913040 w 2199398"/>
              <a:gd name="connsiteY12" fmla="*/ 777353 h 2802636"/>
              <a:gd name="connsiteX13" fmla="*/ 1910454 w 2199398"/>
              <a:gd name="connsiteY13" fmla="*/ 920414 h 2802636"/>
              <a:gd name="connsiteX14" fmla="*/ 1974953 w 2199398"/>
              <a:gd name="connsiteY14" fmla="*/ 901177 h 2802636"/>
              <a:gd name="connsiteX15" fmla="*/ 1972211 w 2199398"/>
              <a:gd name="connsiteY15" fmla="*/ 1052877 h 2802636"/>
              <a:gd name="connsiteX16" fmla="*/ 2083614 w 2199398"/>
              <a:gd name="connsiteY16" fmla="*/ 1017372 h 2802636"/>
              <a:gd name="connsiteX17" fmla="*/ 2082028 w 2199398"/>
              <a:gd name="connsiteY17" fmla="*/ 1146316 h 2802636"/>
              <a:gd name="connsiteX18" fmla="*/ 2118863 w 2199398"/>
              <a:gd name="connsiteY18" fmla="*/ 1141359 h 2802636"/>
              <a:gd name="connsiteX19" fmla="*/ 2100954 w 2199398"/>
              <a:gd name="connsiteY19" fmla="*/ 1257938 h 2802636"/>
              <a:gd name="connsiteX20" fmla="*/ 2139422 w 2199398"/>
              <a:gd name="connsiteY20" fmla="*/ 1257431 h 2802636"/>
              <a:gd name="connsiteX21" fmla="*/ 2108028 w 2199398"/>
              <a:gd name="connsiteY21" fmla="*/ 1369547 h 2802636"/>
              <a:gd name="connsiteX22" fmla="*/ 2159793 w 2199398"/>
              <a:gd name="connsiteY22" fmla="*/ 1374228 h 2802636"/>
              <a:gd name="connsiteX23" fmla="*/ 2124331 w 2199398"/>
              <a:gd name="connsiteY23" fmla="*/ 1458553 h 2802636"/>
              <a:gd name="connsiteX24" fmla="*/ 2127374 w 2199398"/>
              <a:gd name="connsiteY24" fmla="*/ 1480285 h 2802636"/>
              <a:gd name="connsiteX25" fmla="*/ 2190035 w 2199398"/>
              <a:gd name="connsiteY25" fmla="*/ 1494751 h 2802636"/>
              <a:gd name="connsiteX26" fmla="*/ 2140406 w 2199398"/>
              <a:gd name="connsiteY26" fmla="*/ 1578525 h 2802636"/>
              <a:gd name="connsiteX27" fmla="*/ 2186529 w 2199398"/>
              <a:gd name="connsiteY27" fmla="*/ 1589174 h 2802636"/>
              <a:gd name="connsiteX28" fmla="*/ 2148462 w 2199398"/>
              <a:gd name="connsiteY28" fmla="*/ 1653433 h 2802636"/>
              <a:gd name="connsiteX29" fmla="*/ 2152149 w 2199398"/>
              <a:gd name="connsiteY29" fmla="*/ 1694731 h 2802636"/>
              <a:gd name="connsiteX30" fmla="*/ 2199398 w 2199398"/>
              <a:gd name="connsiteY30" fmla="*/ 1713303 h 2802636"/>
              <a:gd name="connsiteX31" fmla="*/ 2155953 w 2199398"/>
              <a:gd name="connsiteY31" fmla="*/ 1769197 h 2802636"/>
              <a:gd name="connsiteX32" fmla="*/ 2194678 w 2199398"/>
              <a:gd name="connsiteY32" fmla="*/ 1784420 h 2802636"/>
              <a:gd name="connsiteX33" fmla="*/ 2149460 w 2199398"/>
              <a:gd name="connsiteY33" fmla="*/ 1842594 h 2802636"/>
              <a:gd name="connsiteX34" fmla="*/ 2142946 w 2199398"/>
              <a:gd name="connsiteY34" fmla="*/ 1901382 h 2802636"/>
              <a:gd name="connsiteX35" fmla="*/ 2123024 w 2199398"/>
              <a:gd name="connsiteY35" fmla="*/ 1994237 h 2802636"/>
              <a:gd name="connsiteX36" fmla="*/ 1959152 w 2199398"/>
              <a:gd name="connsiteY36" fmla="*/ 2324152 h 2802636"/>
              <a:gd name="connsiteX37" fmla="*/ 1945397 w 2199398"/>
              <a:gd name="connsiteY37" fmla="*/ 2338650 h 2802636"/>
              <a:gd name="connsiteX38" fmla="*/ 1925616 w 2199398"/>
              <a:gd name="connsiteY38" fmla="*/ 2373726 h 2802636"/>
              <a:gd name="connsiteX39" fmla="*/ 1072465 w 2199398"/>
              <a:gd name="connsiteY39" fmla="*/ 2802631 h 2802636"/>
              <a:gd name="connsiteX40" fmla="*/ 266341 w 2199398"/>
              <a:gd name="connsiteY40" fmla="*/ 2364035 h 2802636"/>
              <a:gd name="connsiteX41" fmla="*/ 255226 w 2199398"/>
              <a:gd name="connsiteY41" fmla="*/ 2341419 h 2802636"/>
              <a:gd name="connsiteX42" fmla="*/ 238845 w 2199398"/>
              <a:gd name="connsiteY42" fmla="*/ 2324152 h 2802636"/>
              <a:gd name="connsiteX43" fmla="*/ 234164 w 2199398"/>
              <a:gd name="connsiteY43" fmla="*/ 2317492 h 2802636"/>
              <a:gd name="connsiteX44" fmla="*/ 230416 w 2199398"/>
              <a:gd name="connsiteY44" fmla="*/ 2313433 h 2802636"/>
              <a:gd name="connsiteX45" fmla="*/ 224803 w 2199398"/>
              <a:gd name="connsiteY45" fmla="*/ 2304174 h 2802636"/>
              <a:gd name="connsiteX46" fmla="*/ 186655 w 2199398"/>
              <a:gd name="connsiteY46" fmla="*/ 2249901 h 2802636"/>
              <a:gd name="connsiteX47" fmla="*/ 74973 w 2199398"/>
              <a:gd name="connsiteY47" fmla="*/ 1994238 h 2802636"/>
              <a:gd name="connsiteX48" fmla="*/ 55051 w 2199398"/>
              <a:gd name="connsiteY48" fmla="*/ 1901383 h 2802636"/>
              <a:gd name="connsiteX49" fmla="*/ 47016 w 2199398"/>
              <a:gd name="connsiteY49" fmla="*/ 1828868 h 2802636"/>
              <a:gd name="connsiteX50" fmla="*/ 557 w 2199398"/>
              <a:gd name="connsiteY50" fmla="*/ 1761288 h 2802636"/>
              <a:gd name="connsiteX51" fmla="*/ 40106 w 2199398"/>
              <a:gd name="connsiteY51" fmla="*/ 1748354 h 2802636"/>
              <a:gd name="connsiteX52" fmla="*/ 0 w 2199398"/>
              <a:gd name="connsiteY52" fmla="*/ 1690017 h 2802636"/>
              <a:gd name="connsiteX53" fmla="*/ 47661 w 2199398"/>
              <a:gd name="connsiteY53" fmla="*/ 1674431 h 2802636"/>
              <a:gd name="connsiteX54" fmla="*/ 51784 w 2199398"/>
              <a:gd name="connsiteY54" fmla="*/ 1628256 h 2802636"/>
              <a:gd name="connsiteX55" fmla="*/ 20101 w 2199398"/>
              <a:gd name="connsiteY55" fmla="*/ 1566852 h 2802636"/>
              <a:gd name="connsiteX56" fmla="*/ 60975 w 2199398"/>
              <a:gd name="connsiteY56" fmla="*/ 1559901 h 2802636"/>
              <a:gd name="connsiteX57" fmla="*/ 62076 w 2199398"/>
              <a:gd name="connsiteY57" fmla="*/ 1549824 h 2802636"/>
              <a:gd name="connsiteX58" fmla="*/ 22118 w 2199398"/>
              <a:gd name="connsiteY58" fmla="*/ 1472385 h 2802636"/>
              <a:gd name="connsiteX59" fmla="*/ 73625 w 2199398"/>
              <a:gd name="connsiteY59" fmla="*/ 1463627 h 2802636"/>
              <a:gd name="connsiteX60" fmla="*/ 83031 w 2199398"/>
              <a:gd name="connsiteY60" fmla="*/ 1420861 h 2802636"/>
              <a:gd name="connsiteX61" fmla="*/ 59350 w 2199398"/>
              <a:gd name="connsiteY61" fmla="*/ 1353835 h 2802636"/>
              <a:gd name="connsiteX62" fmla="*/ 99788 w 2199398"/>
              <a:gd name="connsiteY62" fmla="*/ 1352553 h 2802636"/>
              <a:gd name="connsiteX63" fmla="*/ 106832 w 2199398"/>
              <a:gd name="connsiteY63" fmla="*/ 1331679 h 2802636"/>
              <a:gd name="connsiteX64" fmla="*/ 86511 w 2199398"/>
              <a:gd name="connsiteY64" fmla="*/ 1238428 h 2802636"/>
              <a:gd name="connsiteX65" fmla="*/ 124884 w 2199398"/>
              <a:gd name="connsiteY65" fmla="*/ 1241183 h 2802636"/>
              <a:gd name="connsiteX66" fmla="*/ 113818 w 2199398"/>
              <a:gd name="connsiteY66" fmla="*/ 1123755 h 2802636"/>
              <a:gd name="connsiteX67" fmla="*/ 150300 w 2199398"/>
              <a:gd name="connsiteY67" fmla="*/ 1130857 h 2802636"/>
              <a:gd name="connsiteX68" fmla="*/ 156251 w 2199398"/>
              <a:gd name="connsiteY68" fmla="*/ 1002040 h 2802636"/>
              <a:gd name="connsiteX69" fmla="*/ 227391 w 2199398"/>
              <a:gd name="connsiteY69" fmla="*/ 1029388 h 2802636"/>
              <a:gd name="connsiteX70" fmla="*/ 224557 w 2199398"/>
              <a:gd name="connsiteY70" fmla="*/ 872601 h 2802636"/>
              <a:gd name="connsiteX71" fmla="*/ 288509 w 2199398"/>
              <a:gd name="connsiteY71" fmla="*/ 890171 h 2802636"/>
              <a:gd name="connsiteX72" fmla="*/ 286470 w 2199398"/>
              <a:gd name="connsiteY72" fmla="*/ 777352 h 2802636"/>
              <a:gd name="connsiteX73" fmla="*/ 402208 w 2199398"/>
              <a:gd name="connsiteY73" fmla="*/ 809152 h 2802636"/>
              <a:gd name="connsiteX74" fmla="*/ 421466 w 2199398"/>
              <a:gd name="connsiteY74" fmla="*/ 631266 h 2802636"/>
              <a:gd name="connsiteX75" fmla="*/ 490488 w 2199398"/>
              <a:gd name="connsiteY75" fmla="*/ 661739 h 2802636"/>
              <a:gd name="connsiteX76" fmla="*/ 507192 w 2199398"/>
              <a:gd name="connsiteY76" fmla="*/ 507440 h 2802636"/>
              <a:gd name="connsiteX77" fmla="*/ 617578 w 2199398"/>
              <a:gd name="connsiteY77" fmla="*/ 556176 h 2802636"/>
              <a:gd name="connsiteX78" fmla="*/ 660909 w 2199398"/>
              <a:gd name="connsiteY78" fmla="*/ 382550 h 2802636"/>
              <a:gd name="connsiteX79" fmla="*/ 731429 w 2199398"/>
              <a:gd name="connsiteY79" fmla="*/ 426028 h 2802636"/>
              <a:gd name="connsiteX80" fmla="*/ 798473 w 2199398"/>
              <a:gd name="connsiteY80" fmla="*/ 252986 h 2802636"/>
              <a:gd name="connsiteX81" fmla="*/ 847071 w 2199398"/>
              <a:gd name="connsiteY81" fmla="*/ 290381 h 2802636"/>
              <a:gd name="connsiteX82" fmla="*/ 935585 w 2199398"/>
              <a:gd name="connsiteY82" fmla="*/ 124526 h 2802636"/>
              <a:gd name="connsiteX83" fmla="*/ 977848 w 2199398"/>
              <a:gd name="connsiteY83" fmla="*/ 166038 h 2802636"/>
              <a:gd name="connsiteX84" fmla="*/ 1099000 w 2199398"/>
              <a:gd name="connsiteY84" fmla="*/ 0 h 2802636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55226 w 2199398"/>
              <a:gd name="connsiteY41" fmla="*/ 2341419 h 2945509"/>
              <a:gd name="connsiteX42" fmla="*/ 238845 w 2199398"/>
              <a:gd name="connsiteY42" fmla="*/ 2324152 h 2945509"/>
              <a:gd name="connsiteX43" fmla="*/ 234164 w 2199398"/>
              <a:gd name="connsiteY43" fmla="*/ 2317492 h 2945509"/>
              <a:gd name="connsiteX44" fmla="*/ 230416 w 2199398"/>
              <a:gd name="connsiteY44" fmla="*/ 2313433 h 2945509"/>
              <a:gd name="connsiteX45" fmla="*/ 224803 w 2199398"/>
              <a:gd name="connsiteY45" fmla="*/ 2304174 h 2945509"/>
              <a:gd name="connsiteX46" fmla="*/ 186655 w 2199398"/>
              <a:gd name="connsiteY46" fmla="*/ 2249901 h 2945509"/>
              <a:gd name="connsiteX47" fmla="*/ 74973 w 2199398"/>
              <a:gd name="connsiteY47" fmla="*/ 1994238 h 2945509"/>
              <a:gd name="connsiteX48" fmla="*/ 55051 w 2199398"/>
              <a:gd name="connsiteY48" fmla="*/ 1901383 h 2945509"/>
              <a:gd name="connsiteX49" fmla="*/ 47016 w 2199398"/>
              <a:gd name="connsiteY49" fmla="*/ 1828868 h 2945509"/>
              <a:gd name="connsiteX50" fmla="*/ 557 w 2199398"/>
              <a:gd name="connsiteY50" fmla="*/ 1761288 h 2945509"/>
              <a:gd name="connsiteX51" fmla="*/ 40106 w 2199398"/>
              <a:gd name="connsiteY51" fmla="*/ 1748354 h 2945509"/>
              <a:gd name="connsiteX52" fmla="*/ 0 w 2199398"/>
              <a:gd name="connsiteY52" fmla="*/ 1690017 h 2945509"/>
              <a:gd name="connsiteX53" fmla="*/ 47661 w 2199398"/>
              <a:gd name="connsiteY53" fmla="*/ 1674431 h 2945509"/>
              <a:gd name="connsiteX54" fmla="*/ 51784 w 2199398"/>
              <a:gd name="connsiteY54" fmla="*/ 1628256 h 2945509"/>
              <a:gd name="connsiteX55" fmla="*/ 20101 w 2199398"/>
              <a:gd name="connsiteY55" fmla="*/ 1566852 h 2945509"/>
              <a:gd name="connsiteX56" fmla="*/ 60975 w 2199398"/>
              <a:gd name="connsiteY56" fmla="*/ 1559901 h 2945509"/>
              <a:gd name="connsiteX57" fmla="*/ 62076 w 2199398"/>
              <a:gd name="connsiteY57" fmla="*/ 1549824 h 2945509"/>
              <a:gd name="connsiteX58" fmla="*/ 22118 w 2199398"/>
              <a:gd name="connsiteY58" fmla="*/ 1472385 h 2945509"/>
              <a:gd name="connsiteX59" fmla="*/ 73625 w 2199398"/>
              <a:gd name="connsiteY59" fmla="*/ 1463627 h 2945509"/>
              <a:gd name="connsiteX60" fmla="*/ 83031 w 2199398"/>
              <a:gd name="connsiteY60" fmla="*/ 1420861 h 2945509"/>
              <a:gd name="connsiteX61" fmla="*/ 59350 w 2199398"/>
              <a:gd name="connsiteY61" fmla="*/ 1353835 h 2945509"/>
              <a:gd name="connsiteX62" fmla="*/ 99788 w 2199398"/>
              <a:gd name="connsiteY62" fmla="*/ 1352553 h 2945509"/>
              <a:gd name="connsiteX63" fmla="*/ 106832 w 2199398"/>
              <a:gd name="connsiteY63" fmla="*/ 1331679 h 2945509"/>
              <a:gd name="connsiteX64" fmla="*/ 86511 w 2199398"/>
              <a:gd name="connsiteY64" fmla="*/ 1238428 h 2945509"/>
              <a:gd name="connsiteX65" fmla="*/ 124884 w 2199398"/>
              <a:gd name="connsiteY65" fmla="*/ 1241183 h 2945509"/>
              <a:gd name="connsiteX66" fmla="*/ 113818 w 2199398"/>
              <a:gd name="connsiteY66" fmla="*/ 1123755 h 2945509"/>
              <a:gd name="connsiteX67" fmla="*/ 150300 w 2199398"/>
              <a:gd name="connsiteY67" fmla="*/ 1130857 h 2945509"/>
              <a:gd name="connsiteX68" fmla="*/ 156251 w 2199398"/>
              <a:gd name="connsiteY68" fmla="*/ 1002040 h 2945509"/>
              <a:gd name="connsiteX69" fmla="*/ 227391 w 2199398"/>
              <a:gd name="connsiteY69" fmla="*/ 1029388 h 2945509"/>
              <a:gd name="connsiteX70" fmla="*/ 224557 w 2199398"/>
              <a:gd name="connsiteY70" fmla="*/ 872601 h 2945509"/>
              <a:gd name="connsiteX71" fmla="*/ 288509 w 2199398"/>
              <a:gd name="connsiteY71" fmla="*/ 890171 h 2945509"/>
              <a:gd name="connsiteX72" fmla="*/ 286470 w 2199398"/>
              <a:gd name="connsiteY72" fmla="*/ 777352 h 2945509"/>
              <a:gd name="connsiteX73" fmla="*/ 402208 w 2199398"/>
              <a:gd name="connsiteY73" fmla="*/ 809152 h 2945509"/>
              <a:gd name="connsiteX74" fmla="*/ 421466 w 2199398"/>
              <a:gd name="connsiteY74" fmla="*/ 631266 h 2945509"/>
              <a:gd name="connsiteX75" fmla="*/ 490488 w 2199398"/>
              <a:gd name="connsiteY75" fmla="*/ 661739 h 2945509"/>
              <a:gd name="connsiteX76" fmla="*/ 507192 w 2199398"/>
              <a:gd name="connsiteY76" fmla="*/ 507440 h 2945509"/>
              <a:gd name="connsiteX77" fmla="*/ 617578 w 2199398"/>
              <a:gd name="connsiteY77" fmla="*/ 556176 h 2945509"/>
              <a:gd name="connsiteX78" fmla="*/ 660909 w 2199398"/>
              <a:gd name="connsiteY78" fmla="*/ 382550 h 2945509"/>
              <a:gd name="connsiteX79" fmla="*/ 731429 w 2199398"/>
              <a:gd name="connsiteY79" fmla="*/ 426028 h 2945509"/>
              <a:gd name="connsiteX80" fmla="*/ 798473 w 2199398"/>
              <a:gd name="connsiteY80" fmla="*/ 252986 h 2945509"/>
              <a:gd name="connsiteX81" fmla="*/ 847071 w 2199398"/>
              <a:gd name="connsiteY81" fmla="*/ 290381 h 2945509"/>
              <a:gd name="connsiteX82" fmla="*/ 935585 w 2199398"/>
              <a:gd name="connsiteY82" fmla="*/ 124526 h 2945509"/>
              <a:gd name="connsiteX83" fmla="*/ 977848 w 2199398"/>
              <a:gd name="connsiteY83" fmla="*/ 166038 h 2945509"/>
              <a:gd name="connsiteX84" fmla="*/ 1099000 w 2199398"/>
              <a:gd name="connsiteY84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38845 w 2199398"/>
              <a:gd name="connsiteY41" fmla="*/ 2324152 h 2945509"/>
              <a:gd name="connsiteX42" fmla="*/ 234164 w 2199398"/>
              <a:gd name="connsiteY42" fmla="*/ 2317492 h 2945509"/>
              <a:gd name="connsiteX43" fmla="*/ 230416 w 2199398"/>
              <a:gd name="connsiteY43" fmla="*/ 2313433 h 2945509"/>
              <a:gd name="connsiteX44" fmla="*/ 224803 w 2199398"/>
              <a:gd name="connsiteY44" fmla="*/ 2304174 h 2945509"/>
              <a:gd name="connsiteX45" fmla="*/ 186655 w 2199398"/>
              <a:gd name="connsiteY45" fmla="*/ 2249901 h 2945509"/>
              <a:gd name="connsiteX46" fmla="*/ 74973 w 2199398"/>
              <a:gd name="connsiteY46" fmla="*/ 1994238 h 2945509"/>
              <a:gd name="connsiteX47" fmla="*/ 55051 w 2199398"/>
              <a:gd name="connsiteY47" fmla="*/ 1901383 h 2945509"/>
              <a:gd name="connsiteX48" fmla="*/ 47016 w 2199398"/>
              <a:gd name="connsiteY48" fmla="*/ 1828868 h 2945509"/>
              <a:gd name="connsiteX49" fmla="*/ 557 w 2199398"/>
              <a:gd name="connsiteY49" fmla="*/ 1761288 h 2945509"/>
              <a:gd name="connsiteX50" fmla="*/ 40106 w 2199398"/>
              <a:gd name="connsiteY50" fmla="*/ 1748354 h 2945509"/>
              <a:gd name="connsiteX51" fmla="*/ 0 w 2199398"/>
              <a:gd name="connsiteY51" fmla="*/ 1690017 h 2945509"/>
              <a:gd name="connsiteX52" fmla="*/ 47661 w 2199398"/>
              <a:gd name="connsiteY52" fmla="*/ 1674431 h 2945509"/>
              <a:gd name="connsiteX53" fmla="*/ 51784 w 2199398"/>
              <a:gd name="connsiteY53" fmla="*/ 1628256 h 2945509"/>
              <a:gd name="connsiteX54" fmla="*/ 20101 w 2199398"/>
              <a:gd name="connsiteY54" fmla="*/ 1566852 h 2945509"/>
              <a:gd name="connsiteX55" fmla="*/ 60975 w 2199398"/>
              <a:gd name="connsiteY55" fmla="*/ 1559901 h 2945509"/>
              <a:gd name="connsiteX56" fmla="*/ 62076 w 2199398"/>
              <a:gd name="connsiteY56" fmla="*/ 1549824 h 2945509"/>
              <a:gd name="connsiteX57" fmla="*/ 22118 w 2199398"/>
              <a:gd name="connsiteY57" fmla="*/ 1472385 h 2945509"/>
              <a:gd name="connsiteX58" fmla="*/ 73625 w 2199398"/>
              <a:gd name="connsiteY58" fmla="*/ 1463627 h 2945509"/>
              <a:gd name="connsiteX59" fmla="*/ 83031 w 2199398"/>
              <a:gd name="connsiteY59" fmla="*/ 1420861 h 2945509"/>
              <a:gd name="connsiteX60" fmla="*/ 59350 w 2199398"/>
              <a:gd name="connsiteY60" fmla="*/ 1353835 h 2945509"/>
              <a:gd name="connsiteX61" fmla="*/ 99788 w 2199398"/>
              <a:gd name="connsiteY61" fmla="*/ 1352553 h 2945509"/>
              <a:gd name="connsiteX62" fmla="*/ 106832 w 2199398"/>
              <a:gd name="connsiteY62" fmla="*/ 1331679 h 2945509"/>
              <a:gd name="connsiteX63" fmla="*/ 86511 w 2199398"/>
              <a:gd name="connsiteY63" fmla="*/ 1238428 h 2945509"/>
              <a:gd name="connsiteX64" fmla="*/ 124884 w 2199398"/>
              <a:gd name="connsiteY64" fmla="*/ 1241183 h 2945509"/>
              <a:gd name="connsiteX65" fmla="*/ 113818 w 2199398"/>
              <a:gd name="connsiteY65" fmla="*/ 1123755 h 2945509"/>
              <a:gd name="connsiteX66" fmla="*/ 150300 w 2199398"/>
              <a:gd name="connsiteY66" fmla="*/ 1130857 h 2945509"/>
              <a:gd name="connsiteX67" fmla="*/ 156251 w 2199398"/>
              <a:gd name="connsiteY67" fmla="*/ 1002040 h 2945509"/>
              <a:gd name="connsiteX68" fmla="*/ 227391 w 2199398"/>
              <a:gd name="connsiteY68" fmla="*/ 1029388 h 2945509"/>
              <a:gd name="connsiteX69" fmla="*/ 224557 w 2199398"/>
              <a:gd name="connsiteY69" fmla="*/ 872601 h 2945509"/>
              <a:gd name="connsiteX70" fmla="*/ 288509 w 2199398"/>
              <a:gd name="connsiteY70" fmla="*/ 890171 h 2945509"/>
              <a:gd name="connsiteX71" fmla="*/ 286470 w 2199398"/>
              <a:gd name="connsiteY71" fmla="*/ 777352 h 2945509"/>
              <a:gd name="connsiteX72" fmla="*/ 402208 w 2199398"/>
              <a:gd name="connsiteY72" fmla="*/ 809152 h 2945509"/>
              <a:gd name="connsiteX73" fmla="*/ 421466 w 2199398"/>
              <a:gd name="connsiteY73" fmla="*/ 631266 h 2945509"/>
              <a:gd name="connsiteX74" fmla="*/ 490488 w 2199398"/>
              <a:gd name="connsiteY74" fmla="*/ 661739 h 2945509"/>
              <a:gd name="connsiteX75" fmla="*/ 507192 w 2199398"/>
              <a:gd name="connsiteY75" fmla="*/ 507440 h 2945509"/>
              <a:gd name="connsiteX76" fmla="*/ 617578 w 2199398"/>
              <a:gd name="connsiteY76" fmla="*/ 556176 h 2945509"/>
              <a:gd name="connsiteX77" fmla="*/ 660909 w 2199398"/>
              <a:gd name="connsiteY77" fmla="*/ 382550 h 2945509"/>
              <a:gd name="connsiteX78" fmla="*/ 731429 w 2199398"/>
              <a:gd name="connsiteY78" fmla="*/ 426028 h 2945509"/>
              <a:gd name="connsiteX79" fmla="*/ 798473 w 2199398"/>
              <a:gd name="connsiteY79" fmla="*/ 252986 h 2945509"/>
              <a:gd name="connsiteX80" fmla="*/ 847071 w 2199398"/>
              <a:gd name="connsiteY80" fmla="*/ 290381 h 2945509"/>
              <a:gd name="connsiteX81" fmla="*/ 935585 w 2199398"/>
              <a:gd name="connsiteY81" fmla="*/ 124526 h 2945509"/>
              <a:gd name="connsiteX82" fmla="*/ 977848 w 2199398"/>
              <a:gd name="connsiteY82" fmla="*/ 166038 h 2945509"/>
              <a:gd name="connsiteX83" fmla="*/ 1099000 w 2199398"/>
              <a:gd name="connsiteY83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38845 w 2199398"/>
              <a:gd name="connsiteY41" fmla="*/ 2324152 h 2945509"/>
              <a:gd name="connsiteX42" fmla="*/ 234164 w 2199398"/>
              <a:gd name="connsiteY42" fmla="*/ 2317492 h 2945509"/>
              <a:gd name="connsiteX43" fmla="*/ 230416 w 2199398"/>
              <a:gd name="connsiteY43" fmla="*/ 2313433 h 2945509"/>
              <a:gd name="connsiteX44" fmla="*/ 186655 w 2199398"/>
              <a:gd name="connsiteY44" fmla="*/ 2249901 h 2945509"/>
              <a:gd name="connsiteX45" fmla="*/ 74973 w 2199398"/>
              <a:gd name="connsiteY45" fmla="*/ 1994238 h 2945509"/>
              <a:gd name="connsiteX46" fmla="*/ 55051 w 2199398"/>
              <a:gd name="connsiteY46" fmla="*/ 1901383 h 2945509"/>
              <a:gd name="connsiteX47" fmla="*/ 47016 w 2199398"/>
              <a:gd name="connsiteY47" fmla="*/ 1828868 h 2945509"/>
              <a:gd name="connsiteX48" fmla="*/ 557 w 2199398"/>
              <a:gd name="connsiteY48" fmla="*/ 1761288 h 2945509"/>
              <a:gd name="connsiteX49" fmla="*/ 40106 w 2199398"/>
              <a:gd name="connsiteY49" fmla="*/ 1748354 h 2945509"/>
              <a:gd name="connsiteX50" fmla="*/ 0 w 2199398"/>
              <a:gd name="connsiteY50" fmla="*/ 1690017 h 2945509"/>
              <a:gd name="connsiteX51" fmla="*/ 47661 w 2199398"/>
              <a:gd name="connsiteY51" fmla="*/ 1674431 h 2945509"/>
              <a:gd name="connsiteX52" fmla="*/ 51784 w 2199398"/>
              <a:gd name="connsiteY52" fmla="*/ 1628256 h 2945509"/>
              <a:gd name="connsiteX53" fmla="*/ 20101 w 2199398"/>
              <a:gd name="connsiteY53" fmla="*/ 1566852 h 2945509"/>
              <a:gd name="connsiteX54" fmla="*/ 60975 w 2199398"/>
              <a:gd name="connsiteY54" fmla="*/ 1559901 h 2945509"/>
              <a:gd name="connsiteX55" fmla="*/ 62076 w 2199398"/>
              <a:gd name="connsiteY55" fmla="*/ 1549824 h 2945509"/>
              <a:gd name="connsiteX56" fmla="*/ 22118 w 2199398"/>
              <a:gd name="connsiteY56" fmla="*/ 1472385 h 2945509"/>
              <a:gd name="connsiteX57" fmla="*/ 73625 w 2199398"/>
              <a:gd name="connsiteY57" fmla="*/ 1463627 h 2945509"/>
              <a:gd name="connsiteX58" fmla="*/ 83031 w 2199398"/>
              <a:gd name="connsiteY58" fmla="*/ 1420861 h 2945509"/>
              <a:gd name="connsiteX59" fmla="*/ 59350 w 2199398"/>
              <a:gd name="connsiteY59" fmla="*/ 1353835 h 2945509"/>
              <a:gd name="connsiteX60" fmla="*/ 99788 w 2199398"/>
              <a:gd name="connsiteY60" fmla="*/ 1352553 h 2945509"/>
              <a:gd name="connsiteX61" fmla="*/ 106832 w 2199398"/>
              <a:gd name="connsiteY61" fmla="*/ 1331679 h 2945509"/>
              <a:gd name="connsiteX62" fmla="*/ 86511 w 2199398"/>
              <a:gd name="connsiteY62" fmla="*/ 1238428 h 2945509"/>
              <a:gd name="connsiteX63" fmla="*/ 124884 w 2199398"/>
              <a:gd name="connsiteY63" fmla="*/ 1241183 h 2945509"/>
              <a:gd name="connsiteX64" fmla="*/ 113818 w 2199398"/>
              <a:gd name="connsiteY64" fmla="*/ 1123755 h 2945509"/>
              <a:gd name="connsiteX65" fmla="*/ 150300 w 2199398"/>
              <a:gd name="connsiteY65" fmla="*/ 1130857 h 2945509"/>
              <a:gd name="connsiteX66" fmla="*/ 156251 w 2199398"/>
              <a:gd name="connsiteY66" fmla="*/ 1002040 h 2945509"/>
              <a:gd name="connsiteX67" fmla="*/ 227391 w 2199398"/>
              <a:gd name="connsiteY67" fmla="*/ 1029388 h 2945509"/>
              <a:gd name="connsiteX68" fmla="*/ 224557 w 2199398"/>
              <a:gd name="connsiteY68" fmla="*/ 872601 h 2945509"/>
              <a:gd name="connsiteX69" fmla="*/ 288509 w 2199398"/>
              <a:gd name="connsiteY69" fmla="*/ 890171 h 2945509"/>
              <a:gd name="connsiteX70" fmla="*/ 286470 w 2199398"/>
              <a:gd name="connsiteY70" fmla="*/ 777352 h 2945509"/>
              <a:gd name="connsiteX71" fmla="*/ 402208 w 2199398"/>
              <a:gd name="connsiteY71" fmla="*/ 809152 h 2945509"/>
              <a:gd name="connsiteX72" fmla="*/ 421466 w 2199398"/>
              <a:gd name="connsiteY72" fmla="*/ 631266 h 2945509"/>
              <a:gd name="connsiteX73" fmla="*/ 490488 w 2199398"/>
              <a:gd name="connsiteY73" fmla="*/ 661739 h 2945509"/>
              <a:gd name="connsiteX74" fmla="*/ 507192 w 2199398"/>
              <a:gd name="connsiteY74" fmla="*/ 507440 h 2945509"/>
              <a:gd name="connsiteX75" fmla="*/ 617578 w 2199398"/>
              <a:gd name="connsiteY75" fmla="*/ 556176 h 2945509"/>
              <a:gd name="connsiteX76" fmla="*/ 660909 w 2199398"/>
              <a:gd name="connsiteY76" fmla="*/ 382550 h 2945509"/>
              <a:gd name="connsiteX77" fmla="*/ 731429 w 2199398"/>
              <a:gd name="connsiteY77" fmla="*/ 426028 h 2945509"/>
              <a:gd name="connsiteX78" fmla="*/ 798473 w 2199398"/>
              <a:gd name="connsiteY78" fmla="*/ 252986 h 2945509"/>
              <a:gd name="connsiteX79" fmla="*/ 847071 w 2199398"/>
              <a:gd name="connsiteY79" fmla="*/ 290381 h 2945509"/>
              <a:gd name="connsiteX80" fmla="*/ 935585 w 2199398"/>
              <a:gd name="connsiteY80" fmla="*/ 124526 h 2945509"/>
              <a:gd name="connsiteX81" fmla="*/ 977848 w 2199398"/>
              <a:gd name="connsiteY81" fmla="*/ 166038 h 2945509"/>
              <a:gd name="connsiteX82" fmla="*/ 1099000 w 2199398"/>
              <a:gd name="connsiteY82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38845 w 2199398"/>
              <a:gd name="connsiteY41" fmla="*/ 2324152 h 2945509"/>
              <a:gd name="connsiteX42" fmla="*/ 234164 w 2199398"/>
              <a:gd name="connsiteY42" fmla="*/ 2317492 h 2945509"/>
              <a:gd name="connsiteX43" fmla="*/ 186655 w 2199398"/>
              <a:gd name="connsiteY43" fmla="*/ 2249901 h 2945509"/>
              <a:gd name="connsiteX44" fmla="*/ 74973 w 2199398"/>
              <a:gd name="connsiteY44" fmla="*/ 1994238 h 2945509"/>
              <a:gd name="connsiteX45" fmla="*/ 55051 w 2199398"/>
              <a:gd name="connsiteY45" fmla="*/ 1901383 h 2945509"/>
              <a:gd name="connsiteX46" fmla="*/ 47016 w 2199398"/>
              <a:gd name="connsiteY46" fmla="*/ 1828868 h 2945509"/>
              <a:gd name="connsiteX47" fmla="*/ 557 w 2199398"/>
              <a:gd name="connsiteY47" fmla="*/ 1761288 h 2945509"/>
              <a:gd name="connsiteX48" fmla="*/ 40106 w 2199398"/>
              <a:gd name="connsiteY48" fmla="*/ 1748354 h 2945509"/>
              <a:gd name="connsiteX49" fmla="*/ 0 w 2199398"/>
              <a:gd name="connsiteY49" fmla="*/ 1690017 h 2945509"/>
              <a:gd name="connsiteX50" fmla="*/ 47661 w 2199398"/>
              <a:gd name="connsiteY50" fmla="*/ 1674431 h 2945509"/>
              <a:gd name="connsiteX51" fmla="*/ 51784 w 2199398"/>
              <a:gd name="connsiteY51" fmla="*/ 1628256 h 2945509"/>
              <a:gd name="connsiteX52" fmla="*/ 20101 w 2199398"/>
              <a:gd name="connsiteY52" fmla="*/ 1566852 h 2945509"/>
              <a:gd name="connsiteX53" fmla="*/ 60975 w 2199398"/>
              <a:gd name="connsiteY53" fmla="*/ 1559901 h 2945509"/>
              <a:gd name="connsiteX54" fmla="*/ 62076 w 2199398"/>
              <a:gd name="connsiteY54" fmla="*/ 1549824 h 2945509"/>
              <a:gd name="connsiteX55" fmla="*/ 22118 w 2199398"/>
              <a:gd name="connsiteY55" fmla="*/ 1472385 h 2945509"/>
              <a:gd name="connsiteX56" fmla="*/ 73625 w 2199398"/>
              <a:gd name="connsiteY56" fmla="*/ 1463627 h 2945509"/>
              <a:gd name="connsiteX57" fmla="*/ 83031 w 2199398"/>
              <a:gd name="connsiteY57" fmla="*/ 1420861 h 2945509"/>
              <a:gd name="connsiteX58" fmla="*/ 59350 w 2199398"/>
              <a:gd name="connsiteY58" fmla="*/ 1353835 h 2945509"/>
              <a:gd name="connsiteX59" fmla="*/ 99788 w 2199398"/>
              <a:gd name="connsiteY59" fmla="*/ 1352553 h 2945509"/>
              <a:gd name="connsiteX60" fmla="*/ 106832 w 2199398"/>
              <a:gd name="connsiteY60" fmla="*/ 1331679 h 2945509"/>
              <a:gd name="connsiteX61" fmla="*/ 86511 w 2199398"/>
              <a:gd name="connsiteY61" fmla="*/ 1238428 h 2945509"/>
              <a:gd name="connsiteX62" fmla="*/ 124884 w 2199398"/>
              <a:gd name="connsiteY62" fmla="*/ 1241183 h 2945509"/>
              <a:gd name="connsiteX63" fmla="*/ 113818 w 2199398"/>
              <a:gd name="connsiteY63" fmla="*/ 1123755 h 2945509"/>
              <a:gd name="connsiteX64" fmla="*/ 150300 w 2199398"/>
              <a:gd name="connsiteY64" fmla="*/ 1130857 h 2945509"/>
              <a:gd name="connsiteX65" fmla="*/ 156251 w 2199398"/>
              <a:gd name="connsiteY65" fmla="*/ 1002040 h 2945509"/>
              <a:gd name="connsiteX66" fmla="*/ 227391 w 2199398"/>
              <a:gd name="connsiteY66" fmla="*/ 1029388 h 2945509"/>
              <a:gd name="connsiteX67" fmla="*/ 224557 w 2199398"/>
              <a:gd name="connsiteY67" fmla="*/ 872601 h 2945509"/>
              <a:gd name="connsiteX68" fmla="*/ 288509 w 2199398"/>
              <a:gd name="connsiteY68" fmla="*/ 890171 h 2945509"/>
              <a:gd name="connsiteX69" fmla="*/ 286470 w 2199398"/>
              <a:gd name="connsiteY69" fmla="*/ 777352 h 2945509"/>
              <a:gd name="connsiteX70" fmla="*/ 402208 w 2199398"/>
              <a:gd name="connsiteY70" fmla="*/ 809152 h 2945509"/>
              <a:gd name="connsiteX71" fmla="*/ 421466 w 2199398"/>
              <a:gd name="connsiteY71" fmla="*/ 631266 h 2945509"/>
              <a:gd name="connsiteX72" fmla="*/ 490488 w 2199398"/>
              <a:gd name="connsiteY72" fmla="*/ 661739 h 2945509"/>
              <a:gd name="connsiteX73" fmla="*/ 507192 w 2199398"/>
              <a:gd name="connsiteY73" fmla="*/ 507440 h 2945509"/>
              <a:gd name="connsiteX74" fmla="*/ 617578 w 2199398"/>
              <a:gd name="connsiteY74" fmla="*/ 556176 h 2945509"/>
              <a:gd name="connsiteX75" fmla="*/ 660909 w 2199398"/>
              <a:gd name="connsiteY75" fmla="*/ 382550 h 2945509"/>
              <a:gd name="connsiteX76" fmla="*/ 731429 w 2199398"/>
              <a:gd name="connsiteY76" fmla="*/ 426028 h 2945509"/>
              <a:gd name="connsiteX77" fmla="*/ 798473 w 2199398"/>
              <a:gd name="connsiteY77" fmla="*/ 252986 h 2945509"/>
              <a:gd name="connsiteX78" fmla="*/ 847071 w 2199398"/>
              <a:gd name="connsiteY78" fmla="*/ 290381 h 2945509"/>
              <a:gd name="connsiteX79" fmla="*/ 935585 w 2199398"/>
              <a:gd name="connsiteY79" fmla="*/ 124526 h 2945509"/>
              <a:gd name="connsiteX80" fmla="*/ 977848 w 2199398"/>
              <a:gd name="connsiteY80" fmla="*/ 166038 h 2945509"/>
              <a:gd name="connsiteX81" fmla="*/ 1099000 w 2199398"/>
              <a:gd name="connsiteY81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38845 w 2199398"/>
              <a:gd name="connsiteY41" fmla="*/ 2324152 h 2945509"/>
              <a:gd name="connsiteX42" fmla="*/ 234164 w 2199398"/>
              <a:gd name="connsiteY42" fmla="*/ 2317492 h 2945509"/>
              <a:gd name="connsiteX43" fmla="*/ 74973 w 2199398"/>
              <a:gd name="connsiteY43" fmla="*/ 1994238 h 2945509"/>
              <a:gd name="connsiteX44" fmla="*/ 55051 w 2199398"/>
              <a:gd name="connsiteY44" fmla="*/ 1901383 h 2945509"/>
              <a:gd name="connsiteX45" fmla="*/ 47016 w 2199398"/>
              <a:gd name="connsiteY45" fmla="*/ 1828868 h 2945509"/>
              <a:gd name="connsiteX46" fmla="*/ 557 w 2199398"/>
              <a:gd name="connsiteY46" fmla="*/ 1761288 h 2945509"/>
              <a:gd name="connsiteX47" fmla="*/ 40106 w 2199398"/>
              <a:gd name="connsiteY47" fmla="*/ 1748354 h 2945509"/>
              <a:gd name="connsiteX48" fmla="*/ 0 w 2199398"/>
              <a:gd name="connsiteY48" fmla="*/ 1690017 h 2945509"/>
              <a:gd name="connsiteX49" fmla="*/ 47661 w 2199398"/>
              <a:gd name="connsiteY49" fmla="*/ 1674431 h 2945509"/>
              <a:gd name="connsiteX50" fmla="*/ 51784 w 2199398"/>
              <a:gd name="connsiteY50" fmla="*/ 1628256 h 2945509"/>
              <a:gd name="connsiteX51" fmla="*/ 20101 w 2199398"/>
              <a:gd name="connsiteY51" fmla="*/ 1566852 h 2945509"/>
              <a:gd name="connsiteX52" fmla="*/ 60975 w 2199398"/>
              <a:gd name="connsiteY52" fmla="*/ 1559901 h 2945509"/>
              <a:gd name="connsiteX53" fmla="*/ 62076 w 2199398"/>
              <a:gd name="connsiteY53" fmla="*/ 1549824 h 2945509"/>
              <a:gd name="connsiteX54" fmla="*/ 22118 w 2199398"/>
              <a:gd name="connsiteY54" fmla="*/ 1472385 h 2945509"/>
              <a:gd name="connsiteX55" fmla="*/ 73625 w 2199398"/>
              <a:gd name="connsiteY55" fmla="*/ 1463627 h 2945509"/>
              <a:gd name="connsiteX56" fmla="*/ 83031 w 2199398"/>
              <a:gd name="connsiteY56" fmla="*/ 1420861 h 2945509"/>
              <a:gd name="connsiteX57" fmla="*/ 59350 w 2199398"/>
              <a:gd name="connsiteY57" fmla="*/ 1353835 h 2945509"/>
              <a:gd name="connsiteX58" fmla="*/ 99788 w 2199398"/>
              <a:gd name="connsiteY58" fmla="*/ 1352553 h 2945509"/>
              <a:gd name="connsiteX59" fmla="*/ 106832 w 2199398"/>
              <a:gd name="connsiteY59" fmla="*/ 1331679 h 2945509"/>
              <a:gd name="connsiteX60" fmla="*/ 86511 w 2199398"/>
              <a:gd name="connsiteY60" fmla="*/ 1238428 h 2945509"/>
              <a:gd name="connsiteX61" fmla="*/ 124884 w 2199398"/>
              <a:gd name="connsiteY61" fmla="*/ 1241183 h 2945509"/>
              <a:gd name="connsiteX62" fmla="*/ 113818 w 2199398"/>
              <a:gd name="connsiteY62" fmla="*/ 1123755 h 2945509"/>
              <a:gd name="connsiteX63" fmla="*/ 150300 w 2199398"/>
              <a:gd name="connsiteY63" fmla="*/ 1130857 h 2945509"/>
              <a:gd name="connsiteX64" fmla="*/ 156251 w 2199398"/>
              <a:gd name="connsiteY64" fmla="*/ 1002040 h 2945509"/>
              <a:gd name="connsiteX65" fmla="*/ 227391 w 2199398"/>
              <a:gd name="connsiteY65" fmla="*/ 1029388 h 2945509"/>
              <a:gd name="connsiteX66" fmla="*/ 224557 w 2199398"/>
              <a:gd name="connsiteY66" fmla="*/ 872601 h 2945509"/>
              <a:gd name="connsiteX67" fmla="*/ 288509 w 2199398"/>
              <a:gd name="connsiteY67" fmla="*/ 890171 h 2945509"/>
              <a:gd name="connsiteX68" fmla="*/ 286470 w 2199398"/>
              <a:gd name="connsiteY68" fmla="*/ 777352 h 2945509"/>
              <a:gd name="connsiteX69" fmla="*/ 402208 w 2199398"/>
              <a:gd name="connsiteY69" fmla="*/ 809152 h 2945509"/>
              <a:gd name="connsiteX70" fmla="*/ 421466 w 2199398"/>
              <a:gd name="connsiteY70" fmla="*/ 631266 h 2945509"/>
              <a:gd name="connsiteX71" fmla="*/ 490488 w 2199398"/>
              <a:gd name="connsiteY71" fmla="*/ 661739 h 2945509"/>
              <a:gd name="connsiteX72" fmla="*/ 507192 w 2199398"/>
              <a:gd name="connsiteY72" fmla="*/ 507440 h 2945509"/>
              <a:gd name="connsiteX73" fmla="*/ 617578 w 2199398"/>
              <a:gd name="connsiteY73" fmla="*/ 556176 h 2945509"/>
              <a:gd name="connsiteX74" fmla="*/ 660909 w 2199398"/>
              <a:gd name="connsiteY74" fmla="*/ 382550 h 2945509"/>
              <a:gd name="connsiteX75" fmla="*/ 731429 w 2199398"/>
              <a:gd name="connsiteY75" fmla="*/ 426028 h 2945509"/>
              <a:gd name="connsiteX76" fmla="*/ 798473 w 2199398"/>
              <a:gd name="connsiteY76" fmla="*/ 252986 h 2945509"/>
              <a:gd name="connsiteX77" fmla="*/ 847071 w 2199398"/>
              <a:gd name="connsiteY77" fmla="*/ 290381 h 2945509"/>
              <a:gd name="connsiteX78" fmla="*/ 935585 w 2199398"/>
              <a:gd name="connsiteY78" fmla="*/ 124526 h 2945509"/>
              <a:gd name="connsiteX79" fmla="*/ 977848 w 2199398"/>
              <a:gd name="connsiteY79" fmla="*/ 166038 h 2945509"/>
              <a:gd name="connsiteX80" fmla="*/ 1099000 w 2199398"/>
              <a:gd name="connsiteY80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238845 w 2199398"/>
              <a:gd name="connsiteY41" fmla="*/ 2324152 h 2945509"/>
              <a:gd name="connsiteX42" fmla="*/ 74973 w 2199398"/>
              <a:gd name="connsiteY42" fmla="*/ 1994238 h 2945509"/>
              <a:gd name="connsiteX43" fmla="*/ 55051 w 2199398"/>
              <a:gd name="connsiteY43" fmla="*/ 1901383 h 2945509"/>
              <a:gd name="connsiteX44" fmla="*/ 47016 w 2199398"/>
              <a:gd name="connsiteY44" fmla="*/ 1828868 h 2945509"/>
              <a:gd name="connsiteX45" fmla="*/ 557 w 2199398"/>
              <a:gd name="connsiteY45" fmla="*/ 1761288 h 2945509"/>
              <a:gd name="connsiteX46" fmla="*/ 40106 w 2199398"/>
              <a:gd name="connsiteY46" fmla="*/ 1748354 h 2945509"/>
              <a:gd name="connsiteX47" fmla="*/ 0 w 2199398"/>
              <a:gd name="connsiteY47" fmla="*/ 1690017 h 2945509"/>
              <a:gd name="connsiteX48" fmla="*/ 47661 w 2199398"/>
              <a:gd name="connsiteY48" fmla="*/ 1674431 h 2945509"/>
              <a:gd name="connsiteX49" fmla="*/ 51784 w 2199398"/>
              <a:gd name="connsiteY49" fmla="*/ 1628256 h 2945509"/>
              <a:gd name="connsiteX50" fmla="*/ 20101 w 2199398"/>
              <a:gd name="connsiteY50" fmla="*/ 1566852 h 2945509"/>
              <a:gd name="connsiteX51" fmla="*/ 60975 w 2199398"/>
              <a:gd name="connsiteY51" fmla="*/ 1559901 h 2945509"/>
              <a:gd name="connsiteX52" fmla="*/ 62076 w 2199398"/>
              <a:gd name="connsiteY52" fmla="*/ 1549824 h 2945509"/>
              <a:gd name="connsiteX53" fmla="*/ 22118 w 2199398"/>
              <a:gd name="connsiteY53" fmla="*/ 1472385 h 2945509"/>
              <a:gd name="connsiteX54" fmla="*/ 73625 w 2199398"/>
              <a:gd name="connsiteY54" fmla="*/ 1463627 h 2945509"/>
              <a:gd name="connsiteX55" fmla="*/ 83031 w 2199398"/>
              <a:gd name="connsiteY55" fmla="*/ 1420861 h 2945509"/>
              <a:gd name="connsiteX56" fmla="*/ 59350 w 2199398"/>
              <a:gd name="connsiteY56" fmla="*/ 1353835 h 2945509"/>
              <a:gd name="connsiteX57" fmla="*/ 99788 w 2199398"/>
              <a:gd name="connsiteY57" fmla="*/ 1352553 h 2945509"/>
              <a:gd name="connsiteX58" fmla="*/ 106832 w 2199398"/>
              <a:gd name="connsiteY58" fmla="*/ 1331679 h 2945509"/>
              <a:gd name="connsiteX59" fmla="*/ 86511 w 2199398"/>
              <a:gd name="connsiteY59" fmla="*/ 1238428 h 2945509"/>
              <a:gd name="connsiteX60" fmla="*/ 124884 w 2199398"/>
              <a:gd name="connsiteY60" fmla="*/ 1241183 h 2945509"/>
              <a:gd name="connsiteX61" fmla="*/ 113818 w 2199398"/>
              <a:gd name="connsiteY61" fmla="*/ 1123755 h 2945509"/>
              <a:gd name="connsiteX62" fmla="*/ 150300 w 2199398"/>
              <a:gd name="connsiteY62" fmla="*/ 1130857 h 2945509"/>
              <a:gd name="connsiteX63" fmla="*/ 156251 w 2199398"/>
              <a:gd name="connsiteY63" fmla="*/ 1002040 h 2945509"/>
              <a:gd name="connsiteX64" fmla="*/ 227391 w 2199398"/>
              <a:gd name="connsiteY64" fmla="*/ 1029388 h 2945509"/>
              <a:gd name="connsiteX65" fmla="*/ 224557 w 2199398"/>
              <a:gd name="connsiteY65" fmla="*/ 872601 h 2945509"/>
              <a:gd name="connsiteX66" fmla="*/ 288509 w 2199398"/>
              <a:gd name="connsiteY66" fmla="*/ 890171 h 2945509"/>
              <a:gd name="connsiteX67" fmla="*/ 286470 w 2199398"/>
              <a:gd name="connsiteY67" fmla="*/ 777352 h 2945509"/>
              <a:gd name="connsiteX68" fmla="*/ 402208 w 2199398"/>
              <a:gd name="connsiteY68" fmla="*/ 809152 h 2945509"/>
              <a:gd name="connsiteX69" fmla="*/ 421466 w 2199398"/>
              <a:gd name="connsiteY69" fmla="*/ 631266 h 2945509"/>
              <a:gd name="connsiteX70" fmla="*/ 490488 w 2199398"/>
              <a:gd name="connsiteY70" fmla="*/ 661739 h 2945509"/>
              <a:gd name="connsiteX71" fmla="*/ 507192 w 2199398"/>
              <a:gd name="connsiteY71" fmla="*/ 507440 h 2945509"/>
              <a:gd name="connsiteX72" fmla="*/ 617578 w 2199398"/>
              <a:gd name="connsiteY72" fmla="*/ 556176 h 2945509"/>
              <a:gd name="connsiteX73" fmla="*/ 660909 w 2199398"/>
              <a:gd name="connsiteY73" fmla="*/ 382550 h 2945509"/>
              <a:gd name="connsiteX74" fmla="*/ 731429 w 2199398"/>
              <a:gd name="connsiteY74" fmla="*/ 426028 h 2945509"/>
              <a:gd name="connsiteX75" fmla="*/ 798473 w 2199398"/>
              <a:gd name="connsiteY75" fmla="*/ 252986 h 2945509"/>
              <a:gd name="connsiteX76" fmla="*/ 847071 w 2199398"/>
              <a:gd name="connsiteY76" fmla="*/ 290381 h 2945509"/>
              <a:gd name="connsiteX77" fmla="*/ 935585 w 2199398"/>
              <a:gd name="connsiteY77" fmla="*/ 124526 h 2945509"/>
              <a:gd name="connsiteX78" fmla="*/ 977848 w 2199398"/>
              <a:gd name="connsiteY78" fmla="*/ 166038 h 2945509"/>
              <a:gd name="connsiteX79" fmla="*/ 1099000 w 2199398"/>
              <a:gd name="connsiteY79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266341 w 2199398"/>
              <a:gd name="connsiteY40" fmla="*/ 2364035 h 2945509"/>
              <a:gd name="connsiteX41" fmla="*/ 74973 w 2199398"/>
              <a:gd name="connsiteY41" fmla="*/ 1994238 h 2945509"/>
              <a:gd name="connsiteX42" fmla="*/ 55051 w 2199398"/>
              <a:gd name="connsiteY42" fmla="*/ 1901383 h 2945509"/>
              <a:gd name="connsiteX43" fmla="*/ 47016 w 2199398"/>
              <a:gd name="connsiteY43" fmla="*/ 1828868 h 2945509"/>
              <a:gd name="connsiteX44" fmla="*/ 557 w 2199398"/>
              <a:gd name="connsiteY44" fmla="*/ 1761288 h 2945509"/>
              <a:gd name="connsiteX45" fmla="*/ 40106 w 2199398"/>
              <a:gd name="connsiteY45" fmla="*/ 1748354 h 2945509"/>
              <a:gd name="connsiteX46" fmla="*/ 0 w 2199398"/>
              <a:gd name="connsiteY46" fmla="*/ 1690017 h 2945509"/>
              <a:gd name="connsiteX47" fmla="*/ 47661 w 2199398"/>
              <a:gd name="connsiteY47" fmla="*/ 1674431 h 2945509"/>
              <a:gd name="connsiteX48" fmla="*/ 51784 w 2199398"/>
              <a:gd name="connsiteY48" fmla="*/ 1628256 h 2945509"/>
              <a:gd name="connsiteX49" fmla="*/ 20101 w 2199398"/>
              <a:gd name="connsiteY49" fmla="*/ 1566852 h 2945509"/>
              <a:gd name="connsiteX50" fmla="*/ 60975 w 2199398"/>
              <a:gd name="connsiteY50" fmla="*/ 1559901 h 2945509"/>
              <a:gd name="connsiteX51" fmla="*/ 62076 w 2199398"/>
              <a:gd name="connsiteY51" fmla="*/ 1549824 h 2945509"/>
              <a:gd name="connsiteX52" fmla="*/ 22118 w 2199398"/>
              <a:gd name="connsiteY52" fmla="*/ 1472385 h 2945509"/>
              <a:gd name="connsiteX53" fmla="*/ 73625 w 2199398"/>
              <a:gd name="connsiteY53" fmla="*/ 1463627 h 2945509"/>
              <a:gd name="connsiteX54" fmla="*/ 83031 w 2199398"/>
              <a:gd name="connsiteY54" fmla="*/ 1420861 h 2945509"/>
              <a:gd name="connsiteX55" fmla="*/ 59350 w 2199398"/>
              <a:gd name="connsiteY55" fmla="*/ 1353835 h 2945509"/>
              <a:gd name="connsiteX56" fmla="*/ 99788 w 2199398"/>
              <a:gd name="connsiteY56" fmla="*/ 1352553 h 2945509"/>
              <a:gd name="connsiteX57" fmla="*/ 106832 w 2199398"/>
              <a:gd name="connsiteY57" fmla="*/ 1331679 h 2945509"/>
              <a:gd name="connsiteX58" fmla="*/ 86511 w 2199398"/>
              <a:gd name="connsiteY58" fmla="*/ 1238428 h 2945509"/>
              <a:gd name="connsiteX59" fmla="*/ 124884 w 2199398"/>
              <a:gd name="connsiteY59" fmla="*/ 1241183 h 2945509"/>
              <a:gd name="connsiteX60" fmla="*/ 113818 w 2199398"/>
              <a:gd name="connsiteY60" fmla="*/ 1123755 h 2945509"/>
              <a:gd name="connsiteX61" fmla="*/ 150300 w 2199398"/>
              <a:gd name="connsiteY61" fmla="*/ 1130857 h 2945509"/>
              <a:gd name="connsiteX62" fmla="*/ 156251 w 2199398"/>
              <a:gd name="connsiteY62" fmla="*/ 1002040 h 2945509"/>
              <a:gd name="connsiteX63" fmla="*/ 227391 w 2199398"/>
              <a:gd name="connsiteY63" fmla="*/ 1029388 h 2945509"/>
              <a:gd name="connsiteX64" fmla="*/ 224557 w 2199398"/>
              <a:gd name="connsiteY64" fmla="*/ 872601 h 2945509"/>
              <a:gd name="connsiteX65" fmla="*/ 288509 w 2199398"/>
              <a:gd name="connsiteY65" fmla="*/ 890171 h 2945509"/>
              <a:gd name="connsiteX66" fmla="*/ 286470 w 2199398"/>
              <a:gd name="connsiteY66" fmla="*/ 777352 h 2945509"/>
              <a:gd name="connsiteX67" fmla="*/ 402208 w 2199398"/>
              <a:gd name="connsiteY67" fmla="*/ 809152 h 2945509"/>
              <a:gd name="connsiteX68" fmla="*/ 421466 w 2199398"/>
              <a:gd name="connsiteY68" fmla="*/ 631266 h 2945509"/>
              <a:gd name="connsiteX69" fmla="*/ 490488 w 2199398"/>
              <a:gd name="connsiteY69" fmla="*/ 661739 h 2945509"/>
              <a:gd name="connsiteX70" fmla="*/ 507192 w 2199398"/>
              <a:gd name="connsiteY70" fmla="*/ 507440 h 2945509"/>
              <a:gd name="connsiteX71" fmla="*/ 617578 w 2199398"/>
              <a:gd name="connsiteY71" fmla="*/ 556176 h 2945509"/>
              <a:gd name="connsiteX72" fmla="*/ 660909 w 2199398"/>
              <a:gd name="connsiteY72" fmla="*/ 382550 h 2945509"/>
              <a:gd name="connsiteX73" fmla="*/ 731429 w 2199398"/>
              <a:gd name="connsiteY73" fmla="*/ 426028 h 2945509"/>
              <a:gd name="connsiteX74" fmla="*/ 798473 w 2199398"/>
              <a:gd name="connsiteY74" fmla="*/ 252986 h 2945509"/>
              <a:gd name="connsiteX75" fmla="*/ 847071 w 2199398"/>
              <a:gd name="connsiteY75" fmla="*/ 290381 h 2945509"/>
              <a:gd name="connsiteX76" fmla="*/ 935585 w 2199398"/>
              <a:gd name="connsiteY76" fmla="*/ 124526 h 2945509"/>
              <a:gd name="connsiteX77" fmla="*/ 977848 w 2199398"/>
              <a:gd name="connsiteY77" fmla="*/ 166038 h 2945509"/>
              <a:gd name="connsiteX78" fmla="*/ 1099000 w 2199398"/>
              <a:gd name="connsiteY78" fmla="*/ 0 h 2945509"/>
              <a:gd name="connsiteX0" fmla="*/ 1099000 w 2199398"/>
              <a:gd name="connsiteY0" fmla="*/ 0 h 2945509"/>
              <a:gd name="connsiteX1" fmla="*/ 1214231 w 2199398"/>
              <a:gd name="connsiteY1" fmla="*/ 161544 h 2945509"/>
              <a:gd name="connsiteX2" fmla="*/ 1252632 w 2199398"/>
              <a:gd name="connsiteY2" fmla="*/ 123178 h 2945509"/>
              <a:gd name="connsiteX3" fmla="*/ 1345836 w 2199398"/>
              <a:gd name="connsiteY3" fmla="*/ 294299 h 2945509"/>
              <a:gd name="connsiteX4" fmla="*/ 1399526 w 2199398"/>
              <a:gd name="connsiteY4" fmla="*/ 252986 h 2945509"/>
              <a:gd name="connsiteX5" fmla="*/ 1469290 w 2199398"/>
              <a:gd name="connsiteY5" fmla="*/ 433046 h 2945509"/>
              <a:gd name="connsiteX6" fmla="*/ 1546434 w 2199398"/>
              <a:gd name="connsiteY6" fmla="*/ 386405 h 2945509"/>
              <a:gd name="connsiteX7" fmla="*/ 1586582 w 2199398"/>
              <a:gd name="connsiteY7" fmla="*/ 553455 h 2945509"/>
              <a:gd name="connsiteX8" fmla="*/ 1690805 w 2199398"/>
              <a:gd name="connsiteY8" fmla="*/ 507441 h 2945509"/>
              <a:gd name="connsiteX9" fmla="*/ 1707508 w 2199398"/>
              <a:gd name="connsiteY9" fmla="*/ 661736 h 2945509"/>
              <a:gd name="connsiteX10" fmla="*/ 1776527 w 2199398"/>
              <a:gd name="connsiteY10" fmla="*/ 631264 h 2945509"/>
              <a:gd name="connsiteX11" fmla="*/ 1796118 w 2199398"/>
              <a:gd name="connsiteY11" fmla="*/ 812225 h 2945509"/>
              <a:gd name="connsiteX12" fmla="*/ 1913040 w 2199398"/>
              <a:gd name="connsiteY12" fmla="*/ 777353 h 2945509"/>
              <a:gd name="connsiteX13" fmla="*/ 1910454 w 2199398"/>
              <a:gd name="connsiteY13" fmla="*/ 920414 h 2945509"/>
              <a:gd name="connsiteX14" fmla="*/ 1974953 w 2199398"/>
              <a:gd name="connsiteY14" fmla="*/ 901177 h 2945509"/>
              <a:gd name="connsiteX15" fmla="*/ 1972211 w 2199398"/>
              <a:gd name="connsiteY15" fmla="*/ 1052877 h 2945509"/>
              <a:gd name="connsiteX16" fmla="*/ 2083614 w 2199398"/>
              <a:gd name="connsiteY16" fmla="*/ 1017372 h 2945509"/>
              <a:gd name="connsiteX17" fmla="*/ 2082028 w 2199398"/>
              <a:gd name="connsiteY17" fmla="*/ 1146316 h 2945509"/>
              <a:gd name="connsiteX18" fmla="*/ 2118863 w 2199398"/>
              <a:gd name="connsiteY18" fmla="*/ 1141359 h 2945509"/>
              <a:gd name="connsiteX19" fmla="*/ 2100954 w 2199398"/>
              <a:gd name="connsiteY19" fmla="*/ 1257938 h 2945509"/>
              <a:gd name="connsiteX20" fmla="*/ 2139422 w 2199398"/>
              <a:gd name="connsiteY20" fmla="*/ 1257431 h 2945509"/>
              <a:gd name="connsiteX21" fmla="*/ 2108028 w 2199398"/>
              <a:gd name="connsiteY21" fmla="*/ 1369547 h 2945509"/>
              <a:gd name="connsiteX22" fmla="*/ 2159793 w 2199398"/>
              <a:gd name="connsiteY22" fmla="*/ 1374228 h 2945509"/>
              <a:gd name="connsiteX23" fmla="*/ 2124331 w 2199398"/>
              <a:gd name="connsiteY23" fmla="*/ 1458553 h 2945509"/>
              <a:gd name="connsiteX24" fmla="*/ 2127374 w 2199398"/>
              <a:gd name="connsiteY24" fmla="*/ 1480285 h 2945509"/>
              <a:gd name="connsiteX25" fmla="*/ 2190035 w 2199398"/>
              <a:gd name="connsiteY25" fmla="*/ 1494751 h 2945509"/>
              <a:gd name="connsiteX26" fmla="*/ 2140406 w 2199398"/>
              <a:gd name="connsiteY26" fmla="*/ 1578525 h 2945509"/>
              <a:gd name="connsiteX27" fmla="*/ 2186529 w 2199398"/>
              <a:gd name="connsiteY27" fmla="*/ 1589174 h 2945509"/>
              <a:gd name="connsiteX28" fmla="*/ 2148462 w 2199398"/>
              <a:gd name="connsiteY28" fmla="*/ 1653433 h 2945509"/>
              <a:gd name="connsiteX29" fmla="*/ 2152149 w 2199398"/>
              <a:gd name="connsiteY29" fmla="*/ 1694731 h 2945509"/>
              <a:gd name="connsiteX30" fmla="*/ 2199398 w 2199398"/>
              <a:gd name="connsiteY30" fmla="*/ 1713303 h 2945509"/>
              <a:gd name="connsiteX31" fmla="*/ 2155953 w 2199398"/>
              <a:gd name="connsiteY31" fmla="*/ 1769197 h 2945509"/>
              <a:gd name="connsiteX32" fmla="*/ 2194678 w 2199398"/>
              <a:gd name="connsiteY32" fmla="*/ 1784420 h 2945509"/>
              <a:gd name="connsiteX33" fmla="*/ 2149460 w 2199398"/>
              <a:gd name="connsiteY33" fmla="*/ 1842594 h 2945509"/>
              <a:gd name="connsiteX34" fmla="*/ 2142946 w 2199398"/>
              <a:gd name="connsiteY34" fmla="*/ 1901382 h 2945509"/>
              <a:gd name="connsiteX35" fmla="*/ 2123024 w 2199398"/>
              <a:gd name="connsiteY35" fmla="*/ 1994237 h 2945509"/>
              <a:gd name="connsiteX36" fmla="*/ 1959152 w 2199398"/>
              <a:gd name="connsiteY36" fmla="*/ 2324152 h 2945509"/>
              <a:gd name="connsiteX37" fmla="*/ 1945397 w 2199398"/>
              <a:gd name="connsiteY37" fmla="*/ 2338650 h 2945509"/>
              <a:gd name="connsiteX38" fmla="*/ 1925616 w 2199398"/>
              <a:gd name="connsiteY38" fmla="*/ 2373726 h 2945509"/>
              <a:gd name="connsiteX39" fmla="*/ 1081990 w 2199398"/>
              <a:gd name="connsiteY39" fmla="*/ 2945506 h 2945509"/>
              <a:gd name="connsiteX40" fmla="*/ 74973 w 2199398"/>
              <a:gd name="connsiteY40" fmla="*/ 1994238 h 2945509"/>
              <a:gd name="connsiteX41" fmla="*/ 55051 w 2199398"/>
              <a:gd name="connsiteY41" fmla="*/ 1901383 h 2945509"/>
              <a:gd name="connsiteX42" fmla="*/ 47016 w 2199398"/>
              <a:gd name="connsiteY42" fmla="*/ 1828868 h 2945509"/>
              <a:gd name="connsiteX43" fmla="*/ 557 w 2199398"/>
              <a:gd name="connsiteY43" fmla="*/ 1761288 h 2945509"/>
              <a:gd name="connsiteX44" fmla="*/ 40106 w 2199398"/>
              <a:gd name="connsiteY44" fmla="*/ 1748354 h 2945509"/>
              <a:gd name="connsiteX45" fmla="*/ 0 w 2199398"/>
              <a:gd name="connsiteY45" fmla="*/ 1690017 h 2945509"/>
              <a:gd name="connsiteX46" fmla="*/ 47661 w 2199398"/>
              <a:gd name="connsiteY46" fmla="*/ 1674431 h 2945509"/>
              <a:gd name="connsiteX47" fmla="*/ 51784 w 2199398"/>
              <a:gd name="connsiteY47" fmla="*/ 1628256 h 2945509"/>
              <a:gd name="connsiteX48" fmla="*/ 20101 w 2199398"/>
              <a:gd name="connsiteY48" fmla="*/ 1566852 h 2945509"/>
              <a:gd name="connsiteX49" fmla="*/ 60975 w 2199398"/>
              <a:gd name="connsiteY49" fmla="*/ 1559901 h 2945509"/>
              <a:gd name="connsiteX50" fmla="*/ 62076 w 2199398"/>
              <a:gd name="connsiteY50" fmla="*/ 1549824 h 2945509"/>
              <a:gd name="connsiteX51" fmla="*/ 22118 w 2199398"/>
              <a:gd name="connsiteY51" fmla="*/ 1472385 h 2945509"/>
              <a:gd name="connsiteX52" fmla="*/ 73625 w 2199398"/>
              <a:gd name="connsiteY52" fmla="*/ 1463627 h 2945509"/>
              <a:gd name="connsiteX53" fmla="*/ 83031 w 2199398"/>
              <a:gd name="connsiteY53" fmla="*/ 1420861 h 2945509"/>
              <a:gd name="connsiteX54" fmla="*/ 59350 w 2199398"/>
              <a:gd name="connsiteY54" fmla="*/ 1353835 h 2945509"/>
              <a:gd name="connsiteX55" fmla="*/ 99788 w 2199398"/>
              <a:gd name="connsiteY55" fmla="*/ 1352553 h 2945509"/>
              <a:gd name="connsiteX56" fmla="*/ 106832 w 2199398"/>
              <a:gd name="connsiteY56" fmla="*/ 1331679 h 2945509"/>
              <a:gd name="connsiteX57" fmla="*/ 86511 w 2199398"/>
              <a:gd name="connsiteY57" fmla="*/ 1238428 h 2945509"/>
              <a:gd name="connsiteX58" fmla="*/ 124884 w 2199398"/>
              <a:gd name="connsiteY58" fmla="*/ 1241183 h 2945509"/>
              <a:gd name="connsiteX59" fmla="*/ 113818 w 2199398"/>
              <a:gd name="connsiteY59" fmla="*/ 1123755 h 2945509"/>
              <a:gd name="connsiteX60" fmla="*/ 150300 w 2199398"/>
              <a:gd name="connsiteY60" fmla="*/ 1130857 h 2945509"/>
              <a:gd name="connsiteX61" fmla="*/ 156251 w 2199398"/>
              <a:gd name="connsiteY61" fmla="*/ 1002040 h 2945509"/>
              <a:gd name="connsiteX62" fmla="*/ 227391 w 2199398"/>
              <a:gd name="connsiteY62" fmla="*/ 1029388 h 2945509"/>
              <a:gd name="connsiteX63" fmla="*/ 224557 w 2199398"/>
              <a:gd name="connsiteY63" fmla="*/ 872601 h 2945509"/>
              <a:gd name="connsiteX64" fmla="*/ 288509 w 2199398"/>
              <a:gd name="connsiteY64" fmla="*/ 890171 h 2945509"/>
              <a:gd name="connsiteX65" fmla="*/ 286470 w 2199398"/>
              <a:gd name="connsiteY65" fmla="*/ 777352 h 2945509"/>
              <a:gd name="connsiteX66" fmla="*/ 402208 w 2199398"/>
              <a:gd name="connsiteY66" fmla="*/ 809152 h 2945509"/>
              <a:gd name="connsiteX67" fmla="*/ 421466 w 2199398"/>
              <a:gd name="connsiteY67" fmla="*/ 631266 h 2945509"/>
              <a:gd name="connsiteX68" fmla="*/ 490488 w 2199398"/>
              <a:gd name="connsiteY68" fmla="*/ 661739 h 2945509"/>
              <a:gd name="connsiteX69" fmla="*/ 507192 w 2199398"/>
              <a:gd name="connsiteY69" fmla="*/ 507440 h 2945509"/>
              <a:gd name="connsiteX70" fmla="*/ 617578 w 2199398"/>
              <a:gd name="connsiteY70" fmla="*/ 556176 h 2945509"/>
              <a:gd name="connsiteX71" fmla="*/ 660909 w 2199398"/>
              <a:gd name="connsiteY71" fmla="*/ 382550 h 2945509"/>
              <a:gd name="connsiteX72" fmla="*/ 731429 w 2199398"/>
              <a:gd name="connsiteY72" fmla="*/ 426028 h 2945509"/>
              <a:gd name="connsiteX73" fmla="*/ 798473 w 2199398"/>
              <a:gd name="connsiteY73" fmla="*/ 252986 h 2945509"/>
              <a:gd name="connsiteX74" fmla="*/ 847071 w 2199398"/>
              <a:gd name="connsiteY74" fmla="*/ 290381 h 2945509"/>
              <a:gd name="connsiteX75" fmla="*/ 935585 w 2199398"/>
              <a:gd name="connsiteY75" fmla="*/ 124526 h 2945509"/>
              <a:gd name="connsiteX76" fmla="*/ 977848 w 2199398"/>
              <a:gd name="connsiteY76" fmla="*/ 166038 h 2945509"/>
              <a:gd name="connsiteX77" fmla="*/ 1099000 w 2199398"/>
              <a:gd name="connsiteY77" fmla="*/ 0 h 2945509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2123024 w 2199398"/>
              <a:gd name="connsiteY35" fmla="*/ 1994237 h 2945506"/>
              <a:gd name="connsiteX36" fmla="*/ 1959152 w 2199398"/>
              <a:gd name="connsiteY36" fmla="*/ 2324152 h 2945506"/>
              <a:gd name="connsiteX37" fmla="*/ 1945397 w 2199398"/>
              <a:gd name="connsiteY37" fmla="*/ 2338650 h 2945506"/>
              <a:gd name="connsiteX38" fmla="*/ 1081990 w 2199398"/>
              <a:gd name="connsiteY38" fmla="*/ 2945506 h 2945506"/>
              <a:gd name="connsiteX39" fmla="*/ 74973 w 2199398"/>
              <a:gd name="connsiteY39" fmla="*/ 1994238 h 2945506"/>
              <a:gd name="connsiteX40" fmla="*/ 55051 w 2199398"/>
              <a:gd name="connsiteY40" fmla="*/ 1901383 h 2945506"/>
              <a:gd name="connsiteX41" fmla="*/ 47016 w 2199398"/>
              <a:gd name="connsiteY41" fmla="*/ 1828868 h 2945506"/>
              <a:gd name="connsiteX42" fmla="*/ 557 w 2199398"/>
              <a:gd name="connsiteY42" fmla="*/ 1761288 h 2945506"/>
              <a:gd name="connsiteX43" fmla="*/ 40106 w 2199398"/>
              <a:gd name="connsiteY43" fmla="*/ 1748354 h 2945506"/>
              <a:gd name="connsiteX44" fmla="*/ 0 w 2199398"/>
              <a:gd name="connsiteY44" fmla="*/ 1690017 h 2945506"/>
              <a:gd name="connsiteX45" fmla="*/ 47661 w 2199398"/>
              <a:gd name="connsiteY45" fmla="*/ 1674431 h 2945506"/>
              <a:gd name="connsiteX46" fmla="*/ 51784 w 2199398"/>
              <a:gd name="connsiteY46" fmla="*/ 1628256 h 2945506"/>
              <a:gd name="connsiteX47" fmla="*/ 20101 w 2199398"/>
              <a:gd name="connsiteY47" fmla="*/ 1566852 h 2945506"/>
              <a:gd name="connsiteX48" fmla="*/ 60975 w 2199398"/>
              <a:gd name="connsiteY48" fmla="*/ 1559901 h 2945506"/>
              <a:gd name="connsiteX49" fmla="*/ 62076 w 2199398"/>
              <a:gd name="connsiteY49" fmla="*/ 1549824 h 2945506"/>
              <a:gd name="connsiteX50" fmla="*/ 22118 w 2199398"/>
              <a:gd name="connsiteY50" fmla="*/ 1472385 h 2945506"/>
              <a:gd name="connsiteX51" fmla="*/ 73625 w 2199398"/>
              <a:gd name="connsiteY51" fmla="*/ 1463627 h 2945506"/>
              <a:gd name="connsiteX52" fmla="*/ 83031 w 2199398"/>
              <a:gd name="connsiteY52" fmla="*/ 1420861 h 2945506"/>
              <a:gd name="connsiteX53" fmla="*/ 59350 w 2199398"/>
              <a:gd name="connsiteY53" fmla="*/ 1353835 h 2945506"/>
              <a:gd name="connsiteX54" fmla="*/ 99788 w 2199398"/>
              <a:gd name="connsiteY54" fmla="*/ 1352553 h 2945506"/>
              <a:gd name="connsiteX55" fmla="*/ 106832 w 2199398"/>
              <a:gd name="connsiteY55" fmla="*/ 1331679 h 2945506"/>
              <a:gd name="connsiteX56" fmla="*/ 86511 w 2199398"/>
              <a:gd name="connsiteY56" fmla="*/ 1238428 h 2945506"/>
              <a:gd name="connsiteX57" fmla="*/ 124884 w 2199398"/>
              <a:gd name="connsiteY57" fmla="*/ 1241183 h 2945506"/>
              <a:gd name="connsiteX58" fmla="*/ 113818 w 2199398"/>
              <a:gd name="connsiteY58" fmla="*/ 1123755 h 2945506"/>
              <a:gd name="connsiteX59" fmla="*/ 150300 w 2199398"/>
              <a:gd name="connsiteY59" fmla="*/ 1130857 h 2945506"/>
              <a:gd name="connsiteX60" fmla="*/ 156251 w 2199398"/>
              <a:gd name="connsiteY60" fmla="*/ 1002040 h 2945506"/>
              <a:gd name="connsiteX61" fmla="*/ 227391 w 2199398"/>
              <a:gd name="connsiteY61" fmla="*/ 1029388 h 2945506"/>
              <a:gd name="connsiteX62" fmla="*/ 224557 w 2199398"/>
              <a:gd name="connsiteY62" fmla="*/ 872601 h 2945506"/>
              <a:gd name="connsiteX63" fmla="*/ 288509 w 2199398"/>
              <a:gd name="connsiteY63" fmla="*/ 890171 h 2945506"/>
              <a:gd name="connsiteX64" fmla="*/ 286470 w 2199398"/>
              <a:gd name="connsiteY64" fmla="*/ 777352 h 2945506"/>
              <a:gd name="connsiteX65" fmla="*/ 402208 w 2199398"/>
              <a:gd name="connsiteY65" fmla="*/ 809152 h 2945506"/>
              <a:gd name="connsiteX66" fmla="*/ 421466 w 2199398"/>
              <a:gd name="connsiteY66" fmla="*/ 631266 h 2945506"/>
              <a:gd name="connsiteX67" fmla="*/ 490488 w 2199398"/>
              <a:gd name="connsiteY67" fmla="*/ 661739 h 2945506"/>
              <a:gd name="connsiteX68" fmla="*/ 507192 w 2199398"/>
              <a:gd name="connsiteY68" fmla="*/ 507440 h 2945506"/>
              <a:gd name="connsiteX69" fmla="*/ 617578 w 2199398"/>
              <a:gd name="connsiteY69" fmla="*/ 556176 h 2945506"/>
              <a:gd name="connsiteX70" fmla="*/ 660909 w 2199398"/>
              <a:gd name="connsiteY70" fmla="*/ 382550 h 2945506"/>
              <a:gd name="connsiteX71" fmla="*/ 731429 w 2199398"/>
              <a:gd name="connsiteY71" fmla="*/ 426028 h 2945506"/>
              <a:gd name="connsiteX72" fmla="*/ 798473 w 2199398"/>
              <a:gd name="connsiteY72" fmla="*/ 252986 h 2945506"/>
              <a:gd name="connsiteX73" fmla="*/ 847071 w 2199398"/>
              <a:gd name="connsiteY73" fmla="*/ 290381 h 2945506"/>
              <a:gd name="connsiteX74" fmla="*/ 935585 w 2199398"/>
              <a:gd name="connsiteY74" fmla="*/ 124526 h 2945506"/>
              <a:gd name="connsiteX75" fmla="*/ 977848 w 2199398"/>
              <a:gd name="connsiteY75" fmla="*/ 166038 h 2945506"/>
              <a:gd name="connsiteX76" fmla="*/ 1099000 w 2199398"/>
              <a:gd name="connsiteY76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2123024 w 2199398"/>
              <a:gd name="connsiteY35" fmla="*/ 1994237 h 2945506"/>
              <a:gd name="connsiteX36" fmla="*/ 1945397 w 2199398"/>
              <a:gd name="connsiteY36" fmla="*/ 2338650 h 2945506"/>
              <a:gd name="connsiteX37" fmla="*/ 1081990 w 2199398"/>
              <a:gd name="connsiteY37" fmla="*/ 2945506 h 2945506"/>
              <a:gd name="connsiteX38" fmla="*/ 74973 w 2199398"/>
              <a:gd name="connsiteY38" fmla="*/ 1994238 h 2945506"/>
              <a:gd name="connsiteX39" fmla="*/ 55051 w 2199398"/>
              <a:gd name="connsiteY39" fmla="*/ 1901383 h 2945506"/>
              <a:gd name="connsiteX40" fmla="*/ 47016 w 2199398"/>
              <a:gd name="connsiteY40" fmla="*/ 1828868 h 2945506"/>
              <a:gd name="connsiteX41" fmla="*/ 557 w 2199398"/>
              <a:gd name="connsiteY41" fmla="*/ 1761288 h 2945506"/>
              <a:gd name="connsiteX42" fmla="*/ 40106 w 2199398"/>
              <a:gd name="connsiteY42" fmla="*/ 1748354 h 2945506"/>
              <a:gd name="connsiteX43" fmla="*/ 0 w 2199398"/>
              <a:gd name="connsiteY43" fmla="*/ 1690017 h 2945506"/>
              <a:gd name="connsiteX44" fmla="*/ 47661 w 2199398"/>
              <a:gd name="connsiteY44" fmla="*/ 1674431 h 2945506"/>
              <a:gd name="connsiteX45" fmla="*/ 51784 w 2199398"/>
              <a:gd name="connsiteY45" fmla="*/ 1628256 h 2945506"/>
              <a:gd name="connsiteX46" fmla="*/ 20101 w 2199398"/>
              <a:gd name="connsiteY46" fmla="*/ 1566852 h 2945506"/>
              <a:gd name="connsiteX47" fmla="*/ 60975 w 2199398"/>
              <a:gd name="connsiteY47" fmla="*/ 1559901 h 2945506"/>
              <a:gd name="connsiteX48" fmla="*/ 62076 w 2199398"/>
              <a:gd name="connsiteY48" fmla="*/ 1549824 h 2945506"/>
              <a:gd name="connsiteX49" fmla="*/ 22118 w 2199398"/>
              <a:gd name="connsiteY49" fmla="*/ 1472385 h 2945506"/>
              <a:gd name="connsiteX50" fmla="*/ 73625 w 2199398"/>
              <a:gd name="connsiteY50" fmla="*/ 1463627 h 2945506"/>
              <a:gd name="connsiteX51" fmla="*/ 83031 w 2199398"/>
              <a:gd name="connsiteY51" fmla="*/ 1420861 h 2945506"/>
              <a:gd name="connsiteX52" fmla="*/ 59350 w 2199398"/>
              <a:gd name="connsiteY52" fmla="*/ 1353835 h 2945506"/>
              <a:gd name="connsiteX53" fmla="*/ 99788 w 2199398"/>
              <a:gd name="connsiteY53" fmla="*/ 1352553 h 2945506"/>
              <a:gd name="connsiteX54" fmla="*/ 106832 w 2199398"/>
              <a:gd name="connsiteY54" fmla="*/ 1331679 h 2945506"/>
              <a:gd name="connsiteX55" fmla="*/ 86511 w 2199398"/>
              <a:gd name="connsiteY55" fmla="*/ 1238428 h 2945506"/>
              <a:gd name="connsiteX56" fmla="*/ 124884 w 2199398"/>
              <a:gd name="connsiteY56" fmla="*/ 1241183 h 2945506"/>
              <a:gd name="connsiteX57" fmla="*/ 113818 w 2199398"/>
              <a:gd name="connsiteY57" fmla="*/ 1123755 h 2945506"/>
              <a:gd name="connsiteX58" fmla="*/ 150300 w 2199398"/>
              <a:gd name="connsiteY58" fmla="*/ 1130857 h 2945506"/>
              <a:gd name="connsiteX59" fmla="*/ 156251 w 2199398"/>
              <a:gd name="connsiteY59" fmla="*/ 1002040 h 2945506"/>
              <a:gd name="connsiteX60" fmla="*/ 227391 w 2199398"/>
              <a:gd name="connsiteY60" fmla="*/ 1029388 h 2945506"/>
              <a:gd name="connsiteX61" fmla="*/ 224557 w 2199398"/>
              <a:gd name="connsiteY61" fmla="*/ 872601 h 2945506"/>
              <a:gd name="connsiteX62" fmla="*/ 288509 w 2199398"/>
              <a:gd name="connsiteY62" fmla="*/ 890171 h 2945506"/>
              <a:gd name="connsiteX63" fmla="*/ 286470 w 2199398"/>
              <a:gd name="connsiteY63" fmla="*/ 777352 h 2945506"/>
              <a:gd name="connsiteX64" fmla="*/ 402208 w 2199398"/>
              <a:gd name="connsiteY64" fmla="*/ 809152 h 2945506"/>
              <a:gd name="connsiteX65" fmla="*/ 421466 w 2199398"/>
              <a:gd name="connsiteY65" fmla="*/ 631266 h 2945506"/>
              <a:gd name="connsiteX66" fmla="*/ 490488 w 2199398"/>
              <a:gd name="connsiteY66" fmla="*/ 661739 h 2945506"/>
              <a:gd name="connsiteX67" fmla="*/ 507192 w 2199398"/>
              <a:gd name="connsiteY67" fmla="*/ 507440 h 2945506"/>
              <a:gd name="connsiteX68" fmla="*/ 617578 w 2199398"/>
              <a:gd name="connsiteY68" fmla="*/ 556176 h 2945506"/>
              <a:gd name="connsiteX69" fmla="*/ 660909 w 2199398"/>
              <a:gd name="connsiteY69" fmla="*/ 382550 h 2945506"/>
              <a:gd name="connsiteX70" fmla="*/ 731429 w 2199398"/>
              <a:gd name="connsiteY70" fmla="*/ 426028 h 2945506"/>
              <a:gd name="connsiteX71" fmla="*/ 798473 w 2199398"/>
              <a:gd name="connsiteY71" fmla="*/ 252986 h 2945506"/>
              <a:gd name="connsiteX72" fmla="*/ 847071 w 2199398"/>
              <a:gd name="connsiteY72" fmla="*/ 290381 h 2945506"/>
              <a:gd name="connsiteX73" fmla="*/ 935585 w 2199398"/>
              <a:gd name="connsiteY73" fmla="*/ 124526 h 2945506"/>
              <a:gd name="connsiteX74" fmla="*/ 977848 w 2199398"/>
              <a:gd name="connsiteY74" fmla="*/ 166038 h 2945506"/>
              <a:gd name="connsiteX75" fmla="*/ 1099000 w 2199398"/>
              <a:gd name="connsiteY75" fmla="*/ 0 h 2945506"/>
              <a:gd name="connsiteX0" fmla="*/ 1099000 w 2205896"/>
              <a:gd name="connsiteY0" fmla="*/ 0 h 2945506"/>
              <a:gd name="connsiteX1" fmla="*/ 1214231 w 2205896"/>
              <a:gd name="connsiteY1" fmla="*/ 161544 h 2945506"/>
              <a:gd name="connsiteX2" fmla="*/ 1252632 w 2205896"/>
              <a:gd name="connsiteY2" fmla="*/ 123178 h 2945506"/>
              <a:gd name="connsiteX3" fmla="*/ 1345836 w 2205896"/>
              <a:gd name="connsiteY3" fmla="*/ 294299 h 2945506"/>
              <a:gd name="connsiteX4" fmla="*/ 1399526 w 2205896"/>
              <a:gd name="connsiteY4" fmla="*/ 252986 h 2945506"/>
              <a:gd name="connsiteX5" fmla="*/ 1469290 w 2205896"/>
              <a:gd name="connsiteY5" fmla="*/ 433046 h 2945506"/>
              <a:gd name="connsiteX6" fmla="*/ 1546434 w 2205896"/>
              <a:gd name="connsiteY6" fmla="*/ 386405 h 2945506"/>
              <a:gd name="connsiteX7" fmla="*/ 1586582 w 2205896"/>
              <a:gd name="connsiteY7" fmla="*/ 553455 h 2945506"/>
              <a:gd name="connsiteX8" fmla="*/ 1690805 w 2205896"/>
              <a:gd name="connsiteY8" fmla="*/ 507441 h 2945506"/>
              <a:gd name="connsiteX9" fmla="*/ 1707508 w 2205896"/>
              <a:gd name="connsiteY9" fmla="*/ 661736 h 2945506"/>
              <a:gd name="connsiteX10" fmla="*/ 1776527 w 2205896"/>
              <a:gd name="connsiteY10" fmla="*/ 631264 h 2945506"/>
              <a:gd name="connsiteX11" fmla="*/ 1796118 w 2205896"/>
              <a:gd name="connsiteY11" fmla="*/ 812225 h 2945506"/>
              <a:gd name="connsiteX12" fmla="*/ 1913040 w 2205896"/>
              <a:gd name="connsiteY12" fmla="*/ 777353 h 2945506"/>
              <a:gd name="connsiteX13" fmla="*/ 1910454 w 2205896"/>
              <a:gd name="connsiteY13" fmla="*/ 920414 h 2945506"/>
              <a:gd name="connsiteX14" fmla="*/ 1974953 w 2205896"/>
              <a:gd name="connsiteY14" fmla="*/ 901177 h 2945506"/>
              <a:gd name="connsiteX15" fmla="*/ 1972211 w 2205896"/>
              <a:gd name="connsiteY15" fmla="*/ 1052877 h 2945506"/>
              <a:gd name="connsiteX16" fmla="*/ 2083614 w 2205896"/>
              <a:gd name="connsiteY16" fmla="*/ 1017372 h 2945506"/>
              <a:gd name="connsiteX17" fmla="*/ 2082028 w 2205896"/>
              <a:gd name="connsiteY17" fmla="*/ 1146316 h 2945506"/>
              <a:gd name="connsiteX18" fmla="*/ 2118863 w 2205896"/>
              <a:gd name="connsiteY18" fmla="*/ 1141359 h 2945506"/>
              <a:gd name="connsiteX19" fmla="*/ 2100954 w 2205896"/>
              <a:gd name="connsiteY19" fmla="*/ 1257938 h 2945506"/>
              <a:gd name="connsiteX20" fmla="*/ 2139422 w 2205896"/>
              <a:gd name="connsiteY20" fmla="*/ 1257431 h 2945506"/>
              <a:gd name="connsiteX21" fmla="*/ 2108028 w 2205896"/>
              <a:gd name="connsiteY21" fmla="*/ 1369547 h 2945506"/>
              <a:gd name="connsiteX22" fmla="*/ 2159793 w 2205896"/>
              <a:gd name="connsiteY22" fmla="*/ 1374228 h 2945506"/>
              <a:gd name="connsiteX23" fmla="*/ 2124331 w 2205896"/>
              <a:gd name="connsiteY23" fmla="*/ 1458553 h 2945506"/>
              <a:gd name="connsiteX24" fmla="*/ 2127374 w 2205896"/>
              <a:gd name="connsiteY24" fmla="*/ 1480285 h 2945506"/>
              <a:gd name="connsiteX25" fmla="*/ 2190035 w 2205896"/>
              <a:gd name="connsiteY25" fmla="*/ 1494751 h 2945506"/>
              <a:gd name="connsiteX26" fmla="*/ 2140406 w 2205896"/>
              <a:gd name="connsiteY26" fmla="*/ 1578525 h 2945506"/>
              <a:gd name="connsiteX27" fmla="*/ 2186529 w 2205896"/>
              <a:gd name="connsiteY27" fmla="*/ 1589174 h 2945506"/>
              <a:gd name="connsiteX28" fmla="*/ 2148462 w 2205896"/>
              <a:gd name="connsiteY28" fmla="*/ 1653433 h 2945506"/>
              <a:gd name="connsiteX29" fmla="*/ 2152149 w 2205896"/>
              <a:gd name="connsiteY29" fmla="*/ 1694731 h 2945506"/>
              <a:gd name="connsiteX30" fmla="*/ 2199398 w 2205896"/>
              <a:gd name="connsiteY30" fmla="*/ 1713303 h 2945506"/>
              <a:gd name="connsiteX31" fmla="*/ 2155953 w 2205896"/>
              <a:gd name="connsiteY31" fmla="*/ 1769197 h 2945506"/>
              <a:gd name="connsiteX32" fmla="*/ 2194678 w 2205896"/>
              <a:gd name="connsiteY32" fmla="*/ 1784420 h 2945506"/>
              <a:gd name="connsiteX33" fmla="*/ 2149460 w 2205896"/>
              <a:gd name="connsiteY33" fmla="*/ 1842594 h 2945506"/>
              <a:gd name="connsiteX34" fmla="*/ 2142946 w 2205896"/>
              <a:gd name="connsiteY34" fmla="*/ 1901382 h 2945506"/>
              <a:gd name="connsiteX35" fmla="*/ 2123024 w 2205896"/>
              <a:gd name="connsiteY35" fmla="*/ 1994237 h 2945506"/>
              <a:gd name="connsiteX36" fmla="*/ 1081990 w 2205896"/>
              <a:gd name="connsiteY36" fmla="*/ 2945506 h 2945506"/>
              <a:gd name="connsiteX37" fmla="*/ 74973 w 2205896"/>
              <a:gd name="connsiteY37" fmla="*/ 1994238 h 2945506"/>
              <a:gd name="connsiteX38" fmla="*/ 55051 w 2205896"/>
              <a:gd name="connsiteY38" fmla="*/ 1901383 h 2945506"/>
              <a:gd name="connsiteX39" fmla="*/ 47016 w 2205896"/>
              <a:gd name="connsiteY39" fmla="*/ 1828868 h 2945506"/>
              <a:gd name="connsiteX40" fmla="*/ 557 w 2205896"/>
              <a:gd name="connsiteY40" fmla="*/ 1761288 h 2945506"/>
              <a:gd name="connsiteX41" fmla="*/ 40106 w 2205896"/>
              <a:gd name="connsiteY41" fmla="*/ 1748354 h 2945506"/>
              <a:gd name="connsiteX42" fmla="*/ 0 w 2205896"/>
              <a:gd name="connsiteY42" fmla="*/ 1690017 h 2945506"/>
              <a:gd name="connsiteX43" fmla="*/ 47661 w 2205896"/>
              <a:gd name="connsiteY43" fmla="*/ 1674431 h 2945506"/>
              <a:gd name="connsiteX44" fmla="*/ 51784 w 2205896"/>
              <a:gd name="connsiteY44" fmla="*/ 1628256 h 2945506"/>
              <a:gd name="connsiteX45" fmla="*/ 20101 w 2205896"/>
              <a:gd name="connsiteY45" fmla="*/ 1566852 h 2945506"/>
              <a:gd name="connsiteX46" fmla="*/ 60975 w 2205896"/>
              <a:gd name="connsiteY46" fmla="*/ 1559901 h 2945506"/>
              <a:gd name="connsiteX47" fmla="*/ 62076 w 2205896"/>
              <a:gd name="connsiteY47" fmla="*/ 1549824 h 2945506"/>
              <a:gd name="connsiteX48" fmla="*/ 22118 w 2205896"/>
              <a:gd name="connsiteY48" fmla="*/ 1472385 h 2945506"/>
              <a:gd name="connsiteX49" fmla="*/ 73625 w 2205896"/>
              <a:gd name="connsiteY49" fmla="*/ 1463627 h 2945506"/>
              <a:gd name="connsiteX50" fmla="*/ 83031 w 2205896"/>
              <a:gd name="connsiteY50" fmla="*/ 1420861 h 2945506"/>
              <a:gd name="connsiteX51" fmla="*/ 59350 w 2205896"/>
              <a:gd name="connsiteY51" fmla="*/ 1353835 h 2945506"/>
              <a:gd name="connsiteX52" fmla="*/ 99788 w 2205896"/>
              <a:gd name="connsiteY52" fmla="*/ 1352553 h 2945506"/>
              <a:gd name="connsiteX53" fmla="*/ 106832 w 2205896"/>
              <a:gd name="connsiteY53" fmla="*/ 1331679 h 2945506"/>
              <a:gd name="connsiteX54" fmla="*/ 86511 w 2205896"/>
              <a:gd name="connsiteY54" fmla="*/ 1238428 h 2945506"/>
              <a:gd name="connsiteX55" fmla="*/ 124884 w 2205896"/>
              <a:gd name="connsiteY55" fmla="*/ 1241183 h 2945506"/>
              <a:gd name="connsiteX56" fmla="*/ 113818 w 2205896"/>
              <a:gd name="connsiteY56" fmla="*/ 1123755 h 2945506"/>
              <a:gd name="connsiteX57" fmla="*/ 150300 w 2205896"/>
              <a:gd name="connsiteY57" fmla="*/ 1130857 h 2945506"/>
              <a:gd name="connsiteX58" fmla="*/ 156251 w 2205896"/>
              <a:gd name="connsiteY58" fmla="*/ 1002040 h 2945506"/>
              <a:gd name="connsiteX59" fmla="*/ 227391 w 2205896"/>
              <a:gd name="connsiteY59" fmla="*/ 1029388 h 2945506"/>
              <a:gd name="connsiteX60" fmla="*/ 224557 w 2205896"/>
              <a:gd name="connsiteY60" fmla="*/ 872601 h 2945506"/>
              <a:gd name="connsiteX61" fmla="*/ 288509 w 2205896"/>
              <a:gd name="connsiteY61" fmla="*/ 890171 h 2945506"/>
              <a:gd name="connsiteX62" fmla="*/ 286470 w 2205896"/>
              <a:gd name="connsiteY62" fmla="*/ 777352 h 2945506"/>
              <a:gd name="connsiteX63" fmla="*/ 402208 w 2205896"/>
              <a:gd name="connsiteY63" fmla="*/ 809152 h 2945506"/>
              <a:gd name="connsiteX64" fmla="*/ 421466 w 2205896"/>
              <a:gd name="connsiteY64" fmla="*/ 631266 h 2945506"/>
              <a:gd name="connsiteX65" fmla="*/ 490488 w 2205896"/>
              <a:gd name="connsiteY65" fmla="*/ 661739 h 2945506"/>
              <a:gd name="connsiteX66" fmla="*/ 507192 w 2205896"/>
              <a:gd name="connsiteY66" fmla="*/ 507440 h 2945506"/>
              <a:gd name="connsiteX67" fmla="*/ 617578 w 2205896"/>
              <a:gd name="connsiteY67" fmla="*/ 556176 h 2945506"/>
              <a:gd name="connsiteX68" fmla="*/ 660909 w 2205896"/>
              <a:gd name="connsiteY68" fmla="*/ 382550 h 2945506"/>
              <a:gd name="connsiteX69" fmla="*/ 731429 w 2205896"/>
              <a:gd name="connsiteY69" fmla="*/ 426028 h 2945506"/>
              <a:gd name="connsiteX70" fmla="*/ 798473 w 2205896"/>
              <a:gd name="connsiteY70" fmla="*/ 252986 h 2945506"/>
              <a:gd name="connsiteX71" fmla="*/ 847071 w 2205896"/>
              <a:gd name="connsiteY71" fmla="*/ 290381 h 2945506"/>
              <a:gd name="connsiteX72" fmla="*/ 935585 w 2205896"/>
              <a:gd name="connsiteY72" fmla="*/ 124526 h 2945506"/>
              <a:gd name="connsiteX73" fmla="*/ 977848 w 2205896"/>
              <a:gd name="connsiteY73" fmla="*/ 166038 h 2945506"/>
              <a:gd name="connsiteX74" fmla="*/ 1099000 w 2205896"/>
              <a:gd name="connsiteY74" fmla="*/ 0 h 2945506"/>
              <a:gd name="connsiteX0" fmla="*/ 1099000 w 2206044"/>
              <a:gd name="connsiteY0" fmla="*/ 0 h 2945506"/>
              <a:gd name="connsiteX1" fmla="*/ 1214231 w 2206044"/>
              <a:gd name="connsiteY1" fmla="*/ 161544 h 2945506"/>
              <a:gd name="connsiteX2" fmla="*/ 1252632 w 2206044"/>
              <a:gd name="connsiteY2" fmla="*/ 123178 h 2945506"/>
              <a:gd name="connsiteX3" fmla="*/ 1345836 w 2206044"/>
              <a:gd name="connsiteY3" fmla="*/ 294299 h 2945506"/>
              <a:gd name="connsiteX4" fmla="*/ 1399526 w 2206044"/>
              <a:gd name="connsiteY4" fmla="*/ 252986 h 2945506"/>
              <a:gd name="connsiteX5" fmla="*/ 1469290 w 2206044"/>
              <a:gd name="connsiteY5" fmla="*/ 433046 h 2945506"/>
              <a:gd name="connsiteX6" fmla="*/ 1546434 w 2206044"/>
              <a:gd name="connsiteY6" fmla="*/ 386405 h 2945506"/>
              <a:gd name="connsiteX7" fmla="*/ 1586582 w 2206044"/>
              <a:gd name="connsiteY7" fmla="*/ 553455 h 2945506"/>
              <a:gd name="connsiteX8" fmla="*/ 1690805 w 2206044"/>
              <a:gd name="connsiteY8" fmla="*/ 507441 h 2945506"/>
              <a:gd name="connsiteX9" fmla="*/ 1707508 w 2206044"/>
              <a:gd name="connsiteY9" fmla="*/ 661736 h 2945506"/>
              <a:gd name="connsiteX10" fmla="*/ 1776527 w 2206044"/>
              <a:gd name="connsiteY10" fmla="*/ 631264 h 2945506"/>
              <a:gd name="connsiteX11" fmla="*/ 1796118 w 2206044"/>
              <a:gd name="connsiteY11" fmla="*/ 812225 h 2945506"/>
              <a:gd name="connsiteX12" fmla="*/ 1913040 w 2206044"/>
              <a:gd name="connsiteY12" fmla="*/ 777353 h 2945506"/>
              <a:gd name="connsiteX13" fmla="*/ 1910454 w 2206044"/>
              <a:gd name="connsiteY13" fmla="*/ 920414 h 2945506"/>
              <a:gd name="connsiteX14" fmla="*/ 1974953 w 2206044"/>
              <a:gd name="connsiteY14" fmla="*/ 901177 h 2945506"/>
              <a:gd name="connsiteX15" fmla="*/ 1972211 w 2206044"/>
              <a:gd name="connsiteY15" fmla="*/ 1052877 h 2945506"/>
              <a:gd name="connsiteX16" fmla="*/ 2083614 w 2206044"/>
              <a:gd name="connsiteY16" fmla="*/ 1017372 h 2945506"/>
              <a:gd name="connsiteX17" fmla="*/ 2082028 w 2206044"/>
              <a:gd name="connsiteY17" fmla="*/ 1146316 h 2945506"/>
              <a:gd name="connsiteX18" fmla="*/ 2118863 w 2206044"/>
              <a:gd name="connsiteY18" fmla="*/ 1141359 h 2945506"/>
              <a:gd name="connsiteX19" fmla="*/ 2100954 w 2206044"/>
              <a:gd name="connsiteY19" fmla="*/ 1257938 h 2945506"/>
              <a:gd name="connsiteX20" fmla="*/ 2139422 w 2206044"/>
              <a:gd name="connsiteY20" fmla="*/ 1257431 h 2945506"/>
              <a:gd name="connsiteX21" fmla="*/ 2108028 w 2206044"/>
              <a:gd name="connsiteY21" fmla="*/ 1369547 h 2945506"/>
              <a:gd name="connsiteX22" fmla="*/ 2159793 w 2206044"/>
              <a:gd name="connsiteY22" fmla="*/ 1374228 h 2945506"/>
              <a:gd name="connsiteX23" fmla="*/ 2124331 w 2206044"/>
              <a:gd name="connsiteY23" fmla="*/ 1458553 h 2945506"/>
              <a:gd name="connsiteX24" fmla="*/ 2127374 w 2206044"/>
              <a:gd name="connsiteY24" fmla="*/ 1480285 h 2945506"/>
              <a:gd name="connsiteX25" fmla="*/ 2190035 w 2206044"/>
              <a:gd name="connsiteY25" fmla="*/ 1494751 h 2945506"/>
              <a:gd name="connsiteX26" fmla="*/ 2140406 w 2206044"/>
              <a:gd name="connsiteY26" fmla="*/ 1578525 h 2945506"/>
              <a:gd name="connsiteX27" fmla="*/ 2186529 w 2206044"/>
              <a:gd name="connsiteY27" fmla="*/ 1589174 h 2945506"/>
              <a:gd name="connsiteX28" fmla="*/ 2148462 w 2206044"/>
              <a:gd name="connsiteY28" fmla="*/ 1653433 h 2945506"/>
              <a:gd name="connsiteX29" fmla="*/ 2152149 w 2206044"/>
              <a:gd name="connsiteY29" fmla="*/ 1694731 h 2945506"/>
              <a:gd name="connsiteX30" fmla="*/ 2199398 w 2206044"/>
              <a:gd name="connsiteY30" fmla="*/ 1713303 h 2945506"/>
              <a:gd name="connsiteX31" fmla="*/ 2155953 w 2206044"/>
              <a:gd name="connsiteY31" fmla="*/ 1769197 h 2945506"/>
              <a:gd name="connsiteX32" fmla="*/ 2194678 w 2206044"/>
              <a:gd name="connsiteY32" fmla="*/ 1784420 h 2945506"/>
              <a:gd name="connsiteX33" fmla="*/ 2149460 w 2206044"/>
              <a:gd name="connsiteY33" fmla="*/ 1842594 h 2945506"/>
              <a:gd name="connsiteX34" fmla="*/ 2142946 w 2206044"/>
              <a:gd name="connsiteY34" fmla="*/ 1901382 h 2945506"/>
              <a:gd name="connsiteX35" fmla="*/ 2123024 w 2206044"/>
              <a:gd name="connsiteY35" fmla="*/ 1994237 h 2945506"/>
              <a:gd name="connsiteX36" fmla="*/ 1081990 w 2206044"/>
              <a:gd name="connsiteY36" fmla="*/ 2945506 h 2945506"/>
              <a:gd name="connsiteX37" fmla="*/ 74973 w 2206044"/>
              <a:gd name="connsiteY37" fmla="*/ 1994238 h 2945506"/>
              <a:gd name="connsiteX38" fmla="*/ 55051 w 2206044"/>
              <a:gd name="connsiteY38" fmla="*/ 1901383 h 2945506"/>
              <a:gd name="connsiteX39" fmla="*/ 47016 w 2206044"/>
              <a:gd name="connsiteY39" fmla="*/ 1828868 h 2945506"/>
              <a:gd name="connsiteX40" fmla="*/ 557 w 2206044"/>
              <a:gd name="connsiteY40" fmla="*/ 1761288 h 2945506"/>
              <a:gd name="connsiteX41" fmla="*/ 40106 w 2206044"/>
              <a:gd name="connsiteY41" fmla="*/ 1748354 h 2945506"/>
              <a:gd name="connsiteX42" fmla="*/ 0 w 2206044"/>
              <a:gd name="connsiteY42" fmla="*/ 1690017 h 2945506"/>
              <a:gd name="connsiteX43" fmla="*/ 47661 w 2206044"/>
              <a:gd name="connsiteY43" fmla="*/ 1674431 h 2945506"/>
              <a:gd name="connsiteX44" fmla="*/ 51784 w 2206044"/>
              <a:gd name="connsiteY44" fmla="*/ 1628256 h 2945506"/>
              <a:gd name="connsiteX45" fmla="*/ 20101 w 2206044"/>
              <a:gd name="connsiteY45" fmla="*/ 1566852 h 2945506"/>
              <a:gd name="connsiteX46" fmla="*/ 60975 w 2206044"/>
              <a:gd name="connsiteY46" fmla="*/ 1559901 h 2945506"/>
              <a:gd name="connsiteX47" fmla="*/ 62076 w 2206044"/>
              <a:gd name="connsiteY47" fmla="*/ 1549824 h 2945506"/>
              <a:gd name="connsiteX48" fmla="*/ 22118 w 2206044"/>
              <a:gd name="connsiteY48" fmla="*/ 1472385 h 2945506"/>
              <a:gd name="connsiteX49" fmla="*/ 73625 w 2206044"/>
              <a:gd name="connsiteY49" fmla="*/ 1463627 h 2945506"/>
              <a:gd name="connsiteX50" fmla="*/ 83031 w 2206044"/>
              <a:gd name="connsiteY50" fmla="*/ 1420861 h 2945506"/>
              <a:gd name="connsiteX51" fmla="*/ 59350 w 2206044"/>
              <a:gd name="connsiteY51" fmla="*/ 1353835 h 2945506"/>
              <a:gd name="connsiteX52" fmla="*/ 99788 w 2206044"/>
              <a:gd name="connsiteY52" fmla="*/ 1352553 h 2945506"/>
              <a:gd name="connsiteX53" fmla="*/ 106832 w 2206044"/>
              <a:gd name="connsiteY53" fmla="*/ 1331679 h 2945506"/>
              <a:gd name="connsiteX54" fmla="*/ 86511 w 2206044"/>
              <a:gd name="connsiteY54" fmla="*/ 1238428 h 2945506"/>
              <a:gd name="connsiteX55" fmla="*/ 124884 w 2206044"/>
              <a:gd name="connsiteY55" fmla="*/ 1241183 h 2945506"/>
              <a:gd name="connsiteX56" fmla="*/ 113818 w 2206044"/>
              <a:gd name="connsiteY56" fmla="*/ 1123755 h 2945506"/>
              <a:gd name="connsiteX57" fmla="*/ 150300 w 2206044"/>
              <a:gd name="connsiteY57" fmla="*/ 1130857 h 2945506"/>
              <a:gd name="connsiteX58" fmla="*/ 156251 w 2206044"/>
              <a:gd name="connsiteY58" fmla="*/ 1002040 h 2945506"/>
              <a:gd name="connsiteX59" fmla="*/ 227391 w 2206044"/>
              <a:gd name="connsiteY59" fmla="*/ 1029388 h 2945506"/>
              <a:gd name="connsiteX60" fmla="*/ 224557 w 2206044"/>
              <a:gd name="connsiteY60" fmla="*/ 872601 h 2945506"/>
              <a:gd name="connsiteX61" fmla="*/ 288509 w 2206044"/>
              <a:gd name="connsiteY61" fmla="*/ 890171 h 2945506"/>
              <a:gd name="connsiteX62" fmla="*/ 286470 w 2206044"/>
              <a:gd name="connsiteY62" fmla="*/ 777352 h 2945506"/>
              <a:gd name="connsiteX63" fmla="*/ 402208 w 2206044"/>
              <a:gd name="connsiteY63" fmla="*/ 809152 h 2945506"/>
              <a:gd name="connsiteX64" fmla="*/ 421466 w 2206044"/>
              <a:gd name="connsiteY64" fmla="*/ 631266 h 2945506"/>
              <a:gd name="connsiteX65" fmla="*/ 490488 w 2206044"/>
              <a:gd name="connsiteY65" fmla="*/ 661739 h 2945506"/>
              <a:gd name="connsiteX66" fmla="*/ 507192 w 2206044"/>
              <a:gd name="connsiteY66" fmla="*/ 507440 h 2945506"/>
              <a:gd name="connsiteX67" fmla="*/ 617578 w 2206044"/>
              <a:gd name="connsiteY67" fmla="*/ 556176 h 2945506"/>
              <a:gd name="connsiteX68" fmla="*/ 660909 w 2206044"/>
              <a:gd name="connsiteY68" fmla="*/ 382550 h 2945506"/>
              <a:gd name="connsiteX69" fmla="*/ 731429 w 2206044"/>
              <a:gd name="connsiteY69" fmla="*/ 426028 h 2945506"/>
              <a:gd name="connsiteX70" fmla="*/ 798473 w 2206044"/>
              <a:gd name="connsiteY70" fmla="*/ 252986 h 2945506"/>
              <a:gd name="connsiteX71" fmla="*/ 847071 w 2206044"/>
              <a:gd name="connsiteY71" fmla="*/ 290381 h 2945506"/>
              <a:gd name="connsiteX72" fmla="*/ 935585 w 2206044"/>
              <a:gd name="connsiteY72" fmla="*/ 124526 h 2945506"/>
              <a:gd name="connsiteX73" fmla="*/ 977848 w 2206044"/>
              <a:gd name="connsiteY73" fmla="*/ 166038 h 2945506"/>
              <a:gd name="connsiteX74" fmla="*/ 1099000 w 2206044"/>
              <a:gd name="connsiteY74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1081990 w 2199398"/>
              <a:gd name="connsiteY35" fmla="*/ 2945506 h 2945506"/>
              <a:gd name="connsiteX36" fmla="*/ 74973 w 2199398"/>
              <a:gd name="connsiteY36" fmla="*/ 1994238 h 2945506"/>
              <a:gd name="connsiteX37" fmla="*/ 55051 w 2199398"/>
              <a:gd name="connsiteY37" fmla="*/ 1901383 h 2945506"/>
              <a:gd name="connsiteX38" fmla="*/ 47016 w 2199398"/>
              <a:gd name="connsiteY38" fmla="*/ 1828868 h 2945506"/>
              <a:gd name="connsiteX39" fmla="*/ 557 w 2199398"/>
              <a:gd name="connsiteY39" fmla="*/ 1761288 h 2945506"/>
              <a:gd name="connsiteX40" fmla="*/ 40106 w 2199398"/>
              <a:gd name="connsiteY40" fmla="*/ 1748354 h 2945506"/>
              <a:gd name="connsiteX41" fmla="*/ 0 w 2199398"/>
              <a:gd name="connsiteY41" fmla="*/ 1690017 h 2945506"/>
              <a:gd name="connsiteX42" fmla="*/ 47661 w 2199398"/>
              <a:gd name="connsiteY42" fmla="*/ 1674431 h 2945506"/>
              <a:gd name="connsiteX43" fmla="*/ 51784 w 2199398"/>
              <a:gd name="connsiteY43" fmla="*/ 1628256 h 2945506"/>
              <a:gd name="connsiteX44" fmla="*/ 20101 w 2199398"/>
              <a:gd name="connsiteY44" fmla="*/ 1566852 h 2945506"/>
              <a:gd name="connsiteX45" fmla="*/ 60975 w 2199398"/>
              <a:gd name="connsiteY45" fmla="*/ 1559901 h 2945506"/>
              <a:gd name="connsiteX46" fmla="*/ 62076 w 2199398"/>
              <a:gd name="connsiteY46" fmla="*/ 1549824 h 2945506"/>
              <a:gd name="connsiteX47" fmla="*/ 22118 w 2199398"/>
              <a:gd name="connsiteY47" fmla="*/ 1472385 h 2945506"/>
              <a:gd name="connsiteX48" fmla="*/ 73625 w 2199398"/>
              <a:gd name="connsiteY48" fmla="*/ 1463627 h 2945506"/>
              <a:gd name="connsiteX49" fmla="*/ 83031 w 2199398"/>
              <a:gd name="connsiteY49" fmla="*/ 1420861 h 2945506"/>
              <a:gd name="connsiteX50" fmla="*/ 59350 w 2199398"/>
              <a:gd name="connsiteY50" fmla="*/ 1353835 h 2945506"/>
              <a:gd name="connsiteX51" fmla="*/ 99788 w 2199398"/>
              <a:gd name="connsiteY51" fmla="*/ 1352553 h 2945506"/>
              <a:gd name="connsiteX52" fmla="*/ 106832 w 2199398"/>
              <a:gd name="connsiteY52" fmla="*/ 1331679 h 2945506"/>
              <a:gd name="connsiteX53" fmla="*/ 86511 w 2199398"/>
              <a:gd name="connsiteY53" fmla="*/ 1238428 h 2945506"/>
              <a:gd name="connsiteX54" fmla="*/ 124884 w 2199398"/>
              <a:gd name="connsiteY54" fmla="*/ 1241183 h 2945506"/>
              <a:gd name="connsiteX55" fmla="*/ 113818 w 2199398"/>
              <a:gd name="connsiteY55" fmla="*/ 1123755 h 2945506"/>
              <a:gd name="connsiteX56" fmla="*/ 150300 w 2199398"/>
              <a:gd name="connsiteY56" fmla="*/ 1130857 h 2945506"/>
              <a:gd name="connsiteX57" fmla="*/ 156251 w 2199398"/>
              <a:gd name="connsiteY57" fmla="*/ 1002040 h 2945506"/>
              <a:gd name="connsiteX58" fmla="*/ 227391 w 2199398"/>
              <a:gd name="connsiteY58" fmla="*/ 1029388 h 2945506"/>
              <a:gd name="connsiteX59" fmla="*/ 224557 w 2199398"/>
              <a:gd name="connsiteY59" fmla="*/ 872601 h 2945506"/>
              <a:gd name="connsiteX60" fmla="*/ 288509 w 2199398"/>
              <a:gd name="connsiteY60" fmla="*/ 890171 h 2945506"/>
              <a:gd name="connsiteX61" fmla="*/ 286470 w 2199398"/>
              <a:gd name="connsiteY61" fmla="*/ 777352 h 2945506"/>
              <a:gd name="connsiteX62" fmla="*/ 402208 w 2199398"/>
              <a:gd name="connsiteY62" fmla="*/ 809152 h 2945506"/>
              <a:gd name="connsiteX63" fmla="*/ 421466 w 2199398"/>
              <a:gd name="connsiteY63" fmla="*/ 631266 h 2945506"/>
              <a:gd name="connsiteX64" fmla="*/ 490488 w 2199398"/>
              <a:gd name="connsiteY64" fmla="*/ 661739 h 2945506"/>
              <a:gd name="connsiteX65" fmla="*/ 507192 w 2199398"/>
              <a:gd name="connsiteY65" fmla="*/ 507440 h 2945506"/>
              <a:gd name="connsiteX66" fmla="*/ 617578 w 2199398"/>
              <a:gd name="connsiteY66" fmla="*/ 556176 h 2945506"/>
              <a:gd name="connsiteX67" fmla="*/ 660909 w 2199398"/>
              <a:gd name="connsiteY67" fmla="*/ 382550 h 2945506"/>
              <a:gd name="connsiteX68" fmla="*/ 731429 w 2199398"/>
              <a:gd name="connsiteY68" fmla="*/ 426028 h 2945506"/>
              <a:gd name="connsiteX69" fmla="*/ 798473 w 2199398"/>
              <a:gd name="connsiteY69" fmla="*/ 252986 h 2945506"/>
              <a:gd name="connsiteX70" fmla="*/ 847071 w 2199398"/>
              <a:gd name="connsiteY70" fmla="*/ 290381 h 2945506"/>
              <a:gd name="connsiteX71" fmla="*/ 935585 w 2199398"/>
              <a:gd name="connsiteY71" fmla="*/ 124526 h 2945506"/>
              <a:gd name="connsiteX72" fmla="*/ 977848 w 2199398"/>
              <a:gd name="connsiteY72" fmla="*/ 166038 h 2945506"/>
              <a:gd name="connsiteX73" fmla="*/ 1099000 w 2199398"/>
              <a:gd name="connsiteY73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1081990 w 2199398"/>
              <a:gd name="connsiteY35" fmla="*/ 2945506 h 2945506"/>
              <a:gd name="connsiteX36" fmla="*/ 74973 w 2199398"/>
              <a:gd name="connsiteY36" fmla="*/ 1994238 h 2945506"/>
              <a:gd name="connsiteX37" fmla="*/ 55051 w 2199398"/>
              <a:gd name="connsiteY37" fmla="*/ 1901383 h 2945506"/>
              <a:gd name="connsiteX38" fmla="*/ 47016 w 2199398"/>
              <a:gd name="connsiteY38" fmla="*/ 1828868 h 2945506"/>
              <a:gd name="connsiteX39" fmla="*/ 557 w 2199398"/>
              <a:gd name="connsiteY39" fmla="*/ 1761288 h 2945506"/>
              <a:gd name="connsiteX40" fmla="*/ 40106 w 2199398"/>
              <a:gd name="connsiteY40" fmla="*/ 1748354 h 2945506"/>
              <a:gd name="connsiteX41" fmla="*/ 0 w 2199398"/>
              <a:gd name="connsiteY41" fmla="*/ 1690017 h 2945506"/>
              <a:gd name="connsiteX42" fmla="*/ 47661 w 2199398"/>
              <a:gd name="connsiteY42" fmla="*/ 1674431 h 2945506"/>
              <a:gd name="connsiteX43" fmla="*/ 51784 w 2199398"/>
              <a:gd name="connsiteY43" fmla="*/ 1628256 h 2945506"/>
              <a:gd name="connsiteX44" fmla="*/ 20101 w 2199398"/>
              <a:gd name="connsiteY44" fmla="*/ 1566852 h 2945506"/>
              <a:gd name="connsiteX45" fmla="*/ 60975 w 2199398"/>
              <a:gd name="connsiteY45" fmla="*/ 1559901 h 2945506"/>
              <a:gd name="connsiteX46" fmla="*/ 62076 w 2199398"/>
              <a:gd name="connsiteY46" fmla="*/ 1549824 h 2945506"/>
              <a:gd name="connsiteX47" fmla="*/ 22118 w 2199398"/>
              <a:gd name="connsiteY47" fmla="*/ 1472385 h 2945506"/>
              <a:gd name="connsiteX48" fmla="*/ 73625 w 2199398"/>
              <a:gd name="connsiteY48" fmla="*/ 1463627 h 2945506"/>
              <a:gd name="connsiteX49" fmla="*/ 83031 w 2199398"/>
              <a:gd name="connsiteY49" fmla="*/ 1420861 h 2945506"/>
              <a:gd name="connsiteX50" fmla="*/ 59350 w 2199398"/>
              <a:gd name="connsiteY50" fmla="*/ 1353835 h 2945506"/>
              <a:gd name="connsiteX51" fmla="*/ 99788 w 2199398"/>
              <a:gd name="connsiteY51" fmla="*/ 1352553 h 2945506"/>
              <a:gd name="connsiteX52" fmla="*/ 106832 w 2199398"/>
              <a:gd name="connsiteY52" fmla="*/ 1331679 h 2945506"/>
              <a:gd name="connsiteX53" fmla="*/ 86511 w 2199398"/>
              <a:gd name="connsiteY53" fmla="*/ 1238428 h 2945506"/>
              <a:gd name="connsiteX54" fmla="*/ 124884 w 2199398"/>
              <a:gd name="connsiteY54" fmla="*/ 1241183 h 2945506"/>
              <a:gd name="connsiteX55" fmla="*/ 113818 w 2199398"/>
              <a:gd name="connsiteY55" fmla="*/ 1123755 h 2945506"/>
              <a:gd name="connsiteX56" fmla="*/ 150300 w 2199398"/>
              <a:gd name="connsiteY56" fmla="*/ 1130857 h 2945506"/>
              <a:gd name="connsiteX57" fmla="*/ 156251 w 2199398"/>
              <a:gd name="connsiteY57" fmla="*/ 1002040 h 2945506"/>
              <a:gd name="connsiteX58" fmla="*/ 227391 w 2199398"/>
              <a:gd name="connsiteY58" fmla="*/ 1029388 h 2945506"/>
              <a:gd name="connsiteX59" fmla="*/ 224557 w 2199398"/>
              <a:gd name="connsiteY59" fmla="*/ 872601 h 2945506"/>
              <a:gd name="connsiteX60" fmla="*/ 288509 w 2199398"/>
              <a:gd name="connsiteY60" fmla="*/ 890171 h 2945506"/>
              <a:gd name="connsiteX61" fmla="*/ 286470 w 2199398"/>
              <a:gd name="connsiteY61" fmla="*/ 777352 h 2945506"/>
              <a:gd name="connsiteX62" fmla="*/ 402208 w 2199398"/>
              <a:gd name="connsiteY62" fmla="*/ 809152 h 2945506"/>
              <a:gd name="connsiteX63" fmla="*/ 421466 w 2199398"/>
              <a:gd name="connsiteY63" fmla="*/ 631266 h 2945506"/>
              <a:gd name="connsiteX64" fmla="*/ 490488 w 2199398"/>
              <a:gd name="connsiteY64" fmla="*/ 661739 h 2945506"/>
              <a:gd name="connsiteX65" fmla="*/ 507192 w 2199398"/>
              <a:gd name="connsiteY65" fmla="*/ 507440 h 2945506"/>
              <a:gd name="connsiteX66" fmla="*/ 617578 w 2199398"/>
              <a:gd name="connsiteY66" fmla="*/ 556176 h 2945506"/>
              <a:gd name="connsiteX67" fmla="*/ 660909 w 2199398"/>
              <a:gd name="connsiteY67" fmla="*/ 382550 h 2945506"/>
              <a:gd name="connsiteX68" fmla="*/ 731429 w 2199398"/>
              <a:gd name="connsiteY68" fmla="*/ 426028 h 2945506"/>
              <a:gd name="connsiteX69" fmla="*/ 798473 w 2199398"/>
              <a:gd name="connsiteY69" fmla="*/ 252986 h 2945506"/>
              <a:gd name="connsiteX70" fmla="*/ 847071 w 2199398"/>
              <a:gd name="connsiteY70" fmla="*/ 290381 h 2945506"/>
              <a:gd name="connsiteX71" fmla="*/ 935585 w 2199398"/>
              <a:gd name="connsiteY71" fmla="*/ 124526 h 2945506"/>
              <a:gd name="connsiteX72" fmla="*/ 977848 w 2199398"/>
              <a:gd name="connsiteY72" fmla="*/ 166038 h 2945506"/>
              <a:gd name="connsiteX73" fmla="*/ 1099000 w 2199398"/>
              <a:gd name="connsiteY73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1081990 w 2199398"/>
              <a:gd name="connsiteY35" fmla="*/ 2945506 h 2945506"/>
              <a:gd name="connsiteX36" fmla="*/ 74973 w 2199398"/>
              <a:gd name="connsiteY36" fmla="*/ 1994238 h 2945506"/>
              <a:gd name="connsiteX37" fmla="*/ 55051 w 2199398"/>
              <a:gd name="connsiteY37" fmla="*/ 1901383 h 2945506"/>
              <a:gd name="connsiteX38" fmla="*/ 47016 w 2199398"/>
              <a:gd name="connsiteY38" fmla="*/ 1828868 h 2945506"/>
              <a:gd name="connsiteX39" fmla="*/ 557 w 2199398"/>
              <a:gd name="connsiteY39" fmla="*/ 1761288 h 2945506"/>
              <a:gd name="connsiteX40" fmla="*/ 40106 w 2199398"/>
              <a:gd name="connsiteY40" fmla="*/ 1748354 h 2945506"/>
              <a:gd name="connsiteX41" fmla="*/ 0 w 2199398"/>
              <a:gd name="connsiteY41" fmla="*/ 1690017 h 2945506"/>
              <a:gd name="connsiteX42" fmla="*/ 47661 w 2199398"/>
              <a:gd name="connsiteY42" fmla="*/ 1674431 h 2945506"/>
              <a:gd name="connsiteX43" fmla="*/ 51784 w 2199398"/>
              <a:gd name="connsiteY43" fmla="*/ 1628256 h 2945506"/>
              <a:gd name="connsiteX44" fmla="*/ 20101 w 2199398"/>
              <a:gd name="connsiteY44" fmla="*/ 1566852 h 2945506"/>
              <a:gd name="connsiteX45" fmla="*/ 60975 w 2199398"/>
              <a:gd name="connsiteY45" fmla="*/ 1559901 h 2945506"/>
              <a:gd name="connsiteX46" fmla="*/ 62076 w 2199398"/>
              <a:gd name="connsiteY46" fmla="*/ 1549824 h 2945506"/>
              <a:gd name="connsiteX47" fmla="*/ 22118 w 2199398"/>
              <a:gd name="connsiteY47" fmla="*/ 1472385 h 2945506"/>
              <a:gd name="connsiteX48" fmla="*/ 73625 w 2199398"/>
              <a:gd name="connsiteY48" fmla="*/ 1463627 h 2945506"/>
              <a:gd name="connsiteX49" fmla="*/ 83031 w 2199398"/>
              <a:gd name="connsiteY49" fmla="*/ 1420861 h 2945506"/>
              <a:gd name="connsiteX50" fmla="*/ 59350 w 2199398"/>
              <a:gd name="connsiteY50" fmla="*/ 1353835 h 2945506"/>
              <a:gd name="connsiteX51" fmla="*/ 99788 w 2199398"/>
              <a:gd name="connsiteY51" fmla="*/ 1352553 h 2945506"/>
              <a:gd name="connsiteX52" fmla="*/ 106832 w 2199398"/>
              <a:gd name="connsiteY52" fmla="*/ 1331679 h 2945506"/>
              <a:gd name="connsiteX53" fmla="*/ 86511 w 2199398"/>
              <a:gd name="connsiteY53" fmla="*/ 1238428 h 2945506"/>
              <a:gd name="connsiteX54" fmla="*/ 124884 w 2199398"/>
              <a:gd name="connsiteY54" fmla="*/ 1241183 h 2945506"/>
              <a:gd name="connsiteX55" fmla="*/ 113818 w 2199398"/>
              <a:gd name="connsiteY55" fmla="*/ 1123755 h 2945506"/>
              <a:gd name="connsiteX56" fmla="*/ 150300 w 2199398"/>
              <a:gd name="connsiteY56" fmla="*/ 1130857 h 2945506"/>
              <a:gd name="connsiteX57" fmla="*/ 156251 w 2199398"/>
              <a:gd name="connsiteY57" fmla="*/ 1002040 h 2945506"/>
              <a:gd name="connsiteX58" fmla="*/ 227391 w 2199398"/>
              <a:gd name="connsiteY58" fmla="*/ 1029388 h 2945506"/>
              <a:gd name="connsiteX59" fmla="*/ 224557 w 2199398"/>
              <a:gd name="connsiteY59" fmla="*/ 872601 h 2945506"/>
              <a:gd name="connsiteX60" fmla="*/ 288509 w 2199398"/>
              <a:gd name="connsiteY60" fmla="*/ 890171 h 2945506"/>
              <a:gd name="connsiteX61" fmla="*/ 286470 w 2199398"/>
              <a:gd name="connsiteY61" fmla="*/ 777352 h 2945506"/>
              <a:gd name="connsiteX62" fmla="*/ 402208 w 2199398"/>
              <a:gd name="connsiteY62" fmla="*/ 809152 h 2945506"/>
              <a:gd name="connsiteX63" fmla="*/ 421466 w 2199398"/>
              <a:gd name="connsiteY63" fmla="*/ 631266 h 2945506"/>
              <a:gd name="connsiteX64" fmla="*/ 490488 w 2199398"/>
              <a:gd name="connsiteY64" fmla="*/ 661739 h 2945506"/>
              <a:gd name="connsiteX65" fmla="*/ 507192 w 2199398"/>
              <a:gd name="connsiteY65" fmla="*/ 507440 h 2945506"/>
              <a:gd name="connsiteX66" fmla="*/ 617578 w 2199398"/>
              <a:gd name="connsiteY66" fmla="*/ 556176 h 2945506"/>
              <a:gd name="connsiteX67" fmla="*/ 660909 w 2199398"/>
              <a:gd name="connsiteY67" fmla="*/ 382550 h 2945506"/>
              <a:gd name="connsiteX68" fmla="*/ 731429 w 2199398"/>
              <a:gd name="connsiteY68" fmla="*/ 426028 h 2945506"/>
              <a:gd name="connsiteX69" fmla="*/ 798473 w 2199398"/>
              <a:gd name="connsiteY69" fmla="*/ 252986 h 2945506"/>
              <a:gd name="connsiteX70" fmla="*/ 847071 w 2199398"/>
              <a:gd name="connsiteY70" fmla="*/ 290381 h 2945506"/>
              <a:gd name="connsiteX71" fmla="*/ 935585 w 2199398"/>
              <a:gd name="connsiteY71" fmla="*/ 124526 h 2945506"/>
              <a:gd name="connsiteX72" fmla="*/ 977848 w 2199398"/>
              <a:gd name="connsiteY72" fmla="*/ 166038 h 2945506"/>
              <a:gd name="connsiteX73" fmla="*/ 1099000 w 2199398"/>
              <a:gd name="connsiteY73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1081990 w 2199398"/>
              <a:gd name="connsiteY35" fmla="*/ 2945506 h 2945506"/>
              <a:gd name="connsiteX36" fmla="*/ 74973 w 2199398"/>
              <a:gd name="connsiteY36" fmla="*/ 1994238 h 2945506"/>
              <a:gd name="connsiteX37" fmla="*/ 55051 w 2199398"/>
              <a:gd name="connsiteY37" fmla="*/ 1901383 h 2945506"/>
              <a:gd name="connsiteX38" fmla="*/ 47016 w 2199398"/>
              <a:gd name="connsiteY38" fmla="*/ 1828868 h 2945506"/>
              <a:gd name="connsiteX39" fmla="*/ 557 w 2199398"/>
              <a:gd name="connsiteY39" fmla="*/ 1761288 h 2945506"/>
              <a:gd name="connsiteX40" fmla="*/ 40106 w 2199398"/>
              <a:gd name="connsiteY40" fmla="*/ 1748354 h 2945506"/>
              <a:gd name="connsiteX41" fmla="*/ 0 w 2199398"/>
              <a:gd name="connsiteY41" fmla="*/ 1690017 h 2945506"/>
              <a:gd name="connsiteX42" fmla="*/ 47661 w 2199398"/>
              <a:gd name="connsiteY42" fmla="*/ 1674431 h 2945506"/>
              <a:gd name="connsiteX43" fmla="*/ 51784 w 2199398"/>
              <a:gd name="connsiteY43" fmla="*/ 1628256 h 2945506"/>
              <a:gd name="connsiteX44" fmla="*/ 20101 w 2199398"/>
              <a:gd name="connsiteY44" fmla="*/ 1566852 h 2945506"/>
              <a:gd name="connsiteX45" fmla="*/ 60975 w 2199398"/>
              <a:gd name="connsiteY45" fmla="*/ 1559901 h 2945506"/>
              <a:gd name="connsiteX46" fmla="*/ 62076 w 2199398"/>
              <a:gd name="connsiteY46" fmla="*/ 1549824 h 2945506"/>
              <a:gd name="connsiteX47" fmla="*/ 22118 w 2199398"/>
              <a:gd name="connsiteY47" fmla="*/ 1472385 h 2945506"/>
              <a:gd name="connsiteX48" fmla="*/ 73625 w 2199398"/>
              <a:gd name="connsiteY48" fmla="*/ 1463627 h 2945506"/>
              <a:gd name="connsiteX49" fmla="*/ 83031 w 2199398"/>
              <a:gd name="connsiteY49" fmla="*/ 1420861 h 2945506"/>
              <a:gd name="connsiteX50" fmla="*/ 59350 w 2199398"/>
              <a:gd name="connsiteY50" fmla="*/ 1353835 h 2945506"/>
              <a:gd name="connsiteX51" fmla="*/ 99788 w 2199398"/>
              <a:gd name="connsiteY51" fmla="*/ 1352553 h 2945506"/>
              <a:gd name="connsiteX52" fmla="*/ 106832 w 2199398"/>
              <a:gd name="connsiteY52" fmla="*/ 1331679 h 2945506"/>
              <a:gd name="connsiteX53" fmla="*/ 86511 w 2199398"/>
              <a:gd name="connsiteY53" fmla="*/ 1238428 h 2945506"/>
              <a:gd name="connsiteX54" fmla="*/ 124884 w 2199398"/>
              <a:gd name="connsiteY54" fmla="*/ 1241183 h 2945506"/>
              <a:gd name="connsiteX55" fmla="*/ 113818 w 2199398"/>
              <a:gd name="connsiteY55" fmla="*/ 1123755 h 2945506"/>
              <a:gd name="connsiteX56" fmla="*/ 150300 w 2199398"/>
              <a:gd name="connsiteY56" fmla="*/ 1130857 h 2945506"/>
              <a:gd name="connsiteX57" fmla="*/ 156251 w 2199398"/>
              <a:gd name="connsiteY57" fmla="*/ 1002040 h 2945506"/>
              <a:gd name="connsiteX58" fmla="*/ 227391 w 2199398"/>
              <a:gd name="connsiteY58" fmla="*/ 1029388 h 2945506"/>
              <a:gd name="connsiteX59" fmla="*/ 224557 w 2199398"/>
              <a:gd name="connsiteY59" fmla="*/ 872601 h 2945506"/>
              <a:gd name="connsiteX60" fmla="*/ 288509 w 2199398"/>
              <a:gd name="connsiteY60" fmla="*/ 890171 h 2945506"/>
              <a:gd name="connsiteX61" fmla="*/ 286470 w 2199398"/>
              <a:gd name="connsiteY61" fmla="*/ 777352 h 2945506"/>
              <a:gd name="connsiteX62" fmla="*/ 402208 w 2199398"/>
              <a:gd name="connsiteY62" fmla="*/ 809152 h 2945506"/>
              <a:gd name="connsiteX63" fmla="*/ 421466 w 2199398"/>
              <a:gd name="connsiteY63" fmla="*/ 631266 h 2945506"/>
              <a:gd name="connsiteX64" fmla="*/ 490488 w 2199398"/>
              <a:gd name="connsiteY64" fmla="*/ 661739 h 2945506"/>
              <a:gd name="connsiteX65" fmla="*/ 507192 w 2199398"/>
              <a:gd name="connsiteY65" fmla="*/ 507440 h 2945506"/>
              <a:gd name="connsiteX66" fmla="*/ 617578 w 2199398"/>
              <a:gd name="connsiteY66" fmla="*/ 556176 h 2945506"/>
              <a:gd name="connsiteX67" fmla="*/ 660909 w 2199398"/>
              <a:gd name="connsiteY67" fmla="*/ 382550 h 2945506"/>
              <a:gd name="connsiteX68" fmla="*/ 731429 w 2199398"/>
              <a:gd name="connsiteY68" fmla="*/ 426028 h 2945506"/>
              <a:gd name="connsiteX69" fmla="*/ 798473 w 2199398"/>
              <a:gd name="connsiteY69" fmla="*/ 252986 h 2945506"/>
              <a:gd name="connsiteX70" fmla="*/ 847071 w 2199398"/>
              <a:gd name="connsiteY70" fmla="*/ 290381 h 2945506"/>
              <a:gd name="connsiteX71" fmla="*/ 935585 w 2199398"/>
              <a:gd name="connsiteY71" fmla="*/ 124526 h 2945506"/>
              <a:gd name="connsiteX72" fmla="*/ 977848 w 2199398"/>
              <a:gd name="connsiteY72" fmla="*/ 166038 h 2945506"/>
              <a:gd name="connsiteX73" fmla="*/ 1099000 w 2199398"/>
              <a:gd name="connsiteY73" fmla="*/ 0 h 2945506"/>
              <a:gd name="connsiteX0" fmla="*/ 1099000 w 2199398"/>
              <a:gd name="connsiteY0" fmla="*/ 0 h 2945506"/>
              <a:gd name="connsiteX1" fmla="*/ 1214231 w 2199398"/>
              <a:gd name="connsiteY1" fmla="*/ 161544 h 2945506"/>
              <a:gd name="connsiteX2" fmla="*/ 1252632 w 2199398"/>
              <a:gd name="connsiteY2" fmla="*/ 123178 h 2945506"/>
              <a:gd name="connsiteX3" fmla="*/ 1345836 w 2199398"/>
              <a:gd name="connsiteY3" fmla="*/ 294299 h 2945506"/>
              <a:gd name="connsiteX4" fmla="*/ 1399526 w 2199398"/>
              <a:gd name="connsiteY4" fmla="*/ 252986 h 2945506"/>
              <a:gd name="connsiteX5" fmla="*/ 1469290 w 2199398"/>
              <a:gd name="connsiteY5" fmla="*/ 433046 h 2945506"/>
              <a:gd name="connsiteX6" fmla="*/ 1546434 w 2199398"/>
              <a:gd name="connsiteY6" fmla="*/ 386405 h 2945506"/>
              <a:gd name="connsiteX7" fmla="*/ 1586582 w 2199398"/>
              <a:gd name="connsiteY7" fmla="*/ 553455 h 2945506"/>
              <a:gd name="connsiteX8" fmla="*/ 1690805 w 2199398"/>
              <a:gd name="connsiteY8" fmla="*/ 507441 h 2945506"/>
              <a:gd name="connsiteX9" fmla="*/ 1707508 w 2199398"/>
              <a:gd name="connsiteY9" fmla="*/ 661736 h 2945506"/>
              <a:gd name="connsiteX10" fmla="*/ 1776527 w 2199398"/>
              <a:gd name="connsiteY10" fmla="*/ 631264 h 2945506"/>
              <a:gd name="connsiteX11" fmla="*/ 1796118 w 2199398"/>
              <a:gd name="connsiteY11" fmla="*/ 812225 h 2945506"/>
              <a:gd name="connsiteX12" fmla="*/ 1913040 w 2199398"/>
              <a:gd name="connsiteY12" fmla="*/ 777353 h 2945506"/>
              <a:gd name="connsiteX13" fmla="*/ 1910454 w 2199398"/>
              <a:gd name="connsiteY13" fmla="*/ 920414 h 2945506"/>
              <a:gd name="connsiteX14" fmla="*/ 1974953 w 2199398"/>
              <a:gd name="connsiteY14" fmla="*/ 901177 h 2945506"/>
              <a:gd name="connsiteX15" fmla="*/ 1972211 w 2199398"/>
              <a:gd name="connsiteY15" fmla="*/ 1052877 h 2945506"/>
              <a:gd name="connsiteX16" fmla="*/ 2083614 w 2199398"/>
              <a:gd name="connsiteY16" fmla="*/ 1017372 h 2945506"/>
              <a:gd name="connsiteX17" fmla="*/ 2082028 w 2199398"/>
              <a:gd name="connsiteY17" fmla="*/ 1146316 h 2945506"/>
              <a:gd name="connsiteX18" fmla="*/ 2118863 w 2199398"/>
              <a:gd name="connsiteY18" fmla="*/ 1141359 h 2945506"/>
              <a:gd name="connsiteX19" fmla="*/ 2100954 w 2199398"/>
              <a:gd name="connsiteY19" fmla="*/ 1257938 h 2945506"/>
              <a:gd name="connsiteX20" fmla="*/ 2139422 w 2199398"/>
              <a:gd name="connsiteY20" fmla="*/ 1257431 h 2945506"/>
              <a:gd name="connsiteX21" fmla="*/ 2108028 w 2199398"/>
              <a:gd name="connsiteY21" fmla="*/ 1369547 h 2945506"/>
              <a:gd name="connsiteX22" fmla="*/ 2159793 w 2199398"/>
              <a:gd name="connsiteY22" fmla="*/ 1374228 h 2945506"/>
              <a:gd name="connsiteX23" fmla="*/ 2124331 w 2199398"/>
              <a:gd name="connsiteY23" fmla="*/ 1458553 h 2945506"/>
              <a:gd name="connsiteX24" fmla="*/ 2127374 w 2199398"/>
              <a:gd name="connsiteY24" fmla="*/ 1480285 h 2945506"/>
              <a:gd name="connsiteX25" fmla="*/ 2190035 w 2199398"/>
              <a:gd name="connsiteY25" fmla="*/ 1494751 h 2945506"/>
              <a:gd name="connsiteX26" fmla="*/ 2140406 w 2199398"/>
              <a:gd name="connsiteY26" fmla="*/ 1578525 h 2945506"/>
              <a:gd name="connsiteX27" fmla="*/ 2186529 w 2199398"/>
              <a:gd name="connsiteY27" fmla="*/ 1589174 h 2945506"/>
              <a:gd name="connsiteX28" fmla="*/ 2148462 w 2199398"/>
              <a:gd name="connsiteY28" fmla="*/ 1653433 h 2945506"/>
              <a:gd name="connsiteX29" fmla="*/ 2152149 w 2199398"/>
              <a:gd name="connsiteY29" fmla="*/ 1694731 h 2945506"/>
              <a:gd name="connsiteX30" fmla="*/ 2199398 w 2199398"/>
              <a:gd name="connsiteY30" fmla="*/ 1713303 h 2945506"/>
              <a:gd name="connsiteX31" fmla="*/ 2155953 w 2199398"/>
              <a:gd name="connsiteY31" fmla="*/ 1769197 h 2945506"/>
              <a:gd name="connsiteX32" fmla="*/ 2194678 w 2199398"/>
              <a:gd name="connsiteY32" fmla="*/ 1784420 h 2945506"/>
              <a:gd name="connsiteX33" fmla="*/ 2149460 w 2199398"/>
              <a:gd name="connsiteY33" fmla="*/ 1842594 h 2945506"/>
              <a:gd name="connsiteX34" fmla="*/ 2142946 w 2199398"/>
              <a:gd name="connsiteY34" fmla="*/ 1901382 h 2945506"/>
              <a:gd name="connsiteX35" fmla="*/ 1081990 w 2199398"/>
              <a:gd name="connsiteY35" fmla="*/ 2945506 h 2945506"/>
              <a:gd name="connsiteX36" fmla="*/ 74973 w 2199398"/>
              <a:gd name="connsiteY36" fmla="*/ 1994238 h 2945506"/>
              <a:gd name="connsiteX37" fmla="*/ 55051 w 2199398"/>
              <a:gd name="connsiteY37" fmla="*/ 1901383 h 2945506"/>
              <a:gd name="connsiteX38" fmla="*/ 47016 w 2199398"/>
              <a:gd name="connsiteY38" fmla="*/ 1828868 h 2945506"/>
              <a:gd name="connsiteX39" fmla="*/ 557 w 2199398"/>
              <a:gd name="connsiteY39" fmla="*/ 1761288 h 2945506"/>
              <a:gd name="connsiteX40" fmla="*/ 40106 w 2199398"/>
              <a:gd name="connsiteY40" fmla="*/ 1748354 h 2945506"/>
              <a:gd name="connsiteX41" fmla="*/ 0 w 2199398"/>
              <a:gd name="connsiteY41" fmla="*/ 1690017 h 2945506"/>
              <a:gd name="connsiteX42" fmla="*/ 47661 w 2199398"/>
              <a:gd name="connsiteY42" fmla="*/ 1674431 h 2945506"/>
              <a:gd name="connsiteX43" fmla="*/ 51784 w 2199398"/>
              <a:gd name="connsiteY43" fmla="*/ 1628256 h 2945506"/>
              <a:gd name="connsiteX44" fmla="*/ 20101 w 2199398"/>
              <a:gd name="connsiteY44" fmla="*/ 1566852 h 2945506"/>
              <a:gd name="connsiteX45" fmla="*/ 60975 w 2199398"/>
              <a:gd name="connsiteY45" fmla="*/ 1559901 h 2945506"/>
              <a:gd name="connsiteX46" fmla="*/ 62076 w 2199398"/>
              <a:gd name="connsiteY46" fmla="*/ 1549824 h 2945506"/>
              <a:gd name="connsiteX47" fmla="*/ 22118 w 2199398"/>
              <a:gd name="connsiteY47" fmla="*/ 1472385 h 2945506"/>
              <a:gd name="connsiteX48" fmla="*/ 73625 w 2199398"/>
              <a:gd name="connsiteY48" fmla="*/ 1463627 h 2945506"/>
              <a:gd name="connsiteX49" fmla="*/ 83031 w 2199398"/>
              <a:gd name="connsiteY49" fmla="*/ 1420861 h 2945506"/>
              <a:gd name="connsiteX50" fmla="*/ 59350 w 2199398"/>
              <a:gd name="connsiteY50" fmla="*/ 1353835 h 2945506"/>
              <a:gd name="connsiteX51" fmla="*/ 99788 w 2199398"/>
              <a:gd name="connsiteY51" fmla="*/ 1352553 h 2945506"/>
              <a:gd name="connsiteX52" fmla="*/ 106832 w 2199398"/>
              <a:gd name="connsiteY52" fmla="*/ 1331679 h 2945506"/>
              <a:gd name="connsiteX53" fmla="*/ 86511 w 2199398"/>
              <a:gd name="connsiteY53" fmla="*/ 1238428 h 2945506"/>
              <a:gd name="connsiteX54" fmla="*/ 124884 w 2199398"/>
              <a:gd name="connsiteY54" fmla="*/ 1241183 h 2945506"/>
              <a:gd name="connsiteX55" fmla="*/ 113818 w 2199398"/>
              <a:gd name="connsiteY55" fmla="*/ 1123755 h 2945506"/>
              <a:gd name="connsiteX56" fmla="*/ 150300 w 2199398"/>
              <a:gd name="connsiteY56" fmla="*/ 1130857 h 2945506"/>
              <a:gd name="connsiteX57" fmla="*/ 156251 w 2199398"/>
              <a:gd name="connsiteY57" fmla="*/ 1002040 h 2945506"/>
              <a:gd name="connsiteX58" fmla="*/ 227391 w 2199398"/>
              <a:gd name="connsiteY58" fmla="*/ 1029388 h 2945506"/>
              <a:gd name="connsiteX59" fmla="*/ 224557 w 2199398"/>
              <a:gd name="connsiteY59" fmla="*/ 872601 h 2945506"/>
              <a:gd name="connsiteX60" fmla="*/ 288509 w 2199398"/>
              <a:gd name="connsiteY60" fmla="*/ 890171 h 2945506"/>
              <a:gd name="connsiteX61" fmla="*/ 286470 w 2199398"/>
              <a:gd name="connsiteY61" fmla="*/ 777352 h 2945506"/>
              <a:gd name="connsiteX62" fmla="*/ 402208 w 2199398"/>
              <a:gd name="connsiteY62" fmla="*/ 809152 h 2945506"/>
              <a:gd name="connsiteX63" fmla="*/ 421466 w 2199398"/>
              <a:gd name="connsiteY63" fmla="*/ 631266 h 2945506"/>
              <a:gd name="connsiteX64" fmla="*/ 490488 w 2199398"/>
              <a:gd name="connsiteY64" fmla="*/ 661739 h 2945506"/>
              <a:gd name="connsiteX65" fmla="*/ 507192 w 2199398"/>
              <a:gd name="connsiteY65" fmla="*/ 507440 h 2945506"/>
              <a:gd name="connsiteX66" fmla="*/ 617578 w 2199398"/>
              <a:gd name="connsiteY66" fmla="*/ 556176 h 2945506"/>
              <a:gd name="connsiteX67" fmla="*/ 660909 w 2199398"/>
              <a:gd name="connsiteY67" fmla="*/ 382550 h 2945506"/>
              <a:gd name="connsiteX68" fmla="*/ 731429 w 2199398"/>
              <a:gd name="connsiteY68" fmla="*/ 426028 h 2945506"/>
              <a:gd name="connsiteX69" fmla="*/ 798473 w 2199398"/>
              <a:gd name="connsiteY69" fmla="*/ 252986 h 2945506"/>
              <a:gd name="connsiteX70" fmla="*/ 847071 w 2199398"/>
              <a:gd name="connsiteY70" fmla="*/ 290381 h 2945506"/>
              <a:gd name="connsiteX71" fmla="*/ 935585 w 2199398"/>
              <a:gd name="connsiteY71" fmla="*/ 124526 h 2945506"/>
              <a:gd name="connsiteX72" fmla="*/ 977848 w 2199398"/>
              <a:gd name="connsiteY72" fmla="*/ 166038 h 2945506"/>
              <a:gd name="connsiteX73" fmla="*/ 1099000 w 2199398"/>
              <a:gd name="connsiteY73" fmla="*/ 0 h 2945506"/>
              <a:gd name="connsiteX0" fmla="*/ 1106849 w 2207247"/>
              <a:gd name="connsiteY0" fmla="*/ 0 h 2974081"/>
              <a:gd name="connsiteX1" fmla="*/ 1222080 w 2207247"/>
              <a:gd name="connsiteY1" fmla="*/ 161544 h 2974081"/>
              <a:gd name="connsiteX2" fmla="*/ 1260481 w 2207247"/>
              <a:gd name="connsiteY2" fmla="*/ 123178 h 2974081"/>
              <a:gd name="connsiteX3" fmla="*/ 1353685 w 2207247"/>
              <a:gd name="connsiteY3" fmla="*/ 294299 h 2974081"/>
              <a:gd name="connsiteX4" fmla="*/ 1407375 w 2207247"/>
              <a:gd name="connsiteY4" fmla="*/ 252986 h 2974081"/>
              <a:gd name="connsiteX5" fmla="*/ 1477139 w 2207247"/>
              <a:gd name="connsiteY5" fmla="*/ 433046 h 2974081"/>
              <a:gd name="connsiteX6" fmla="*/ 1554283 w 2207247"/>
              <a:gd name="connsiteY6" fmla="*/ 386405 h 2974081"/>
              <a:gd name="connsiteX7" fmla="*/ 1594431 w 2207247"/>
              <a:gd name="connsiteY7" fmla="*/ 553455 h 2974081"/>
              <a:gd name="connsiteX8" fmla="*/ 1698654 w 2207247"/>
              <a:gd name="connsiteY8" fmla="*/ 507441 h 2974081"/>
              <a:gd name="connsiteX9" fmla="*/ 1715357 w 2207247"/>
              <a:gd name="connsiteY9" fmla="*/ 661736 h 2974081"/>
              <a:gd name="connsiteX10" fmla="*/ 1784376 w 2207247"/>
              <a:gd name="connsiteY10" fmla="*/ 631264 h 2974081"/>
              <a:gd name="connsiteX11" fmla="*/ 1803967 w 2207247"/>
              <a:gd name="connsiteY11" fmla="*/ 812225 h 2974081"/>
              <a:gd name="connsiteX12" fmla="*/ 1920889 w 2207247"/>
              <a:gd name="connsiteY12" fmla="*/ 777353 h 2974081"/>
              <a:gd name="connsiteX13" fmla="*/ 1918303 w 2207247"/>
              <a:gd name="connsiteY13" fmla="*/ 920414 h 2974081"/>
              <a:gd name="connsiteX14" fmla="*/ 1982802 w 2207247"/>
              <a:gd name="connsiteY14" fmla="*/ 901177 h 2974081"/>
              <a:gd name="connsiteX15" fmla="*/ 1980060 w 2207247"/>
              <a:gd name="connsiteY15" fmla="*/ 1052877 h 2974081"/>
              <a:gd name="connsiteX16" fmla="*/ 2091463 w 2207247"/>
              <a:gd name="connsiteY16" fmla="*/ 1017372 h 2974081"/>
              <a:gd name="connsiteX17" fmla="*/ 2089877 w 2207247"/>
              <a:gd name="connsiteY17" fmla="*/ 1146316 h 2974081"/>
              <a:gd name="connsiteX18" fmla="*/ 2126712 w 2207247"/>
              <a:gd name="connsiteY18" fmla="*/ 1141359 h 2974081"/>
              <a:gd name="connsiteX19" fmla="*/ 2108803 w 2207247"/>
              <a:gd name="connsiteY19" fmla="*/ 1257938 h 2974081"/>
              <a:gd name="connsiteX20" fmla="*/ 2147271 w 2207247"/>
              <a:gd name="connsiteY20" fmla="*/ 1257431 h 2974081"/>
              <a:gd name="connsiteX21" fmla="*/ 2115877 w 2207247"/>
              <a:gd name="connsiteY21" fmla="*/ 1369547 h 2974081"/>
              <a:gd name="connsiteX22" fmla="*/ 2167642 w 2207247"/>
              <a:gd name="connsiteY22" fmla="*/ 1374228 h 2974081"/>
              <a:gd name="connsiteX23" fmla="*/ 2132180 w 2207247"/>
              <a:gd name="connsiteY23" fmla="*/ 1458553 h 2974081"/>
              <a:gd name="connsiteX24" fmla="*/ 2135223 w 2207247"/>
              <a:gd name="connsiteY24" fmla="*/ 1480285 h 2974081"/>
              <a:gd name="connsiteX25" fmla="*/ 2197884 w 2207247"/>
              <a:gd name="connsiteY25" fmla="*/ 1494751 h 2974081"/>
              <a:gd name="connsiteX26" fmla="*/ 2148255 w 2207247"/>
              <a:gd name="connsiteY26" fmla="*/ 1578525 h 2974081"/>
              <a:gd name="connsiteX27" fmla="*/ 2194378 w 2207247"/>
              <a:gd name="connsiteY27" fmla="*/ 1589174 h 2974081"/>
              <a:gd name="connsiteX28" fmla="*/ 2156311 w 2207247"/>
              <a:gd name="connsiteY28" fmla="*/ 1653433 h 2974081"/>
              <a:gd name="connsiteX29" fmla="*/ 2159998 w 2207247"/>
              <a:gd name="connsiteY29" fmla="*/ 1694731 h 2974081"/>
              <a:gd name="connsiteX30" fmla="*/ 2207247 w 2207247"/>
              <a:gd name="connsiteY30" fmla="*/ 1713303 h 2974081"/>
              <a:gd name="connsiteX31" fmla="*/ 2163802 w 2207247"/>
              <a:gd name="connsiteY31" fmla="*/ 1769197 h 2974081"/>
              <a:gd name="connsiteX32" fmla="*/ 2202527 w 2207247"/>
              <a:gd name="connsiteY32" fmla="*/ 1784420 h 2974081"/>
              <a:gd name="connsiteX33" fmla="*/ 2157309 w 2207247"/>
              <a:gd name="connsiteY33" fmla="*/ 1842594 h 2974081"/>
              <a:gd name="connsiteX34" fmla="*/ 2150795 w 2207247"/>
              <a:gd name="connsiteY34" fmla="*/ 1901382 h 2974081"/>
              <a:gd name="connsiteX35" fmla="*/ 1123176 w 2207247"/>
              <a:gd name="connsiteY35" fmla="*/ 2974081 h 2974081"/>
              <a:gd name="connsiteX36" fmla="*/ 82822 w 2207247"/>
              <a:gd name="connsiteY36" fmla="*/ 1994238 h 2974081"/>
              <a:gd name="connsiteX37" fmla="*/ 62900 w 2207247"/>
              <a:gd name="connsiteY37" fmla="*/ 1901383 h 2974081"/>
              <a:gd name="connsiteX38" fmla="*/ 54865 w 2207247"/>
              <a:gd name="connsiteY38" fmla="*/ 1828868 h 2974081"/>
              <a:gd name="connsiteX39" fmla="*/ 8406 w 2207247"/>
              <a:gd name="connsiteY39" fmla="*/ 1761288 h 2974081"/>
              <a:gd name="connsiteX40" fmla="*/ 47955 w 2207247"/>
              <a:gd name="connsiteY40" fmla="*/ 1748354 h 2974081"/>
              <a:gd name="connsiteX41" fmla="*/ 7849 w 2207247"/>
              <a:gd name="connsiteY41" fmla="*/ 1690017 h 2974081"/>
              <a:gd name="connsiteX42" fmla="*/ 55510 w 2207247"/>
              <a:gd name="connsiteY42" fmla="*/ 1674431 h 2974081"/>
              <a:gd name="connsiteX43" fmla="*/ 59633 w 2207247"/>
              <a:gd name="connsiteY43" fmla="*/ 1628256 h 2974081"/>
              <a:gd name="connsiteX44" fmla="*/ 27950 w 2207247"/>
              <a:gd name="connsiteY44" fmla="*/ 1566852 h 2974081"/>
              <a:gd name="connsiteX45" fmla="*/ 68824 w 2207247"/>
              <a:gd name="connsiteY45" fmla="*/ 1559901 h 2974081"/>
              <a:gd name="connsiteX46" fmla="*/ 69925 w 2207247"/>
              <a:gd name="connsiteY46" fmla="*/ 1549824 h 2974081"/>
              <a:gd name="connsiteX47" fmla="*/ 29967 w 2207247"/>
              <a:gd name="connsiteY47" fmla="*/ 1472385 h 2974081"/>
              <a:gd name="connsiteX48" fmla="*/ 81474 w 2207247"/>
              <a:gd name="connsiteY48" fmla="*/ 1463627 h 2974081"/>
              <a:gd name="connsiteX49" fmla="*/ 90880 w 2207247"/>
              <a:gd name="connsiteY49" fmla="*/ 1420861 h 2974081"/>
              <a:gd name="connsiteX50" fmla="*/ 67199 w 2207247"/>
              <a:gd name="connsiteY50" fmla="*/ 1353835 h 2974081"/>
              <a:gd name="connsiteX51" fmla="*/ 107637 w 2207247"/>
              <a:gd name="connsiteY51" fmla="*/ 1352553 h 2974081"/>
              <a:gd name="connsiteX52" fmla="*/ 114681 w 2207247"/>
              <a:gd name="connsiteY52" fmla="*/ 1331679 h 2974081"/>
              <a:gd name="connsiteX53" fmla="*/ 94360 w 2207247"/>
              <a:gd name="connsiteY53" fmla="*/ 1238428 h 2974081"/>
              <a:gd name="connsiteX54" fmla="*/ 132733 w 2207247"/>
              <a:gd name="connsiteY54" fmla="*/ 1241183 h 2974081"/>
              <a:gd name="connsiteX55" fmla="*/ 121667 w 2207247"/>
              <a:gd name="connsiteY55" fmla="*/ 1123755 h 2974081"/>
              <a:gd name="connsiteX56" fmla="*/ 158149 w 2207247"/>
              <a:gd name="connsiteY56" fmla="*/ 1130857 h 2974081"/>
              <a:gd name="connsiteX57" fmla="*/ 164100 w 2207247"/>
              <a:gd name="connsiteY57" fmla="*/ 1002040 h 2974081"/>
              <a:gd name="connsiteX58" fmla="*/ 235240 w 2207247"/>
              <a:gd name="connsiteY58" fmla="*/ 1029388 h 2974081"/>
              <a:gd name="connsiteX59" fmla="*/ 232406 w 2207247"/>
              <a:gd name="connsiteY59" fmla="*/ 872601 h 2974081"/>
              <a:gd name="connsiteX60" fmla="*/ 296358 w 2207247"/>
              <a:gd name="connsiteY60" fmla="*/ 890171 h 2974081"/>
              <a:gd name="connsiteX61" fmla="*/ 294319 w 2207247"/>
              <a:gd name="connsiteY61" fmla="*/ 777352 h 2974081"/>
              <a:gd name="connsiteX62" fmla="*/ 410057 w 2207247"/>
              <a:gd name="connsiteY62" fmla="*/ 809152 h 2974081"/>
              <a:gd name="connsiteX63" fmla="*/ 429315 w 2207247"/>
              <a:gd name="connsiteY63" fmla="*/ 631266 h 2974081"/>
              <a:gd name="connsiteX64" fmla="*/ 498337 w 2207247"/>
              <a:gd name="connsiteY64" fmla="*/ 661739 h 2974081"/>
              <a:gd name="connsiteX65" fmla="*/ 515041 w 2207247"/>
              <a:gd name="connsiteY65" fmla="*/ 507440 h 2974081"/>
              <a:gd name="connsiteX66" fmla="*/ 625427 w 2207247"/>
              <a:gd name="connsiteY66" fmla="*/ 556176 h 2974081"/>
              <a:gd name="connsiteX67" fmla="*/ 668758 w 2207247"/>
              <a:gd name="connsiteY67" fmla="*/ 382550 h 2974081"/>
              <a:gd name="connsiteX68" fmla="*/ 739278 w 2207247"/>
              <a:gd name="connsiteY68" fmla="*/ 426028 h 2974081"/>
              <a:gd name="connsiteX69" fmla="*/ 806322 w 2207247"/>
              <a:gd name="connsiteY69" fmla="*/ 252986 h 2974081"/>
              <a:gd name="connsiteX70" fmla="*/ 854920 w 2207247"/>
              <a:gd name="connsiteY70" fmla="*/ 290381 h 2974081"/>
              <a:gd name="connsiteX71" fmla="*/ 943434 w 2207247"/>
              <a:gd name="connsiteY71" fmla="*/ 124526 h 2974081"/>
              <a:gd name="connsiteX72" fmla="*/ 985697 w 2207247"/>
              <a:gd name="connsiteY72" fmla="*/ 166038 h 2974081"/>
              <a:gd name="connsiteX73" fmla="*/ 1106849 w 2207247"/>
              <a:gd name="connsiteY73" fmla="*/ 0 h 2974081"/>
              <a:gd name="connsiteX0" fmla="*/ 1106849 w 2207247"/>
              <a:gd name="connsiteY0" fmla="*/ 0 h 2974081"/>
              <a:gd name="connsiteX1" fmla="*/ 1222080 w 2207247"/>
              <a:gd name="connsiteY1" fmla="*/ 161544 h 2974081"/>
              <a:gd name="connsiteX2" fmla="*/ 1260481 w 2207247"/>
              <a:gd name="connsiteY2" fmla="*/ 123178 h 2974081"/>
              <a:gd name="connsiteX3" fmla="*/ 1353685 w 2207247"/>
              <a:gd name="connsiteY3" fmla="*/ 294299 h 2974081"/>
              <a:gd name="connsiteX4" fmla="*/ 1407375 w 2207247"/>
              <a:gd name="connsiteY4" fmla="*/ 252986 h 2974081"/>
              <a:gd name="connsiteX5" fmla="*/ 1477139 w 2207247"/>
              <a:gd name="connsiteY5" fmla="*/ 433046 h 2974081"/>
              <a:gd name="connsiteX6" fmla="*/ 1554283 w 2207247"/>
              <a:gd name="connsiteY6" fmla="*/ 386405 h 2974081"/>
              <a:gd name="connsiteX7" fmla="*/ 1594431 w 2207247"/>
              <a:gd name="connsiteY7" fmla="*/ 553455 h 2974081"/>
              <a:gd name="connsiteX8" fmla="*/ 1698654 w 2207247"/>
              <a:gd name="connsiteY8" fmla="*/ 507441 h 2974081"/>
              <a:gd name="connsiteX9" fmla="*/ 1715357 w 2207247"/>
              <a:gd name="connsiteY9" fmla="*/ 661736 h 2974081"/>
              <a:gd name="connsiteX10" fmla="*/ 1784376 w 2207247"/>
              <a:gd name="connsiteY10" fmla="*/ 631264 h 2974081"/>
              <a:gd name="connsiteX11" fmla="*/ 1803967 w 2207247"/>
              <a:gd name="connsiteY11" fmla="*/ 812225 h 2974081"/>
              <a:gd name="connsiteX12" fmla="*/ 1920889 w 2207247"/>
              <a:gd name="connsiteY12" fmla="*/ 777353 h 2974081"/>
              <a:gd name="connsiteX13" fmla="*/ 1918303 w 2207247"/>
              <a:gd name="connsiteY13" fmla="*/ 920414 h 2974081"/>
              <a:gd name="connsiteX14" fmla="*/ 1982802 w 2207247"/>
              <a:gd name="connsiteY14" fmla="*/ 901177 h 2974081"/>
              <a:gd name="connsiteX15" fmla="*/ 1980060 w 2207247"/>
              <a:gd name="connsiteY15" fmla="*/ 1052877 h 2974081"/>
              <a:gd name="connsiteX16" fmla="*/ 2091463 w 2207247"/>
              <a:gd name="connsiteY16" fmla="*/ 1017372 h 2974081"/>
              <a:gd name="connsiteX17" fmla="*/ 2089877 w 2207247"/>
              <a:gd name="connsiteY17" fmla="*/ 1146316 h 2974081"/>
              <a:gd name="connsiteX18" fmla="*/ 2126712 w 2207247"/>
              <a:gd name="connsiteY18" fmla="*/ 1141359 h 2974081"/>
              <a:gd name="connsiteX19" fmla="*/ 2108803 w 2207247"/>
              <a:gd name="connsiteY19" fmla="*/ 1257938 h 2974081"/>
              <a:gd name="connsiteX20" fmla="*/ 2147271 w 2207247"/>
              <a:gd name="connsiteY20" fmla="*/ 1257431 h 2974081"/>
              <a:gd name="connsiteX21" fmla="*/ 2115877 w 2207247"/>
              <a:gd name="connsiteY21" fmla="*/ 1369547 h 2974081"/>
              <a:gd name="connsiteX22" fmla="*/ 2167642 w 2207247"/>
              <a:gd name="connsiteY22" fmla="*/ 1374228 h 2974081"/>
              <a:gd name="connsiteX23" fmla="*/ 2132180 w 2207247"/>
              <a:gd name="connsiteY23" fmla="*/ 1458553 h 2974081"/>
              <a:gd name="connsiteX24" fmla="*/ 2135223 w 2207247"/>
              <a:gd name="connsiteY24" fmla="*/ 1480285 h 2974081"/>
              <a:gd name="connsiteX25" fmla="*/ 2197884 w 2207247"/>
              <a:gd name="connsiteY25" fmla="*/ 1494751 h 2974081"/>
              <a:gd name="connsiteX26" fmla="*/ 2148255 w 2207247"/>
              <a:gd name="connsiteY26" fmla="*/ 1578525 h 2974081"/>
              <a:gd name="connsiteX27" fmla="*/ 2194378 w 2207247"/>
              <a:gd name="connsiteY27" fmla="*/ 1589174 h 2974081"/>
              <a:gd name="connsiteX28" fmla="*/ 2156311 w 2207247"/>
              <a:gd name="connsiteY28" fmla="*/ 1653433 h 2974081"/>
              <a:gd name="connsiteX29" fmla="*/ 2159998 w 2207247"/>
              <a:gd name="connsiteY29" fmla="*/ 1694731 h 2974081"/>
              <a:gd name="connsiteX30" fmla="*/ 2207247 w 2207247"/>
              <a:gd name="connsiteY30" fmla="*/ 1713303 h 2974081"/>
              <a:gd name="connsiteX31" fmla="*/ 2163802 w 2207247"/>
              <a:gd name="connsiteY31" fmla="*/ 1769197 h 2974081"/>
              <a:gd name="connsiteX32" fmla="*/ 2202527 w 2207247"/>
              <a:gd name="connsiteY32" fmla="*/ 1784420 h 2974081"/>
              <a:gd name="connsiteX33" fmla="*/ 2157309 w 2207247"/>
              <a:gd name="connsiteY33" fmla="*/ 1842594 h 2974081"/>
              <a:gd name="connsiteX34" fmla="*/ 2150795 w 2207247"/>
              <a:gd name="connsiteY34" fmla="*/ 1901382 h 2974081"/>
              <a:gd name="connsiteX35" fmla="*/ 1123176 w 2207247"/>
              <a:gd name="connsiteY35" fmla="*/ 2974081 h 2974081"/>
              <a:gd name="connsiteX36" fmla="*/ 82822 w 2207247"/>
              <a:gd name="connsiteY36" fmla="*/ 1994238 h 2974081"/>
              <a:gd name="connsiteX37" fmla="*/ 62900 w 2207247"/>
              <a:gd name="connsiteY37" fmla="*/ 1901383 h 2974081"/>
              <a:gd name="connsiteX38" fmla="*/ 54865 w 2207247"/>
              <a:gd name="connsiteY38" fmla="*/ 1828868 h 2974081"/>
              <a:gd name="connsiteX39" fmla="*/ 8406 w 2207247"/>
              <a:gd name="connsiteY39" fmla="*/ 1761288 h 2974081"/>
              <a:gd name="connsiteX40" fmla="*/ 47955 w 2207247"/>
              <a:gd name="connsiteY40" fmla="*/ 1748354 h 2974081"/>
              <a:gd name="connsiteX41" fmla="*/ 7849 w 2207247"/>
              <a:gd name="connsiteY41" fmla="*/ 1690017 h 2974081"/>
              <a:gd name="connsiteX42" fmla="*/ 55510 w 2207247"/>
              <a:gd name="connsiteY42" fmla="*/ 1674431 h 2974081"/>
              <a:gd name="connsiteX43" fmla="*/ 59633 w 2207247"/>
              <a:gd name="connsiteY43" fmla="*/ 1628256 h 2974081"/>
              <a:gd name="connsiteX44" fmla="*/ 27950 w 2207247"/>
              <a:gd name="connsiteY44" fmla="*/ 1566852 h 2974081"/>
              <a:gd name="connsiteX45" fmla="*/ 68824 w 2207247"/>
              <a:gd name="connsiteY45" fmla="*/ 1559901 h 2974081"/>
              <a:gd name="connsiteX46" fmla="*/ 69925 w 2207247"/>
              <a:gd name="connsiteY46" fmla="*/ 1549824 h 2974081"/>
              <a:gd name="connsiteX47" fmla="*/ 29967 w 2207247"/>
              <a:gd name="connsiteY47" fmla="*/ 1472385 h 2974081"/>
              <a:gd name="connsiteX48" fmla="*/ 81474 w 2207247"/>
              <a:gd name="connsiteY48" fmla="*/ 1463627 h 2974081"/>
              <a:gd name="connsiteX49" fmla="*/ 90880 w 2207247"/>
              <a:gd name="connsiteY49" fmla="*/ 1420861 h 2974081"/>
              <a:gd name="connsiteX50" fmla="*/ 67199 w 2207247"/>
              <a:gd name="connsiteY50" fmla="*/ 1353835 h 2974081"/>
              <a:gd name="connsiteX51" fmla="*/ 107637 w 2207247"/>
              <a:gd name="connsiteY51" fmla="*/ 1352553 h 2974081"/>
              <a:gd name="connsiteX52" fmla="*/ 114681 w 2207247"/>
              <a:gd name="connsiteY52" fmla="*/ 1331679 h 2974081"/>
              <a:gd name="connsiteX53" fmla="*/ 94360 w 2207247"/>
              <a:gd name="connsiteY53" fmla="*/ 1238428 h 2974081"/>
              <a:gd name="connsiteX54" fmla="*/ 132733 w 2207247"/>
              <a:gd name="connsiteY54" fmla="*/ 1241183 h 2974081"/>
              <a:gd name="connsiteX55" fmla="*/ 121667 w 2207247"/>
              <a:gd name="connsiteY55" fmla="*/ 1123755 h 2974081"/>
              <a:gd name="connsiteX56" fmla="*/ 158149 w 2207247"/>
              <a:gd name="connsiteY56" fmla="*/ 1130857 h 2974081"/>
              <a:gd name="connsiteX57" fmla="*/ 164100 w 2207247"/>
              <a:gd name="connsiteY57" fmla="*/ 1002040 h 2974081"/>
              <a:gd name="connsiteX58" fmla="*/ 235240 w 2207247"/>
              <a:gd name="connsiteY58" fmla="*/ 1029388 h 2974081"/>
              <a:gd name="connsiteX59" fmla="*/ 232406 w 2207247"/>
              <a:gd name="connsiteY59" fmla="*/ 872601 h 2974081"/>
              <a:gd name="connsiteX60" fmla="*/ 296358 w 2207247"/>
              <a:gd name="connsiteY60" fmla="*/ 890171 h 2974081"/>
              <a:gd name="connsiteX61" fmla="*/ 294319 w 2207247"/>
              <a:gd name="connsiteY61" fmla="*/ 777352 h 2974081"/>
              <a:gd name="connsiteX62" fmla="*/ 410057 w 2207247"/>
              <a:gd name="connsiteY62" fmla="*/ 809152 h 2974081"/>
              <a:gd name="connsiteX63" fmla="*/ 429315 w 2207247"/>
              <a:gd name="connsiteY63" fmla="*/ 631266 h 2974081"/>
              <a:gd name="connsiteX64" fmla="*/ 498337 w 2207247"/>
              <a:gd name="connsiteY64" fmla="*/ 661739 h 2974081"/>
              <a:gd name="connsiteX65" fmla="*/ 515041 w 2207247"/>
              <a:gd name="connsiteY65" fmla="*/ 507440 h 2974081"/>
              <a:gd name="connsiteX66" fmla="*/ 625427 w 2207247"/>
              <a:gd name="connsiteY66" fmla="*/ 556176 h 2974081"/>
              <a:gd name="connsiteX67" fmla="*/ 668758 w 2207247"/>
              <a:gd name="connsiteY67" fmla="*/ 382550 h 2974081"/>
              <a:gd name="connsiteX68" fmla="*/ 739278 w 2207247"/>
              <a:gd name="connsiteY68" fmla="*/ 426028 h 2974081"/>
              <a:gd name="connsiteX69" fmla="*/ 806322 w 2207247"/>
              <a:gd name="connsiteY69" fmla="*/ 252986 h 2974081"/>
              <a:gd name="connsiteX70" fmla="*/ 854920 w 2207247"/>
              <a:gd name="connsiteY70" fmla="*/ 290381 h 2974081"/>
              <a:gd name="connsiteX71" fmla="*/ 943434 w 2207247"/>
              <a:gd name="connsiteY71" fmla="*/ 124526 h 2974081"/>
              <a:gd name="connsiteX72" fmla="*/ 985697 w 2207247"/>
              <a:gd name="connsiteY72" fmla="*/ 166038 h 2974081"/>
              <a:gd name="connsiteX73" fmla="*/ 1106849 w 2207247"/>
              <a:gd name="connsiteY73" fmla="*/ 0 h 2974081"/>
              <a:gd name="connsiteX0" fmla="*/ 1099000 w 2199398"/>
              <a:gd name="connsiteY0" fmla="*/ 0 h 2974081"/>
              <a:gd name="connsiteX1" fmla="*/ 1214231 w 2199398"/>
              <a:gd name="connsiteY1" fmla="*/ 161544 h 2974081"/>
              <a:gd name="connsiteX2" fmla="*/ 1252632 w 2199398"/>
              <a:gd name="connsiteY2" fmla="*/ 123178 h 2974081"/>
              <a:gd name="connsiteX3" fmla="*/ 1345836 w 2199398"/>
              <a:gd name="connsiteY3" fmla="*/ 294299 h 2974081"/>
              <a:gd name="connsiteX4" fmla="*/ 1399526 w 2199398"/>
              <a:gd name="connsiteY4" fmla="*/ 252986 h 2974081"/>
              <a:gd name="connsiteX5" fmla="*/ 1469290 w 2199398"/>
              <a:gd name="connsiteY5" fmla="*/ 433046 h 2974081"/>
              <a:gd name="connsiteX6" fmla="*/ 1546434 w 2199398"/>
              <a:gd name="connsiteY6" fmla="*/ 386405 h 2974081"/>
              <a:gd name="connsiteX7" fmla="*/ 1586582 w 2199398"/>
              <a:gd name="connsiteY7" fmla="*/ 553455 h 2974081"/>
              <a:gd name="connsiteX8" fmla="*/ 1690805 w 2199398"/>
              <a:gd name="connsiteY8" fmla="*/ 507441 h 2974081"/>
              <a:gd name="connsiteX9" fmla="*/ 1707508 w 2199398"/>
              <a:gd name="connsiteY9" fmla="*/ 661736 h 2974081"/>
              <a:gd name="connsiteX10" fmla="*/ 1776527 w 2199398"/>
              <a:gd name="connsiteY10" fmla="*/ 631264 h 2974081"/>
              <a:gd name="connsiteX11" fmla="*/ 1796118 w 2199398"/>
              <a:gd name="connsiteY11" fmla="*/ 812225 h 2974081"/>
              <a:gd name="connsiteX12" fmla="*/ 1913040 w 2199398"/>
              <a:gd name="connsiteY12" fmla="*/ 777353 h 2974081"/>
              <a:gd name="connsiteX13" fmla="*/ 1910454 w 2199398"/>
              <a:gd name="connsiteY13" fmla="*/ 920414 h 2974081"/>
              <a:gd name="connsiteX14" fmla="*/ 1974953 w 2199398"/>
              <a:gd name="connsiteY14" fmla="*/ 901177 h 2974081"/>
              <a:gd name="connsiteX15" fmla="*/ 1972211 w 2199398"/>
              <a:gd name="connsiteY15" fmla="*/ 1052877 h 2974081"/>
              <a:gd name="connsiteX16" fmla="*/ 2083614 w 2199398"/>
              <a:gd name="connsiteY16" fmla="*/ 1017372 h 2974081"/>
              <a:gd name="connsiteX17" fmla="*/ 2082028 w 2199398"/>
              <a:gd name="connsiteY17" fmla="*/ 1146316 h 2974081"/>
              <a:gd name="connsiteX18" fmla="*/ 2118863 w 2199398"/>
              <a:gd name="connsiteY18" fmla="*/ 1141359 h 2974081"/>
              <a:gd name="connsiteX19" fmla="*/ 2100954 w 2199398"/>
              <a:gd name="connsiteY19" fmla="*/ 1257938 h 2974081"/>
              <a:gd name="connsiteX20" fmla="*/ 2139422 w 2199398"/>
              <a:gd name="connsiteY20" fmla="*/ 1257431 h 2974081"/>
              <a:gd name="connsiteX21" fmla="*/ 2108028 w 2199398"/>
              <a:gd name="connsiteY21" fmla="*/ 1369547 h 2974081"/>
              <a:gd name="connsiteX22" fmla="*/ 2159793 w 2199398"/>
              <a:gd name="connsiteY22" fmla="*/ 1374228 h 2974081"/>
              <a:gd name="connsiteX23" fmla="*/ 2124331 w 2199398"/>
              <a:gd name="connsiteY23" fmla="*/ 1458553 h 2974081"/>
              <a:gd name="connsiteX24" fmla="*/ 2127374 w 2199398"/>
              <a:gd name="connsiteY24" fmla="*/ 1480285 h 2974081"/>
              <a:gd name="connsiteX25" fmla="*/ 2190035 w 2199398"/>
              <a:gd name="connsiteY25" fmla="*/ 1494751 h 2974081"/>
              <a:gd name="connsiteX26" fmla="*/ 2140406 w 2199398"/>
              <a:gd name="connsiteY26" fmla="*/ 1578525 h 2974081"/>
              <a:gd name="connsiteX27" fmla="*/ 2186529 w 2199398"/>
              <a:gd name="connsiteY27" fmla="*/ 1589174 h 2974081"/>
              <a:gd name="connsiteX28" fmla="*/ 2148462 w 2199398"/>
              <a:gd name="connsiteY28" fmla="*/ 1653433 h 2974081"/>
              <a:gd name="connsiteX29" fmla="*/ 2152149 w 2199398"/>
              <a:gd name="connsiteY29" fmla="*/ 1694731 h 2974081"/>
              <a:gd name="connsiteX30" fmla="*/ 2199398 w 2199398"/>
              <a:gd name="connsiteY30" fmla="*/ 1713303 h 2974081"/>
              <a:gd name="connsiteX31" fmla="*/ 2155953 w 2199398"/>
              <a:gd name="connsiteY31" fmla="*/ 1769197 h 2974081"/>
              <a:gd name="connsiteX32" fmla="*/ 2194678 w 2199398"/>
              <a:gd name="connsiteY32" fmla="*/ 1784420 h 2974081"/>
              <a:gd name="connsiteX33" fmla="*/ 2149460 w 2199398"/>
              <a:gd name="connsiteY33" fmla="*/ 1842594 h 2974081"/>
              <a:gd name="connsiteX34" fmla="*/ 2142946 w 2199398"/>
              <a:gd name="connsiteY34" fmla="*/ 1901382 h 2974081"/>
              <a:gd name="connsiteX35" fmla="*/ 1115327 w 2199398"/>
              <a:gd name="connsiteY35" fmla="*/ 2974081 h 2974081"/>
              <a:gd name="connsiteX36" fmla="*/ 74973 w 2199398"/>
              <a:gd name="connsiteY36" fmla="*/ 1994238 h 2974081"/>
              <a:gd name="connsiteX37" fmla="*/ 55051 w 2199398"/>
              <a:gd name="connsiteY37" fmla="*/ 1901383 h 2974081"/>
              <a:gd name="connsiteX38" fmla="*/ 47016 w 2199398"/>
              <a:gd name="connsiteY38" fmla="*/ 1828868 h 2974081"/>
              <a:gd name="connsiteX39" fmla="*/ 557 w 2199398"/>
              <a:gd name="connsiteY39" fmla="*/ 1761288 h 2974081"/>
              <a:gd name="connsiteX40" fmla="*/ 40106 w 2199398"/>
              <a:gd name="connsiteY40" fmla="*/ 1748354 h 2974081"/>
              <a:gd name="connsiteX41" fmla="*/ 0 w 2199398"/>
              <a:gd name="connsiteY41" fmla="*/ 1690017 h 2974081"/>
              <a:gd name="connsiteX42" fmla="*/ 47661 w 2199398"/>
              <a:gd name="connsiteY42" fmla="*/ 1674431 h 2974081"/>
              <a:gd name="connsiteX43" fmla="*/ 51784 w 2199398"/>
              <a:gd name="connsiteY43" fmla="*/ 1628256 h 2974081"/>
              <a:gd name="connsiteX44" fmla="*/ 20101 w 2199398"/>
              <a:gd name="connsiteY44" fmla="*/ 1566852 h 2974081"/>
              <a:gd name="connsiteX45" fmla="*/ 60975 w 2199398"/>
              <a:gd name="connsiteY45" fmla="*/ 1559901 h 2974081"/>
              <a:gd name="connsiteX46" fmla="*/ 62076 w 2199398"/>
              <a:gd name="connsiteY46" fmla="*/ 1549824 h 2974081"/>
              <a:gd name="connsiteX47" fmla="*/ 22118 w 2199398"/>
              <a:gd name="connsiteY47" fmla="*/ 1472385 h 2974081"/>
              <a:gd name="connsiteX48" fmla="*/ 73625 w 2199398"/>
              <a:gd name="connsiteY48" fmla="*/ 1463627 h 2974081"/>
              <a:gd name="connsiteX49" fmla="*/ 83031 w 2199398"/>
              <a:gd name="connsiteY49" fmla="*/ 1420861 h 2974081"/>
              <a:gd name="connsiteX50" fmla="*/ 59350 w 2199398"/>
              <a:gd name="connsiteY50" fmla="*/ 1353835 h 2974081"/>
              <a:gd name="connsiteX51" fmla="*/ 99788 w 2199398"/>
              <a:gd name="connsiteY51" fmla="*/ 1352553 h 2974081"/>
              <a:gd name="connsiteX52" fmla="*/ 106832 w 2199398"/>
              <a:gd name="connsiteY52" fmla="*/ 1331679 h 2974081"/>
              <a:gd name="connsiteX53" fmla="*/ 86511 w 2199398"/>
              <a:gd name="connsiteY53" fmla="*/ 1238428 h 2974081"/>
              <a:gd name="connsiteX54" fmla="*/ 124884 w 2199398"/>
              <a:gd name="connsiteY54" fmla="*/ 1241183 h 2974081"/>
              <a:gd name="connsiteX55" fmla="*/ 113818 w 2199398"/>
              <a:gd name="connsiteY55" fmla="*/ 1123755 h 2974081"/>
              <a:gd name="connsiteX56" fmla="*/ 150300 w 2199398"/>
              <a:gd name="connsiteY56" fmla="*/ 1130857 h 2974081"/>
              <a:gd name="connsiteX57" fmla="*/ 156251 w 2199398"/>
              <a:gd name="connsiteY57" fmla="*/ 1002040 h 2974081"/>
              <a:gd name="connsiteX58" fmla="*/ 227391 w 2199398"/>
              <a:gd name="connsiteY58" fmla="*/ 1029388 h 2974081"/>
              <a:gd name="connsiteX59" fmla="*/ 224557 w 2199398"/>
              <a:gd name="connsiteY59" fmla="*/ 872601 h 2974081"/>
              <a:gd name="connsiteX60" fmla="*/ 288509 w 2199398"/>
              <a:gd name="connsiteY60" fmla="*/ 890171 h 2974081"/>
              <a:gd name="connsiteX61" fmla="*/ 286470 w 2199398"/>
              <a:gd name="connsiteY61" fmla="*/ 777352 h 2974081"/>
              <a:gd name="connsiteX62" fmla="*/ 402208 w 2199398"/>
              <a:gd name="connsiteY62" fmla="*/ 809152 h 2974081"/>
              <a:gd name="connsiteX63" fmla="*/ 421466 w 2199398"/>
              <a:gd name="connsiteY63" fmla="*/ 631266 h 2974081"/>
              <a:gd name="connsiteX64" fmla="*/ 490488 w 2199398"/>
              <a:gd name="connsiteY64" fmla="*/ 661739 h 2974081"/>
              <a:gd name="connsiteX65" fmla="*/ 507192 w 2199398"/>
              <a:gd name="connsiteY65" fmla="*/ 507440 h 2974081"/>
              <a:gd name="connsiteX66" fmla="*/ 617578 w 2199398"/>
              <a:gd name="connsiteY66" fmla="*/ 556176 h 2974081"/>
              <a:gd name="connsiteX67" fmla="*/ 660909 w 2199398"/>
              <a:gd name="connsiteY67" fmla="*/ 382550 h 2974081"/>
              <a:gd name="connsiteX68" fmla="*/ 731429 w 2199398"/>
              <a:gd name="connsiteY68" fmla="*/ 426028 h 2974081"/>
              <a:gd name="connsiteX69" fmla="*/ 798473 w 2199398"/>
              <a:gd name="connsiteY69" fmla="*/ 252986 h 2974081"/>
              <a:gd name="connsiteX70" fmla="*/ 847071 w 2199398"/>
              <a:gd name="connsiteY70" fmla="*/ 290381 h 2974081"/>
              <a:gd name="connsiteX71" fmla="*/ 935585 w 2199398"/>
              <a:gd name="connsiteY71" fmla="*/ 124526 h 2974081"/>
              <a:gd name="connsiteX72" fmla="*/ 977848 w 2199398"/>
              <a:gd name="connsiteY72" fmla="*/ 166038 h 2974081"/>
              <a:gd name="connsiteX73" fmla="*/ 1099000 w 2199398"/>
              <a:gd name="connsiteY73" fmla="*/ 0 h 2974081"/>
              <a:gd name="connsiteX0" fmla="*/ 1099000 w 2199398"/>
              <a:gd name="connsiteY0" fmla="*/ 0 h 2974081"/>
              <a:gd name="connsiteX1" fmla="*/ 1214231 w 2199398"/>
              <a:gd name="connsiteY1" fmla="*/ 161544 h 2974081"/>
              <a:gd name="connsiteX2" fmla="*/ 1252632 w 2199398"/>
              <a:gd name="connsiteY2" fmla="*/ 123178 h 2974081"/>
              <a:gd name="connsiteX3" fmla="*/ 1345836 w 2199398"/>
              <a:gd name="connsiteY3" fmla="*/ 294299 h 2974081"/>
              <a:gd name="connsiteX4" fmla="*/ 1399526 w 2199398"/>
              <a:gd name="connsiteY4" fmla="*/ 252986 h 2974081"/>
              <a:gd name="connsiteX5" fmla="*/ 1469290 w 2199398"/>
              <a:gd name="connsiteY5" fmla="*/ 433046 h 2974081"/>
              <a:gd name="connsiteX6" fmla="*/ 1546434 w 2199398"/>
              <a:gd name="connsiteY6" fmla="*/ 386405 h 2974081"/>
              <a:gd name="connsiteX7" fmla="*/ 1586582 w 2199398"/>
              <a:gd name="connsiteY7" fmla="*/ 553455 h 2974081"/>
              <a:gd name="connsiteX8" fmla="*/ 1690805 w 2199398"/>
              <a:gd name="connsiteY8" fmla="*/ 507441 h 2974081"/>
              <a:gd name="connsiteX9" fmla="*/ 1707508 w 2199398"/>
              <a:gd name="connsiteY9" fmla="*/ 661736 h 2974081"/>
              <a:gd name="connsiteX10" fmla="*/ 1776527 w 2199398"/>
              <a:gd name="connsiteY10" fmla="*/ 631264 h 2974081"/>
              <a:gd name="connsiteX11" fmla="*/ 1796118 w 2199398"/>
              <a:gd name="connsiteY11" fmla="*/ 812225 h 2974081"/>
              <a:gd name="connsiteX12" fmla="*/ 1913040 w 2199398"/>
              <a:gd name="connsiteY12" fmla="*/ 777353 h 2974081"/>
              <a:gd name="connsiteX13" fmla="*/ 1910454 w 2199398"/>
              <a:gd name="connsiteY13" fmla="*/ 920414 h 2974081"/>
              <a:gd name="connsiteX14" fmla="*/ 1974953 w 2199398"/>
              <a:gd name="connsiteY14" fmla="*/ 901177 h 2974081"/>
              <a:gd name="connsiteX15" fmla="*/ 1972211 w 2199398"/>
              <a:gd name="connsiteY15" fmla="*/ 1052877 h 2974081"/>
              <a:gd name="connsiteX16" fmla="*/ 2083614 w 2199398"/>
              <a:gd name="connsiteY16" fmla="*/ 1017372 h 2974081"/>
              <a:gd name="connsiteX17" fmla="*/ 2082028 w 2199398"/>
              <a:gd name="connsiteY17" fmla="*/ 1146316 h 2974081"/>
              <a:gd name="connsiteX18" fmla="*/ 2118863 w 2199398"/>
              <a:gd name="connsiteY18" fmla="*/ 1141359 h 2974081"/>
              <a:gd name="connsiteX19" fmla="*/ 2100954 w 2199398"/>
              <a:gd name="connsiteY19" fmla="*/ 1257938 h 2974081"/>
              <a:gd name="connsiteX20" fmla="*/ 2139422 w 2199398"/>
              <a:gd name="connsiteY20" fmla="*/ 1257431 h 2974081"/>
              <a:gd name="connsiteX21" fmla="*/ 2108028 w 2199398"/>
              <a:gd name="connsiteY21" fmla="*/ 1369547 h 2974081"/>
              <a:gd name="connsiteX22" fmla="*/ 2159793 w 2199398"/>
              <a:gd name="connsiteY22" fmla="*/ 1374228 h 2974081"/>
              <a:gd name="connsiteX23" fmla="*/ 2124331 w 2199398"/>
              <a:gd name="connsiteY23" fmla="*/ 1458553 h 2974081"/>
              <a:gd name="connsiteX24" fmla="*/ 2127374 w 2199398"/>
              <a:gd name="connsiteY24" fmla="*/ 1480285 h 2974081"/>
              <a:gd name="connsiteX25" fmla="*/ 2190035 w 2199398"/>
              <a:gd name="connsiteY25" fmla="*/ 1494751 h 2974081"/>
              <a:gd name="connsiteX26" fmla="*/ 2140406 w 2199398"/>
              <a:gd name="connsiteY26" fmla="*/ 1578525 h 2974081"/>
              <a:gd name="connsiteX27" fmla="*/ 2186529 w 2199398"/>
              <a:gd name="connsiteY27" fmla="*/ 1589174 h 2974081"/>
              <a:gd name="connsiteX28" fmla="*/ 2148462 w 2199398"/>
              <a:gd name="connsiteY28" fmla="*/ 1653433 h 2974081"/>
              <a:gd name="connsiteX29" fmla="*/ 2152149 w 2199398"/>
              <a:gd name="connsiteY29" fmla="*/ 1694731 h 2974081"/>
              <a:gd name="connsiteX30" fmla="*/ 2199398 w 2199398"/>
              <a:gd name="connsiteY30" fmla="*/ 1713303 h 2974081"/>
              <a:gd name="connsiteX31" fmla="*/ 2155953 w 2199398"/>
              <a:gd name="connsiteY31" fmla="*/ 1769197 h 2974081"/>
              <a:gd name="connsiteX32" fmla="*/ 2194678 w 2199398"/>
              <a:gd name="connsiteY32" fmla="*/ 1784420 h 2974081"/>
              <a:gd name="connsiteX33" fmla="*/ 2149460 w 2199398"/>
              <a:gd name="connsiteY33" fmla="*/ 1842594 h 2974081"/>
              <a:gd name="connsiteX34" fmla="*/ 2142946 w 2199398"/>
              <a:gd name="connsiteY34" fmla="*/ 1901382 h 2974081"/>
              <a:gd name="connsiteX35" fmla="*/ 1115327 w 2199398"/>
              <a:gd name="connsiteY35" fmla="*/ 2974081 h 2974081"/>
              <a:gd name="connsiteX36" fmla="*/ 74973 w 2199398"/>
              <a:gd name="connsiteY36" fmla="*/ 1994238 h 2974081"/>
              <a:gd name="connsiteX37" fmla="*/ 55051 w 2199398"/>
              <a:gd name="connsiteY37" fmla="*/ 1901383 h 2974081"/>
              <a:gd name="connsiteX38" fmla="*/ 47016 w 2199398"/>
              <a:gd name="connsiteY38" fmla="*/ 1828868 h 2974081"/>
              <a:gd name="connsiteX39" fmla="*/ 557 w 2199398"/>
              <a:gd name="connsiteY39" fmla="*/ 1761288 h 2974081"/>
              <a:gd name="connsiteX40" fmla="*/ 40106 w 2199398"/>
              <a:gd name="connsiteY40" fmla="*/ 1748354 h 2974081"/>
              <a:gd name="connsiteX41" fmla="*/ 0 w 2199398"/>
              <a:gd name="connsiteY41" fmla="*/ 1690017 h 2974081"/>
              <a:gd name="connsiteX42" fmla="*/ 47661 w 2199398"/>
              <a:gd name="connsiteY42" fmla="*/ 1674431 h 2974081"/>
              <a:gd name="connsiteX43" fmla="*/ 51784 w 2199398"/>
              <a:gd name="connsiteY43" fmla="*/ 1628256 h 2974081"/>
              <a:gd name="connsiteX44" fmla="*/ 20101 w 2199398"/>
              <a:gd name="connsiteY44" fmla="*/ 1566852 h 2974081"/>
              <a:gd name="connsiteX45" fmla="*/ 60975 w 2199398"/>
              <a:gd name="connsiteY45" fmla="*/ 1559901 h 2974081"/>
              <a:gd name="connsiteX46" fmla="*/ 62076 w 2199398"/>
              <a:gd name="connsiteY46" fmla="*/ 1549824 h 2974081"/>
              <a:gd name="connsiteX47" fmla="*/ 22118 w 2199398"/>
              <a:gd name="connsiteY47" fmla="*/ 1472385 h 2974081"/>
              <a:gd name="connsiteX48" fmla="*/ 73625 w 2199398"/>
              <a:gd name="connsiteY48" fmla="*/ 1463627 h 2974081"/>
              <a:gd name="connsiteX49" fmla="*/ 83031 w 2199398"/>
              <a:gd name="connsiteY49" fmla="*/ 1420861 h 2974081"/>
              <a:gd name="connsiteX50" fmla="*/ 59350 w 2199398"/>
              <a:gd name="connsiteY50" fmla="*/ 1353835 h 2974081"/>
              <a:gd name="connsiteX51" fmla="*/ 99788 w 2199398"/>
              <a:gd name="connsiteY51" fmla="*/ 1352553 h 2974081"/>
              <a:gd name="connsiteX52" fmla="*/ 106832 w 2199398"/>
              <a:gd name="connsiteY52" fmla="*/ 1331679 h 2974081"/>
              <a:gd name="connsiteX53" fmla="*/ 86511 w 2199398"/>
              <a:gd name="connsiteY53" fmla="*/ 1238428 h 2974081"/>
              <a:gd name="connsiteX54" fmla="*/ 124884 w 2199398"/>
              <a:gd name="connsiteY54" fmla="*/ 1241183 h 2974081"/>
              <a:gd name="connsiteX55" fmla="*/ 113818 w 2199398"/>
              <a:gd name="connsiteY55" fmla="*/ 1123755 h 2974081"/>
              <a:gd name="connsiteX56" fmla="*/ 150300 w 2199398"/>
              <a:gd name="connsiteY56" fmla="*/ 1130857 h 2974081"/>
              <a:gd name="connsiteX57" fmla="*/ 156251 w 2199398"/>
              <a:gd name="connsiteY57" fmla="*/ 1002040 h 2974081"/>
              <a:gd name="connsiteX58" fmla="*/ 227391 w 2199398"/>
              <a:gd name="connsiteY58" fmla="*/ 1029388 h 2974081"/>
              <a:gd name="connsiteX59" fmla="*/ 224557 w 2199398"/>
              <a:gd name="connsiteY59" fmla="*/ 872601 h 2974081"/>
              <a:gd name="connsiteX60" fmla="*/ 288509 w 2199398"/>
              <a:gd name="connsiteY60" fmla="*/ 890171 h 2974081"/>
              <a:gd name="connsiteX61" fmla="*/ 286470 w 2199398"/>
              <a:gd name="connsiteY61" fmla="*/ 777352 h 2974081"/>
              <a:gd name="connsiteX62" fmla="*/ 402208 w 2199398"/>
              <a:gd name="connsiteY62" fmla="*/ 809152 h 2974081"/>
              <a:gd name="connsiteX63" fmla="*/ 421466 w 2199398"/>
              <a:gd name="connsiteY63" fmla="*/ 631266 h 2974081"/>
              <a:gd name="connsiteX64" fmla="*/ 490488 w 2199398"/>
              <a:gd name="connsiteY64" fmla="*/ 661739 h 2974081"/>
              <a:gd name="connsiteX65" fmla="*/ 507192 w 2199398"/>
              <a:gd name="connsiteY65" fmla="*/ 507440 h 2974081"/>
              <a:gd name="connsiteX66" fmla="*/ 617578 w 2199398"/>
              <a:gd name="connsiteY66" fmla="*/ 556176 h 2974081"/>
              <a:gd name="connsiteX67" fmla="*/ 660909 w 2199398"/>
              <a:gd name="connsiteY67" fmla="*/ 382550 h 2974081"/>
              <a:gd name="connsiteX68" fmla="*/ 731429 w 2199398"/>
              <a:gd name="connsiteY68" fmla="*/ 426028 h 2974081"/>
              <a:gd name="connsiteX69" fmla="*/ 798473 w 2199398"/>
              <a:gd name="connsiteY69" fmla="*/ 252986 h 2974081"/>
              <a:gd name="connsiteX70" fmla="*/ 847071 w 2199398"/>
              <a:gd name="connsiteY70" fmla="*/ 290381 h 2974081"/>
              <a:gd name="connsiteX71" fmla="*/ 935585 w 2199398"/>
              <a:gd name="connsiteY71" fmla="*/ 124526 h 2974081"/>
              <a:gd name="connsiteX72" fmla="*/ 977848 w 2199398"/>
              <a:gd name="connsiteY72" fmla="*/ 166038 h 2974081"/>
              <a:gd name="connsiteX73" fmla="*/ 1099000 w 2199398"/>
              <a:gd name="connsiteY73" fmla="*/ 0 h 2974081"/>
              <a:gd name="connsiteX0" fmla="*/ 1099000 w 2199398"/>
              <a:gd name="connsiteY0" fmla="*/ 0 h 2940743"/>
              <a:gd name="connsiteX1" fmla="*/ 1214231 w 2199398"/>
              <a:gd name="connsiteY1" fmla="*/ 161544 h 2940743"/>
              <a:gd name="connsiteX2" fmla="*/ 1252632 w 2199398"/>
              <a:gd name="connsiteY2" fmla="*/ 123178 h 2940743"/>
              <a:gd name="connsiteX3" fmla="*/ 1345836 w 2199398"/>
              <a:gd name="connsiteY3" fmla="*/ 294299 h 2940743"/>
              <a:gd name="connsiteX4" fmla="*/ 1399526 w 2199398"/>
              <a:gd name="connsiteY4" fmla="*/ 252986 h 2940743"/>
              <a:gd name="connsiteX5" fmla="*/ 1469290 w 2199398"/>
              <a:gd name="connsiteY5" fmla="*/ 433046 h 2940743"/>
              <a:gd name="connsiteX6" fmla="*/ 1546434 w 2199398"/>
              <a:gd name="connsiteY6" fmla="*/ 386405 h 2940743"/>
              <a:gd name="connsiteX7" fmla="*/ 1586582 w 2199398"/>
              <a:gd name="connsiteY7" fmla="*/ 553455 h 2940743"/>
              <a:gd name="connsiteX8" fmla="*/ 1690805 w 2199398"/>
              <a:gd name="connsiteY8" fmla="*/ 507441 h 2940743"/>
              <a:gd name="connsiteX9" fmla="*/ 1707508 w 2199398"/>
              <a:gd name="connsiteY9" fmla="*/ 661736 h 2940743"/>
              <a:gd name="connsiteX10" fmla="*/ 1776527 w 2199398"/>
              <a:gd name="connsiteY10" fmla="*/ 631264 h 2940743"/>
              <a:gd name="connsiteX11" fmla="*/ 1796118 w 2199398"/>
              <a:gd name="connsiteY11" fmla="*/ 812225 h 2940743"/>
              <a:gd name="connsiteX12" fmla="*/ 1913040 w 2199398"/>
              <a:gd name="connsiteY12" fmla="*/ 777353 h 2940743"/>
              <a:gd name="connsiteX13" fmla="*/ 1910454 w 2199398"/>
              <a:gd name="connsiteY13" fmla="*/ 920414 h 2940743"/>
              <a:gd name="connsiteX14" fmla="*/ 1974953 w 2199398"/>
              <a:gd name="connsiteY14" fmla="*/ 901177 h 2940743"/>
              <a:gd name="connsiteX15" fmla="*/ 1972211 w 2199398"/>
              <a:gd name="connsiteY15" fmla="*/ 1052877 h 2940743"/>
              <a:gd name="connsiteX16" fmla="*/ 2083614 w 2199398"/>
              <a:gd name="connsiteY16" fmla="*/ 1017372 h 2940743"/>
              <a:gd name="connsiteX17" fmla="*/ 2082028 w 2199398"/>
              <a:gd name="connsiteY17" fmla="*/ 1146316 h 2940743"/>
              <a:gd name="connsiteX18" fmla="*/ 2118863 w 2199398"/>
              <a:gd name="connsiteY18" fmla="*/ 1141359 h 2940743"/>
              <a:gd name="connsiteX19" fmla="*/ 2100954 w 2199398"/>
              <a:gd name="connsiteY19" fmla="*/ 1257938 h 2940743"/>
              <a:gd name="connsiteX20" fmla="*/ 2139422 w 2199398"/>
              <a:gd name="connsiteY20" fmla="*/ 1257431 h 2940743"/>
              <a:gd name="connsiteX21" fmla="*/ 2108028 w 2199398"/>
              <a:gd name="connsiteY21" fmla="*/ 1369547 h 2940743"/>
              <a:gd name="connsiteX22" fmla="*/ 2159793 w 2199398"/>
              <a:gd name="connsiteY22" fmla="*/ 1374228 h 2940743"/>
              <a:gd name="connsiteX23" fmla="*/ 2124331 w 2199398"/>
              <a:gd name="connsiteY23" fmla="*/ 1458553 h 2940743"/>
              <a:gd name="connsiteX24" fmla="*/ 2127374 w 2199398"/>
              <a:gd name="connsiteY24" fmla="*/ 1480285 h 2940743"/>
              <a:gd name="connsiteX25" fmla="*/ 2190035 w 2199398"/>
              <a:gd name="connsiteY25" fmla="*/ 1494751 h 2940743"/>
              <a:gd name="connsiteX26" fmla="*/ 2140406 w 2199398"/>
              <a:gd name="connsiteY26" fmla="*/ 1578525 h 2940743"/>
              <a:gd name="connsiteX27" fmla="*/ 2186529 w 2199398"/>
              <a:gd name="connsiteY27" fmla="*/ 1589174 h 2940743"/>
              <a:gd name="connsiteX28" fmla="*/ 2148462 w 2199398"/>
              <a:gd name="connsiteY28" fmla="*/ 1653433 h 2940743"/>
              <a:gd name="connsiteX29" fmla="*/ 2152149 w 2199398"/>
              <a:gd name="connsiteY29" fmla="*/ 1694731 h 2940743"/>
              <a:gd name="connsiteX30" fmla="*/ 2199398 w 2199398"/>
              <a:gd name="connsiteY30" fmla="*/ 1713303 h 2940743"/>
              <a:gd name="connsiteX31" fmla="*/ 2155953 w 2199398"/>
              <a:gd name="connsiteY31" fmla="*/ 1769197 h 2940743"/>
              <a:gd name="connsiteX32" fmla="*/ 2194678 w 2199398"/>
              <a:gd name="connsiteY32" fmla="*/ 1784420 h 2940743"/>
              <a:gd name="connsiteX33" fmla="*/ 2149460 w 2199398"/>
              <a:gd name="connsiteY33" fmla="*/ 1842594 h 2940743"/>
              <a:gd name="connsiteX34" fmla="*/ 2142946 w 2199398"/>
              <a:gd name="connsiteY34" fmla="*/ 1901382 h 2940743"/>
              <a:gd name="connsiteX35" fmla="*/ 1110564 w 2199398"/>
              <a:gd name="connsiteY35" fmla="*/ 2940743 h 2940743"/>
              <a:gd name="connsiteX36" fmla="*/ 74973 w 2199398"/>
              <a:gd name="connsiteY36" fmla="*/ 1994238 h 2940743"/>
              <a:gd name="connsiteX37" fmla="*/ 55051 w 2199398"/>
              <a:gd name="connsiteY37" fmla="*/ 1901383 h 2940743"/>
              <a:gd name="connsiteX38" fmla="*/ 47016 w 2199398"/>
              <a:gd name="connsiteY38" fmla="*/ 1828868 h 2940743"/>
              <a:gd name="connsiteX39" fmla="*/ 557 w 2199398"/>
              <a:gd name="connsiteY39" fmla="*/ 1761288 h 2940743"/>
              <a:gd name="connsiteX40" fmla="*/ 40106 w 2199398"/>
              <a:gd name="connsiteY40" fmla="*/ 1748354 h 2940743"/>
              <a:gd name="connsiteX41" fmla="*/ 0 w 2199398"/>
              <a:gd name="connsiteY41" fmla="*/ 1690017 h 2940743"/>
              <a:gd name="connsiteX42" fmla="*/ 47661 w 2199398"/>
              <a:gd name="connsiteY42" fmla="*/ 1674431 h 2940743"/>
              <a:gd name="connsiteX43" fmla="*/ 51784 w 2199398"/>
              <a:gd name="connsiteY43" fmla="*/ 1628256 h 2940743"/>
              <a:gd name="connsiteX44" fmla="*/ 20101 w 2199398"/>
              <a:gd name="connsiteY44" fmla="*/ 1566852 h 2940743"/>
              <a:gd name="connsiteX45" fmla="*/ 60975 w 2199398"/>
              <a:gd name="connsiteY45" fmla="*/ 1559901 h 2940743"/>
              <a:gd name="connsiteX46" fmla="*/ 62076 w 2199398"/>
              <a:gd name="connsiteY46" fmla="*/ 1549824 h 2940743"/>
              <a:gd name="connsiteX47" fmla="*/ 22118 w 2199398"/>
              <a:gd name="connsiteY47" fmla="*/ 1472385 h 2940743"/>
              <a:gd name="connsiteX48" fmla="*/ 73625 w 2199398"/>
              <a:gd name="connsiteY48" fmla="*/ 1463627 h 2940743"/>
              <a:gd name="connsiteX49" fmla="*/ 83031 w 2199398"/>
              <a:gd name="connsiteY49" fmla="*/ 1420861 h 2940743"/>
              <a:gd name="connsiteX50" fmla="*/ 59350 w 2199398"/>
              <a:gd name="connsiteY50" fmla="*/ 1353835 h 2940743"/>
              <a:gd name="connsiteX51" fmla="*/ 99788 w 2199398"/>
              <a:gd name="connsiteY51" fmla="*/ 1352553 h 2940743"/>
              <a:gd name="connsiteX52" fmla="*/ 106832 w 2199398"/>
              <a:gd name="connsiteY52" fmla="*/ 1331679 h 2940743"/>
              <a:gd name="connsiteX53" fmla="*/ 86511 w 2199398"/>
              <a:gd name="connsiteY53" fmla="*/ 1238428 h 2940743"/>
              <a:gd name="connsiteX54" fmla="*/ 124884 w 2199398"/>
              <a:gd name="connsiteY54" fmla="*/ 1241183 h 2940743"/>
              <a:gd name="connsiteX55" fmla="*/ 113818 w 2199398"/>
              <a:gd name="connsiteY55" fmla="*/ 1123755 h 2940743"/>
              <a:gd name="connsiteX56" fmla="*/ 150300 w 2199398"/>
              <a:gd name="connsiteY56" fmla="*/ 1130857 h 2940743"/>
              <a:gd name="connsiteX57" fmla="*/ 156251 w 2199398"/>
              <a:gd name="connsiteY57" fmla="*/ 1002040 h 2940743"/>
              <a:gd name="connsiteX58" fmla="*/ 227391 w 2199398"/>
              <a:gd name="connsiteY58" fmla="*/ 1029388 h 2940743"/>
              <a:gd name="connsiteX59" fmla="*/ 224557 w 2199398"/>
              <a:gd name="connsiteY59" fmla="*/ 872601 h 2940743"/>
              <a:gd name="connsiteX60" fmla="*/ 288509 w 2199398"/>
              <a:gd name="connsiteY60" fmla="*/ 890171 h 2940743"/>
              <a:gd name="connsiteX61" fmla="*/ 286470 w 2199398"/>
              <a:gd name="connsiteY61" fmla="*/ 777352 h 2940743"/>
              <a:gd name="connsiteX62" fmla="*/ 402208 w 2199398"/>
              <a:gd name="connsiteY62" fmla="*/ 809152 h 2940743"/>
              <a:gd name="connsiteX63" fmla="*/ 421466 w 2199398"/>
              <a:gd name="connsiteY63" fmla="*/ 631266 h 2940743"/>
              <a:gd name="connsiteX64" fmla="*/ 490488 w 2199398"/>
              <a:gd name="connsiteY64" fmla="*/ 661739 h 2940743"/>
              <a:gd name="connsiteX65" fmla="*/ 507192 w 2199398"/>
              <a:gd name="connsiteY65" fmla="*/ 507440 h 2940743"/>
              <a:gd name="connsiteX66" fmla="*/ 617578 w 2199398"/>
              <a:gd name="connsiteY66" fmla="*/ 556176 h 2940743"/>
              <a:gd name="connsiteX67" fmla="*/ 660909 w 2199398"/>
              <a:gd name="connsiteY67" fmla="*/ 382550 h 2940743"/>
              <a:gd name="connsiteX68" fmla="*/ 731429 w 2199398"/>
              <a:gd name="connsiteY68" fmla="*/ 426028 h 2940743"/>
              <a:gd name="connsiteX69" fmla="*/ 798473 w 2199398"/>
              <a:gd name="connsiteY69" fmla="*/ 252986 h 2940743"/>
              <a:gd name="connsiteX70" fmla="*/ 847071 w 2199398"/>
              <a:gd name="connsiteY70" fmla="*/ 290381 h 2940743"/>
              <a:gd name="connsiteX71" fmla="*/ 935585 w 2199398"/>
              <a:gd name="connsiteY71" fmla="*/ 124526 h 2940743"/>
              <a:gd name="connsiteX72" fmla="*/ 977848 w 2199398"/>
              <a:gd name="connsiteY72" fmla="*/ 166038 h 2940743"/>
              <a:gd name="connsiteX73" fmla="*/ 1099000 w 2199398"/>
              <a:gd name="connsiteY73" fmla="*/ 0 h 294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199398" h="2940743">
                <a:moveTo>
                  <a:pt x="1099000" y="0"/>
                </a:moveTo>
                <a:lnTo>
                  <a:pt x="1214231" y="161544"/>
                </a:lnTo>
                <a:lnTo>
                  <a:pt x="1252632" y="123178"/>
                </a:lnTo>
                <a:lnTo>
                  <a:pt x="1345836" y="294299"/>
                </a:lnTo>
                <a:lnTo>
                  <a:pt x="1399526" y="252986"/>
                </a:lnTo>
                <a:lnTo>
                  <a:pt x="1469290" y="433046"/>
                </a:lnTo>
                <a:lnTo>
                  <a:pt x="1546434" y="386405"/>
                </a:lnTo>
                <a:lnTo>
                  <a:pt x="1586582" y="553455"/>
                </a:lnTo>
                <a:lnTo>
                  <a:pt x="1690805" y="507441"/>
                </a:lnTo>
                <a:lnTo>
                  <a:pt x="1707508" y="661736"/>
                </a:lnTo>
                <a:lnTo>
                  <a:pt x="1776527" y="631264"/>
                </a:lnTo>
                <a:lnTo>
                  <a:pt x="1796118" y="812225"/>
                </a:lnTo>
                <a:lnTo>
                  <a:pt x="1913040" y="777353"/>
                </a:lnTo>
                <a:lnTo>
                  <a:pt x="1910454" y="920414"/>
                </a:lnTo>
                <a:lnTo>
                  <a:pt x="1974953" y="901177"/>
                </a:lnTo>
                <a:lnTo>
                  <a:pt x="1972211" y="1052877"/>
                </a:lnTo>
                <a:lnTo>
                  <a:pt x="2083614" y="1017372"/>
                </a:lnTo>
                <a:cubicBezTo>
                  <a:pt x="2083085" y="1060353"/>
                  <a:pt x="2082557" y="1103335"/>
                  <a:pt x="2082028" y="1146316"/>
                </a:cubicBezTo>
                <a:lnTo>
                  <a:pt x="2118863" y="1141359"/>
                </a:lnTo>
                <a:lnTo>
                  <a:pt x="2100954" y="1257938"/>
                </a:lnTo>
                <a:lnTo>
                  <a:pt x="2139422" y="1257431"/>
                </a:lnTo>
                <a:lnTo>
                  <a:pt x="2108028" y="1369547"/>
                </a:lnTo>
                <a:lnTo>
                  <a:pt x="2159793" y="1374228"/>
                </a:lnTo>
                <a:lnTo>
                  <a:pt x="2124331" y="1458553"/>
                </a:lnTo>
                <a:lnTo>
                  <a:pt x="2127374" y="1480285"/>
                </a:lnTo>
                <a:lnTo>
                  <a:pt x="2190035" y="1494751"/>
                </a:lnTo>
                <a:lnTo>
                  <a:pt x="2140406" y="1578525"/>
                </a:lnTo>
                <a:lnTo>
                  <a:pt x="2186529" y="1589174"/>
                </a:lnTo>
                <a:lnTo>
                  <a:pt x="2148462" y="1653433"/>
                </a:lnTo>
                <a:lnTo>
                  <a:pt x="2152149" y="1694731"/>
                </a:lnTo>
                <a:lnTo>
                  <a:pt x="2199398" y="1713303"/>
                </a:lnTo>
                <a:lnTo>
                  <a:pt x="2155953" y="1769197"/>
                </a:lnTo>
                <a:lnTo>
                  <a:pt x="2194678" y="1784420"/>
                </a:lnTo>
                <a:lnTo>
                  <a:pt x="2149460" y="1842594"/>
                </a:lnTo>
                <a:lnTo>
                  <a:pt x="2142946" y="1901382"/>
                </a:lnTo>
                <a:cubicBezTo>
                  <a:pt x="2112672" y="2194739"/>
                  <a:pt x="1674301" y="2763342"/>
                  <a:pt x="1110564" y="2940743"/>
                </a:cubicBezTo>
                <a:cubicBezTo>
                  <a:pt x="622492" y="2776054"/>
                  <a:pt x="118335" y="2287321"/>
                  <a:pt x="74973" y="1994238"/>
                </a:cubicBezTo>
                <a:lnTo>
                  <a:pt x="55051" y="1901383"/>
                </a:lnTo>
                <a:lnTo>
                  <a:pt x="47016" y="1828868"/>
                </a:lnTo>
                <a:lnTo>
                  <a:pt x="557" y="1761288"/>
                </a:lnTo>
                <a:lnTo>
                  <a:pt x="40106" y="1748354"/>
                </a:lnTo>
                <a:lnTo>
                  <a:pt x="0" y="1690017"/>
                </a:lnTo>
                <a:lnTo>
                  <a:pt x="47661" y="1674431"/>
                </a:lnTo>
                <a:lnTo>
                  <a:pt x="51784" y="1628256"/>
                </a:lnTo>
                <a:lnTo>
                  <a:pt x="20101" y="1566852"/>
                </a:lnTo>
                <a:lnTo>
                  <a:pt x="60975" y="1559901"/>
                </a:lnTo>
                <a:lnTo>
                  <a:pt x="62076" y="1549824"/>
                </a:lnTo>
                <a:lnTo>
                  <a:pt x="22118" y="1472385"/>
                </a:lnTo>
                <a:lnTo>
                  <a:pt x="73625" y="1463627"/>
                </a:lnTo>
                <a:lnTo>
                  <a:pt x="83031" y="1420861"/>
                </a:lnTo>
                <a:lnTo>
                  <a:pt x="59350" y="1353835"/>
                </a:lnTo>
                <a:lnTo>
                  <a:pt x="99788" y="1352553"/>
                </a:lnTo>
                <a:lnTo>
                  <a:pt x="106832" y="1331679"/>
                </a:lnTo>
                <a:lnTo>
                  <a:pt x="86511" y="1238428"/>
                </a:lnTo>
                <a:lnTo>
                  <a:pt x="124884" y="1241183"/>
                </a:lnTo>
                <a:lnTo>
                  <a:pt x="113818" y="1123755"/>
                </a:lnTo>
                <a:lnTo>
                  <a:pt x="150300" y="1130857"/>
                </a:lnTo>
                <a:lnTo>
                  <a:pt x="156251" y="1002040"/>
                </a:lnTo>
                <a:lnTo>
                  <a:pt x="227391" y="1029388"/>
                </a:lnTo>
                <a:cubicBezTo>
                  <a:pt x="226446" y="977126"/>
                  <a:pt x="225502" y="924863"/>
                  <a:pt x="224557" y="872601"/>
                </a:cubicBezTo>
                <a:lnTo>
                  <a:pt x="288509" y="890171"/>
                </a:lnTo>
                <a:cubicBezTo>
                  <a:pt x="287829" y="852565"/>
                  <a:pt x="287150" y="814958"/>
                  <a:pt x="286470" y="777352"/>
                </a:cubicBezTo>
                <a:lnTo>
                  <a:pt x="402208" y="809152"/>
                </a:lnTo>
                <a:lnTo>
                  <a:pt x="421466" y="631266"/>
                </a:lnTo>
                <a:lnTo>
                  <a:pt x="490488" y="661739"/>
                </a:lnTo>
                <a:lnTo>
                  <a:pt x="507192" y="507440"/>
                </a:lnTo>
                <a:lnTo>
                  <a:pt x="617578" y="556176"/>
                </a:lnTo>
                <a:lnTo>
                  <a:pt x="660909" y="382550"/>
                </a:lnTo>
                <a:lnTo>
                  <a:pt x="731429" y="426028"/>
                </a:lnTo>
                <a:lnTo>
                  <a:pt x="798473" y="252986"/>
                </a:lnTo>
                <a:lnTo>
                  <a:pt x="847071" y="290381"/>
                </a:lnTo>
                <a:lnTo>
                  <a:pt x="935585" y="124526"/>
                </a:lnTo>
                <a:lnTo>
                  <a:pt x="977848" y="166038"/>
                </a:lnTo>
                <a:lnTo>
                  <a:pt x="1099000" y="0"/>
                </a:lnTo>
                <a:close/>
              </a:path>
            </a:pathLst>
          </a:custGeom>
          <a:gradFill>
            <a:gsLst>
              <a:gs pos="0">
                <a:srgbClr val="339933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100000" t="100000"/>
            </a:path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02332ADB-3B4D-4E77-BB39-37DCFC949BF7}"/>
              </a:ext>
            </a:extLst>
          </p:cNvPr>
          <p:cNvSpPr/>
          <p:nvPr/>
        </p:nvSpPr>
        <p:spPr>
          <a:xfrm rot="8100000">
            <a:off x="2691119" y="3082185"/>
            <a:ext cx="2624552" cy="1676470"/>
          </a:xfrm>
          <a:custGeom>
            <a:avLst/>
            <a:gdLst>
              <a:gd name="connsiteX0" fmla="*/ 0 w 5112568"/>
              <a:gd name="connsiteY0" fmla="*/ 2124236 h 4248472"/>
              <a:gd name="connsiteX1" fmla="*/ 2556284 w 5112568"/>
              <a:gd name="connsiteY1" fmla="*/ 0 h 4248472"/>
              <a:gd name="connsiteX2" fmla="*/ 5112568 w 5112568"/>
              <a:gd name="connsiteY2" fmla="*/ 2124236 h 4248472"/>
              <a:gd name="connsiteX3" fmla="*/ 2556284 w 5112568"/>
              <a:gd name="connsiteY3" fmla="*/ 4248472 h 4248472"/>
              <a:gd name="connsiteX4" fmla="*/ 0 w 5112568"/>
              <a:gd name="connsiteY4" fmla="*/ 2124236 h 4248472"/>
              <a:gd name="connsiteX0" fmla="*/ 0 w 5112568"/>
              <a:gd name="connsiteY0" fmla="*/ 2124236 h 4248472"/>
              <a:gd name="connsiteX1" fmla="*/ 2556284 w 5112568"/>
              <a:gd name="connsiteY1" fmla="*/ 0 h 4248472"/>
              <a:gd name="connsiteX2" fmla="*/ 5112568 w 5112568"/>
              <a:gd name="connsiteY2" fmla="*/ 2124236 h 4248472"/>
              <a:gd name="connsiteX3" fmla="*/ 2556284 w 5112568"/>
              <a:gd name="connsiteY3" fmla="*/ 4248472 h 4248472"/>
              <a:gd name="connsiteX4" fmla="*/ 0 w 5112568"/>
              <a:gd name="connsiteY4" fmla="*/ 2124236 h 4248472"/>
              <a:gd name="connsiteX0" fmla="*/ 0 w 5112568"/>
              <a:gd name="connsiteY0" fmla="*/ 2124236 h 4248472"/>
              <a:gd name="connsiteX1" fmla="*/ 2556284 w 5112568"/>
              <a:gd name="connsiteY1" fmla="*/ 0 h 4248472"/>
              <a:gd name="connsiteX2" fmla="*/ 5112568 w 5112568"/>
              <a:gd name="connsiteY2" fmla="*/ 2124236 h 4248472"/>
              <a:gd name="connsiteX3" fmla="*/ 2556284 w 5112568"/>
              <a:gd name="connsiteY3" fmla="*/ 4248472 h 4248472"/>
              <a:gd name="connsiteX4" fmla="*/ 0 w 5112568"/>
              <a:gd name="connsiteY4" fmla="*/ 2124236 h 4248472"/>
              <a:gd name="connsiteX0" fmla="*/ 0 w 5112568"/>
              <a:gd name="connsiteY0" fmla="*/ 2124236 h 4248472"/>
              <a:gd name="connsiteX1" fmla="*/ 2556284 w 5112568"/>
              <a:gd name="connsiteY1" fmla="*/ 0 h 4248472"/>
              <a:gd name="connsiteX2" fmla="*/ 5112568 w 5112568"/>
              <a:gd name="connsiteY2" fmla="*/ 2124236 h 4248472"/>
              <a:gd name="connsiteX3" fmla="*/ 2556284 w 5112568"/>
              <a:gd name="connsiteY3" fmla="*/ 4248472 h 4248472"/>
              <a:gd name="connsiteX4" fmla="*/ 0 w 5112568"/>
              <a:gd name="connsiteY4" fmla="*/ 2124236 h 4248472"/>
              <a:gd name="connsiteX0" fmla="*/ 0 w 6651082"/>
              <a:gd name="connsiteY0" fmla="*/ 2124236 h 4248472"/>
              <a:gd name="connsiteX1" fmla="*/ 2556284 w 6651082"/>
              <a:gd name="connsiteY1" fmla="*/ 0 h 4248472"/>
              <a:gd name="connsiteX2" fmla="*/ 6651082 w 6651082"/>
              <a:gd name="connsiteY2" fmla="*/ 2124236 h 4248472"/>
              <a:gd name="connsiteX3" fmla="*/ 2556284 w 6651082"/>
              <a:gd name="connsiteY3" fmla="*/ 4248472 h 4248472"/>
              <a:gd name="connsiteX4" fmla="*/ 0 w 6651082"/>
              <a:gd name="connsiteY4" fmla="*/ 2124236 h 4248472"/>
              <a:gd name="connsiteX0" fmla="*/ 0 w 6651082"/>
              <a:gd name="connsiteY0" fmla="*/ 2124236 h 4248472"/>
              <a:gd name="connsiteX1" fmla="*/ 2556284 w 6651082"/>
              <a:gd name="connsiteY1" fmla="*/ 0 h 4248472"/>
              <a:gd name="connsiteX2" fmla="*/ 6651082 w 6651082"/>
              <a:gd name="connsiteY2" fmla="*/ 2124236 h 4248472"/>
              <a:gd name="connsiteX3" fmla="*/ 2556284 w 6651082"/>
              <a:gd name="connsiteY3" fmla="*/ 4248472 h 4248472"/>
              <a:gd name="connsiteX4" fmla="*/ 0 w 6651082"/>
              <a:gd name="connsiteY4" fmla="*/ 2124236 h 4248472"/>
              <a:gd name="connsiteX0" fmla="*/ 0 w 6651082"/>
              <a:gd name="connsiteY0" fmla="*/ 2124236 h 4248472"/>
              <a:gd name="connsiteX1" fmla="*/ 2556284 w 6651082"/>
              <a:gd name="connsiteY1" fmla="*/ 0 h 4248472"/>
              <a:gd name="connsiteX2" fmla="*/ 6651082 w 6651082"/>
              <a:gd name="connsiteY2" fmla="*/ 2124236 h 4248472"/>
              <a:gd name="connsiteX3" fmla="*/ 2556284 w 6651082"/>
              <a:gd name="connsiteY3" fmla="*/ 4248472 h 4248472"/>
              <a:gd name="connsiteX4" fmla="*/ 0 w 6651082"/>
              <a:gd name="connsiteY4" fmla="*/ 2124236 h 4248472"/>
              <a:gd name="connsiteX0" fmla="*/ 0 w 6651082"/>
              <a:gd name="connsiteY0" fmla="*/ 2124236 h 4248472"/>
              <a:gd name="connsiteX1" fmla="*/ 2556284 w 6651082"/>
              <a:gd name="connsiteY1" fmla="*/ 0 h 4248472"/>
              <a:gd name="connsiteX2" fmla="*/ 6651082 w 6651082"/>
              <a:gd name="connsiteY2" fmla="*/ 2124236 h 4248472"/>
              <a:gd name="connsiteX3" fmla="*/ 2556284 w 6651082"/>
              <a:gd name="connsiteY3" fmla="*/ 4248472 h 4248472"/>
              <a:gd name="connsiteX4" fmla="*/ 0 w 6651082"/>
              <a:gd name="connsiteY4" fmla="*/ 2124236 h 4248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51082" h="4248472">
                <a:moveTo>
                  <a:pt x="0" y="2124236"/>
                </a:moveTo>
                <a:cubicBezTo>
                  <a:pt x="0" y="951053"/>
                  <a:pt x="1144487" y="0"/>
                  <a:pt x="2556284" y="0"/>
                </a:cubicBezTo>
                <a:cubicBezTo>
                  <a:pt x="3968081" y="0"/>
                  <a:pt x="6041482" y="1067167"/>
                  <a:pt x="6651082" y="2124236"/>
                </a:cubicBezTo>
                <a:cubicBezTo>
                  <a:pt x="6041482" y="3137762"/>
                  <a:pt x="3968081" y="4248472"/>
                  <a:pt x="2556284" y="4248472"/>
                </a:cubicBezTo>
                <a:cubicBezTo>
                  <a:pt x="1144487" y="4248472"/>
                  <a:pt x="0" y="3297419"/>
                  <a:pt x="0" y="212423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069FC7AA-7B72-4ECB-8587-7B5D5EF6444A}"/>
              </a:ext>
            </a:extLst>
          </p:cNvPr>
          <p:cNvGrpSpPr/>
          <p:nvPr/>
        </p:nvGrpSpPr>
        <p:grpSpPr>
          <a:xfrm>
            <a:off x="4061455" y="3158264"/>
            <a:ext cx="646738" cy="726806"/>
            <a:chOff x="2667778" y="2903986"/>
            <a:chExt cx="1080849" cy="1005092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DE3BA3C-7DB5-47C4-B0E9-75430FDE963E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194" name="Oval 155">
                <a:extLst>
                  <a:ext uri="{FF2B5EF4-FFF2-40B4-BE49-F238E27FC236}">
                    <a16:creationId xmlns:a16="http://schemas.microsoft.com/office/drawing/2014/main" id="{B7A027F7-3B61-44ED-B443-FB82265C6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Oval 155">
                <a:extLst>
                  <a:ext uri="{FF2B5EF4-FFF2-40B4-BE49-F238E27FC236}">
                    <a16:creationId xmlns:a16="http://schemas.microsoft.com/office/drawing/2014/main" id="{8F7A3C64-A72C-46A0-94CC-4C45A5C79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1955E57A-6629-4B35-BBDE-C2653442122C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192" name="Oval 155">
                <a:extLst>
                  <a:ext uri="{FF2B5EF4-FFF2-40B4-BE49-F238E27FC236}">
                    <a16:creationId xmlns:a16="http://schemas.microsoft.com/office/drawing/2014/main" id="{597BA762-5067-4D8A-BE0E-E2C0A9EC8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Oval 155">
                <a:extLst>
                  <a:ext uri="{FF2B5EF4-FFF2-40B4-BE49-F238E27FC236}">
                    <a16:creationId xmlns:a16="http://schemas.microsoft.com/office/drawing/2014/main" id="{E99A38A2-5B4B-4A5C-88FF-0D0F06AE2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6C5BB8D0-35AC-43A2-AACF-A68189BCB52C}"/>
              </a:ext>
            </a:extLst>
          </p:cNvPr>
          <p:cNvGrpSpPr/>
          <p:nvPr/>
        </p:nvGrpSpPr>
        <p:grpSpPr>
          <a:xfrm>
            <a:off x="1579681" y="3065743"/>
            <a:ext cx="627584" cy="729722"/>
            <a:chOff x="1616309" y="2896511"/>
            <a:chExt cx="1048838" cy="1009125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EA4353C4-0A7A-4072-A533-74C82E5671AA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201" name="Oval 155">
                <a:extLst>
                  <a:ext uri="{FF2B5EF4-FFF2-40B4-BE49-F238E27FC236}">
                    <a16:creationId xmlns:a16="http://schemas.microsoft.com/office/drawing/2014/main" id="{8D8E3B1D-91D6-4588-976C-61F3E87D6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Oval 155">
                <a:extLst>
                  <a:ext uri="{FF2B5EF4-FFF2-40B4-BE49-F238E27FC236}">
                    <a16:creationId xmlns:a16="http://schemas.microsoft.com/office/drawing/2014/main" id="{199F5AAF-11CE-4F32-A05E-F5AA8C902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79DCE855-2E9B-41EB-A4D4-FA9A6A8E06A3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199" name="Oval 155">
                <a:extLst>
                  <a:ext uri="{FF2B5EF4-FFF2-40B4-BE49-F238E27FC236}">
                    <a16:creationId xmlns:a16="http://schemas.microsoft.com/office/drawing/2014/main" id="{F3785F04-3336-4BE3-95AC-711D49AD8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Oval 155">
                <a:extLst>
                  <a:ext uri="{FF2B5EF4-FFF2-40B4-BE49-F238E27FC236}">
                    <a16:creationId xmlns:a16="http://schemas.microsoft.com/office/drawing/2014/main" id="{B5FB267E-2E02-418E-841C-5317BC599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41C44AF4-75A2-42AD-89E1-2B06C081470F}"/>
              </a:ext>
            </a:extLst>
          </p:cNvPr>
          <p:cNvGrpSpPr/>
          <p:nvPr/>
        </p:nvGrpSpPr>
        <p:grpSpPr>
          <a:xfrm>
            <a:off x="3713170" y="723675"/>
            <a:ext cx="929582" cy="1044666"/>
            <a:chOff x="2667778" y="2903986"/>
            <a:chExt cx="1080849" cy="1005092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671269A4-3477-4858-8EBC-35823C821EA8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208" name="Oval 155">
                <a:extLst>
                  <a:ext uri="{FF2B5EF4-FFF2-40B4-BE49-F238E27FC236}">
                    <a16:creationId xmlns:a16="http://schemas.microsoft.com/office/drawing/2014/main" id="{5F757E36-62C0-408B-971B-70CE4FA81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Oval 155">
                <a:extLst>
                  <a:ext uri="{FF2B5EF4-FFF2-40B4-BE49-F238E27FC236}">
                    <a16:creationId xmlns:a16="http://schemas.microsoft.com/office/drawing/2014/main" id="{17B845DA-9F14-478D-88D2-DE6C9DF97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C8EB9C88-70EC-490F-BF2A-3189EBB9B59A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206" name="Oval 155">
                <a:extLst>
                  <a:ext uri="{FF2B5EF4-FFF2-40B4-BE49-F238E27FC236}">
                    <a16:creationId xmlns:a16="http://schemas.microsoft.com/office/drawing/2014/main" id="{23A4DE89-7DDB-445F-A355-566BC1283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Oval 155">
                <a:extLst>
                  <a:ext uri="{FF2B5EF4-FFF2-40B4-BE49-F238E27FC236}">
                    <a16:creationId xmlns:a16="http://schemas.microsoft.com/office/drawing/2014/main" id="{F1958657-6649-48AC-9BF9-E3E4DEB90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D1457FA2-A1F1-4601-8373-2DA00D2B80A3}"/>
              </a:ext>
            </a:extLst>
          </p:cNvPr>
          <p:cNvGrpSpPr/>
          <p:nvPr/>
        </p:nvGrpSpPr>
        <p:grpSpPr>
          <a:xfrm>
            <a:off x="1235585" y="763079"/>
            <a:ext cx="902050" cy="1048858"/>
            <a:chOff x="1616309" y="2896511"/>
            <a:chExt cx="1048838" cy="1009125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7C0CF631-36BE-4179-B391-92DFBD07300C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215" name="Oval 155">
                <a:extLst>
                  <a:ext uri="{FF2B5EF4-FFF2-40B4-BE49-F238E27FC236}">
                    <a16:creationId xmlns:a16="http://schemas.microsoft.com/office/drawing/2014/main" id="{17E241FD-5CE9-4E94-A610-ED9ED4926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Oval 155">
                <a:extLst>
                  <a:ext uri="{FF2B5EF4-FFF2-40B4-BE49-F238E27FC236}">
                    <a16:creationId xmlns:a16="http://schemas.microsoft.com/office/drawing/2014/main" id="{857401B7-C954-48AF-9A43-FC9C10C67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09802B5-E3B7-49E1-8099-E7C8E3EFB1D4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213" name="Oval 155">
                <a:extLst>
                  <a:ext uri="{FF2B5EF4-FFF2-40B4-BE49-F238E27FC236}">
                    <a16:creationId xmlns:a16="http://schemas.microsoft.com/office/drawing/2014/main" id="{74BE5220-5035-4C22-A224-ACD654E9C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" name="Oval 155">
                <a:extLst>
                  <a:ext uri="{FF2B5EF4-FFF2-40B4-BE49-F238E27FC236}">
                    <a16:creationId xmlns:a16="http://schemas.microsoft.com/office/drawing/2014/main" id="{23B14840-BF12-4200-9D7F-78D0F9443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3F759C-8766-4457-8419-5F2212A3A40C}"/>
              </a:ext>
            </a:extLst>
          </p:cNvPr>
          <p:cNvSpPr txBox="1"/>
          <p:nvPr/>
        </p:nvSpPr>
        <p:spPr>
          <a:xfrm>
            <a:off x="1870495" y="511546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葉っぱのイラスト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7234F86D-3A8D-4EA6-8E7D-9A6F745F3848}"/>
              </a:ext>
            </a:extLst>
          </p:cNvPr>
          <p:cNvSpPr txBox="1"/>
          <p:nvPr/>
        </p:nvSpPr>
        <p:spPr>
          <a:xfrm>
            <a:off x="2669555" y="206788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081D54D-7677-4F7C-8466-403F8FBC1553}"/>
              </a:ext>
            </a:extLst>
          </p:cNvPr>
          <p:cNvCxnSpPr/>
          <p:nvPr/>
        </p:nvCxnSpPr>
        <p:spPr>
          <a:xfrm>
            <a:off x="1842601" y="1924639"/>
            <a:ext cx="0" cy="60711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>
            <a:extLst>
              <a:ext uri="{FF2B5EF4-FFF2-40B4-BE49-F238E27FC236}">
                <a16:creationId xmlns:a16="http://schemas.microsoft.com/office/drawing/2014/main" id="{C680E741-1B9C-47B4-942D-7B69538F12FE}"/>
              </a:ext>
            </a:extLst>
          </p:cNvPr>
          <p:cNvCxnSpPr/>
          <p:nvPr/>
        </p:nvCxnSpPr>
        <p:spPr>
          <a:xfrm>
            <a:off x="4232118" y="1924639"/>
            <a:ext cx="0" cy="60711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66BCBFB-25F1-4427-B09A-9E18E9107D49}"/>
              </a:ext>
            </a:extLst>
          </p:cNvPr>
          <p:cNvSpPr/>
          <p:nvPr/>
        </p:nvSpPr>
        <p:spPr>
          <a:xfrm>
            <a:off x="5786956" y="2789608"/>
            <a:ext cx="1542444" cy="154244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>
            <a:extLst>
              <a:ext uri="{FF2B5EF4-FFF2-40B4-BE49-F238E27FC236}">
                <a16:creationId xmlns:a16="http://schemas.microsoft.com/office/drawing/2014/main" id="{DF0CB338-AFF8-48E9-BB91-A449DED06790}"/>
              </a:ext>
            </a:extLst>
          </p:cNvPr>
          <p:cNvSpPr/>
          <p:nvPr/>
        </p:nvSpPr>
        <p:spPr>
          <a:xfrm>
            <a:off x="7753492" y="2789608"/>
            <a:ext cx="1542444" cy="154244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F42817AA-1FC6-4997-AEE0-8716C3E0D19D}"/>
              </a:ext>
            </a:extLst>
          </p:cNvPr>
          <p:cNvSpPr/>
          <p:nvPr/>
        </p:nvSpPr>
        <p:spPr>
          <a:xfrm>
            <a:off x="5786956" y="4646983"/>
            <a:ext cx="1542444" cy="154244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>
            <a:extLst>
              <a:ext uri="{FF2B5EF4-FFF2-40B4-BE49-F238E27FC236}">
                <a16:creationId xmlns:a16="http://schemas.microsoft.com/office/drawing/2014/main" id="{ADC22F90-7A75-43F0-819C-C0A18AB999D6}"/>
              </a:ext>
            </a:extLst>
          </p:cNvPr>
          <p:cNvSpPr/>
          <p:nvPr/>
        </p:nvSpPr>
        <p:spPr>
          <a:xfrm>
            <a:off x="7753492" y="4646983"/>
            <a:ext cx="1542444" cy="1542444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E9BF121A-D910-4EAE-889C-A51A6E35BE63}"/>
              </a:ext>
            </a:extLst>
          </p:cNvPr>
          <p:cNvGrpSpPr/>
          <p:nvPr/>
        </p:nvGrpSpPr>
        <p:grpSpPr>
          <a:xfrm>
            <a:off x="6950585" y="763079"/>
            <a:ext cx="902050" cy="1048858"/>
            <a:chOff x="1616309" y="2896511"/>
            <a:chExt cx="1048838" cy="1009125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7B419251-6D15-4A1B-8358-95EF1994B33B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284" name="Oval 155">
                <a:extLst>
                  <a:ext uri="{FF2B5EF4-FFF2-40B4-BE49-F238E27FC236}">
                    <a16:creationId xmlns:a16="http://schemas.microsoft.com/office/drawing/2014/main" id="{376C69F9-17BB-43BB-8959-26E44AD96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Oval 155">
                <a:extLst>
                  <a:ext uri="{FF2B5EF4-FFF2-40B4-BE49-F238E27FC236}">
                    <a16:creationId xmlns:a16="http://schemas.microsoft.com/office/drawing/2014/main" id="{437C71D2-F5D4-4D95-AF18-9DF355F8B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7794FC6E-4CCC-4FA7-9599-6C2044C26B12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282" name="Oval 155">
                <a:extLst>
                  <a:ext uri="{FF2B5EF4-FFF2-40B4-BE49-F238E27FC236}">
                    <a16:creationId xmlns:a16="http://schemas.microsoft.com/office/drawing/2014/main" id="{3DB9835A-8F69-4EC5-A7B7-7E3043DAA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Oval 155">
                <a:extLst>
                  <a:ext uri="{FF2B5EF4-FFF2-40B4-BE49-F238E27FC236}">
                    <a16:creationId xmlns:a16="http://schemas.microsoft.com/office/drawing/2014/main" id="{76C1E530-636A-4133-9519-A0C527F25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CF392373-BDFF-4CCC-88EC-4C33C3BF173D}"/>
              </a:ext>
            </a:extLst>
          </p:cNvPr>
          <p:cNvSpPr txBox="1"/>
          <p:nvPr/>
        </p:nvSpPr>
        <p:spPr>
          <a:xfrm>
            <a:off x="5993780" y="206788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重ねる</a:t>
            </a:r>
          </a:p>
        </p:txBody>
      </p:sp>
      <p:cxnSp>
        <p:nvCxnSpPr>
          <p:cNvPr id="287" name="直線矢印コネクタ 286">
            <a:extLst>
              <a:ext uri="{FF2B5EF4-FFF2-40B4-BE49-F238E27FC236}">
                <a16:creationId xmlns:a16="http://schemas.microsoft.com/office/drawing/2014/main" id="{2E9611EC-7648-42C6-9AF0-DDDA5ABFD234}"/>
              </a:ext>
            </a:extLst>
          </p:cNvPr>
          <p:cNvCxnSpPr/>
          <p:nvPr/>
        </p:nvCxnSpPr>
        <p:spPr>
          <a:xfrm>
            <a:off x="7556343" y="1924639"/>
            <a:ext cx="0" cy="60711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4B2978A5-BC8F-4CAF-8B01-13A762476680}"/>
              </a:ext>
            </a:extLst>
          </p:cNvPr>
          <p:cNvGrpSpPr/>
          <p:nvPr/>
        </p:nvGrpSpPr>
        <p:grpSpPr>
          <a:xfrm>
            <a:off x="6166733" y="3120114"/>
            <a:ext cx="782890" cy="910305"/>
            <a:chOff x="1616309" y="2896511"/>
            <a:chExt cx="1048838" cy="1009125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21C8144F-13FB-43AE-94B2-F3BE147B0E53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293" name="Oval 155">
                <a:extLst>
                  <a:ext uri="{FF2B5EF4-FFF2-40B4-BE49-F238E27FC236}">
                    <a16:creationId xmlns:a16="http://schemas.microsoft.com/office/drawing/2014/main" id="{336BD4E7-62C3-4C1C-BDED-5CBF68AF7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Oval 155">
                <a:extLst>
                  <a:ext uri="{FF2B5EF4-FFF2-40B4-BE49-F238E27FC236}">
                    <a16:creationId xmlns:a16="http://schemas.microsoft.com/office/drawing/2014/main" id="{6F921B7A-7CE1-4EE7-AC7C-45A5AA1BF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7336F146-125F-4F07-B27F-19D94EE3B8B6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291" name="Oval 155">
                <a:extLst>
                  <a:ext uri="{FF2B5EF4-FFF2-40B4-BE49-F238E27FC236}">
                    <a16:creationId xmlns:a16="http://schemas.microsoft.com/office/drawing/2014/main" id="{816D6763-0EE6-4E3B-A88E-3813175FC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Oval 155">
                <a:extLst>
                  <a:ext uri="{FF2B5EF4-FFF2-40B4-BE49-F238E27FC236}">
                    <a16:creationId xmlns:a16="http://schemas.microsoft.com/office/drawing/2014/main" id="{33CF055F-FECE-4687-AC79-ABE8985B3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E10EF977-8242-46F3-991F-B3834DA33277}"/>
              </a:ext>
            </a:extLst>
          </p:cNvPr>
          <p:cNvGrpSpPr/>
          <p:nvPr/>
        </p:nvGrpSpPr>
        <p:grpSpPr>
          <a:xfrm>
            <a:off x="8104908" y="3114450"/>
            <a:ext cx="815063" cy="915969"/>
            <a:chOff x="2667778" y="2903986"/>
            <a:chExt cx="1080849" cy="1005092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B5B8F8E1-3D40-4DAA-A6CA-CCA2F81F9C48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307" name="Oval 155">
                <a:extLst>
                  <a:ext uri="{FF2B5EF4-FFF2-40B4-BE49-F238E27FC236}">
                    <a16:creationId xmlns:a16="http://schemas.microsoft.com/office/drawing/2014/main" id="{ABCC85C3-8F58-4510-AA6B-82A161F1A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Oval 155">
                <a:extLst>
                  <a:ext uri="{FF2B5EF4-FFF2-40B4-BE49-F238E27FC236}">
                    <a16:creationId xmlns:a16="http://schemas.microsoft.com/office/drawing/2014/main" id="{3061B2B3-0892-4D94-A126-833F7D41C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2B57E59B-7B74-43C0-967D-530DF95735B3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305" name="Oval 155">
                <a:extLst>
                  <a:ext uri="{FF2B5EF4-FFF2-40B4-BE49-F238E27FC236}">
                    <a16:creationId xmlns:a16="http://schemas.microsoft.com/office/drawing/2014/main" id="{56CB2D41-2109-4FCA-8AD6-61242FE7A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Oval 155">
                <a:extLst>
                  <a:ext uri="{FF2B5EF4-FFF2-40B4-BE49-F238E27FC236}">
                    <a16:creationId xmlns:a16="http://schemas.microsoft.com/office/drawing/2014/main" id="{5632A53C-955D-40B4-94D5-013F1EC57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02C8EC4B-7509-44A0-B295-D6C319D471E4}"/>
              </a:ext>
            </a:extLst>
          </p:cNvPr>
          <p:cNvGrpSpPr/>
          <p:nvPr/>
        </p:nvGrpSpPr>
        <p:grpSpPr>
          <a:xfrm>
            <a:off x="6166733" y="4977489"/>
            <a:ext cx="782890" cy="910305"/>
            <a:chOff x="1616309" y="2896511"/>
            <a:chExt cx="1048838" cy="1009125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C9E82EFB-F05C-4F92-ABD6-E3F4BC718354}"/>
                </a:ext>
              </a:extLst>
            </p:cNvPr>
            <p:cNvGrpSpPr/>
            <p:nvPr/>
          </p:nvGrpSpPr>
          <p:grpSpPr>
            <a:xfrm>
              <a:off x="1616309" y="2896511"/>
              <a:ext cx="972036" cy="704616"/>
              <a:chOff x="1756671" y="1655569"/>
              <a:chExt cx="1143000" cy="828546"/>
            </a:xfrm>
          </p:grpSpPr>
          <p:sp>
            <p:nvSpPr>
              <p:cNvPr id="314" name="Oval 155">
                <a:extLst>
                  <a:ext uri="{FF2B5EF4-FFF2-40B4-BE49-F238E27FC236}">
                    <a16:creationId xmlns:a16="http://schemas.microsoft.com/office/drawing/2014/main" id="{9A392B13-8A77-41AC-A466-E40F684A1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Oval 155">
                <a:extLst>
                  <a:ext uri="{FF2B5EF4-FFF2-40B4-BE49-F238E27FC236}">
                    <a16:creationId xmlns:a16="http://schemas.microsoft.com/office/drawing/2014/main" id="{24A8AD65-8138-41BF-8A87-17F10FA5D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90301358-4493-4AB4-9125-234B7B273BC4}"/>
                </a:ext>
              </a:extLst>
            </p:cNvPr>
            <p:cNvGrpSpPr/>
            <p:nvPr/>
          </p:nvGrpSpPr>
          <p:grpSpPr>
            <a:xfrm>
              <a:off x="2217526" y="3581162"/>
              <a:ext cx="447621" cy="324474"/>
              <a:chOff x="1756671" y="1655569"/>
              <a:chExt cx="1143000" cy="828546"/>
            </a:xfrm>
          </p:grpSpPr>
          <p:sp>
            <p:nvSpPr>
              <p:cNvPr id="312" name="Oval 155">
                <a:extLst>
                  <a:ext uri="{FF2B5EF4-FFF2-40B4-BE49-F238E27FC236}">
                    <a16:creationId xmlns:a16="http://schemas.microsoft.com/office/drawing/2014/main" id="{8F0328A9-5D3A-4C3C-A80A-B82716E40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55569"/>
                <a:ext cx="1143000" cy="828546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Oval 155">
                <a:extLst>
                  <a:ext uri="{FF2B5EF4-FFF2-40B4-BE49-F238E27FC236}">
                    <a16:creationId xmlns:a16="http://schemas.microsoft.com/office/drawing/2014/main" id="{593AF736-2E91-4FF3-B89A-D9AF26206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C20AE2C7-DDF3-4140-B1FD-D0AD6736DC5B}"/>
              </a:ext>
            </a:extLst>
          </p:cNvPr>
          <p:cNvGrpSpPr/>
          <p:nvPr/>
        </p:nvGrpSpPr>
        <p:grpSpPr>
          <a:xfrm>
            <a:off x="8104908" y="4971825"/>
            <a:ext cx="815063" cy="915969"/>
            <a:chOff x="2667778" y="2903986"/>
            <a:chExt cx="1080849" cy="1005092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4E6F786A-98A0-4A07-A063-42984A3EFFA9}"/>
                </a:ext>
              </a:extLst>
            </p:cNvPr>
            <p:cNvGrpSpPr/>
            <p:nvPr/>
          </p:nvGrpSpPr>
          <p:grpSpPr>
            <a:xfrm>
              <a:off x="2667778" y="2903986"/>
              <a:ext cx="972036" cy="704616"/>
              <a:chOff x="471336" y="840756"/>
              <a:chExt cx="1143000" cy="828546"/>
            </a:xfrm>
          </p:grpSpPr>
          <p:sp>
            <p:nvSpPr>
              <p:cNvPr id="321" name="Oval 155">
                <a:extLst>
                  <a:ext uri="{FF2B5EF4-FFF2-40B4-BE49-F238E27FC236}">
                    <a16:creationId xmlns:a16="http://schemas.microsoft.com/office/drawing/2014/main" id="{2860D3F1-1513-4D7D-9473-7E4EE2A5D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Oval 155">
                <a:extLst>
                  <a:ext uri="{FF2B5EF4-FFF2-40B4-BE49-F238E27FC236}">
                    <a16:creationId xmlns:a16="http://schemas.microsoft.com/office/drawing/2014/main" id="{D1ACC5F1-31A6-4912-8665-FCF5007F1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57369169-B57C-4DF1-8C1C-E42CE2B737B5}"/>
                </a:ext>
              </a:extLst>
            </p:cNvPr>
            <p:cNvGrpSpPr/>
            <p:nvPr/>
          </p:nvGrpSpPr>
          <p:grpSpPr>
            <a:xfrm>
              <a:off x="3301006" y="3584604"/>
              <a:ext cx="447621" cy="324474"/>
              <a:chOff x="471336" y="840756"/>
              <a:chExt cx="1143000" cy="828546"/>
            </a:xfrm>
          </p:grpSpPr>
          <p:sp>
            <p:nvSpPr>
              <p:cNvPr id="319" name="Oval 155">
                <a:extLst>
                  <a:ext uri="{FF2B5EF4-FFF2-40B4-BE49-F238E27FC236}">
                    <a16:creationId xmlns:a16="http://schemas.microsoft.com/office/drawing/2014/main" id="{5868A8B2-C230-4EFA-853B-79E46C631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36" y="840756"/>
                <a:ext cx="1143000" cy="828546"/>
              </a:xfrm>
              <a:prstGeom prst="ellipse">
                <a:avLst/>
              </a:prstGeom>
              <a:gradFill rotWithShape="1">
                <a:gsLst>
                  <a:gs pos="4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" name="Oval 155">
                <a:extLst>
                  <a:ext uri="{FF2B5EF4-FFF2-40B4-BE49-F238E27FC236}">
                    <a16:creationId xmlns:a16="http://schemas.microsoft.com/office/drawing/2014/main" id="{36971815-AF1E-4023-A49A-E8C6BE4CA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019" y="946150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93F1B886-5947-4A41-8506-48DDAE0E6990}"/>
              </a:ext>
            </a:extLst>
          </p:cNvPr>
          <p:cNvSpPr txBox="1"/>
          <p:nvPr/>
        </p:nvSpPr>
        <p:spPr>
          <a:xfrm>
            <a:off x="6558178" y="626616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テクスチャー生地</a:t>
            </a:r>
          </a:p>
        </p:txBody>
      </p:sp>
    </p:spTree>
    <p:extLst>
      <p:ext uri="{BB962C8B-B14F-4D97-AF65-F5344CB8AC3E}">
        <p14:creationId xmlns:p14="http://schemas.microsoft.com/office/powerpoint/2010/main" val="119608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D0232F4-359A-4F3F-BD21-15552484E70D}"/>
              </a:ext>
            </a:extLst>
          </p:cNvPr>
          <p:cNvSpPr/>
          <p:nvPr/>
        </p:nvSpPr>
        <p:spPr>
          <a:xfrm>
            <a:off x="292099" y="284672"/>
            <a:ext cx="4660901" cy="60729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CB94330-2254-49EC-B506-F17089880A24}"/>
              </a:ext>
            </a:extLst>
          </p:cNvPr>
          <p:cNvGrpSpPr/>
          <p:nvPr/>
        </p:nvGrpSpPr>
        <p:grpSpPr>
          <a:xfrm>
            <a:off x="767989" y="1548562"/>
            <a:ext cx="3709120" cy="3709120"/>
            <a:chOff x="1756671" y="1665713"/>
            <a:chExt cx="1143000" cy="1143000"/>
          </a:xfrm>
        </p:grpSpPr>
        <p:sp>
          <p:nvSpPr>
            <p:cNvPr id="5" name="Oval 155">
              <a:extLst>
                <a:ext uri="{FF2B5EF4-FFF2-40B4-BE49-F238E27FC236}">
                  <a16:creationId xmlns:a16="http://schemas.microsoft.com/office/drawing/2014/main" id="{E4D049F5-B530-40B6-91F5-8F9964A52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1" y="1665713"/>
              <a:ext cx="1143000" cy="1143000"/>
            </a:xfrm>
            <a:prstGeom prst="ellipse">
              <a:avLst/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Oval 155">
              <a:extLst>
                <a:ext uri="{FF2B5EF4-FFF2-40B4-BE49-F238E27FC236}">
                  <a16:creationId xmlns:a16="http://schemas.microsoft.com/office/drawing/2014/main" id="{53E9C9EB-E8E0-4EC2-A452-BA4D6DDF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54" y="1760963"/>
              <a:ext cx="417066" cy="417064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87C5761-C767-44ED-94B9-C75E81E80844}"/>
              </a:ext>
            </a:extLst>
          </p:cNvPr>
          <p:cNvSpPr txBox="1"/>
          <p:nvPr/>
        </p:nvSpPr>
        <p:spPr>
          <a:xfrm>
            <a:off x="1244598" y="2767280"/>
            <a:ext cx="2755902" cy="1323439"/>
          </a:xfrm>
          <a:prstGeom prst="rect">
            <a:avLst/>
          </a:prstGeom>
          <a:noFill/>
          <a:effectLst>
            <a:glow rad="63500">
              <a:schemeClr val="tx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effectLst>
                  <a:glow rad="127000">
                    <a:schemeClr val="tx1">
                      <a:alpha val="5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社　内</a:t>
            </a:r>
            <a:endParaRPr kumimoji="1" lang="en-US" altLang="ja-JP" sz="4000" b="1" dirty="0">
              <a:solidFill>
                <a:schemeClr val="bg1"/>
              </a:solidFill>
              <a:effectLst>
                <a:glow rad="127000">
                  <a:schemeClr val="tx1">
                    <a:alpha val="5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effectLst>
                  <a:glow rad="127000">
                    <a:schemeClr val="tx1">
                      <a:alpha val="5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コロナ対策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5DC7A8F-397E-41ED-800E-123AAF1EB923}"/>
              </a:ext>
            </a:extLst>
          </p:cNvPr>
          <p:cNvGrpSpPr/>
          <p:nvPr/>
        </p:nvGrpSpPr>
        <p:grpSpPr>
          <a:xfrm>
            <a:off x="5387192" y="802258"/>
            <a:ext cx="497940" cy="498944"/>
            <a:chOff x="6301297" y="843426"/>
            <a:chExt cx="972036" cy="973998"/>
          </a:xfrm>
        </p:grpSpPr>
        <p:sp>
          <p:nvSpPr>
            <p:cNvPr id="43" name="Oval 155">
              <a:extLst>
                <a:ext uri="{FF2B5EF4-FFF2-40B4-BE49-F238E27FC236}">
                  <a16:creationId xmlns:a16="http://schemas.microsoft.com/office/drawing/2014/main" id="{7E51FC33-A5E1-4EC1-8DA8-DC78AE0D0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7E0D7D8-AE5B-40E2-AEEB-D13E465FE581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45" name="Oval 155">
                <a:extLst>
                  <a:ext uri="{FF2B5EF4-FFF2-40B4-BE49-F238E27FC236}">
                    <a16:creationId xmlns:a16="http://schemas.microsoft.com/office/drawing/2014/main" id="{3D88B3DF-A2F9-4598-80E1-E20F942E2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Oval 155">
                <a:extLst>
                  <a:ext uri="{FF2B5EF4-FFF2-40B4-BE49-F238E27FC236}">
                    <a16:creationId xmlns:a16="http://schemas.microsoft.com/office/drawing/2014/main" id="{7C742DCE-FDFD-4A07-B377-72C055000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E40C34F-B9D7-42B2-9C1B-014247A0B7D2}"/>
              </a:ext>
            </a:extLst>
          </p:cNvPr>
          <p:cNvGrpSpPr/>
          <p:nvPr/>
        </p:nvGrpSpPr>
        <p:grpSpPr>
          <a:xfrm>
            <a:off x="5387192" y="1584386"/>
            <a:ext cx="497940" cy="498944"/>
            <a:chOff x="6301297" y="843426"/>
            <a:chExt cx="972036" cy="973998"/>
          </a:xfrm>
        </p:grpSpPr>
        <p:sp>
          <p:nvSpPr>
            <p:cNvPr id="48" name="Oval 155">
              <a:extLst>
                <a:ext uri="{FF2B5EF4-FFF2-40B4-BE49-F238E27FC236}">
                  <a16:creationId xmlns:a16="http://schemas.microsoft.com/office/drawing/2014/main" id="{C866B12F-63EB-44F1-84F9-ACFED4802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FA208F7-7B3C-48F3-95EA-3D6C68611162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50" name="Oval 155">
                <a:extLst>
                  <a:ext uri="{FF2B5EF4-FFF2-40B4-BE49-F238E27FC236}">
                    <a16:creationId xmlns:a16="http://schemas.microsoft.com/office/drawing/2014/main" id="{5128A83C-AB3F-4283-9265-51B7F5B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Oval 155">
                <a:extLst>
                  <a:ext uri="{FF2B5EF4-FFF2-40B4-BE49-F238E27FC236}">
                    <a16:creationId xmlns:a16="http://schemas.microsoft.com/office/drawing/2014/main" id="{F326A84C-3B1C-4F90-A1C2-6BE155961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40CAF46-DB8F-4D3C-BDF4-BA88AD1F2814}"/>
              </a:ext>
            </a:extLst>
          </p:cNvPr>
          <p:cNvGrpSpPr/>
          <p:nvPr/>
        </p:nvGrpSpPr>
        <p:grpSpPr>
          <a:xfrm>
            <a:off x="5387192" y="2366514"/>
            <a:ext cx="497940" cy="498944"/>
            <a:chOff x="6301297" y="843426"/>
            <a:chExt cx="972036" cy="973998"/>
          </a:xfrm>
        </p:grpSpPr>
        <p:sp>
          <p:nvSpPr>
            <p:cNvPr id="53" name="Oval 155">
              <a:extLst>
                <a:ext uri="{FF2B5EF4-FFF2-40B4-BE49-F238E27FC236}">
                  <a16:creationId xmlns:a16="http://schemas.microsoft.com/office/drawing/2014/main" id="{84221228-369E-452E-9147-5E0AC6C82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DEDF757-51A7-4CEE-9693-2050E064C3F7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55" name="Oval 155">
                <a:extLst>
                  <a:ext uri="{FF2B5EF4-FFF2-40B4-BE49-F238E27FC236}">
                    <a16:creationId xmlns:a16="http://schemas.microsoft.com/office/drawing/2014/main" id="{61DDE22F-850D-44FC-B6FE-B2AF83AA0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Oval 155">
                <a:extLst>
                  <a:ext uri="{FF2B5EF4-FFF2-40B4-BE49-F238E27FC236}">
                    <a16:creationId xmlns:a16="http://schemas.microsoft.com/office/drawing/2014/main" id="{413E195F-7C46-45AF-954D-78C17396C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AE0919F-5A3A-4CE7-A5C2-499DDEDB5528}"/>
              </a:ext>
            </a:extLst>
          </p:cNvPr>
          <p:cNvGrpSpPr/>
          <p:nvPr/>
        </p:nvGrpSpPr>
        <p:grpSpPr>
          <a:xfrm>
            <a:off x="5387192" y="3148642"/>
            <a:ext cx="497940" cy="498944"/>
            <a:chOff x="6301297" y="843426"/>
            <a:chExt cx="972036" cy="973998"/>
          </a:xfrm>
        </p:grpSpPr>
        <p:sp>
          <p:nvSpPr>
            <p:cNvPr id="58" name="Oval 155">
              <a:extLst>
                <a:ext uri="{FF2B5EF4-FFF2-40B4-BE49-F238E27FC236}">
                  <a16:creationId xmlns:a16="http://schemas.microsoft.com/office/drawing/2014/main" id="{A689B7BD-0BC8-474F-BD9D-E252502E6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1D83A35-92B4-43E2-9A49-5DF7DACDEDD7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60" name="Oval 155">
                <a:extLst>
                  <a:ext uri="{FF2B5EF4-FFF2-40B4-BE49-F238E27FC236}">
                    <a16:creationId xmlns:a16="http://schemas.microsoft.com/office/drawing/2014/main" id="{81887188-9AD3-4539-BF8D-FF9AF30C4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155">
                <a:extLst>
                  <a:ext uri="{FF2B5EF4-FFF2-40B4-BE49-F238E27FC236}">
                    <a16:creationId xmlns:a16="http://schemas.microsoft.com/office/drawing/2014/main" id="{AA340488-6C2B-4BD2-8B4A-3E3F4D974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2BEBF81-2E8A-405F-8A02-412312151274}"/>
              </a:ext>
            </a:extLst>
          </p:cNvPr>
          <p:cNvGrpSpPr/>
          <p:nvPr/>
        </p:nvGrpSpPr>
        <p:grpSpPr>
          <a:xfrm>
            <a:off x="5387192" y="3930770"/>
            <a:ext cx="497940" cy="498944"/>
            <a:chOff x="6301297" y="843426"/>
            <a:chExt cx="972036" cy="973998"/>
          </a:xfrm>
        </p:grpSpPr>
        <p:sp>
          <p:nvSpPr>
            <p:cNvPr id="63" name="Oval 155">
              <a:extLst>
                <a:ext uri="{FF2B5EF4-FFF2-40B4-BE49-F238E27FC236}">
                  <a16:creationId xmlns:a16="http://schemas.microsoft.com/office/drawing/2014/main" id="{1B931715-599D-46B9-839E-2C3300194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9CAC2B6E-4B30-4F23-9042-C02B80B5D659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65" name="Oval 155">
                <a:extLst>
                  <a:ext uri="{FF2B5EF4-FFF2-40B4-BE49-F238E27FC236}">
                    <a16:creationId xmlns:a16="http://schemas.microsoft.com/office/drawing/2014/main" id="{5EFD0648-FF59-4A95-BF53-98EFDEF58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155">
                <a:extLst>
                  <a:ext uri="{FF2B5EF4-FFF2-40B4-BE49-F238E27FC236}">
                    <a16:creationId xmlns:a16="http://schemas.microsoft.com/office/drawing/2014/main" id="{B3826E12-4779-4FC4-BA71-CB1D4AEAF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D8FAD93-66FE-49B9-B848-67A150FC713A}"/>
              </a:ext>
            </a:extLst>
          </p:cNvPr>
          <p:cNvGrpSpPr/>
          <p:nvPr/>
        </p:nvGrpSpPr>
        <p:grpSpPr>
          <a:xfrm>
            <a:off x="5387192" y="4712898"/>
            <a:ext cx="497940" cy="498944"/>
            <a:chOff x="6301297" y="843426"/>
            <a:chExt cx="972036" cy="973998"/>
          </a:xfrm>
        </p:grpSpPr>
        <p:sp>
          <p:nvSpPr>
            <p:cNvPr id="68" name="Oval 155">
              <a:extLst>
                <a:ext uri="{FF2B5EF4-FFF2-40B4-BE49-F238E27FC236}">
                  <a16:creationId xmlns:a16="http://schemas.microsoft.com/office/drawing/2014/main" id="{E979D050-2D74-48D2-BB5B-E585FB39A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4C3F755-ACFA-43C3-B2FC-14DE549E20E2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70" name="Oval 155">
                <a:extLst>
                  <a:ext uri="{FF2B5EF4-FFF2-40B4-BE49-F238E27FC236}">
                    <a16:creationId xmlns:a16="http://schemas.microsoft.com/office/drawing/2014/main" id="{4A8E046B-BD9E-49C6-B3FC-C36005246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155">
                <a:extLst>
                  <a:ext uri="{FF2B5EF4-FFF2-40B4-BE49-F238E27FC236}">
                    <a16:creationId xmlns:a16="http://schemas.microsoft.com/office/drawing/2014/main" id="{4E7BAB52-0301-4DAD-9902-B144C9E64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226F7DF-83D6-4E0A-8BC5-598D4D1FF61B}"/>
              </a:ext>
            </a:extLst>
          </p:cNvPr>
          <p:cNvGrpSpPr/>
          <p:nvPr/>
        </p:nvGrpSpPr>
        <p:grpSpPr>
          <a:xfrm>
            <a:off x="5387192" y="5495028"/>
            <a:ext cx="497940" cy="498944"/>
            <a:chOff x="6301297" y="843426"/>
            <a:chExt cx="972036" cy="973998"/>
          </a:xfrm>
        </p:grpSpPr>
        <p:sp>
          <p:nvSpPr>
            <p:cNvPr id="73" name="Oval 155">
              <a:extLst>
                <a:ext uri="{FF2B5EF4-FFF2-40B4-BE49-F238E27FC236}">
                  <a16:creationId xmlns:a16="http://schemas.microsoft.com/office/drawing/2014/main" id="{DD70B200-1CF1-443B-9CB9-16F11C721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1297" y="843426"/>
              <a:ext cx="972036" cy="972036"/>
            </a:xfrm>
            <a:prstGeom prst="ellipse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9E11172-D917-4007-8DAB-8992C0569D1D}"/>
                </a:ext>
              </a:extLst>
            </p:cNvPr>
            <p:cNvGrpSpPr/>
            <p:nvPr/>
          </p:nvGrpSpPr>
          <p:grpSpPr>
            <a:xfrm>
              <a:off x="6301297" y="845388"/>
              <a:ext cx="972036" cy="972036"/>
              <a:chOff x="1756671" y="1665713"/>
              <a:chExt cx="1143000" cy="1143000"/>
            </a:xfrm>
          </p:grpSpPr>
          <p:sp>
            <p:nvSpPr>
              <p:cNvPr id="75" name="Oval 155">
                <a:extLst>
                  <a:ext uri="{FF2B5EF4-FFF2-40B4-BE49-F238E27FC236}">
                    <a16:creationId xmlns:a16="http://schemas.microsoft.com/office/drawing/2014/main" id="{447E174C-281D-4A0E-8E0A-E8799A168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671" y="1665713"/>
                <a:ext cx="1143000" cy="1143000"/>
              </a:xfrm>
              <a:prstGeom prst="ellipse">
                <a:avLst/>
              </a:prstGeom>
              <a:gradFill rotWithShape="1">
                <a:gsLst>
                  <a:gs pos="8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155">
                <a:extLst>
                  <a:ext uri="{FF2B5EF4-FFF2-40B4-BE49-F238E27FC236}">
                    <a16:creationId xmlns:a16="http://schemas.microsoft.com/office/drawing/2014/main" id="{A17DA6A1-D290-40F7-98A2-085FC9036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354" y="1760963"/>
                <a:ext cx="417066" cy="417064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205206A-8DBB-4163-A0B1-8DDC4D17E87B}"/>
              </a:ext>
            </a:extLst>
          </p:cNvPr>
          <p:cNvCxnSpPr>
            <a:stCxn id="45" idx="2"/>
            <a:endCxn id="5" idx="6"/>
          </p:cNvCxnSpPr>
          <p:nvPr/>
        </p:nvCxnSpPr>
        <p:spPr>
          <a:xfrm rot="10800000" flipV="1">
            <a:off x="4477110" y="1052232"/>
            <a:ext cx="910083" cy="2350889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DBDE40FF-BB62-406B-90BD-C96E76135D7F}"/>
              </a:ext>
            </a:extLst>
          </p:cNvPr>
          <p:cNvCxnSpPr>
            <a:cxnSpLocks/>
            <a:stCxn id="50" idx="2"/>
            <a:endCxn id="5" idx="6"/>
          </p:cNvCxnSpPr>
          <p:nvPr/>
        </p:nvCxnSpPr>
        <p:spPr>
          <a:xfrm rot="10800000" flipV="1">
            <a:off x="4477110" y="1834360"/>
            <a:ext cx="910083" cy="156876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コネクタ: カギ線 86">
            <a:extLst>
              <a:ext uri="{FF2B5EF4-FFF2-40B4-BE49-F238E27FC236}">
                <a16:creationId xmlns:a16="http://schemas.microsoft.com/office/drawing/2014/main" id="{5740F5F2-49E0-4BDA-A506-0228B2E12C82}"/>
              </a:ext>
            </a:extLst>
          </p:cNvPr>
          <p:cNvCxnSpPr>
            <a:cxnSpLocks/>
            <a:stCxn id="55" idx="2"/>
            <a:endCxn id="5" idx="6"/>
          </p:cNvCxnSpPr>
          <p:nvPr/>
        </p:nvCxnSpPr>
        <p:spPr>
          <a:xfrm rot="10800000" flipV="1">
            <a:off x="4477110" y="2616488"/>
            <a:ext cx="910083" cy="78663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コネクタ: カギ線 89">
            <a:extLst>
              <a:ext uri="{FF2B5EF4-FFF2-40B4-BE49-F238E27FC236}">
                <a16:creationId xmlns:a16="http://schemas.microsoft.com/office/drawing/2014/main" id="{CCAC3AEF-1AF7-40D7-BF9E-769B07CF0E8F}"/>
              </a:ext>
            </a:extLst>
          </p:cNvPr>
          <p:cNvCxnSpPr>
            <a:cxnSpLocks/>
            <a:stCxn id="60" idx="2"/>
            <a:endCxn id="5" idx="6"/>
          </p:cNvCxnSpPr>
          <p:nvPr/>
        </p:nvCxnSpPr>
        <p:spPr>
          <a:xfrm rot="10800000" flipV="1">
            <a:off x="4477110" y="3398616"/>
            <a:ext cx="910083" cy="450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コネクタ: カギ線 92">
            <a:extLst>
              <a:ext uri="{FF2B5EF4-FFF2-40B4-BE49-F238E27FC236}">
                <a16:creationId xmlns:a16="http://schemas.microsoft.com/office/drawing/2014/main" id="{B19C1B56-C704-455D-BB9C-D41B956FB300}"/>
              </a:ext>
            </a:extLst>
          </p:cNvPr>
          <p:cNvCxnSpPr>
            <a:cxnSpLocks/>
            <a:stCxn id="65" idx="2"/>
            <a:endCxn id="5" idx="6"/>
          </p:cNvCxnSpPr>
          <p:nvPr/>
        </p:nvCxnSpPr>
        <p:spPr>
          <a:xfrm rot="10800000">
            <a:off x="4477110" y="3403123"/>
            <a:ext cx="910083" cy="7776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コネクタ: カギ線 95">
            <a:extLst>
              <a:ext uri="{FF2B5EF4-FFF2-40B4-BE49-F238E27FC236}">
                <a16:creationId xmlns:a16="http://schemas.microsoft.com/office/drawing/2014/main" id="{3F5DF1F0-9D14-46FB-9597-2137D5667D8D}"/>
              </a:ext>
            </a:extLst>
          </p:cNvPr>
          <p:cNvCxnSpPr>
            <a:cxnSpLocks/>
            <a:stCxn id="70" idx="2"/>
            <a:endCxn id="5" idx="6"/>
          </p:cNvCxnSpPr>
          <p:nvPr/>
        </p:nvCxnSpPr>
        <p:spPr>
          <a:xfrm rot="10800000">
            <a:off x="4477110" y="3403123"/>
            <a:ext cx="910083" cy="155975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コネクタ: カギ線 98">
            <a:extLst>
              <a:ext uri="{FF2B5EF4-FFF2-40B4-BE49-F238E27FC236}">
                <a16:creationId xmlns:a16="http://schemas.microsoft.com/office/drawing/2014/main" id="{96AF435D-6AE7-411C-A652-765FEA98546B}"/>
              </a:ext>
            </a:extLst>
          </p:cNvPr>
          <p:cNvCxnSpPr>
            <a:cxnSpLocks/>
            <a:stCxn id="75" idx="2"/>
            <a:endCxn id="5" idx="6"/>
          </p:cNvCxnSpPr>
          <p:nvPr/>
        </p:nvCxnSpPr>
        <p:spPr>
          <a:xfrm rot="10800000">
            <a:off x="4477110" y="3403123"/>
            <a:ext cx="910083" cy="234188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DFBFF1D-F90B-470A-935A-70974DC3084B}"/>
              </a:ext>
            </a:extLst>
          </p:cNvPr>
          <p:cNvSpPr txBox="1"/>
          <p:nvPr/>
        </p:nvSpPr>
        <p:spPr>
          <a:xfrm>
            <a:off x="6019061" y="776977"/>
            <a:ext cx="3215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出勤時に体温チェック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C69FEA1A-41E4-4F39-85D9-F674A3B02316}"/>
              </a:ext>
            </a:extLst>
          </p:cNvPr>
          <p:cNvSpPr txBox="1"/>
          <p:nvPr/>
        </p:nvSpPr>
        <p:spPr>
          <a:xfrm>
            <a:off x="6019061" y="1559105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入室時に消毒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1CB2418-69E0-4E7E-9BC6-DE9272FDB047}"/>
              </a:ext>
            </a:extLst>
          </p:cNvPr>
          <p:cNvSpPr txBox="1"/>
          <p:nvPr/>
        </p:nvSpPr>
        <p:spPr>
          <a:xfrm>
            <a:off x="6019061" y="2351777"/>
            <a:ext cx="1697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マスク着用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0602109A-1741-4EAE-A224-FE73EDA50BCB}"/>
              </a:ext>
            </a:extLst>
          </p:cNvPr>
          <p:cNvSpPr txBox="1"/>
          <p:nvPr/>
        </p:nvSpPr>
        <p:spPr>
          <a:xfrm>
            <a:off x="6019061" y="3133905"/>
            <a:ext cx="291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会議室は４名まで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48003884-DC64-4C4E-A615-D5FF02D64486}"/>
              </a:ext>
            </a:extLst>
          </p:cNvPr>
          <p:cNvSpPr txBox="1"/>
          <p:nvPr/>
        </p:nvSpPr>
        <p:spPr>
          <a:xfrm>
            <a:off x="6019061" y="3939277"/>
            <a:ext cx="156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テレワーク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FBDF219-AA08-4831-8F44-04882146BDB6}"/>
              </a:ext>
            </a:extLst>
          </p:cNvPr>
          <p:cNvSpPr txBox="1"/>
          <p:nvPr/>
        </p:nvSpPr>
        <p:spPr>
          <a:xfrm>
            <a:off x="6019061" y="4721405"/>
            <a:ext cx="2419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大声は出さない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E5EFD95-DCC7-484C-BC55-9B32A0A16E3F}"/>
              </a:ext>
            </a:extLst>
          </p:cNvPr>
          <p:cNvSpPr txBox="1"/>
          <p:nvPr/>
        </p:nvSpPr>
        <p:spPr>
          <a:xfrm>
            <a:off x="6019061" y="5470705"/>
            <a:ext cx="306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フェースガードの利用</a:t>
            </a:r>
          </a:p>
        </p:txBody>
      </p:sp>
    </p:spTree>
    <p:extLst>
      <p:ext uri="{BB962C8B-B14F-4D97-AF65-F5344CB8AC3E}">
        <p14:creationId xmlns:p14="http://schemas.microsoft.com/office/powerpoint/2010/main" val="2327969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44</Words>
  <PresentationFormat>A4 210 x 297 mm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pptxf24_透明感のある水滴、雫のイラスト</dc:title>
  <dc:subject>pptxf24_透明感のある水滴、雫のイラスト</dc:subject>
  <dc:creator>でじけろお</dc:creator>
  <cp:revision>1</cp:revision>
  <dcterms:created xsi:type="dcterms:W3CDTF">2018-05-20T00:31:01Z</dcterms:created>
  <dcterms:modified xsi:type="dcterms:W3CDTF">2020-11-02T08:52:47Z</dcterms:modified>
  <cp:version>1</cp:version>
</cp:coreProperties>
</file>