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CC00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0" name="グループ化 1299">
            <a:extLst>
              <a:ext uri="{FF2B5EF4-FFF2-40B4-BE49-F238E27FC236}">
                <a16:creationId xmlns:a16="http://schemas.microsoft.com/office/drawing/2014/main" id="{F937F340-F950-483E-8344-C11BD232E0AC}"/>
              </a:ext>
            </a:extLst>
          </p:cNvPr>
          <p:cNvGrpSpPr/>
          <p:nvPr/>
        </p:nvGrpSpPr>
        <p:grpSpPr>
          <a:xfrm>
            <a:off x="1505703" y="1139439"/>
            <a:ext cx="924719" cy="2174281"/>
            <a:chOff x="1285875" y="323849"/>
            <a:chExt cx="1271588" cy="2989871"/>
          </a:xfrm>
        </p:grpSpPr>
        <p:grpSp>
          <p:nvGrpSpPr>
            <p:cNvPr id="1301" name="グループ化 1300">
              <a:extLst>
                <a:ext uri="{FF2B5EF4-FFF2-40B4-BE49-F238E27FC236}">
                  <a16:creationId xmlns:a16="http://schemas.microsoft.com/office/drawing/2014/main" id="{0A781C4A-C7F4-4602-9D99-5346CEEDD20C}"/>
                </a:ext>
              </a:extLst>
            </p:cNvPr>
            <p:cNvGrpSpPr/>
            <p:nvPr/>
          </p:nvGrpSpPr>
          <p:grpSpPr>
            <a:xfrm>
              <a:off x="1285875" y="323849"/>
              <a:ext cx="1271588" cy="2390775"/>
              <a:chOff x="1666875" y="323849"/>
              <a:chExt cx="1271588" cy="2390775"/>
            </a:xfrm>
            <a:solidFill>
              <a:srgbClr val="FFC000"/>
            </a:solidFill>
          </p:grpSpPr>
          <p:sp>
            <p:nvSpPr>
              <p:cNvPr id="1304" name="フリーフォーム: 図形 1303">
                <a:extLst>
                  <a:ext uri="{FF2B5EF4-FFF2-40B4-BE49-F238E27FC236}">
                    <a16:creationId xmlns:a16="http://schemas.microsoft.com/office/drawing/2014/main" id="{A0670C02-3E05-4EF9-9465-E536122B090A}"/>
                  </a:ext>
                </a:extLst>
              </p:cNvPr>
              <p:cNvSpPr/>
              <p:nvPr/>
            </p:nvSpPr>
            <p:spPr>
              <a:xfrm rot="10800000">
                <a:off x="167401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solidFill>
                <a:srgbClr val="CC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5" name="四角形: 上の 2 つの角を丸める 1304">
                <a:extLst>
                  <a:ext uri="{FF2B5EF4-FFF2-40B4-BE49-F238E27FC236}">
                    <a16:creationId xmlns:a16="http://schemas.microsoft.com/office/drawing/2014/main" id="{5848136E-E625-427F-A184-81C0470C6684}"/>
                  </a:ext>
                </a:extLst>
              </p:cNvPr>
              <p:cNvSpPr/>
              <p:nvPr/>
            </p:nvSpPr>
            <p:spPr>
              <a:xfrm>
                <a:off x="1666875" y="323849"/>
                <a:ext cx="1271588" cy="142875"/>
              </a:xfrm>
              <a:prstGeom prst="round2SameRect">
                <a:avLst/>
              </a:prstGeom>
              <a:solidFill>
                <a:srgbClr val="CC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6" name="楕円 1305">
                <a:extLst>
                  <a:ext uri="{FF2B5EF4-FFF2-40B4-BE49-F238E27FC236}">
                    <a16:creationId xmlns:a16="http://schemas.microsoft.com/office/drawing/2014/main" id="{36D1FFD7-1A6A-4423-9B82-DE73A4C6E3E0}"/>
                  </a:ext>
                </a:extLst>
              </p:cNvPr>
              <p:cNvSpPr/>
              <p:nvPr/>
            </p:nvSpPr>
            <p:spPr>
              <a:xfrm>
                <a:off x="1869282" y="2605088"/>
                <a:ext cx="866775" cy="109536"/>
              </a:xfrm>
              <a:prstGeom prst="ellipse">
                <a:avLst/>
              </a:prstGeom>
              <a:solidFill>
                <a:srgbClr val="FF5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7" name="フリーフォーム: 図形 1306">
                <a:extLst>
                  <a:ext uri="{FF2B5EF4-FFF2-40B4-BE49-F238E27FC236}">
                    <a16:creationId xmlns:a16="http://schemas.microsoft.com/office/drawing/2014/main" id="{7394BA4B-B06D-47FA-A8B1-B1542DF1FDE8}"/>
                  </a:ext>
                </a:extLst>
              </p:cNvPr>
              <p:cNvSpPr/>
              <p:nvPr/>
            </p:nvSpPr>
            <p:spPr>
              <a:xfrm rot="10800000">
                <a:off x="1800326" y="854641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rgbClr val="FF5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8" name="正方形/長方形 1307">
                <a:extLst>
                  <a:ext uri="{FF2B5EF4-FFF2-40B4-BE49-F238E27FC236}">
                    <a16:creationId xmlns:a16="http://schemas.microsoft.com/office/drawing/2014/main" id="{1DC10520-E632-4659-BB93-50ECEAED901C}"/>
                  </a:ext>
                </a:extLst>
              </p:cNvPr>
              <p:cNvSpPr/>
              <p:nvPr/>
            </p:nvSpPr>
            <p:spPr>
              <a:xfrm>
                <a:off x="201930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9" name="正方形/長方形 1308">
                <a:extLst>
                  <a:ext uri="{FF2B5EF4-FFF2-40B4-BE49-F238E27FC236}">
                    <a16:creationId xmlns:a16="http://schemas.microsoft.com/office/drawing/2014/main" id="{FA295275-71BC-487B-8CE4-05F20CDAC653}"/>
                  </a:ext>
                </a:extLst>
              </p:cNvPr>
              <p:cNvSpPr/>
              <p:nvPr/>
            </p:nvSpPr>
            <p:spPr>
              <a:xfrm>
                <a:off x="2057403" y="845344"/>
                <a:ext cx="523872" cy="1567996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02" name="フリーフォーム: 図形 1301">
              <a:extLst>
                <a:ext uri="{FF2B5EF4-FFF2-40B4-BE49-F238E27FC236}">
                  <a16:creationId xmlns:a16="http://schemas.microsoft.com/office/drawing/2014/main" id="{27F8CD6B-F096-476C-9A7E-942629D46149}"/>
                </a:ext>
              </a:extLst>
            </p:cNvPr>
            <p:cNvSpPr/>
            <p:nvPr/>
          </p:nvSpPr>
          <p:spPr>
            <a:xfrm rot="10800000">
              <a:off x="1665702" y="2642577"/>
              <a:ext cx="550851" cy="671143"/>
            </a:xfrm>
            <a:custGeom>
              <a:avLst/>
              <a:gdLst>
                <a:gd name="connsiteX0" fmla="*/ 275426 w 550851"/>
                <a:gd name="connsiteY0" fmla="*/ 671143 h 671143"/>
                <a:gd name="connsiteX1" fmla="*/ 0 w 550851"/>
                <a:gd name="connsiteY1" fmla="*/ 611915 h 671143"/>
                <a:gd name="connsiteX2" fmla="*/ 2662 w 550851"/>
                <a:gd name="connsiteY2" fmla="*/ 606237 h 671143"/>
                <a:gd name="connsiteX3" fmla="*/ 1234 w 550851"/>
                <a:gd name="connsiteY3" fmla="*/ 606237 h 671143"/>
                <a:gd name="connsiteX4" fmla="*/ 81886 w 550851"/>
                <a:gd name="connsiteY4" fmla="*/ 64906 h 671143"/>
                <a:gd name="connsiteX5" fmla="*/ 82857 w 550851"/>
                <a:gd name="connsiteY5" fmla="*/ 64906 h 671143"/>
                <a:gd name="connsiteX6" fmla="*/ 82857 w 550851"/>
                <a:gd name="connsiteY6" fmla="*/ 64905 h 671143"/>
                <a:gd name="connsiteX7" fmla="*/ 275426 w 550851"/>
                <a:gd name="connsiteY7" fmla="*/ 0 h 671143"/>
                <a:gd name="connsiteX8" fmla="*/ 467995 w 550851"/>
                <a:gd name="connsiteY8" fmla="*/ 64905 h 671143"/>
                <a:gd name="connsiteX9" fmla="*/ 467622 w 550851"/>
                <a:gd name="connsiteY9" fmla="*/ 66154 h 671143"/>
                <a:gd name="connsiteX10" fmla="*/ 548041 w 550851"/>
                <a:gd name="connsiteY10" fmla="*/ 605922 h 671143"/>
                <a:gd name="connsiteX11" fmla="*/ 550851 w 550851"/>
                <a:gd name="connsiteY11" fmla="*/ 611915 h 671143"/>
                <a:gd name="connsiteX12" fmla="*/ 275426 w 550851"/>
                <a:gd name="connsiteY12" fmla="*/ 671143 h 671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851" h="671143">
                  <a:moveTo>
                    <a:pt x="275426" y="671143"/>
                  </a:moveTo>
                  <a:cubicBezTo>
                    <a:pt x="123312" y="671143"/>
                    <a:pt x="0" y="644625"/>
                    <a:pt x="0" y="611915"/>
                  </a:cubicBezTo>
                  <a:lnTo>
                    <a:pt x="2662" y="606237"/>
                  </a:lnTo>
                  <a:lnTo>
                    <a:pt x="1234" y="606237"/>
                  </a:lnTo>
                  <a:lnTo>
                    <a:pt x="81886" y="64906"/>
                  </a:lnTo>
                  <a:lnTo>
                    <a:pt x="82857" y="64906"/>
                  </a:lnTo>
                  <a:lnTo>
                    <a:pt x="82857" y="64905"/>
                  </a:lnTo>
                  <a:cubicBezTo>
                    <a:pt x="82857" y="29059"/>
                    <a:pt x="169073" y="0"/>
                    <a:pt x="275426" y="0"/>
                  </a:cubicBezTo>
                  <a:cubicBezTo>
                    <a:pt x="381779" y="0"/>
                    <a:pt x="467995" y="29059"/>
                    <a:pt x="467995" y="64905"/>
                  </a:cubicBezTo>
                  <a:lnTo>
                    <a:pt x="467622" y="66154"/>
                  </a:lnTo>
                  <a:lnTo>
                    <a:pt x="548041" y="605922"/>
                  </a:lnTo>
                  <a:lnTo>
                    <a:pt x="550851" y="611915"/>
                  </a:lnTo>
                  <a:cubicBezTo>
                    <a:pt x="550851" y="644625"/>
                    <a:pt x="427539" y="671143"/>
                    <a:pt x="275426" y="671143"/>
                  </a:cubicBezTo>
                  <a:close/>
                </a:path>
              </a:pathLst>
            </a:cu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3" name="テキスト ボックス 1302">
              <a:extLst>
                <a:ext uri="{FF2B5EF4-FFF2-40B4-BE49-F238E27FC236}">
                  <a16:creationId xmlns:a16="http://schemas.microsoft.com/office/drawing/2014/main" id="{128A06B3-07AC-4E1D-9E91-028EB3358982}"/>
                </a:ext>
              </a:extLst>
            </p:cNvPr>
            <p:cNvSpPr txBox="1"/>
            <p:nvPr/>
          </p:nvSpPr>
          <p:spPr>
            <a:xfrm rot="5400000">
              <a:off x="1212630" y="1433615"/>
              <a:ext cx="1474273" cy="41338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しそ梅</a:t>
              </a:r>
            </a:p>
          </p:txBody>
        </p:sp>
      </p:grpSp>
      <p:grpSp>
        <p:nvGrpSpPr>
          <p:cNvPr id="1310" name="グループ化 1309">
            <a:extLst>
              <a:ext uri="{FF2B5EF4-FFF2-40B4-BE49-F238E27FC236}">
                <a16:creationId xmlns:a16="http://schemas.microsoft.com/office/drawing/2014/main" id="{90A53117-A992-4DB9-B5CB-1AFC63590DEA}"/>
              </a:ext>
            </a:extLst>
          </p:cNvPr>
          <p:cNvGrpSpPr/>
          <p:nvPr/>
        </p:nvGrpSpPr>
        <p:grpSpPr>
          <a:xfrm>
            <a:off x="1433069" y="3935177"/>
            <a:ext cx="1478510" cy="2384323"/>
            <a:chOff x="2716417" y="2821279"/>
            <a:chExt cx="2033111" cy="3278701"/>
          </a:xfrm>
        </p:grpSpPr>
        <p:grpSp>
          <p:nvGrpSpPr>
            <p:cNvPr id="1311" name="グループ化 1310">
              <a:extLst>
                <a:ext uri="{FF2B5EF4-FFF2-40B4-BE49-F238E27FC236}">
                  <a16:creationId xmlns:a16="http://schemas.microsoft.com/office/drawing/2014/main" id="{FC7BC103-30DD-454E-960B-A7B658999CB7}"/>
                </a:ext>
              </a:extLst>
            </p:cNvPr>
            <p:cNvGrpSpPr/>
            <p:nvPr/>
          </p:nvGrpSpPr>
          <p:grpSpPr>
            <a:xfrm>
              <a:off x="2716417" y="5428837"/>
              <a:ext cx="550851" cy="671143"/>
              <a:chOff x="1777854" y="2179637"/>
              <a:chExt cx="633244" cy="771528"/>
            </a:xfrm>
          </p:grpSpPr>
          <p:sp>
            <p:nvSpPr>
              <p:cNvPr id="1325" name="フリーフォーム: 図形 1324">
                <a:extLst>
                  <a:ext uri="{FF2B5EF4-FFF2-40B4-BE49-F238E27FC236}">
                    <a16:creationId xmlns:a16="http://schemas.microsoft.com/office/drawing/2014/main" id="{A761C798-BA3E-46C5-95F9-39CD975178E6}"/>
                  </a:ext>
                </a:extLst>
              </p:cNvPr>
              <p:cNvSpPr/>
              <p:nvPr/>
            </p:nvSpPr>
            <p:spPr>
              <a:xfrm>
                <a:off x="1777854" y="2254251"/>
                <a:ext cx="633244" cy="696914"/>
              </a:xfrm>
              <a:custGeom>
                <a:avLst/>
                <a:gdLst>
                  <a:gd name="connsiteX0" fmla="*/ 94134 w 633244"/>
                  <a:gd name="connsiteY0" fmla="*/ 0 h 696914"/>
                  <a:gd name="connsiteX1" fmla="*/ 537352 w 633244"/>
                  <a:gd name="connsiteY1" fmla="*/ 0 h 696914"/>
                  <a:gd name="connsiteX2" fmla="*/ 630014 w 633244"/>
                  <a:gd name="connsiteY2" fmla="*/ 621937 h 696914"/>
                  <a:gd name="connsiteX3" fmla="*/ 633244 w 633244"/>
                  <a:gd name="connsiteY3" fmla="*/ 628827 h 696914"/>
                  <a:gd name="connsiteX4" fmla="*/ 316622 w 633244"/>
                  <a:gd name="connsiteY4" fmla="*/ 696914 h 696914"/>
                  <a:gd name="connsiteX5" fmla="*/ 0 w 633244"/>
                  <a:gd name="connsiteY5" fmla="*/ 628827 h 696914"/>
                  <a:gd name="connsiteX6" fmla="*/ 3060 w 633244"/>
                  <a:gd name="connsiteY6" fmla="*/ 622300 h 696914"/>
                  <a:gd name="connsiteX7" fmla="*/ 1418 w 633244"/>
                  <a:gd name="connsiteY7" fmla="*/ 622300 h 696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3244" h="696914">
                    <a:moveTo>
                      <a:pt x="94134" y="0"/>
                    </a:moveTo>
                    <a:lnTo>
                      <a:pt x="537352" y="0"/>
                    </a:lnTo>
                    <a:lnTo>
                      <a:pt x="630014" y="621937"/>
                    </a:lnTo>
                    <a:lnTo>
                      <a:pt x="633244" y="628827"/>
                    </a:lnTo>
                    <a:cubicBezTo>
                      <a:pt x="633244" y="666430"/>
                      <a:pt x="491488" y="696914"/>
                      <a:pt x="316622" y="696914"/>
                    </a:cubicBezTo>
                    <a:cubicBezTo>
                      <a:pt x="141756" y="696914"/>
                      <a:pt x="0" y="666430"/>
                      <a:pt x="0" y="628827"/>
                    </a:cubicBezTo>
                    <a:lnTo>
                      <a:pt x="3060" y="622300"/>
                    </a:lnTo>
                    <a:lnTo>
                      <a:pt x="1418" y="622300"/>
                    </a:lnTo>
                    <a:close/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6" name="楕円 1325">
                <a:extLst>
                  <a:ext uri="{FF2B5EF4-FFF2-40B4-BE49-F238E27FC236}">
                    <a16:creationId xmlns:a16="http://schemas.microsoft.com/office/drawing/2014/main" id="{09498303-B4B2-42DB-B2BE-EA741FE6CD5B}"/>
                  </a:ext>
                </a:extLst>
              </p:cNvPr>
              <p:cNvSpPr/>
              <p:nvPr/>
            </p:nvSpPr>
            <p:spPr>
              <a:xfrm>
                <a:off x="1873104" y="2179637"/>
                <a:ext cx="442743" cy="14922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7" name="楕円 1326">
                <a:extLst>
                  <a:ext uri="{FF2B5EF4-FFF2-40B4-BE49-F238E27FC236}">
                    <a16:creationId xmlns:a16="http://schemas.microsoft.com/office/drawing/2014/main" id="{E3A86FB8-C3B3-4D3C-8118-E1A5746DD7D8}"/>
                  </a:ext>
                </a:extLst>
              </p:cNvPr>
              <p:cNvSpPr/>
              <p:nvPr/>
            </p:nvSpPr>
            <p:spPr>
              <a:xfrm>
                <a:off x="1950311" y="2210239"/>
                <a:ext cx="288332" cy="7159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12" name="フリーフォーム: 図形 1311">
              <a:extLst>
                <a:ext uri="{FF2B5EF4-FFF2-40B4-BE49-F238E27FC236}">
                  <a16:creationId xmlns:a16="http://schemas.microsoft.com/office/drawing/2014/main" id="{501B92F8-B27F-473C-91C2-88FBE3A4471C}"/>
                </a:ext>
              </a:extLst>
            </p:cNvPr>
            <p:cNvSpPr/>
            <p:nvPr/>
          </p:nvSpPr>
          <p:spPr>
            <a:xfrm rot="5400000">
              <a:off x="3965321" y="5266049"/>
              <a:ext cx="571693" cy="996720"/>
            </a:xfrm>
            <a:custGeom>
              <a:avLst/>
              <a:gdLst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198255 h 901470"/>
                <a:gd name="connsiteX11" fmla="*/ 558798 w 558798"/>
                <a:gd name="connsiteY11" fmla="*/ 467888 h 901470"/>
                <a:gd name="connsiteX12" fmla="*/ 125215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467888 h 901470"/>
                <a:gd name="connsiteX11" fmla="*/ 125215 w 558798"/>
                <a:gd name="connsiteY11" fmla="*/ 901470 h 901470"/>
                <a:gd name="connsiteX12" fmla="*/ 0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8798 w 558798"/>
                <a:gd name="connsiteY9" fmla="*/ 467888 h 901470"/>
                <a:gd name="connsiteX10" fmla="*/ 125215 w 558798"/>
                <a:gd name="connsiteY10" fmla="*/ 901470 h 901470"/>
                <a:gd name="connsiteX11" fmla="*/ 0 w 558798"/>
                <a:gd name="connsiteY11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106085 h 901470"/>
                <a:gd name="connsiteX6" fmla="*/ 450332 w 558798"/>
                <a:gd name="connsiteY6" fmla="*/ 0 h 901470"/>
                <a:gd name="connsiteX7" fmla="*/ 556417 w 558798"/>
                <a:gd name="connsiteY7" fmla="*/ 106085 h 901470"/>
                <a:gd name="connsiteX8" fmla="*/ 558798 w 558798"/>
                <a:gd name="connsiteY8" fmla="*/ 467888 h 901470"/>
                <a:gd name="connsiteX9" fmla="*/ 125215 w 558798"/>
                <a:gd name="connsiteY9" fmla="*/ 901470 h 901470"/>
                <a:gd name="connsiteX10" fmla="*/ 0 w 558798"/>
                <a:gd name="connsiteY10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4247 w 558798"/>
                <a:gd name="connsiteY4" fmla="*/ 106085 h 901470"/>
                <a:gd name="connsiteX5" fmla="*/ 450332 w 558798"/>
                <a:gd name="connsiteY5" fmla="*/ 0 h 901470"/>
                <a:gd name="connsiteX6" fmla="*/ 556417 w 558798"/>
                <a:gd name="connsiteY6" fmla="*/ 106085 h 901470"/>
                <a:gd name="connsiteX7" fmla="*/ 558798 w 558798"/>
                <a:gd name="connsiteY7" fmla="*/ 467888 h 901470"/>
                <a:gd name="connsiteX8" fmla="*/ 125215 w 558798"/>
                <a:gd name="connsiteY8" fmla="*/ 901470 h 901470"/>
                <a:gd name="connsiteX9" fmla="*/ 0 w 558798"/>
                <a:gd name="connsiteY9" fmla="*/ 901470 h 901470"/>
                <a:gd name="connsiteX0" fmla="*/ 0 w 558798"/>
                <a:gd name="connsiteY0" fmla="*/ 90147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9" fmla="*/ 0 w 558798"/>
                <a:gd name="connsiteY9" fmla="*/ 901470 h 996720"/>
                <a:gd name="connsiteX0" fmla="*/ 34727 w 558798"/>
                <a:gd name="connsiteY0" fmla="*/ 99672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0" fmla="*/ 0 w 524071"/>
                <a:gd name="connsiteY0" fmla="*/ 996720 h 996720"/>
                <a:gd name="connsiteX1" fmla="*/ 90488 w 524071"/>
                <a:gd name="connsiteY1" fmla="*/ 687694 h 996720"/>
                <a:gd name="connsiteX2" fmla="*/ 310295 w 524071"/>
                <a:gd name="connsiteY2" fmla="*/ 467888 h 996720"/>
                <a:gd name="connsiteX3" fmla="*/ 309520 w 524071"/>
                <a:gd name="connsiteY3" fmla="*/ 106085 h 996720"/>
                <a:gd name="connsiteX4" fmla="*/ 415605 w 524071"/>
                <a:gd name="connsiteY4" fmla="*/ 0 h 996720"/>
                <a:gd name="connsiteX5" fmla="*/ 521690 w 524071"/>
                <a:gd name="connsiteY5" fmla="*/ 106085 h 996720"/>
                <a:gd name="connsiteX6" fmla="*/ 524071 w 524071"/>
                <a:gd name="connsiteY6" fmla="*/ 467888 h 996720"/>
                <a:gd name="connsiteX7" fmla="*/ 0 w 524071"/>
                <a:gd name="connsiteY7" fmla="*/ 996720 h 996720"/>
                <a:gd name="connsiteX0" fmla="*/ 47622 w 571693"/>
                <a:gd name="connsiteY0" fmla="*/ 996720 h 996720"/>
                <a:gd name="connsiteX1" fmla="*/ 0 w 571693"/>
                <a:gd name="connsiteY1" fmla="*/ 787706 h 996720"/>
                <a:gd name="connsiteX2" fmla="*/ 357917 w 571693"/>
                <a:gd name="connsiteY2" fmla="*/ 467888 h 996720"/>
                <a:gd name="connsiteX3" fmla="*/ 357142 w 571693"/>
                <a:gd name="connsiteY3" fmla="*/ 106085 h 996720"/>
                <a:gd name="connsiteX4" fmla="*/ 463227 w 571693"/>
                <a:gd name="connsiteY4" fmla="*/ 0 h 996720"/>
                <a:gd name="connsiteX5" fmla="*/ 569312 w 571693"/>
                <a:gd name="connsiteY5" fmla="*/ 106085 h 996720"/>
                <a:gd name="connsiteX6" fmla="*/ 571693 w 571693"/>
                <a:gd name="connsiteY6" fmla="*/ 467888 h 996720"/>
                <a:gd name="connsiteX7" fmla="*/ 47622 w 571693"/>
                <a:gd name="connsiteY7" fmla="*/ 996720 h 99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693" h="996720">
                  <a:moveTo>
                    <a:pt x="47622" y="996720"/>
                  </a:moveTo>
                  <a:lnTo>
                    <a:pt x="0" y="787706"/>
                  </a:lnTo>
                  <a:cubicBezTo>
                    <a:pt x="121396" y="787706"/>
                    <a:pt x="357917" y="589284"/>
                    <a:pt x="357917" y="467888"/>
                  </a:cubicBezTo>
                  <a:cubicBezTo>
                    <a:pt x="357659" y="347287"/>
                    <a:pt x="357400" y="226686"/>
                    <a:pt x="357142" y="106085"/>
                  </a:cubicBezTo>
                  <a:cubicBezTo>
                    <a:pt x="357142" y="47496"/>
                    <a:pt x="404638" y="0"/>
                    <a:pt x="463227" y="0"/>
                  </a:cubicBezTo>
                  <a:cubicBezTo>
                    <a:pt x="521816" y="0"/>
                    <a:pt x="569312" y="47496"/>
                    <a:pt x="569312" y="106085"/>
                  </a:cubicBezTo>
                  <a:cubicBezTo>
                    <a:pt x="570106" y="226686"/>
                    <a:pt x="570899" y="347287"/>
                    <a:pt x="571693" y="467888"/>
                  </a:cubicBezTo>
                  <a:cubicBezTo>
                    <a:pt x="571693" y="707349"/>
                    <a:pt x="287084" y="996720"/>
                    <a:pt x="47622" y="99672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13" name="グループ化 1312">
              <a:extLst>
                <a:ext uri="{FF2B5EF4-FFF2-40B4-BE49-F238E27FC236}">
                  <a16:creationId xmlns:a16="http://schemas.microsoft.com/office/drawing/2014/main" id="{EC1225B3-B338-4524-86BB-9BEBF7A8D24E}"/>
                </a:ext>
              </a:extLst>
            </p:cNvPr>
            <p:cNvGrpSpPr/>
            <p:nvPr/>
          </p:nvGrpSpPr>
          <p:grpSpPr>
            <a:xfrm rot="20700000">
              <a:off x="2867042" y="2821279"/>
              <a:ext cx="1271588" cy="2752724"/>
              <a:chOff x="4124325" y="323849"/>
              <a:chExt cx="1271588" cy="2752724"/>
            </a:xfrm>
          </p:grpSpPr>
          <p:sp>
            <p:nvSpPr>
              <p:cNvPr id="1314" name="フリーフォーム: 図形 1313">
                <a:extLst>
                  <a:ext uri="{FF2B5EF4-FFF2-40B4-BE49-F238E27FC236}">
                    <a16:creationId xmlns:a16="http://schemas.microsoft.com/office/drawing/2014/main" id="{98535DCA-11E1-4CAE-8D9D-FE0DDDBD62B6}"/>
                  </a:ext>
                </a:extLst>
              </p:cNvPr>
              <p:cNvSpPr/>
              <p:nvPr/>
            </p:nvSpPr>
            <p:spPr>
              <a:xfrm rot="10800000">
                <a:off x="413146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solidFill>
                <a:srgbClr val="CC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5" name="四角形: 上の 2 つの角を丸める 1314">
                <a:extLst>
                  <a:ext uri="{FF2B5EF4-FFF2-40B4-BE49-F238E27FC236}">
                    <a16:creationId xmlns:a16="http://schemas.microsoft.com/office/drawing/2014/main" id="{47156243-4FBC-48EA-A514-B39EDA98F3A4}"/>
                  </a:ext>
                </a:extLst>
              </p:cNvPr>
              <p:cNvSpPr/>
              <p:nvPr/>
            </p:nvSpPr>
            <p:spPr>
              <a:xfrm>
                <a:off x="4124325" y="323849"/>
                <a:ext cx="1271588" cy="142875"/>
              </a:xfrm>
              <a:prstGeom prst="round2SameRect">
                <a:avLst/>
              </a:prstGeom>
              <a:solidFill>
                <a:srgbClr val="CC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6" name="楕円 1315">
                <a:extLst>
                  <a:ext uri="{FF2B5EF4-FFF2-40B4-BE49-F238E27FC236}">
                    <a16:creationId xmlns:a16="http://schemas.microsoft.com/office/drawing/2014/main" id="{CBBDDC4A-06FB-4B6D-AFCD-8A443AD6797B}"/>
                  </a:ext>
                </a:extLst>
              </p:cNvPr>
              <p:cNvSpPr/>
              <p:nvPr/>
            </p:nvSpPr>
            <p:spPr>
              <a:xfrm>
                <a:off x="4326732" y="2605088"/>
                <a:ext cx="866775" cy="109536"/>
              </a:xfrm>
              <a:prstGeom prst="ellipse">
                <a:avLst/>
              </a:prstGeom>
              <a:solidFill>
                <a:srgbClr val="FF5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7" name="フリーフォーム: 図形 1316">
                <a:extLst>
                  <a:ext uri="{FF2B5EF4-FFF2-40B4-BE49-F238E27FC236}">
                    <a16:creationId xmlns:a16="http://schemas.microsoft.com/office/drawing/2014/main" id="{5EA88280-A747-4E92-96F6-DF896E06A96D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8" name="四角形: 角を丸くする 1317">
                <a:extLst>
                  <a:ext uri="{FF2B5EF4-FFF2-40B4-BE49-F238E27FC236}">
                    <a16:creationId xmlns:a16="http://schemas.microsoft.com/office/drawing/2014/main" id="{D7F8E79B-EB74-4A49-B56E-4BC33AE0A732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5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9" name="四角形: 角を丸くする 1318">
                <a:extLst>
                  <a:ext uri="{FF2B5EF4-FFF2-40B4-BE49-F238E27FC236}">
                    <a16:creationId xmlns:a16="http://schemas.microsoft.com/office/drawing/2014/main" id="{47EB61CA-C6D0-43CE-A02C-A169B20E1E83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5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0" name="四角形: 角を丸くする 1319">
                <a:extLst>
                  <a:ext uri="{FF2B5EF4-FFF2-40B4-BE49-F238E27FC236}">
                    <a16:creationId xmlns:a16="http://schemas.microsoft.com/office/drawing/2014/main" id="{AB3F44B9-1038-485E-8889-32D1C0722041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5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1" name="フリーフォーム: 図形 1320">
                <a:extLst>
                  <a:ext uri="{FF2B5EF4-FFF2-40B4-BE49-F238E27FC236}">
                    <a16:creationId xmlns:a16="http://schemas.microsoft.com/office/drawing/2014/main" id="{548D8B25-5703-4ACF-AEE2-A49617D8F288}"/>
                  </a:ext>
                </a:extLst>
              </p:cNvPr>
              <p:cNvSpPr/>
              <p:nvPr/>
            </p:nvSpPr>
            <p:spPr>
              <a:xfrm rot="10800000">
                <a:off x="4261051" y="854640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rgbClr val="FF5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2" name="正方形/長方形 1321">
                <a:extLst>
                  <a:ext uri="{FF2B5EF4-FFF2-40B4-BE49-F238E27FC236}">
                    <a16:creationId xmlns:a16="http://schemas.microsoft.com/office/drawing/2014/main" id="{9040D77B-E170-4F04-85FA-8A6AEA6031F3}"/>
                  </a:ext>
                </a:extLst>
              </p:cNvPr>
              <p:cNvSpPr/>
              <p:nvPr/>
            </p:nvSpPr>
            <p:spPr>
              <a:xfrm>
                <a:off x="447675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3" name="正方形/長方形 1322">
                <a:extLst>
                  <a:ext uri="{FF2B5EF4-FFF2-40B4-BE49-F238E27FC236}">
                    <a16:creationId xmlns:a16="http://schemas.microsoft.com/office/drawing/2014/main" id="{BFF6825B-6CFC-4BAD-957B-0C99D25E6423}"/>
                  </a:ext>
                </a:extLst>
              </p:cNvPr>
              <p:cNvSpPr/>
              <p:nvPr/>
            </p:nvSpPr>
            <p:spPr>
              <a:xfrm>
                <a:off x="4514853" y="845344"/>
                <a:ext cx="523872" cy="1567996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4" name="テキスト ボックス 1323">
                <a:extLst>
                  <a:ext uri="{FF2B5EF4-FFF2-40B4-BE49-F238E27FC236}">
                    <a16:creationId xmlns:a16="http://schemas.microsoft.com/office/drawing/2014/main" id="{E1FA290F-6C8F-476D-B196-7DCE2F8CCEF1}"/>
                  </a:ext>
                </a:extLst>
              </p:cNvPr>
              <p:cNvSpPr txBox="1"/>
              <p:nvPr/>
            </p:nvSpPr>
            <p:spPr>
              <a:xfrm rot="5400000">
                <a:off x="4047270" y="1433615"/>
                <a:ext cx="1474273" cy="413385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しそ梅</a:t>
                </a:r>
              </a:p>
            </p:txBody>
          </p:sp>
        </p:grpSp>
      </p:grpSp>
      <p:grpSp>
        <p:nvGrpSpPr>
          <p:cNvPr id="1328" name="グループ化 1327">
            <a:extLst>
              <a:ext uri="{FF2B5EF4-FFF2-40B4-BE49-F238E27FC236}">
                <a16:creationId xmlns:a16="http://schemas.microsoft.com/office/drawing/2014/main" id="{E010F8C6-ACD2-4BB0-BC03-889A75544B20}"/>
              </a:ext>
            </a:extLst>
          </p:cNvPr>
          <p:cNvGrpSpPr/>
          <p:nvPr/>
        </p:nvGrpSpPr>
        <p:grpSpPr>
          <a:xfrm>
            <a:off x="4546934" y="1139439"/>
            <a:ext cx="924719" cy="2174281"/>
            <a:chOff x="3840817" y="323849"/>
            <a:chExt cx="1271588" cy="2989871"/>
          </a:xfrm>
        </p:grpSpPr>
        <p:grpSp>
          <p:nvGrpSpPr>
            <p:cNvPr id="1329" name="グループ化 1328">
              <a:extLst>
                <a:ext uri="{FF2B5EF4-FFF2-40B4-BE49-F238E27FC236}">
                  <a16:creationId xmlns:a16="http://schemas.microsoft.com/office/drawing/2014/main" id="{A18A69F2-B498-4753-91E5-3B45E849A512}"/>
                </a:ext>
              </a:extLst>
            </p:cNvPr>
            <p:cNvGrpSpPr/>
            <p:nvPr/>
          </p:nvGrpSpPr>
          <p:grpSpPr>
            <a:xfrm>
              <a:off x="3840817" y="323849"/>
              <a:ext cx="1271588" cy="2390775"/>
              <a:chOff x="1666875" y="323849"/>
              <a:chExt cx="1271588" cy="2390775"/>
            </a:xfrm>
            <a:solidFill>
              <a:srgbClr val="FFC000"/>
            </a:solidFill>
          </p:grpSpPr>
          <p:sp>
            <p:nvSpPr>
              <p:cNvPr id="1332" name="フリーフォーム: 図形 1331">
                <a:extLst>
                  <a:ext uri="{FF2B5EF4-FFF2-40B4-BE49-F238E27FC236}">
                    <a16:creationId xmlns:a16="http://schemas.microsoft.com/office/drawing/2014/main" id="{F033136B-7C11-4A45-82D5-44EA0B96A449}"/>
                  </a:ext>
                </a:extLst>
              </p:cNvPr>
              <p:cNvSpPr/>
              <p:nvPr/>
            </p:nvSpPr>
            <p:spPr>
              <a:xfrm rot="10800000">
                <a:off x="167401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3" name="四角形: 上の 2 つの角を丸める 1332">
                <a:extLst>
                  <a:ext uri="{FF2B5EF4-FFF2-40B4-BE49-F238E27FC236}">
                    <a16:creationId xmlns:a16="http://schemas.microsoft.com/office/drawing/2014/main" id="{BA3B97A5-3EBD-4A55-8B07-C336B212BEB6}"/>
                  </a:ext>
                </a:extLst>
              </p:cNvPr>
              <p:cNvSpPr/>
              <p:nvPr/>
            </p:nvSpPr>
            <p:spPr>
              <a:xfrm>
                <a:off x="1666875" y="323849"/>
                <a:ext cx="1271588" cy="142875"/>
              </a:xfrm>
              <a:prstGeom prst="round2Same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4" name="楕円 1333">
                <a:extLst>
                  <a:ext uri="{FF2B5EF4-FFF2-40B4-BE49-F238E27FC236}">
                    <a16:creationId xmlns:a16="http://schemas.microsoft.com/office/drawing/2014/main" id="{7D60A992-283A-4665-8FD9-7898C711D1CD}"/>
                  </a:ext>
                </a:extLst>
              </p:cNvPr>
              <p:cNvSpPr/>
              <p:nvPr/>
            </p:nvSpPr>
            <p:spPr>
              <a:xfrm>
                <a:off x="1869282" y="2605088"/>
                <a:ext cx="866775" cy="10953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5" name="フリーフォーム: 図形 1334">
                <a:extLst>
                  <a:ext uri="{FF2B5EF4-FFF2-40B4-BE49-F238E27FC236}">
                    <a16:creationId xmlns:a16="http://schemas.microsoft.com/office/drawing/2014/main" id="{31B1823E-BC5A-4E06-9C4A-039CA19731AA}"/>
                  </a:ext>
                </a:extLst>
              </p:cNvPr>
              <p:cNvSpPr/>
              <p:nvPr/>
            </p:nvSpPr>
            <p:spPr>
              <a:xfrm rot="10800000">
                <a:off x="1803601" y="854640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6" name="正方形/長方形 1335">
                <a:extLst>
                  <a:ext uri="{FF2B5EF4-FFF2-40B4-BE49-F238E27FC236}">
                    <a16:creationId xmlns:a16="http://schemas.microsoft.com/office/drawing/2014/main" id="{61CA4F10-4076-467C-B3AD-3714FA8E32E7}"/>
                  </a:ext>
                </a:extLst>
              </p:cNvPr>
              <p:cNvSpPr/>
              <p:nvPr/>
            </p:nvSpPr>
            <p:spPr>
              <a:xfrm>
                <a:off x="201930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7" name="正方形/長方形 1336">
                <a:extLst>
                  <a:ext uri="{FF2B5EF4-FFF2-40B4-BE49-F238E27FC236}">
                    <a16:creationId xmlns:a16="http://schemas.microsoft.com/office/drawing/2014/main" id="{A32C29EF-4847-4DC7-B18A-4B3788ECD5AD}"/>
                  </a:ext>
                </a:extLst>
              </p:cNvPr>
              <p:cNvSpPr/>
              <p:nvPr/>
            </p:nvSpPr>
            <p:spPr>
              <a:xfrm>
                <a:off x="2057403" y="845344"/>
                <a:ext cx="523872" cy="156799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30" name="フリーフォーム: 図形 1329">
              <a:extLst>
                <a:ext uri="{FF2B5EF4-FFF2-40B4-BE49-F238E27FC236}">
                  <a16:creationId xmlns:a16="http://schemas.microsoft.com/office/drawing/2014/main" id="{0617A41B-C548-484E-95F3-4E626344FB6D}"/>
                </a:ext>
              </a:extLst>
            </p:cNvPr>
            <p:cNvSpPr/>
            <p:nvPr/>
          </p:nvSpPr>
          <p:spPr>
            <a:xfrm rot="10800000">
              <a:off x="4220644" y="2642577"/>
              <a:ext cx="550851" cy="671143"/>
            </a:xfrm>
            <a:custGeom>
              <a:avLst/>
              <a:gdLst>
                <a:gd name="connsiteX0" fmla="*/ 275426 w 550851"/>
                <a:gd name="connsiteY0" fmla="*/ 671143 h 671143"/>
                <a:gd name="connsiteX1" fmla="*/ 0 w 550851"/>
                <a:gd name="connsiteY1" fmla="*/ 611915 h 671143"/>
                <a:gd name="connsiteX2" fmla="*/ 2662 w 550851"/>
                <a:gd name="connsiteY2" fmla="*/ 606237 h 671143"/>
                <a:gd name="connsiteX3" fmla="*/ 1234 w 550851"/>
                <a:gd name="connsiteY3" fmla="*/ 606237 h 671143"/>
                <a:gd name="connsiteX4" fmla="*/ 81886 w 550851"/>
                <a:gd name="connsiteY4" fmla="*/ 64906 h 671143"/>
                <a:gd name="connsiteX5" fmla="*/ 82857 w 550851"/>
                <a:gd name="connsiteY5" fmla="*/ 64906 h 671143"/>
                <a:gd name="connsiteX6" fmla="*/ 82857 w 550851"/>
                <a:gd name="connsiteY6" fmla="*/ 64905 h 671143"/>
                <a:gd name="connsiteX7" fmla="*/ 275426 w 550851"/>
                <a:gd name="connsiteY7" fmla="*/ 0 h 671143"/>
                <a:gd name="connsiteX8" fmla="*/ 467995 w 550851"/>
                <a:gd name="connsiteY8" fmla="*/ 64905 h 671143"/>
                <a:gd name="connsiteX9" fmla="*/ 467622 w 550851"/>
                <a:gd name="connsiteY9" fmla="*/ 66154 h 671143"/>
                <a:gd name="connsiteX10" fmla="*/ 548041 w 550851"/>
                <a:gd name="connsiteY10" fmla="*/ 605922 h 671143"/>
                <a:gd name="connsiteX11" fmla="*/ 550851 w 550851"/>
                <a:gd name="connsiteY11" fmla="*/ 611915 h 671143"/>
                <a:gd name="connsiteX12" fmla="*/ 275426 w 550851"/>
                <a:gd name="connsiteY12" fmla="*/ 671143 h 671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851" h="671143">
                  <a:moveTo>
                    <a:pt x="275426" y="671143"/>
                  </a:moveTo>
                  <a:cubicBezTo>
                    <a:pt x="123312" y="671143"/>
                    <a:pt x="0" y="644625"/>
                    <a:pt x="0" y="611915"/>
                  </a:cubicBezTo>
                  <a:lnTo>
                    <a:pt x="2662" y="606237"/>
                  </a:lnTo>
                  <a:lnTo>
                    <a:pt x="1234" y="606237"/>
                  </a:lnTo>
                  <a:lnTo>
                    <a:pt x="81886" y="64906"/>
                  </a:lnTo>
                  <a:lnTo>
                    <a:pt x="82857" y="64906"/>
                  </a:lnTo>
                  <a:lnTo>
                    <a:pt x="82857" y="64905"/>
                  </a:lnTo>
                  <a:cubicBezTo>
                    <a:pt x="82857" y="29059"/>
                    <a:pt x="169073" y="0"/>
                    <a:pt x="275426" y="0"/>
                  </a:cubicBezTo>
                  <a:cubicBezTo>
                    <a:pt x="381779" y="0"/>
                    <a:pt x="467995" y="29059"/>
                    <a:pt x="467995" y="64905"/>
                  </a:cubicBezTo>
                  <a:lnTo>
                    <a:pt x="467622" y="66154"/>
                  </a:lnTo>
                  <a:lnTo>
                    <a:pt x="548041" y="605922"/>
                  </a:lnTo>
                  <a:lnTo>
                    <a:pt x="550851" y="611915"/>
                  </a:lnTo>
                  <a:cubicBezTo>
                    <a:pt x="550851" y="644625"/>
                    <a:pt x="427539" y="671143"/>
                    <a:pt x="275426" y="671143"/>
                  </a:cubicBezTo>
                  <a:close/>
                </a:path>
              </a:pathLst>
            </a:cu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1" name="テキスト ボックス 1330">
              <a:extLst>
                <a:ext uri="{FF2B5EF4-FFF2-40B4-BE49-F238E27FC236}">
                  <a16:creationId xmlns:a16="http://schemas.microsoft.com/office/drawing/2014/main" id="{4B33DD31-80B5-43C9-825F-8F5549285256}"/>
                </a:ext>
              </a:extLst>
            </p:cNvPr>
            <p:cNvSpPr txBox="1"/>
            <p:nvPr/>
          </p:nvSpPr>
          <p:spPr>
            <a:xfrm rot="5400000">
              <a:off x="3767572" y="1433615"/>
              <a:ext cx="1474273" cy="41338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もみじおろし</a:t>
              </a:r>
            </a:p>
          </p:txBody>
        </p:sp>
      </p:grpSp>
      <p:grpSp>
        <p:nvGrpSpPr>
          <p:cNvPr id="1338" name="グループ化 1337">
            <a:extLst>
              <a:ext uri="{FF2B5EF4-FFF2-40B4-BE49-F238E27FC236}">
                <a16:creationId xmlns:a16="http://schemas.microsoft.com/office/drawing/2014/main" id="{C0A36398-B177-49A0-8EBE-C38A8DA2AA42}"/>
              </a:ext>
            </a:extLst>
          </p:cNvPr>
          <p:cNvGrpSpPr/>
          <p:nvPr/>
        </p:nvGrpSpPr>
        <p:grpSpPr>
          <a:xfrm>
            <a:off x="4347434" y="3935177"/>
            <a:ext cx="1478510" cy="2384323"/>
            <a:chOff x="5271359" y="2821279"/>
            <a:chExt cx="2033111" cy="3278701"/>
          </a:xfrm>
        </p:grpSpPr>
        <p:grpSp>
          <p:nvGrpSpPr>
            <p:cNvPr id="1339" name="グループ化 1338">
              <a:extLst>
                <a:ext uri="{FF2B5EF4-FFF2-40B4-BE49-F238E27FC236}">
                  <a16:creationId xmlns:a16="http://schemas.microsoft.com/office/drawing/2014/main" id="{55D4555D-0E09-486B-AD7D-B3080FC339EB}"/>
                </a:ext>
              </a:extLst>
            </p:cNvPr>
            <p:cNvGrpSpPr/>
            <p:nvPr/>
          </p:nvGrpSpPr>
          <p:grpSpPr>
            <a:xfrm>
              <a:off x="5271359" y="5428837"/>
              <a:ext cx="550851" cy="671143"/>
              <a:chOff x="1777854" y="2179637"/>
              <a:chExt cx="633244" cy="771528"/>
            </a:xfrm>
          </p:grpSpPr>
          <p:sp>
            <p:nvSpPr>
              <p:cNvPr id="1353" name="フリーフォーム: 図形 1352">
                <a:extLst>
                  <a:ext uri="{FF2B5EF4-FFF2-40B4-BE49-F238E27FC236}">
                    <a16:creationId xmlns:a16="http://schemas.microsoft.com/office/drawing/2014/main" id="{F168F634-8BB6-498E-AFF4-E645620A6DCE}"/>
                  </a:ext>
                </a:extLst>
              </p:cNvPr>
              <p:cNvSpPr/>
              <p:nvPr/>
            </p:nvSpPr>
            <p:spPr>
              <a:xfrm>
                <a:off x="1777854" y="2254251"/>
                <a:ext cx="633244" cy="696914"/>
              </a:xfrm>
              <a:custGeom>
                <a:avLst/>
                <a:gdLst>
                  <a:gd name="connsiteX0" fmla="*/ 94134 w 633244"/>
                  <a:gd name="connsiteY0" fmla="*/ 0 h 696914"/>
                  <a:gd name="connsiteX1" fmla="*/ 537352 w 633244"/>
                  <a:gd name="connsiteY1" fmla="*/ 0 h 696914"/>
                  <a:gd name="connsiteX2" fmla="*/ 630014 w 633244"/>
                  <a:gd name="connsiteY2" fmla="*/ 621937 h 696914"/>
                  <a:gd name="connsiteX3" fmla="*/ 633244 w 633244"/>
                  <a:gd name="connsiteY3" fmla="*/ 628827 h 696914"/>
                  <a:gd name="connsiteX4" fmla="*/ 316622 w 633244"/>
                  <a:gd name="connsiteY4" fmla="*/ 696914 h 696914"/>
                  <a:gd name="connsiteX5" fmla="*/ 0 w 633244"/>
                  <a:gd name="connsiteY5" fmla="*/ 628827 h 696914"/>
                  <a:gd name="connsiteX6" fmla="*/ 3060 w 633244"/>
                  <a:gd name="connsiteY6" fmla="*/ 622300 h 696914"/>
                  <a:gd name="connsiteX7" fmla="*/ 1418 w 633244"/>
                  <a:gd name="connsiteY7" fmla="*/ 622300 h 696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3244" h="696914">
                    <a:moveTo>
                      <a:pt x="94134" y="0"/>
                    </a:moveTo>
                    <a:lnTo>
                      <a:pt x="537352" y="0"/>
                    </a:lnTo>
                    <a:lnTo>
                      <a:pt x="630014" y="621937"/>
                    </a:lnTo>
                    <a:lnTo>
                      <a:pt x="633244" y="628827"/>
                    </a:lnTo>
                    <a:cubicBezTo>
                      <a:pt x="633244" y="666430"/>
                      <a:pt x="491488" y="696914"/>
                      <a:pt x="316622" y="696914"/>
                    </a:cubicBezTo>
                    <a:cubicBezTo>
                      <a:pt x="141756" y="696914"/>
                      <a:pt x="0" y="666430"/>
                      <a:pt x="0" y="628827"/>
                    </a:cubicBezTo>
                    <a:lnTo>
                      <a:pt x="3060" y="622300"/>
                    </a:lnTo>
                    <a:lnTo>
                      <a:pt x="1418" y="622300"/>
                    </a:lnTo>
                    <a:close/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4" name="楕円 1353">
                <a:extLst>
                  <a:ext uri="{FF2B5EF4-FFF2-40B4-BE49-F238E27FC236}">
                    <a16:creationId xmlns:a16="http://schemas.microsoft.com/office/drawing/2014/main" id="{5503146B-8E48-4AB9-A70C-8077D9C08BFF}"/>
                  </a:ext>
                </a:extLst>
              </p:cNvPr>
              <p:cNvSpPr/>
              <p:nvPr/>
            </p:nvSpPr>
            <p:spPr>
              <a:xfrm>
                <a:off x="1873104" y="2179637"/>
                <a:ext cx="442743" cy="14922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5" name="楕円 1354">
                <a:extLst>
                  <a:ext uri="{FF2B5EF4-FFF2-40B4-BE49-F238E27FC236}">
                    <a16:creationId xmlns:a16="http://schemas.microsoft.com/office/drawing/2014/main" id="{FD5529AC-0F34-423F-8F7A-E9EC145EC3C3}"/>
                  </a:ext>
                </a:extLst>
              </p:cNvPr>
              <p:cNvSpPr/>
              <p:nvPr/>
            </p:nvSpPr>
            <p:spPr>
              <a:xfrm>
                <a:off x="1950311" y="2210239"/>
                <a:ext cx="288332" cy="7159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40" name="フリーフォーム: 図形 1339">
              <a:extLst>
                <a:ext uri="{FF2B5EF4-FFF2-40B4-BE49-F238E27FC236}">
                  <a16:creationId xmlns:a16="http://schemas.microsoft.com/office/drawing/2014/main" id="{53055B30-3122-480A-84C7-96353254FD14}"/>
                </a:ext>
              </a:extLst>
            </p:cNvPr>
            <p:cNvSpPr/>
            <p:nvPr/>
          </p:nvSpPr>
          <p:spPr>
            <a:xfrm rot="5400000">
              <a:off x="6520263" y="5266049"/>
              <a:ext cx="571693" cy="996720"/>
            </a:xfrm>
            <a:custGeom>
              <a:avLst/>
              <a:gdLst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198255 h 901470"/>
                <a:gd name="connsiteX11" fmla="*/ 558798 w 558798"/>
                <a:gd name="connsiteY11" fmla="*/ 467888 h 901470"/>
                <a:gd name="connsiteX12" fmla="*/ 125215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467888 h 901470"/>
                <a:gd name="connsiteX11" fmla="*/ 125215 w 558798"/>
                <a:gd name="connsiteY11" fmla="*/ 901470 h 901470"/>
                <a:gd name="connsiteX12" fmla="*/ 0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8798 w 558798"/>
                <a:gd name="connsiteY9" fmla="*/ 467888 h 901470"/>
                <a:gd name="connsiteX10" fmla="*/ 125215 w 558798"/>
                <a:gd name="connsiteY10" fmla="*/ 901470 h 901470"/>
                <a:gd name="connsiteX11" fmla="*/ 0 w 558798"/>
                <a:gd name="connsiteY11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106085 h 901470"/>
                <a:gd name="connsiteX6" fmla="*/ 450332 w 558798"/>
                <a:gd name="connsiteY6" fmla="*/ 0 h 901470"/>
                <a:gd name="connsiteX7" fmla="*/ 556417 w 558798"/>
                <a:gd name="connsiteY7" fmla="*/ 106085 h 901470"/>
                <a:gd name="connsiteX8" fmla="*/ 558798 w 558798"/>
                <a:gd name="connsiteY8" fmla="*/ 467888 h 901470"/>
                <a:gd name="connsiteX9" fmla="*/ 125215 w 558798"/>
                <a:gd name="connsiteY9" fmla="*/ 901470 h 901470"/>
                <a:gd name="connsiteX10" fmla="*/ 0 w 558798"/>
                <a:gd name="connsiteY10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4247 w 558798"/>
                <a:gd name="connsiteY4" fmla="*/ 106085 h 901470"/>
                <a:gd name="connsiteX5" fmla="*/ 450332 w 558798"/>
                <a:gd name="connsiteY5" fmla="*/ 0 h 901470"/>
                <a:gd name="connsiteX6" fmla="*/ 556417 w 558798"/>
                <a:gd name="connsiteY6" fmla="*/ 106085 h 901470"/>
                <a:gd name="connsiteX7" fmla="*/ 558798 w 558798"/>
                <a:gd name="connsiteY7" fmla="*/ 467888 h 901470"/>
                <a:gd name="connsiteX8" fmla="*/ 125215 w 558798"/>
                <a:gd name="connsiteY8" fmla="*/ 901470 h 901470"/>
                <a:gd name="connsiteX9" fmla="*/ 0 w 558798"/>
                <a:gd name="connsiteY9" fmla="*/ 901470 h 901470"/>
                <a:gd name="connsiteX0" fmla="*/ 0 w 558798"/>
                <a:gd name="connsiteY0" fmla="*/ 90147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9" fmla="*/ 0 w 558798"/>
                <a:gd name="connsiteY9" fmla="*/ 901470 h 996720"/>
                <a:gd name="connsiteX0" fmla="*/ 34727 w 558798"/>
                <a:gd name="connsiteY0" fmla="*/ 99672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0" fmla="*/ 0 w 524071"/>
                <a:gd name="connsiteY0" fmla="*/ 996720 h 996720"/>
                <a:gd name="connsiteX1" fmla="*/ 90488 w 524071"/>
                <a:gd name="connsiteY1" fmla="*/ 687694 h 996720"/>
                <a:gd name="connsiteX2" fmla="*/ 310295 w 524071"/>
                <a:gd name="connsiteY2" fmla="*/ 467888 h 996720"/>
                <a:gd name="connsiteX3" fmla="*/ 309520 w 524071"/>
                <a:gd name="connsiteY3" fmla="*/ 106085 h 996720"/>
                <a:gd name="connsiteX4" fmla="*/ 415605 w 524071"/>
                <a:gd name="connsiteY4" fmla="*/ 0 h 996720"/>
                <a:gd name="connsiteX5" fmla="*/ 521690 w 524071"/>
                <a:gd name="connsiteY5" fmla="*/ 106085 h 996720"/>
                <a:gd name="connsiteX6" fmla="*/ 524071 w 524071"/>
                <a:gd name="connsiteY6" fmla="*/ 467888 h 996720"/>
                <a:gd name="connsiteX7" fmla="*/ 0 w 524071"/>
                <a:gd name="connsiteY7" fmla="*/ 996720 h 996720"/>
                <a:gd name="connsiteX0" fmla="*/ 47622 w 571693"/>
                <a:gd name="connsiteY0" fmla="*/ 996720 h 996720"/>
                <a:gd name="connsiteX1" fmla="*/ 0 w 571693"/>
                <a:gd name="connsiteY1" fmla="*/ 787706 h 996720"/>
                <a:gd name="connsiteX2" fmla="*/ 357917 w 571693"/>
                <a:gd name="connsiteY2" fmla="*/ 467888 h 996720"/>
                <a:gd name="connsiteX3" fmla="*/ 357142 w 571693"/>
                <a:gd name="connsiteY3" fmla="*/ 106085 h 996720"/>
                <a:gd name="connsiteX4" fmla="*/ 463227 w 571693"/>
                <a:gd name="connsiteY4" fmla="*/ 0 h 996720"/>
                <a:gd name="connsiteX5" fmla="*/ 569312 w 571693"/>
                <a:gd name="connsiteY5" fmla="*/ 106085 h 996720"/>
                <a:gd name="connsiteX6" fmla="*/ 571693 w 571693"/>
                <a:gd name="connsiteY6" fmla="*/ 467888 h 996720"/>
                <a:gd name="connsiteX7" fmla="*/ 47622 w 571693"/>
                <a:gd name="connsiteY7" fmla="*/ 996720 h 99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693" h="996720">
                  <a:moveTo>
                    <a:pt x="47622" y="996720"/>
                  </a:moveTo>
                  <a:lnTo>
                    <a:pt x="0" y="787706"/>
                  </a:lnTo>
                  <a:cubicBezTo>
                    <a:pt x="121396" y="787706"/>
                    <a:pt x="357917" y="589284"/>
                    <a:pt x="357917" y="467888"/>
                  </a:cubicBezTo>
                  <a:cubicBezTo>
                    <a:pt x="357659" y="347287"/>
                    <a:pt x="357400" y="226686"/>
                    <a:pt x="357142" y="106085"/>
                  </a:cubicBezTo>
                  <a:cubicBezTo>
                    <a:pt x="357142" y="47496"/>
                    <a:pt x="404638" y="0"/>
                    <a:pt x="463227" y="0"/>
                  </a:cubicBezTo>
                  <a:cubicBezTo>
                    <a:pt x="521816" y="0"/>
                    <a:pt x="569312" y="47496"/>
                    <a:pt x="569312" y="106085"/>
                  </a:cubicBezTo>
                  <a:cubicBezTo>
                    <a:pt x="570106" y="226686"/>
                    <a:pt x="570899" y="347287"/>
                    <a:pt x="571693" y="467888"/>
                  </a:cubicBezTo>
                  <a:cubicBezTo>
                    <a:pt x="571693" y="707349"/>
                    <a:pt x="287084" y="996720"/>
                    <a:pt x="47622" y="99672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41" name="グループ化 1340">
              <a:extLst>
                <a:ext uri="{FF2B5EF4-FFF2-40B4-BE49-F238E27FC236}">
                  <a16:creationId xmlns:a16="http://schemas.microsoft.com/office/drawing/2014/main" id="{6E7D979B-4AB1-4B8D-9838-2159520298BB}"/>
                </a:ext>
              </a:extLst>
            </p:cNvPr>
            <p:cNvGrpSpPr/>
            <p:nvPr/>
          </p:nvGrpSpPr>
          <p:grpSpPr>
            <a:xfrm rot="20700000">
              <a:off x="5421984" y="2821279"/>
              <a:ext cx="1271588" cy="2752724"/>
              <a:chOff x="4124325" y="323849"/>
              <a:chExt cx="1271588" cy="2752724"/>
            </a:xfrm>
          </p:grpSpPr>
          <p:sp>
            <p:nvSpPr>
              <p:cNvPr id="1342" name="フリーフォーム: 図形 1341">
                <a:extLst>
                  <a:ext uri="{FF2B5EF4-FFF2-40B4-BE49-F238E27FC236}">
                    <a16:creationId xmlns:a16="http://schemas.microsoft.com/office/drawing/2014/main" id="{1BF920DF-9C43-4367-9F64-A87DA1AC18FC}"/>
                  </a:ext>
                </a:extLst>
              </p:cNvPr>
              <p:cNvSpPr/>
              <p:nvPr/>
            </p:nvSpPr>
            <p:spPr>
              <a:xfrm rot="10800000">
                <a:off x="413146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3" name="四角形: 上の 2 つの角を丸める 1342">
                <a:extLst>
                  <a:ext uri="{FF2B5EF4-FFF2-40B4-BE49-F238E27FC236}">
                    <a16:creationId xmlns:a16="http://schemas.microsoft.com/office/drawing/2014/main" id="{63F6A916-F6C7-4C72-BBD0-3A8232306B72}"/>
                  </a:ext>
                </a:extLst>
              </p:cNvPr>
              <p:cNvSpPr/>
              <p:nvPr/>
            </p:nvSpPr>
            <p:spPr>
              <a:xfrm>
                <a:off x="4124325" y="323849"/>
                <a:ext cx="1271588" cy="142875"/>
              </a:xfrm>
              <a:prstGeom prst="round2Same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4" name="楕円 1343">
                <a:extLst>
                  <a:ext uri="{FF2B5EF4-FFF2-40B4-BE49-F238E27FC236}">
                    <a16:creationId xmlns:a16="http://schemas.microsoft.com/office/drawing/2014/main" id="{D3DD46D3-C331-4F04-8B8F-5743C1FFD3B9}"/>
                  </a:ext>
                </a:extLst>
              </p:cNvPr>
              <p:cNvSpPr/>
              <p:nvPr/>
            </p:nvSpPr>
            <p:spPr>
              <a:xfrm>
                <a:off x="4326732" y="2605088"/>
                <a:ext cx="866775" cy="10953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5" name="フリーフォーム: 図形 1344">
                <a:extLst>
                  <a:ext uri="{FF2B5EF4-FFF2-40B4-BE49-F238E27FC236}">
                    <a16:creationId xmlns:a16="http://schemas.microsoft.com/office/drawing/2014/main" id="{B033125E-B2C5-4C65-81BD-C1CC57A84BFE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6" name="四角形: 角を丸くする 1345">
                <a:extLst>
                  <a:ext uri="{FF2B5EF4-FFF2-40B4-BE49-F238E27FC236}">
                    <a16:creationId xmlns:a16="http://schemas.microsoft.com/office/drawing/2014/main" id="{77AC06F1-2523-4A40-9A9C-AFE655269DA3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7" name="四角形: 角を丸くする 1346">
                <a:extLst>
                  <a:ext uri="{FF2B5EF4-FFF2-40B4-BE49-F238E27FC236}">
                    <a16:creationId xmlns:a16="http://schemas.microsoft.com/office/drawing/2014/main" id="{34F8C0EF-AB44-407E-9E6D-4CA3B8E2E7EE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8" name="四角形: 角を丸くする 1347">
                <a:extLst>
                  <a:ext uri="{FF2B5EF4-FFF2-40B4-BE49-F238E27FC236}">
                    <a16:creationId xmlns:a16="http://schemas.microsoft.com/office/drawing/2014/main" id="{8D1284BF-4979-4723-8697-A676C31971D8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9" name="フリーフォーム: 図形 1348">
                <a:extLst>
                  <a:ext uri="{FF2B5EF4-FFF2-40B4-BE49-F238E27FC236}">
                    <a16:creationId xmlns:a16="http://schemas.microsoft.com/office/drawing/2014/main" id="{FEC4B208-65E4-4C6E-94B5-773BBE28CE3A}"/>
                  </a:ext>
                </a:extLst>
              </p:cNvPr>
              <p:cNvSpPr/>
              <p:nvPr/>
            </p:nvSpPr>
            <p:spPr>
              <a:xfrm rot="10800000">
                <a:off x="4261051" y="854640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0" name="正方形/長方形 1349">
                <a:extLst>
                  <a:ext uri="{FF2B5EF4-FFF2-40B4-BE49-F238E27FC236}">
                    <a16:creationId xmlns:a16="http://schemas.microsoft.com/office/drawing/2014/main" id="{1A3DDC65-AF11-4844-9688-E32212903810}"/>
                  </a:ext>
                </a:extLst>
              </p:cNvPr>
              <p:cNvSpPr/>
              <p:nvPr/>
            </p:nvSpPr>
            <p:spPr>
              <a:xfrm>
                <a:off x="447675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1" name="正方形/長方形 1350">
                <a:extLst>
                  <a:ext uri="{FF2B5EF4-FFF2-40B4-BE49-F238E27FC236}">
                    <a16:creationId xmlns:a16="http://schemas.microsoft.com/office/drawing/2014/main" id="{A1859E9D-F612-4B77-BE2F-21738DBEEB23}"/>
                  </a:ext>
                </a:extLst>
              </p:cNvPr>
              <p:cNvSpPr/>
              <p:nvPr/>
            </p:nvSpPr>
            <p:spPr>
              <a:xfrm>
                <a:off x="4514853" y="845344"/>
                <a:ext cx="523872" cy="156799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2" name="テキスト ボックス 1351">
                <a:extLst>
                  <a:ext uri="{FF2B5EF4-FFF2-40B4-BE49-F238E27FC236}">
                    <a16:creationId xmlns:a16="http://schemas.microsoft.com/office/drawing/2014/main" id="{B32861C2-B60D-4EC3-81B8-02AC323A22DA}"/>
                  </a:ext>
                </a:extLst>
              </p:cNvPr>
              <p:cNvSpPr txBox="1"/>
              <p:nvPr/>
            </p:nvSpPr>
            <p:spPr>
              <a:xfrm rot="5400000">
                <a:off x="4047270" y="1433615"/>
                <a:ext cx="1474273" cy="413385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もみじおろし</a:t>
                </a:r>
              </a:p>
            </p:txBody>
          </p:sp>
        </p:grpSp>
      </p:grpSp>
      <p:grpSp>
        <p:nvGrpSpPr>
          <p:cNvPr id="1356" name="グループ化 1355">
            <a:extLst>
              <a:ext uri="{FF2B5EF4-FFF2-40B4-BE49-F238E27FC236}">
                <a16:creationId xmlns:a16="http://schemas.microsoft.com/office/drawing/2014/main" id="{979EC077-113D-4950-BA2B-E2DC5587AB3D}"/>
              </a:ext>
            </a:extLst>
          </p:cNvPr>
          <p:cNvGrpSpPr/>
          <p:nvPr/>
        </p:nvGrpSpPr>
        <p:grpSpPr>
          <a:xfrm>
            <a:off x="7426415" y="1139439"/>
            <a:ext cx="924719" cy="2174281"/>
            <a:chOff x="6682629" y="323849"/>
            <a:chExt cx="1271588" cy="2989871"/>
          </a:xfrm>
        </p:grpSpPr>
        <p:grpSp>
          <p:nvGrpSpPr>
            <p:cNvPr id="1357" name="グループ化 1356">
              <a:extLst>
                <a:ext uri="{FF2B5EF4-FFF2-40B4-BE49-F238E27FC236}">
                  <a16:creationId xmlns:a16="http://schemas.microsoft.com/office/drawing/2014/main" id="{12C657BE-765C-49F4-94BE-812CCC77C844}"/>
                </a:ext>
              </a:extLst>
            </p:cNvPr>
            <p:cNvGrpSpPr/>
            <p:nvPr/>
          </p:nvGrpSpPr>
          <p:grpSpPr>
            <a:xfrm>
              <a:off x="6682629" y="323849"/>
              <a:ext cx="1271588" cy="2390775"/>
              <a:chOff x="1666875" y="323849"/>
              <a:chExt cx="1271588" cy="2390775"/>
            </a:xfrm>
            <a:solidFill>
              <a:srgbClr val="FFC000"/>
            </a:solidFill>
          </p:grpSpPr>
          <p:sp>
            <p:nvSpPr>
              <p:cNvPr id="1360" name="フリーフォーム: 図形 1359">
                <a:extLst>
                  <a:ext uri="{FF2B5EF4-FFF2-40B4-BE49-F238E27FC236}">
                    <a16:creationId xmlns:a16="http://schemas.microsoft.com/office/drawing/2014/main" id="{C7C03D43-4A9A-45C1-B5A5-45838C9C01A2}"/>
                  </a:ext>
                </a:extLst>
              </p:cNvPr>
              <p:cNvSpPr/>
              <p:nvPr/>
            </p:nvSpPr>
            <p:spPr>
              <a:xfrm rot="10800000">
                <a:off x="167401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61" name="四角形: 上の 2 つの角を丸める 1360">
                <a:extLst>
                  <a:ext uri="{FF2B5EF4-FFF2-40B4-BE49-F238E27FC236}">
                    <a16:creationId xmlns:a16="http://schemas.microsoft.com/office/drawing/2014/main" id="{BC948CBE-01CE-4C61-B371-C6446EF29DAF}"/>
                  </a:ext>
                </a:extLst>
              </p:cNvPr>
              <p:cNvSpPr/>
              <p:nvPr/>
            </p:nvSpPr>
            <p:spPr>
              <a:xfrm>
                <a:off x="1666875" y="323849"/>
                <a:ext cx="1271588" cy="142875"/>
              </a:xfrm>
              <a:prstGeom prst="round2SameRect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2" name="楕円 1361">
                <a:extLst>
                  <a:ext uri="{FF2B5EF4-FFF2-40B4-BE49-F238E27FC236}">
                    <a16:creationId xmlns:a16="http://schemas.microsoft.com/office/drawing/2014/main" id="{55D7443F-FC42-4478-AEA5-B30605C030B6}"/>
                  </a:ext>
                </a:extLst>
              </p:cNvPr>
              <p:cNvSpPr/>
              <p:nvPr/>
            </p:nvSpPr>
            <p:spPr>
              <a:xfrm>
                <a:off x="1869282" y="2605088"/>
                <a:ext cx="866775" cy="10953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3" name="フリーフォーム: 図形 1362">
                <a:extLst>
                  <a:ext uri="{FF2B5EF4-FFF2-40B4-BE49-F238E27FC236}">
                    <a16:creationId xmlns:a16="http://schemas.microsoft.com/office/drawing/2014/main" id="{0DD8A898-E4E1-4D87-AAC9-EA5AF20D5297}"/>
                  </a:ext>
                </a:extLst>
              </p:cNvPr>
              <p:cNvSpPr/>
              <p:nvPr/>
            </p:nvSpPr>
            <p:spPr>
              <a:xfrm rot="10800000">
                <a:off x="1803601" y="854640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4" name="正方形/長方形 1363">
                <a:extLst>
                  <a:ext uri="{FF2B5EF4-FFF2-40B4-BE49-F238E27FC236}">
                    <a16:creationId xmlns:a16="http://schemas.microsoft.com/office/drawing/2014/main" id="{50D83D49-743A-4064-8125-6185ADAD398D}"/>
                  </a:ext>
                </a:extLst>
              </p:cNvPr>
              <p:cNvSpPr/>
              <p:nvPr/>
            </p:nvSpPr>
            <p:spPr>
              <a:xfrm>
                <a:off x="201930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5" name="正方形/長方形 1364">
                <a:extLst>
                  <a:ext uri="{FF2B5EF4-FFF2-40B4-BE49-F238E27FC236}">
                    <a16:creationId xmlns:a16="http://schemas.microsoft.com/office/drawing/2014/main" id="{02E3E940-46F8-44A4-A1F6-4A4377E414AC}"/>
                  </a:ext>
                </a:extLst>
              </p:cNvPr>
              <p:cNvSpPr/>
              <p:nvPr/>
            </p:nvSpPr>
            <p:spPr>
              <a:xfrm>
                <a:off x="2057403" y="845344"/>
                <a:ext cx="523872" cy="1567996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58" name="フリーフォーム: 図形 1357">
              <a:extLst>
                <a:ext uri="{FF2B5EF4-FFF2-40B4-BE49-F238E27FC236}">
                  <a16:creationId xmlns:a16="http://schemas.microsoft.com/office/drawing/2014/main" id="{128E5182-4347-44FB-8F72-EB499E574D72}"/>
                </a:ext>
              </a:extLst>
            </p:cNvPr>
            <p:cNvSpPr/>
            <p:nvPr/>
          </p:nvSpPr>
          <p:spPr>
            <a:xfrm rot="10800000">
              <a:off x="7062456" y="2642577"/>
              <a:ext cx="550851" cy="671143"/>
            </a:xfrm>
            <a:custGeom>
              <a:avLst/>
              <a:gdLst>
                <a:gd name="connsiteX0" fmla="*/ 275426 w 550851"/>
                <a:gd name="connsiteY0" fmla="*/ 671143 h 671143"/>
                <a:gd name="connsiteX1" fmla="*/ 0 w 550851"/>
                <a:gd name="connsiteY1" fmla="*/ 611915 h 671143"/>
                <a:gd name="connsiteX2" fmla="*/ 2662 w 550851"/>
                <a:gd name="connsiteY2" fmla="*/ 606237 h 671143"/>
                <a:gd name="connsiteX3" fmla="*/ 1234 w 550851"/>
                <a:gd name="connsiteY3" fmla="*/ 606237 h 671143"/>
                <a:gd name="connsiteX4" fmla="*/ 81886 w 550851"/>
                <a:gd name="connsiteY4" fmla="*/ 64906 h 671143"/>
                <a:gd name="connsiteX5" fmla="*/ 82857 w 550851"/>
                <a:gd name="connsiteY5" fmla="*/ 64906 h 671143"/>
                <a:gd name="connsiteX6" fmla="*/ 82857 w 550851"/>
                <a:gd name="connsiteY6" fmla="*/ 64905 h 671143"/>
                <a:gd name="connsiteX7" fmla="*/ 275426 w 550851"/>
                <a:gd name="connsiteY7" fmla="*/ 0 h 671143"/>
                <a:gd name="connsiteX8" fmla="*/ 467995 w 550851"/>
                <a:gd name="connsiteY8" fmla="*/ 64905 h 671143"/>
                <a:gd name="connsiteX9" fmla="*/ 467622 w 550851"/>
                <a:gd name="connsiteY9" fmla="*/ 66154 h 671143"/>
                <a:gd name="connsiteX10" fmla="*/ 548041 w 550851"/>
                <a:gd name="connsiteY10" fmla="*/ 605922 h 671143"/>
                <a:gd name="connsiteX11" fmla="*/ 550851 w 550851"/>
                <a:gd name="connsiteY11" fmla="*/ 611915 h 671143"/>
                <a:gd name="connsiteX12" fmla="*/ 275426 w 550851"/>
                <a:gd name="connsiteY12" fmla="*/ 671143 h 671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851" h="671143">
                  <a:moveTo>
                    <a:pt x="275426" y="671143"/>
                  </a:moveTo>
                  <a:cubicBezTo>
                    <a:pt x="123312" y="671143"/>
                    <a:pt x="0" y="644625"/>
                    <a:pt x="0" y="611915"/>
                  </a:cubicBezTo>
                  <a:lnTo>
                    <a:pt x="2662" y="606237"/>
                  </a:lnTo>
                  <a:lnTo>
                    <a:pt x="1234" y="606237"/>
                  </a:lnTo>
                  <a:lnTo>
                    <a:pt x="81886" y="64906"/>
                  </a:lnTo>
                  <a:lnTo>
                    <a:pt x="82857" y="64906"/>
                  </a:lnTo>
                  <a:lnTo>
                    <a:pt x="82857" y="64905"/>
                  </a:lnTo>
                  <a:cubicBezTo>
                    <a:pt x="82857" y="29059"/>
                    <a:pt x="169073" y="0"/>
                    <a:pt x="275426" y="0"/>
                  </a:cubicBezTo>
                  <a:cubicBezTo>
                    <a:pt x="381779" y="0"/>
                    <a:pt x="467995" y="29059"/>
                    <a:pt x="467995" y="64905"/>
                  </a:cubicBezTo>
                  <a:lnTo>
                    <a:pt x="467622" y="66154"/>
                  </a:lnTo>
                  <a:lnTo>
                    <a:pt x="548041" y="605922"/>
                  </a:lnTo>
                  <a:lnTo>
                    <a:pt x="550851" y="611915"/>
                  </a:lnTo>
                  <a:cubicBezTo>
                    <a:pt x="550851" y="644625"/>
                    <a:pt x="427539" y="671143"/>
                    <a:pt x="275426" y="671143"/>
                  </a:cubicBezTo>
                  <a:close/>
                </a:path>
              </a:pathLst>
            </a:cu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9" name="テキスト ボックス 1358">
              <a:extLst>
                <a:ext uri="{FF2B5EF4-FFF2-40B4-BE49-F238E27FC236}">
                  <a16:creationId xmlns:a16="http://schemas.microsoft.com/office/drawing/2014/main" id="{1909A3C7-9D76-4300-9B84-0C8049B0B2E4}"/>
                </a:ext>
              </a:extLst>
            </p:cNvPr>
            <p:cNvSpPr txBox="1"/>
            <p:nvPr/>
          </p:nvSpPr>
          <p:spPr>
            <a:xfrm rot="5400000">
              <a:off x="6609384" y="1433615"/>
              <a:ext cx="1474273" cy="41338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にんにく</a:t>
              </a:r>
            </a:p>
          </p:txBody>
        </p:sp>
      </p:grpSp>
      <p:grpSp>
        <p:nvGrpSpPr>
          <p:cNvPr id="1366" name="グループ化 1365">
            <a:extLst>
              <a:ext uri="{FF2B5EF4-FFF2-40B4-BE49-F238E27FC236}">
                <a16:creationId xmlns:a16="http://schemas.microsoft.com/office/drawing/2014/main" id="{73C05CA7-8D1F-4987-AD89-42384AB00B24}"/>
              </a:ext>
            </a:extLst>
          </p:cNvPr>
          <p:cNvGrpSpPr/>
          <p:nvPr/>
        </p:nvGrpSpPr>
        <p:grpSpPr>
          <a:xfrm>
            <a:off x="7352126" y="3943673"/>
            <a:ext cx="1478510" cy="2384323"/>
            <a:chOff x="8113171" y="2821279"/>
            <a:chExt cx="2033111" cy="3278701"/>
          </a:xfrm>
        </p:grpSpPr>
        <p:grpSp>
          <p:nvGrpSpPr>
            <p:cNvPr id="1367" name="グループ化 1366">
              <a:extLst>
                <a:ext uri="{FF2B5EF4-FFF2-40B4-BE49-F238E27FC236}">
                  <a16:creationId xmlns:a16="http://schemas.microsoft.com/office/drawing/2014/main" id="{A15B6C54-770D-4816-AD00-F8998E8B172B}"/>
                </a:ext>
              </a:extLst>
            </p:cNvPr>
            <p:cNvGrpSpPr/>
            <p:nvPr/>
          </p:nvGrpSpPr>
          <p:grpSpPr>
            <a:xfrm>
              <a:off x="8113171" y="5428837"/>
              <a:ext cx="550851" cy="671143"/>
              <a:chOff x="1777854" y="2179637"/>
              <a:chExt cx="633244" cy="771528"/>
            </a:xfrm>
          </p:grpSpPr>
          <p:sp>
            <p:nvSpPr>
              <p:cNvPr id="1381" name="フリーフォーム: 図形 1380">
                <a:extLst>
                  <a:ext uri="{FF2B5EF4-FFF2-40B4-BE49-F238E27FC236}">
                    <a16:creationId xmlns:a16="http://schemas.microsoft.com/office/drawing/2014/main" id="{C3060BE2-45E1-436C-9FF8-F85030A1F6F9}"/>
                  </a:ext>
                </a:extLst>
              </p:cNvPr>
              <p:cNvSpPr/>
              <p:nvPr/>
            </p:nvSpPr>
            <p:spPr>
              <a:xfrm>
                <a:off x="1777854" y="2254251"/>
                <a:ext cx="633244" cy="696914"/>
              </a:xfrm>
              <a:custGeom>
                <a:avLst/>
                <a:gdLst>
                  <a:gd name="connsiteX0" fmla="*/ 94134 w 633244"/>
                  <a:gd name="connsiteY0" fmla="*/ 0 h 696914"/>
                  <a:gd name="connsiteX1" fmla="*/ 537352 w 633244"/>
                  <a:gd name="connsiteY1" fmla="*/ 0 h 696914"/>
                  <a:gd name="connsiteX2" fmla="*/ 630014 w 633244"/>
                  <a:gd name="connsiteY2" fmla="*/ 621937 h 696914"/>
                  <a:gd name="connsiteX3" fmla="*/ 633244 w 633244"/>
                  <a:gd name="connsiteY3" fmla="*/ 628827 h 696914"/>
                  <a:gd name="connsiteX4" fmla="*/ 316622 w 633244"/>
                  <a:gd name="connsiteY4" fmla="*/ 696914 h 696914"/>
                  <a:gd name="connsiteX5" fmla="*/ 0 w 633244"/>
                  <a:gd name="connsiteY5" fmla="*/ 628827 h 696914"/>
                  <a:gd name="connsiteX6" fmla="*/ 3060 w 633244"/>
                  <a:gd name="connsiteY6" fmla="*/ 622300 h 696914"/>
                  <a:gd name="connsiteX7" fmla="*/ 1418 w 633244"/>
                  <a:gd name="connsiteY7" fmla="*/ 622300 h 696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3244" h="696914">
                    <a:moveTo>
                      <a:pt x="94134" y="0"/>
                    </a:moveTo>
                    <a:lnTo>
                      <a:pt x="537352" y="0"/>
                    </a:lnTo>
                    <a:lnTo>
                      <a:pt x="630014" y="621937"/>
                    </a:lnTo>
                    <a:lnTo>
                      <a:pt x="633244" y="628827"/>
                    </a:lnTo>
                    <a:cubicBezTo>
                      <a:pt x="633244" y="666430"/>
                      <a:pt x="491488" y="696914"/>
                      <a:pt x="316622" y="696914"/>
                    </a:cubicBezTo>
                    <a:cubicBezTo>
                      <a:pt x="141756" y="696914"/>
                      <a:pt x="0" y="666430"/>
                      <a:pt x="0" y="628827"/>
                    </a:cubicBezTo>
                    <a:lnTo>
                      <a:pt x="3060" y="622300"/>
                    </a:lnTo>
                    <a:lnTo>
                      <a:pt x="1418" y="622300"/>
                    </a:lnTo>
                    <a:close/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2" name="楕円 1381">
                <a:extLst>
                  <a:ext uri="{FF2B5EF4-FFF2-40B4-BE49-F238E27FC236}">
                    <a16:creationId xmlns:a16="http://schemas.microsoft.com/office/drawing/2014/main" id="{B96E7750-7AD4-495E-8F22-C0400161F915}"/>
                  </a:ext>
                </a:extLst>
              </p:cNvPr>
              <p:cNvSpPr/>
              <p:nvPr/>
            </p:nvSpPr>
            <p:spPr>
              <a:xfrm>
                <a:off x="1873104" y="2179637"/>
                <a:ext cx="442743" cy="14922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3" name="楕円 1382">
                <a:extLst>
                  <a:ext uri="{FF2B5EF4-FFF2-40B4-BE49-F238E27FC236}">
                    <a16:creationId xmlns:a16="http://schemas.microsoft.com/office/drawing/2014/main" id="{AD9C8660-154C-45F6-B5D5-7EE675ED888A}"/>
                  </a:ext>
                </a:extLst>
              </p:cNvPr>
              <p:cNvSpPr/>
              <p:nvPr/>
            </p:nvSpPr>
            <p:spPr>
              <a:xfrm>
                <a:off x="1950311" y="2210239"/>
                <a:ext cx="288332" cy="7159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68" name="フリーフォーム: 図形 1367">
              <a:extLst>
                <a:ext uri="{FF2B5EF4-FFF2-40B4-BE49-F238E27FC236}">
                  <a16:creationId xmlns:a16="http://schemas.microsoft.com/office/drawing/2014/main" id="{1CC55286-9733-49BA-8F9A-8C1FB8243E2A}"/>
                </a:ext>
              </a:extLst>
            </p:cNvPr>
            <p:cNvSpPr/>
            <p:nvPr/>
          </p:nvSpPr>
          <p:spPr>
            <a:xfrm rot="5400000">
              <a:off x="9362075" y="5266049"/>
              <a:ext cx="571693" cy="996720"/>
            </a:xfrm>
            <a:custGeom>
              <a:avLst/>
              <a:gdLst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198255 h 901470"/>
                <a:gd name="connsiteX11" fmla="*/ 558798 w 558798"/>
                <a:gd name="connsiteY11" fmla="*/ 467888 h 901470"/>
                <a:gd name="connsiteX12" fmla="*/ 125215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467888 h 901470"/>
                <a:gd name="connsiteX11" fmla="*/ 125215 w 558798"/>
                <a:gd name="connsiteY11" fmla="*/ 901470 h 901470"/>
                <a:gd name="connsiteX12" fmla="*/ 0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8798 w 558798"/>
                <a:gd name="connsiteY9" fmla="*/ 467888 h 901470"/>
                <a:gd name="connsiteX10" fmla="*/ 125215 w 558798"/>
                <a:gd name="connsiteY10" fmla="*/ 901470 h 901470"/>
                <a:gd name="connsiteX11" fmla="*/ 0 w 558798"/>
                <a:gd name="connsiteY11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106085 h 901470"/>
                <a:gd name="connsiteX6" fmla="*/ 450332 w 558798"/>
                <a:gd name="connsiteY6" fmla="*/ 0 h 901470"/>
                <a:gd name="connsiteX7" fmla="*/ 556417 w 558798"/>
                <a:gd name="connsiteY7" fmla="*/ 106085 h 901470"/>
                <a:gd name="connsiteX8" fmla="*/ 558798 w 558798"/>
                <a:gd name="connsiteY8" fmla="*/ 467888 h 901470"/>
                <a:gd name="connsiteX9" fmla="*/ 125215 w 558798"/>
                <a:gd name="connsiteY9" fmla="*/ 901470 h 901470"/>
                <a:gd name="connsiteX10" fmla="*/ 0 w 558798"/>
                <a:gd name="connsiteY10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4247 w 558798"/>
                <a:gd name="connsiteY4" fmla="*/ 106085 h 901470"/>
                <a:gd name="connsiteX5" fmla="*/ 450332 w 558798"/>
                <a:gd name="connsiteY5" fmla="*/ 0 h 901470"/>
                <a:gd name="connsiteX6" fmla="*/ 556417 w 558798"/>
                <a:gd name="connsiteY6" fmla="*/ 106085 h 901470"/>
                <a:gd name="connsiteX7" fmla="*/ 558798 w 558798"/>
                <a:gd name="connsiteY7" fmla="*/ 467888 h 901470"/>
                <a:gd name="connsiteX8" fmla="*/ 125215 w 558798"/>
                <a:gd name="connsiteY8" fmla="*/ 901470 h 901470"/>
                <a:gd name="connsiteX9" fmla="*/ 0 w 558798"/>
                <a:gd name="connsiteY9" fmla="*/ 901470 h 901470"/>
                <a:gd name="connsiteX0" fmla="*/ 0 w 558798"/>
                <a:gd name="connsiteY0" fmla="*/ 90147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9" fmla="*/ 0 w 558798"/>
                <a:gd name="connsiteY9" fmla="*/ 901470 h 996720"/>
                <a:gd name="connsiteX0" fmla="*/ 34727 w 558798"/>
                <a:gd name="connsiteY0" fmla="*/ 99672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0" fmla="*/ 0 w 524071"/>
                <a:gd name="connsiteY0" fmla="*/ 996720 h 996720"/>
                <a:gd name="connsiteX1" fmla="*/ 90488 w 524071"/>
                <a:gd name="connsiteY1" fmla="*/ 687694 h 996720"/>
                <a:gd name="connsiteX2" fmla="*/ 310295 w 524071"/>
                <a:gd name="connsiteY2" fmla="*/ 467888 h 996720"/>
                <a:gd name="connsiteX3" fmla="*/ 309520 w 524071"/>
                <a:gd name="connsiteY3" fmla="*/ 106085 h 996720"/>
                <a:gd name="connsiteX4" fmla="*/ 415605 w 524071"/>
                <a:gd name="connsiteY4" fmla="*/ 0 h 996720"/>
                <a:gd name="connsiteX5" fmla="*/ 521690 w 524071"/>
                <a:gd name="connsiteY5" fmla="*/ 106085 h 996720"/>
                <a:gd name="connsiteX6" fmla="*/ 524071 w 524071"/>
                <a:gd name="connsiteY6" fmla="*/ 467888 h 996720"/>
                <a:gd name="connsiteX7" fmla="*/ 0 w 524071"/>
                <a:gd name="connsiteY7" fmla="*/ 996720 h 996720"/>
                <a:gd name="connsiteX0" fmla="*/ 47622 w 571693"/>
                <a:gd name="connsiteY0" fmla="*/ 996720 h 996720"/>
                <a:gd name="connsiteX1" fmla="*/ 0 w 571693"/>
                <a:gd name="connsiteY1" fmla="*/ 787706 h 996720"/>
                <a:gd name="connsiteX2" fmla="*/ 357917 w 571693"/>
                <a:gd name="connsiteY2" fmla="*/ 467888 h 996720"/>
                <a:gd name="connsiteX3" fmla="*/ 357142 w 571693"/>
                <a:gd name="connsiteY3" fmla="*/ 106085 h 996720"/>
                <a:gd name="connsiteX4" fmla="*/ 463227 w 571693"/>
                <a:gd name="connsiteY4" fmla="*/ 0 h 996720"/>
                <a:gd name="connsiteX5" fmla="*/ 569312 w 571693"/>
                <a:gd name="connsiteY5" fmla="*/ 106085 h 996720"/>
                <a:gd name="connsiteX6" fmla="*/ 571693 w 571693"/>
                <a:gd name="connsiteY6" fmla="*/ 467888 h 996720"/>
                <a:gd name="connsiteX7" fmla="*/ 47622 w 571693"/>
                <a:gd name="connsiteY7" fmla="*/ 996720 h 99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693" h="996720">
                  <a:moveTo>
                    <a:pt x="47622" y="996720"/>
                  </a:moveTo>
                  <a:lnTo>
                    <a:pt x="0" y="787706"/>
                  </a:lnTo>
                  <a:cubicBezTo>
                    <a:pt x="121396" y="787706"/>
                    <a:pt x="357917" y="589284"/>
                    <a:pt x="357917" y="467888"/>
                  </a:cubicBezTo>
                  <a:cubicBezTo>
                    <a:pt x="357659" y="347287"/>
                    <a:pt x="357400" y="226686"/>
                    <a:pt x="357142" y="106085"/>
                  </a:cubicBezTo>
                  <a:cubicBezTo>
                    <a:pt x="357142" y="47496"/>
                    <a:pt x="404638" y="0"/>
                    <a:pt x="463227" y="0"/>
                  </a:cubicBezTo>
                  <a:cubicBezTo>
                    <a:pt x="521816" y="0"/>
                    <a:pt x="569312" y="47496"/>
                    <a:pt x="569312" y="106085"/>
                  </a:cubicBezTo>
                  <a:cubicBezTo>
                    <a:pt x="570106" y="226686"/>
                    <a:pt x="570899" y="347287"/>
                    <a:pt x="571693" y="467888"/>
                  </a:cubicBezTo>
                  <a:cubicBezTo>
                    <a:pt x="571693" y="707349"/>
                    <a:pt x="287084" y="996720"/>
                    <a:pt x="47622" y="996720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69" name="グループ化 1368">
              <a:extLst>
                <a:ext uri="{FF2B5EF4-FFF2-40B4-BE49-F238E27FC236}">
                  <a16:creationId xmlns:a16="http://schemas.microsoft.com/office/drawing/2014/main" id="{8CA7CFC2-D397-44C6-9C25-122E478C7434}"/>
                </a:ext>
              </a:extLst>
            </p:cNvPr>
            <p:cNvGrpSpPr/>
            <p:nvPr/>
          </p:nvGrpSpPr>
          <p:grpSpPr>
            <a:xfrm rot="20700000">
              <a:off x="8263796" y="2821279"/>
              <a:ext cx="1271588" cy="2752724"/>
              <a:chOff x="4124325" y="323849"/>
              <a:chExt cx="1271588" cy="2752724"/>
            </a:xfrm>
          </p:grpSpPr>
          <p:sp>
            <p:nvSpPr>
              <p:cNvPr id="1370" name="フリーフォーム: 図形 1369">
                <a:extLst>
                  <a:ext uri="{FF2B5EF4-FFF2-40B4-BE49-F238E27FC236}">
                    <a16:creationId xmlns:a16="http://schemas.microsoft.com/office/drawing/2014/main" id="{26C2B84C-3E01-4491-9249-816D1C9D2691}"/>
                  </a:ext>
                </a:extLst>
              </p:cNvPr>
              <p:cNvSpPr/>
              <p:nvPr/>
            </p:nvSpPr>
            <p:spPr>
              <a:xfrm rot="10800000">
                <a:off x="413146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1" name="四角形: 上の 2 つの角を丸める 1370">
                <a:extLst>
                  <a:ext uri="{FF2B5EF4-FFF2-40B4-BE49-F238E27FC236}">
                    <a16:creationId xmlns:a16="http://schemas.microsoft.com/office/drawing/2014/main" id="{1BFACC04-8114-4D13-8092-6C5ADEC20431}"/>
                  </a:ext>
                </a:extLst>
              </p:cNvPr>
              <p:cNvSpPr/>
              <p:nvPr/>
            </p:nvSpPr>
            <p:spPr>
              <a:xfrm>
                <a:off x="4124325" y="323849"/>
                <a:ext cx="1271588" cy="142875"/>
              </a:xfrm>
              <a:prstGeom prst="round2SameRect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2" name="楕円 1371">
                <a:extLst>
                  <a:ext uri="{FF2B5EF4-FFF2-40B4-BE49-F238E27FC236}">
                    <a16:creationId xmlns:a16="http://schemas.microsoft.com/office/drawing/2014/main" id="{60071FD3-A3F1-4EF5-B80E-F71DB8B1ED81}"/>
                  </a:ext>
                </a:extLst>
              </p:cNvPr>
              <p:cNvSpPr/>
              <p:nvPr/>
            </p:nvSpPr>
            <p:spPr>
              <a:xfrm>
                <a:off x="4326732" y="2605088"/>
                <a:ext cx="866775" cy="10953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73" name="フリーフォーム: 図形 1372">
                <a:extLst>
                  <a:ext uri="{FF2B5EF4-FFF2-40B4-BE49-F238E27FC236}">
                    <a16:creationId xmlns:a16="http://schemas.microsoft.com/office/drawing/2014/main" id="{231011D4-BD34-4614-9942-2D13A60352A8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4" name="四角形: 角を丸くする 1373">
                <a:extLst>
                  <a:ext uri="{FF2B5EF4-FFF2-40B4-BE49-F238E27FC236}">
                    <a16:creationId xmlns:a16="http://schemas.microsoft.com/office/drawing/2014/main" id="{9E26F771-E87B-4CAD-A271-60B7DD84F386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5" name="四角形: 角を丸くする 1374">
                <a:extLst>
                  <a:ext uri="{FF2B5EF4-FFF2-40B4-BE49-F238E27FC236}">
                    <a16:creationId xmlns:a16="http://schemas.microsoft.com/office/drawing/2014/main" id="{9F4C7D70-DC1D-46DF-BD65-A8E97DFD3129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6" name="四角形: 角を丸くする 1375">
                <a:extLst>
                  <a:ext uri="{FF2B5EF4-FFF2-40B4-BE49-F238E27FC236}">
                    <a16:creationId xmlns:a16="http://schemas.microsoft.com/office/drawing/2014/main" id="{95DA88E0-0FB9-4169-BF28-8D12D6C4EA4B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7" name="フリーフォーム: 図形 1376">
                <a:extLst>
                  <a:ext uri="{FF2B5EF4-FFF2-40B4-BE49-F238E27FC236}">
                    <a16:creationId xmlns:a16="http://schemas.microsoft.com/office/drawing/2014/main" id="{F2056369-7831-4464-835E-7F3C0E7E972D}"/>
                  </a:ext>
                </a:extLst>
              </p:cNvPr>
              <p:cNvSpPr/>
              <p:nvPr/>
            </p:nvSpPr>
            <p:spPr>
              <a:xfrm rot="10800000">
                <a:off x="4261051" y="854640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8" name="正方形/長方形 1377">
                <a:extLst>
                  <a:ext uri="{FF2B5EF4-FFF2-40B4-BE49-F238E27FC236}">
                    <a16:creationId xmlns:a16="http://schemas.microsoft.com/office/drawing/2014/main" id="{3E7BB1A4-A1B2-4C64-AD70-569B9507BAF9}"/>
                  </a:ext>
                </a:extLst>
              </p:cNvPr>
              <p:cNvSpPr/>
              <p:nvPr/>
            </p:nvSpPr>
            <p:spPr>
              <a:xfrm>
                <a:off x="447675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9" name="正方形/長方形 1378">
                <a:extLst>
                  <a:ext uri="{FF2B5EF4-FFF2-40B4-BE49-F238E27FC236}">
                    <a16:creationId xmlns:a16="http://schemas.microsoft.com/office/drawing/2014/main" id="{E88F3CBB-57D4-4EB8-B617-B47211D5819E}"/>
                  </a:ext>
                </a:extLst>
              </p:cNvPr>
              <p:cNvSpPr/>
              <p:nvPr/>
            </p:nvSpPr>
            <p:spPr>
              <a:xfrm>
                <a:off x="4514853" y="845344"/>
                <a:ext cx="523872" cy="1567996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0" name="テキスト ボックス 1379">
                <a:extLst>
                  <a:ext uri="{FF2B5EF4-FFF2-40B4-BE49-F238E27FC236}">
                    <a16:creationId xmlns:a16="http://schemas.microsoft.com/office/drawing/2014/main" id="{9496E875-7BD6-4AC0-8607-A03FC070EACE}"/>
                  </a:ext>
                </a:extLst>
              </p:cNvPr>
              <p:cNvSpPr txBox="1"/>
              <p:nvPr/>
            </p:nvSpPr>
            <p:spPr>
              <a:xfrm rot="5400000">
                <a:off x="4047270" y="1433615"/>
                <a:ext cx="1474273" cy="413385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にんにく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0" name="グループ化 1299">
            <a:extLst>
              <a:ext uri="{FF2B5EF4-FFF2-40B4-BE49-F238E27FC236}">
                <a16:creationId xmlns:a16="http://schemas.microsoft.com/office/drawing/2014/main" id="{F937F340-F950-483E-8344-C11BD232E0AC}"/>
              </a:ext>
            </a:extLst>
          </p:cNvPr>
          <p:cNvGrpSpPr/>
          <p:nvPr/>
        </p:nvGrpSpPr>
        <p:grpSpPr>
          <a:xfrm>
            <a:off x="1505703" y="1139439"/>
            <a:ext cx="924719" cy="2174281"/>
            <a:chOff x="1285875" y="323849"/>
            <a:chExt cx="1271588" cy="2989871"/>
          </a:xfrm>
        </p:grpSpPr>
        <p:grpSp>
          <p:nvGrpSpPr>
            <p:cNvPr id="1301" name="グループ化 1300">
              <a:extLst>
                <a:ext uri="{FF2B5EF4-FFF2-40B4-BE49-F238E27FC236}">
                  <a16:creationId xmlns:a16="http://schemas.microsoft.com/office/drawing/2014/main" id="{0A781C4A-C7F4-4602-9D99-5346CEEDD20C}"/>
                </a:ext>
              </a:extLst>
            </p:cNvPr>
            <p:cNvGrpSpPr/>
            <p:nvPr/>
          </p:nvGrpSpPr>
          <p:grpSpPr>
            <a:xfrm>
              <a:off x="1285875" y="323849"/>
              <a:ext cx="1271588" cy="2390775"/>
              <a:chOff x="1666875" y="323849"/>
              <a:chExt cx="1271588" cy="2390775"/>
            </a:xfrm>
            <a:solidFill>
              <a:srgbClr val="FFC000"/>
            </a:solidFill>
          </p:grpSpPr>
          <p:sp>
            <p:nvSpPr>
              <p:cNvPr id="1304" name="フリーフォーム: 図形 1303">
                <a:extLst>
                  <a:ext uri="{FF2B5EF4-FFF2-40B4-BE49-F238E27FC236}">
                    <a16:creationId xmlns:a16="http://schemas.microsoft.com/office/drawing/2014/main" id="{A0670C02-3E05-4EF9-9465-E536122B090A}"/>
                  </a:ext>
                </a:extLst>
              </p:cNvPr>
              <p:cNvSpPr/>
              <p:nvPr/>
            </p:nvSpPr>
            <p:spPr>
              <a:xfrm rot="10800000">
                <a:off x="167401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solidFill>
                <a:srgbClr val="CC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5" name="四角形: 上の 2 つの角を丸める 1304">
                <a:extLst>
                  <a:ext uri="{FF2B5EF4-FFF2-40B4-BE49-F238E27FC236}">
                    <a16:creationId xmlns:a16="http://schemas.microsoft.com/office/drawing/2014/main" id="{5848136E-E625-427F-A184-81C0470C6684}"/>
                  </a:ext>
                </a:extLst>
              </p:cNvPr>
              <p:cNvSpPr/>
              <p:nvPr/>
            </p:nvSpPr>
            <p:spPr>
              <a:xfrm>
                <a:off x="1666875" y="323849"/>
                <a:ext cx="1271588" cy="142875"/>
              </a:xfrm>
              <a:prstGeom prst="round2SameRect">
                <a:avLst/>
              </a:prstGeom>
              <a:solidFill>
                <a:srgbClr val="CC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6" name="楕円 1305">
                <a:extLst>
                  <a:ext uri="{FF2B5EF4-FFF2-40B4-BE49-F238E27FC236}">
                    <a16:creationId xmlns:a16="http://schemas.microsoft.com/office/drawing/2014/main" id="{36D1FFD7-1A6A-4423-9B82-DE73A4C6E3E0}"/>
                  </a:ext>
                </a:extLst>
              </p:cNvPr>
              <p:cNvSpPr/>
              <p:nvPr/>
            </p:nvSpPr>
            <p:spPr>
              <a:xfrm>
                <a:off x="1869282" y="2605088"/>
                <a:ext cx="866775" cy="109536"/>
              </a:xfrm>
              <a:prstGeom prst="ellipse">
                <a:avLst/>
              </a:prstGeom>
              <a:solidFill>
                <a:srgbClr val="FF5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7" name="フリーフォーム: 図形 1306">
                <a:extLst>
                  <a:ext uri="{FF2B5EF4-FFF2-40B4-BE49-F238E27FC236}">
                    <a16:creationId xmlns:a16="http://schemas.microsoft.com/office/drawing/2014/main" id="{7394BA4B-B06D-47FA-A8B1-B1542DF1FDE8}"/>
                  </a:ext>
                </a:extLst>
              </p:cNvPr>
              <p:cNvSpPr/>
              <p:nvPr/>
            </p:nvSpPr>
            <p:spPr>
              <a:xfrm rot="10800000">
                <a:off x="1800326" y="854641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rgbClr val="FF5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8" name="正方形/長方形 1307">
                <a:extLst>
                  <a:ext uri="{FF2B5EF4-FFF2-40B4-BE49-F238E27FC236}">
                    <a16:creationId xmlns:a16="http://schemas.microsoft.com/office/drawing/2014/main" id="{1DC10520-E632-4659-BB93-50ECEAED901C}"/>
                  </a:ext>
                </a:extLst>
              </p:cNvPr>
              <p:cNvSpPr/>
              <p:nvPr/>
            </p:nvSpPr>
            <p:spPr>
              <a:xfrm>
                <a:off x="201930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9" name="正方形/長方形 1308">
                <a:extLst>
                  <a:ext uri="{FF2B5EF4-FFF2-40B4-BE49-F238E27FC236}">
                    <a16:creationId xmlns:a16="http://schemas.microsoft.com/office/drawing/2014/main" id="{FA295275-71BC-487B-8CE4-05F20CDAC653}"/>
                  </a:ext>
                </a:extLst>
              </p:cNvPr>
              <p:cNvSpPr/>
              <p:nvPr/>
            </p:nvSpPr>
            <p:spPr>
              <a:xfrm>
                <a:off x="2057403" y="845344"/>
                <a:ext cx="523872" cy="1567996"/>
              </a:xfrm>
              <a:prstGeom prst="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02" name="フリーフォーム: 図形 1301">
              <a:extLst>
                <a:ext uri="{FF2B5EF4-FFF2-40B4-BE49-F238E27FC236}">
                  <a16:creationId xmlns:a16="http://schemas.microsoft.com/office/drawing/2014/main" id="{27F8CD6B-F096-476C-9A7E-942629D46149}"/>
                </a:ext>
              </a:extLst>
            </p:cNvPr>
            <p:cNvSpPr/>
            <p:nvPr/>
          </p:nvSpPr>
          <p:spPr>
            <a:xfrm rot="10800000">
              <a:off x="1665702" y="2642577"/>
              <a:ext cx="550851" cy="671143"/>
            </a:xfrm>
            <a:custGeom>
              <a:avLst/>
              <a:gdLst>
                <a:gd name="connsiteX0" fmla="*/ 275426 w 550851"/>
                <a:gd name="connsiteY0" fmla="*/ 671143 h 671143"/>
                <a:gd name="connsiteX1" fmla="*/ 0 w 550851"/>
                <a:gd name="connsiteY1" fmla="*/ 611915 h 671143"/>
                <a:gd name="connsiteX2" fmla="*/ 2662 w 550851"/>
                <a:gd name="connsiteY2" fmla="*/ 606237 h 671143"/>
                <a:gd name="connsiteX3" fmla="*/ 1234 w 550851"/>
                <a:gd name="connsiteY3" fmla="*/ 606237 h 671143"/>
                <a:gd name="connsiteX4" fmla="*/ 81886 w 550851"/>
                <a:gd name="connsiteY4" fmla="*/ 64906 h 671143"/>
                <a:gd name="connsiteX5" fmla="*/ 82857 w 550851"/>
                <a:gd name="connsiteY5" fmla="*/ 64906 h 671143"/>
                <a:gd name="connsiteX6" fmla="*/ 82857 w 550851"/>
                <a:gd name="connsiteY6" fmla="*/ 64905 h 671143"/>
                <a:gd name="connsiteX7" fmla="*/ 275426 w 550851"/>
                <a:gd name="connsiteY7" fmla="*/ 0 h 671143"/>
                <a:gd name="connsiteX8" fmla="*/ 467995 w 550851"/>
                <a:gd name="connsiteY8" fmla="*/ 64905 h 671143"/>
                <a:gd name="connsiteX9" fmla="*/ 467622 w 550851"/>
                <a:gd name="connsiteY9" fmla="*/ 66154 h 671143"/>
                <a:gd name="connsiteX10" fmla="*/ 548041 w 550851"/>
                <a:gd name="connsiteY10" fmla="*/ 605922 h 671143"/>
                <a:gd name="connsiteX11" fmla="*/ 550851 w 550851"/>
                <a:gd name="connsiteY11" fmla="*/ 611915 h 671143"/>
                <a:gd name="connsiteX12" fmla="*/ 275426 w 550851"/>
                <a:gd name="connsiteY12" fmla="*/ 671143 h 671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851" h="671143">
                  <a:moveTo>
                    <a:pt x="275426" y="671143"/>
                  </a:moveTo>
                  <a:cubicBezTo>
                    <a:pt x="123312" y="671143"/>
                    <a:pt x="0" y="644625"/>
                    <a:pt x="0" y="611915"/>
                  </a:cubicBezTo>
                  <a:lnTo>
                    <a:pt x="2662" y="606237"/>
                  </a:lnTo>
                  <a:lnTo>
                    <a:pt x="1234" y="606237"/>
                  </a:lnTo>
                  <a:lnTo>
                    <a:pt x="81886" y="64906"/>
                  </a:lnTo>
                  <a:lnTo>
                    <a:pt x="82857" y="64906"/>
                  </a:lnTo>
                  <a:lnTo>
                    <a:pt x="82857" y="64905"/>
                  </a:lnTo>
                  <a:cubicBezTo>
                    <a:pt x="82857" y="29059"/>
                    <a:pt x="169073" y="0"/>
                    <a:pt x="275426" y="0"/>
                  </a:cubicBezTo>
                  <a:cubicBezTo>
                    <a:pt x="381779" y="0"/>
                    <a:pt x="467995" y="29059"/>
                    <a:pt x="467995" y="64905"/>
                  </a:cubicBezTo>
                  <a:lnTo>
                    <a:pt x="467622" y="66154"/>
                  </a:lnTo>
                  <a:lnTo>
                    <a:pt x="548041" y="605922"/>
                  </a:lnTo>
                  <a:lnTo>
                    <a:pt x="550851" y="611915"/>
                  </a:lnTo>
                  <a:cubicBezTo>
                    <a:pt x="550851" y="644625"/>
                    <a:pt x="427539" y="671143"/>
                    <a:pt x="275426" y="671143"/>
                  </a:cubicBezTo>
                  <a:close/>
                </a:path>
              </a:pathLst>
            </a:cu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3" name="テキスト ボックス 1302">
              <a:extLst>
                <a:ext uri="{FF2B5EF4-FFF2-40B4-BE49-F238E27FC236}">
                  <a16:creationId xmlns:a16="http://schemas.microsoft.com/office/drawing/2014/main" id="{128A06B3-07AC-4E1D-9E91-028EB3358982}"/>
                </a:ext>
              </a:extLst>
            </p:cNvPr>
            <p:cNvSpPr txBox="1"/>
            <p:nvPr/>
          </p:nvSpPr>
          <p:spPr>
            <a:xfrm rot="5400000">
              <a:off x="1212630" y="1433615"/>
              <a:ext cx="1474273" cy="413385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しそ梅</a:t>
              </a:r>
            </a:p>
          </p:txBody>
        </p:sp>
      </p:grpSp>
      <p:grpSp>
        <p:nvGrpSpPr>
          <p:cNvPr id="1310" name="グループ化 1309">
            <a:extLst>
              <a:ext uri="{FF2B5EF4-FFF2-40B4-BE49-F238E27FC236}">
                <a16:creationId xmlns:a16="http://schemas.microsoft.com/office/drawing/2014/main" id="{90A53117-A992-4DB9-B5CB-1AFC63590DEA}"/>
              </a:ext>
            </a:extLst>
          </p:cNvPr>
          <p:cNvGrpSpPr/>
          <p:nvPr/>
        </p:nvGrpSpPr>
        <p:grpSpPr>
          <a:xfrm>
            <a:off x="1433069" y="3935177"/>
            <a:ext cx="1478510" cy="2384323"/>
            <a:chOff x="2716417" y="2821279"/>
            <a:chExt cx="2033111" cy="3278701"/>
          </a:xfrm>
        </p:grpSpPr>
        <p:grpSp>
          <p:nvGrpSpPr>
            <p:cNvPr id="1311" name="グループ化 1310">
              <a:extLst>
                <a:ext uri="{FF2B5EF4-FFF2-40B4-BE49-F238E27FC236}">
                  <a16:creationId xmlns:a16="http://schemas.microsoft.com/office/drawing/2014/main" id="{FC7BC103-30DD-454E-960B-A7B658999CB7}"/>
                </a:ext>
              </a:extLst>
            </p:cNvPr>
            <p:cNvGrpSpPr/>
            <p:nvPr/>
          </p:nvGrpSpPr>
          <p:grpSpPr>
            <a:xfrm>
              <a:off x="2716417" y="5428837"/>
              <a:ext cx="550851" cy="671143"/>
              <a:chOff x="1777854" y="2179637"/>
              <a:chExt cx="633244" cy="771528"/>
            </a:xfrm>
          </p:grpSpPr>
          <p:sp>
            <p:nvSpPr>
              <p:cNvPr id="1325" name="フリーフォーム: 図形 1324">
                <a:extLst>
                  <a:ext uri="{FF2B5EF4-FFF2-40B4-BE49-F238E27FC236}">
                    <a16:creationId xmlns:a16="http://schemas.microsoft.com/office/drawing/2014/main" id="{A761C798-BA3E-46C5-95F9-39CD975178E6}"/>
                  </a:ext>
                </a:extLst>
              </p:cNvPr>
              <p:cNvSpPr/>
              <p:nvPr/>
            </p:nvSpPr>
            <p:spPr>
              <a:xfrm>
                <a:off x="1777854" y="2254251"/>
                <a:ext cx="633244" cy="696914"/>
              </a:xfrm>
              <a:custGeom>
                <a:avLst/>
                <a:gdLst>
                  <a:gd name="connsiteX0" fmla="*/ 94134 w 633244"/>
                  <a:gd name="connsiteY0" fmla="*/ 0 h 696914"/>
                  <a:gd name="connsiteX1" fmla="*/ 537352 w 633244"/>
                  <a:gd name="connsiteY1" fmla="*/ 0 h 696914"/>
                  <a:gd name="connsiteX2" fmla="*/ 630014 w 633244"/>
                  <a:gd name="connsiteY2" fmla="*/ 621937 h 696914"/>
                  <a:gd name="connsiteX3" fmla="*/ 633244 w 633244"/>
                  <a:gd name="connsiteY3" fmla="*/ 628827 h 696914"/>
                  <a:gd name="connsiteX4" fmla="*/ 316622 w 633244"/>
                  <a:gd name="connsiteY4" fmla="*/ 696914 h 696914"/>
                  <a:gd name="connsiteX5" fmla="*/ 0 w 633244"/>
                  <a:gd name="connsiteY5" fmla="*/ 628827 h 696914"/>
                  <a:gd name="connsiteX6" fmla="*/ 3060 w 633244"/>
                  <a:gd name="connsiteY6" fmla="*/ 622300 h 696914"/>
                  <a:gd name="connsiteX7" fmla="*/ 1418 w 633244"/>
                  <a:gd name="connsiteY7" fmla="*/ 622300 h 696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3244" h="696914">
                    <a:moveTo>
                      <a:pt x="94134" y="0"/>
                    </a:moveTo>
                    <a:lnTo>
                      <a:pt x="537352" y="0"/>
                    </a:lnTo>
                    <a:lnTo>
                      <a:pt x="630014" y="621937"/>
                    </a:lnTo>
                    <a:lnTo>
                      <a:pt x="633244" y="628827"/>
                    </a:lnTo>
                    <a:cubicBezTo>
                      <a:pt x="633244" y="666430"/>
                      <a:pt x="491488" y="696914"/>
                      <a:pt x="316622" y="696914"/>
                    </a:cubicBezTo>
                    <a:cubicBezTo>
                      <a:pt x="141756" y="696914"/>
                      <a:pt x="0" y="666430"/>
                      <a:pt x="0" y="628827"/>
                    </a:cubicBezTo>
                    <a:lnTo>
                      <a:pt x="3060" y="622300"/>
                    </a:lnTo>
                    <a:lnTo>
                      <a:pt x="1418" y="622300"/>
                    </a:lnTo>
                    <a:close/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C0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6" name="楕円 1325">
                <a:extLst>
                  <a:ext uri="{FF2B5EF4-FFF2-40B4-BE49-F238E27FC236}">
                    <a16:creationId xmlns:a16="http://schemas.microsoft.com/office/drawing/2014/main" id="{09498303-B4B2-42DB-B2BE-EA741FE6CD5B}"/>
                  </a:ext>
                </a:extLst>
              </p:cNvPr>
              <p:cNvSpPr/>
              <p:nvPr/>
            </p:nvSpPr>
            <p:spPr>
              <a:xfrm>
                <a:off x="1873104" y="2179637"/>
                <a:ext cx="442743" cy="149225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7" name="楕円 1326">
                <a:extLst>
                  <a:ext uri="{FF2B5EF4-FFF2-40B4-BE49-F238E27FC236}">
                    <a16:creationId xmlns:a16="http://schemas.microsoft.com/office/drawing/2014/main" id="{E3A86FB8-C3B3-4D3C-8118-E1A5746DD7D8}"/>
                  </a:ext>
                </a:extLst>
              </p:cNvPr>
              <p:cNvSpPr/>
              <p:nvPr/>
            </p:nvSpPr>
            <p:spPr>
              <a:xfrm>
                <a:off x="1950311" y="2210239"/>
                <a:ext cx="288332" cy="7159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12" name="フリーフォーム: 図形 1311">
              <a:extLst>
                <a:ext uri="{FF2B5EF4-FFF2-40B4-BE49-F238E27FC236}">
                  <a16:creationId xmlns:a16="http://schemas.microsoft.com/office/drawing/2014/main" id="{501B92F8-B27F-473C-91C2-88FBE3A4471C}"/>
                </a:ext>
              </a:extLst>
            </p:cNvPr>
            <p:cNvSpPr/>
            <p:nvPr/>
          </p:nvSpPr>
          <p:spPr>
            <a:xfrm rot="5400000">
              <a:off x="3965321" y="5266049"/>
              <a:ext cx="571693" cy="996720"/>
            </a:xfrm>
            <a:custGeom>
              <a:avLst/>
              <a:gdLst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198255 h 901470"/>
                <a:gd name="connsiteX11" fmla="*/ 558798 w 558798"/>
                <a:gd name="connsiteY11" fmla="*/ 467888 h 901470"/>
                <a:gd name="connsiteX12" fmla="*/ 125215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467888 h 901470"/>
                <a:gd name="connsiteX11" fmla="*/ 125215 w 558798"/>
                <a:gd name="connsiteY11" fmla="*/ 901470 h 901470"/>
                <a:gd name="connsiteX12" fmla="*/ 0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8798 w 558798"/>
                <a:gd name="connsiteY9" fmla="*/ 467888 h 901470"/>
                <a:gd name="connsiteX10" fmla="*/ 125215 w 558798"/>
                <a:gd name="connsiteY10" fmla="*/ 901470 h 901470"/>
                <a:gd name="connsiteX11" fmla="*/ 0 w 558798"/>
                <a:gd name="connsiteY11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106085 h 901470"/>
                <a:gd name="connsiteX6" fmla="*/ 450332 w 558798"/>
                <a:gd name="connsiteY6" fmla="*/ 0 h 901470"/>
                <a:gd name="connsiteX7" fmla="*/ 556417 w 558798"/>
                <a:gd name="connsiteY7" fmla="*/ 106085 h 901470"/>
                <a:gd name="connsiteX8" fmla="*/ 558798 w 558798"/>
                <a:gd name="connsiteY8" fmla="*/ 467888 h 901470"/>
                <a:gd name="connsiteX9" fmla="*/ 125215 w 558798"/>
                <a:gd name="connsiteY9" fmla="*/ 901470 h 901470"/>
                <a:gd name="connsiteX10" fmla="*/ 0 w 558798"/>
                <a:gd name="connsiteY10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4247 w 558798"/>
                <a:gd name="connsiteY4" fmla="*/ 106085 h 901470"/>
                <a:gd name="connsiteX5" fmla="*/ 450332 w 558798"/>
                <a:gd name="connsiteY5" fmla="*/ 0 h 901470"/>
                <a:gd name="connsiteX6" fmla="*/ 556417 w 558798"/>
                <a:gd name="connsiteY6" fmla="*/ 106085 h 901470"/>
                <a:gd name="connsiteX7" fmla="*/ 558798 w 558798"/>
                <a:gd name="connsiteY7" fmla="*/ 467888 h 901470"/>
                <a:gd name="connsiteX8" fmla="*/ 125215 w 558798"/>
                <a:gd name="connsiteY8" fmla="*/ 901470 h 901470"/>
                <a:gd name="connsiteX9" fmla="*/ 0 w 558798"/>
                <a:gd name="connsiteY9" fmla="*/ 901470 h 901470"/>
                <a:gd name="connsiteX0" fmla="*/ 0 w 558798"/>
                <a:gd name="connsiteY0" fmla="*/ 90147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9" fmla="*/ 0 w 558798"/>
                <a:gd name="connsiteY9" fmla="*/ 901470 h 996720"/>
                <a:gd name="connsiteX0" fmla="*/ 34727 w 558798"/>
                <a:gd name="connsiteY0" fmla="*/ 99672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0" fmla="*/ 0 w 524071"/>
                <a:gd name="connsiteY0" fmla="*/ 996720 h 996720"/>
                <a:gd name="connsiteX1" fmla="*/ 90488 w 524071"/>
                <a:gd name="connsiteY1" fmla="*/ 687694 h 996720"/>
                <a:gd name="connsiteX2" fmla="*/ 310295 w 524071"/>
                <a:gd name="connsiteY2" fmla="*/ 467888 h 996720"/>
                <a:gd name="connsiteX3" fmla="*/ 309520 w 524071"/>
                <a:gd name="connsiteY3" fmla="*/ 106085 h 996720"/>
                <a:gd name="connsiteX4" fmla="*/ 415605 w 524071"/>
                <a:gd name="connsiteY4" fmla="*/ 0 h 996720"/>
                <a:gd name="connsiteX5" fmla="*/ 521690 w 524071"/>
                <a:gd name="connsiteY5" fmla="*/ 106085 h 996720"/>
                <a:gd name="connsiteX6" fmla="*/ 524071 w 524071"/>
                <a:gd name="connsiteY6" fmla="*/ 467888 h 996720"/>
                <a:gd name="connsiteX7" fmla="*/ 0 w 524071"/>
                <a:gd name="connsiteY7" fmla="*/ 996720 h 996720"/>
                <a:gd name="connsiteX0" fmla="*/ 47622 w 571693"/>
                <a:gd name="connsiteY0" fmla="*/ 996720 h 996720"/>
                <a:gd name="connsiteX1" fmla="*/ 0 w 571693"/>
                <a:gd name="connsiteY1" fmla="*/ 787706 h 996720"/>
                <a:gd name="connsiteX2" fmla="*/ 357917 w 571693"/>
                <a:gd name="connsiteY2" fmla="*/ 467888 h 996720"/>
                <a:gd name="connsiteX3" fmla="*/ 357142 w 571693"/>
                <a:gd name="connsiteY3" fmla="*/ 106085 h 996720"/>
                <a:gd name="connsiteX4" fmla="*/ 463227 w 571693"/>
                <a:gd name="connsiteY4" fmla="*/ 0 h 996720"/>
                <a:gd name="connsiteX5" fmla="*/ 569312 w 571693"/>
                <a:gd name="connsiteY5" fmla="*/ 106085 h 996720"/>
                <a:gd name="connsiteX6" fmla="*/ 571693 w 571693"/>
                <a:gd name="connsiteY6" fmla="*/ 467888 h 996720"/>
                <a:gd name="connsiteX7" fmla="*/ 47622 w 571693"/>
                <a:gd name="connsiteY7" fmla="*/ 996720 h 99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693" h="996720">
                  <a:moveTo>
                    <a:pt x="47622" y="996720"/>
                  </a:moveTo>
                  <a:lnTo>
                    <a:pt x="0" y="787706"/>
                  </a:lnTo>
                  <a:cubicBezTo>
                    <a:pt x="121396" y="787706"/>
                    <a:pt x="357917" y="589284"/>
                    <a:pt x="357917" y="467888"/>
                  </a:cubicBezTo>
                  <a:cubicBezTo>
                    <a:pt x="357659" y="347287"/>
                    <a:pt x="357400" y="226686"/>
                    <a:pt x="357142" y="106085"/>
                  </a:cubicBezTo>
                  <a:cubicBezTo>
                    <a:pt x="357142" y="47496"/>
                    <a:pt x="404638" y="0"/>
                    <a:pt x="463227" y="0"/>
                  </a:cubicBezTo>
                  <a:cubicBezTo>
                    <a:pt x="521816" y="0"/>
                    <a:pt x="569312" y="47496"/>
                    <a:pt x="569312" y="106085"/>
                  </a:cubicBezTo>
                  <a:cubicBezTo>
                    <a:pt x="570106" y="226686"/>
                    <a:pt x="570899" y="347287"/>
                    <a:pt x="571693" y="467888"/>
                  </a:cubicBezTo>
                  <a:cubicBezTo>
                    <a:pt x="571693" y="707349"/>
                    <a:pt x="287084" y="996720"/>
                    <a:pt x="47622" y="99672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13" name="グループ化 1312">
              <a:extLst>
                <a:ext uri="{FF2B5EF4-FFF2-40B4-BE49-F238E27FC236}">
                  <a16:creationId xmlns:a16="http://schemas.microsoft.com/office/drawing/2014/main" id="{EC1225B3-B338-4524-86BB-9BEBF7A8D24E}"/>
                </a:ext>
              </a:extLst>
            </p:cNvPr>
            <p:cNvGrpSpPr/>
            <p:nvPr/>
          </p:nvGrpSpPr>
          <p:grpSpPr>
            <a:xfrm rot="20700000">
              <a:off x="2867042" y="2821279"/>
              <a:ext cx="1271588" cy="2752724"/>
              <a:chOff x="4124325" y="323849"/>
              <a:chExt cx="1271588" cy="2752724"/>
            </a:xfrm>
          </p:grpSpPr>
          <p:sp>
            <p:nvSpPr>
              <p:cNvPr id="1314" name="フリーフォーム: 図形 1313">
                <a:extLst>
                  <a:ext uri="{FF2B5EF4-FFF2-40B4-BE49-F238E27FC236}">
                    <a16:creationId xmlns:a16="http://schemas.microsoft.com/office/drawing/2014/main" id="{98535DCA-11E1-4CAE-8D9D-FE0DDDBD62B6}"/>
                  </a:ext>
                </a:extLst>
              </p:cNvPr>
              <p:cNvSpPr/>
              <p:nvPr/>
            </p:nvSpPr>
            <p:spPr>
              <a:xfrm rot="10800000">
                <a:off x="413146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solidFill>
                <a:srgbClr val="CC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5" name="四角形: 上の 2 つの角を丸める 1314">
                <a:extLst>
                  <a:ext uri="{FF2B5EF4-FFF2-40B4-BE49-F238E27FC236}">
                    <a16:creationId xmlns:a16="http://schemas.microsoft.com/office/drawing/2014/main" id="{47156243-4FBC-48EA-A514-B39EDA98F3A4}"/>
                  </a:ext>
                </a:extLst>
              </p:cNvPr>
              <p:cNvSpPr/>
              <p:nvPr/>
            </p:nvSpPr>
            <p:spPr>
              <a:xfrm>
                <a:off x="4124325" y="323849"/>
                <a:ext cx="1271588" cy="142875"/>
              </a:xfrm>
              <a:prstGeom prst="round2SameRect">
                <a:avLst/>
              </a:prstGeom>
              <a:solidFill>
                <a:srgbClr val="CC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6" name="楕円 1315">
                <a:extLst>
                  <a:ext uri="{FF2B5EF4-FFF2-40B4-BE49-F238E27FC236}">
                    <a16:creationId xmlns:a16="http://schemas.microsoft.com/office/drawing/2014/main" id="{CBBDDC4A-06FB-4B6D-AFCD-8A443AD6797B}"/>
                  </a:ext>
                </a:extLst>
              </p:cNvPr>
              <p:cNvSpPr/>
              <p:nvPr/>
            </p:nvSpPr>
            <p:spPr>
              <a:xfrm>
                <a:off x="4326732" y="2605088"/>
                <a:ext cx="866775" cy="109536"/>
              </a:xfrm>
              <a:prstGeom prst="ellipse">
                <a:avLst/>
              </a:prstGeom>
              <a:solidFill>
                <a:srgbClr val="FF5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7" name="フリーフォーム: 図形 1316">
                <a:extLst>
                  <a:ext uri="{FF2B5EF4-FFF2-40B4-BE49-F238E27FC236}">
                    <a16:creationId xmlns:a16="http://schemas.microsoft.com/office/drawing/2014/main" id="{5EA88280-A747-4E92-96F6-DF896E06A96D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8" name="四角形: 角を丸くする 1317">
                <a:extLst>
                  <a:ext uri="{FF2B5EF4-FFF2-40B4-BE49-F238E27FC236}">
                    <a16:creationId xmlns:a16="http://schemas.microsoft.com/office/drawing/2014/main" id="{D7F8E79B-EB74-4A49-B56E-4BC33AE0A732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5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9" name="四角形: 角を丸くする 1318">
                <a:extLst>
                  <a:ext uri="{FF2B5EF4-FFF2-40B4-BE49-F238E27FC236}">
                    <a16:creationId xmlns:a16="http://schemas.microsoft.com/office/drawing/2014/main" id="{47EB61CA-C6D0-43CE-A02C-A169B20E1E83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5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0" name="四角形: 角を丸くする 1319">
                <a:extLst>
                  <a:ext uri="{FF2B5EF4-FFF2-40B4-BE49-F238E27FC236}">
                    <a16:creationId xmlns:a16="http://schemas.microsoft.com/office/drawing/2014/main" id="{AB3F44B9-1038-485E-8889-32D1C0722041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5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1" name="フリーフォーム: 図形 1320">
                <a:extLst>
                  <a:ext uri="{FF2B5EF4-FFF2-40B4-BE49-F238E27FC236}">
                    <a16:creationId xmlns:a16="http://schemas.microsoft.com/office/drawing/2014/main" id="{548D8B25-5703-4ACF-AEE2-A49617D8F288}"/>
                  </a:ext>
                </a:extLst>
              </p:cNvPr>
              <p:cNvSpPr/>
              <p:nvPr/>
            </p:nvSpPr>
            <p:spPr>
              <a:xfrm rot="10800000">
                <a:off x="4261051" y="854640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rgbClr val="FF5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2" name="正方形/長方形 1321">
                <a:extLst>
                  <a:ext uri="{FF2B5EF4-FFF2-40B4-BE49-F238E27FC236}">
                    <a16:creationId xmlns:a16="http://schemas.microsoft.com/office/drawing/2014/main" id="{9040D77B-E170-4F04-85FA-8A6AEA6031F3}"/>
                  </a:ext>
                </a:extLst>
              </p:cNvPr>
              <p:cNvSpPr/>
              <p:nvPr/>
            </p:nvSpPr>
            <p:spPr>
              <a:xfrm>
                <a:off x="447675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3" name="正方形/長方形 1322">
                <a:extLst>
                  <a:ext uri="{FF2B5EF4-FFF2-40B4-BE49-F238E27FC236}">
                    <a16:creationId xmlns:a16="http://schemas.microsoft.com/office/drawing/2014/main" id="{BFF6825B-6CFC-4BAD-957B-0C99D25E6423}"/>
                  </a:ext>
                </a:extLst>
              </p:cNvPr>
              <p:cNvSpPr/>
              <p:nvPr/>
            </p:nvSpPr>
            <p:spPr>
              <a:xfrm>
                <a:off x="4514853" y="845344"/>
                <a:ext cx="523872" cy="1567996"/>
              </a:xfrm>
              <a:prstGeom prst="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4" name="テキスト ボックス 1323">
                <a:extLst>
                  <a:ext uri="{FF2B5EF4-FFF2-40B4-BE49-F238E27FC236}">
                    <a16:creationId xmlns:a16="http://schemas.microsoft.com/office/drawing/2014/main" id="{E1FA290F-6C8F-476D-B196-7DCE2F8CCEF1}"/>
                  </a:ext>
                </a:extLst>
              </p:cNvPr>
              <p:cNvSpPr txBox="1"/>
              <p:nvPr/>
            </p:nvSpPr>
            <p:spPr>
              <a:xfrm rot="5400000">
                <a:off x="4047270" y="1433615"/>
                <a:ext cx="1474273" cy="4133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しそ梅</a:t>
                </a:r>
              </a:p>
            </p:txBody>
          </p:sp>
        </p:grpSp>
      </p:grpSp>
      <p:grpSp>
        <p:nvGrpSpPr>
          <p:cNvPr id="1328" name="グループ化 1327">
            <a:extLst>
              <a:ext uri="{FF2B5EF4-FFF2-40B4-BE49-F238E27FC236}">
                <a16:creationId xmlns:a16="http://schemas.microsoft.com/office/drawing/2014/main" id="{E010F8C6-ACD2-4BB0-BC03-889A75544B20}"/>
              </a:ext>
            </a:extLst>
          </p:cNvPr>
          <p:cNvGrpSpPr/>
          <p:nvPr/>
        </p:nvGrpSpPr>
        <p:grpSpPr>
          <a:xfrm>
            <a:off x="4546934" y="1139439"/>
            <a:ext cx="924719" cy="2174281"/>
            <a:chOff x="3840817" y="323849"/>
            <a:chExt cx="1271588" cy="2989871"/>
          </a:xfrm>
        </p:grpSpPr>
        <p:grpSp>
          <p:nvGrpSpPr>
            <p:cNvPr id="1329" name="グループ化 1328">
              <a:extLst>
                <a:ext uri="{FF2B5EF4-FFF2-40B4-BE49-F238E27FC236}">
                  <a16:creationId xmlns:a16="http://schemas.microsoft.com/office/drawing/2014/main" id="{A18A69F2-B498-4753-91E5-3B45E849A512}"/>
                </a:ext>
              </a:extLst>
            </p:cNvPr>
            <p:cNvGrpSpPr/>
            <p:nvPr/>
          </p:nvGrpSpPr>
          <p:grpSpPr>
            <a:xfrm>
              <a:off x="3840817" y="323849"/>
              <a:ext cx="1271588" cy="2390775"/>
              <a:chOff x="1666875" y="323849"/>
              <a:chExt cx="1271588" cy="2390775"/>
            </a:xfrm>
            <a:solidFill>
              <a:srgbClr val="FFC000"/>
            </a:solidFill>
          </p:grpSpPr>
          <p:sp>
            <p:nvSpPr>
              <p:cNvPr id="1332" name="フリーフォーム: 図形 1331">
                <a:extLst>
                  <a:ext uri="{FF2B5EF4-FFF2-40B4-BE49-F238E27FC236}">
                    <a16:creationId xmlns:a16="http://schemas.microsoft.com/office/drawing/2014/main" id="{F033136B-7C11-4A45-82D5-44EA0B96A449}"/>
                  </a:ext>
                </a:extLst>
              </p:cNvPr>
              <p:cNvSpPr/>
              <p:nvPr/>
            </p:nvSpPr>
            <p:spPr>
              <a:xfrm rot="10800000">
                <a:off x="167401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3" name="四角形: 上の 2 つの角を丸める 1332">
                <a:extLst>
                  <a:ext uri="{FF2B5EF4-FFF2-40B4-BE49-F238E27FC236}">
                    <a16:creationId xmlns:a16="http://schemas.microsoft.com/office/drawing/2014/main" id="{BA3B97A5-3EBD-4A55-8B07-C336B212BEB6}"/>
                  </a:ext>
                </a:extLst>
              </p:cNvPr>
              <p:cNvSpPr/>
              <p:nvPr/>
            </p:nvSpPr>
            <p:spPr>
              <a:xfrm>
                <a:off x="1666875" y="323849"/>
                <a:ext cx="1271588" cy="142875"/>
              </a:xfrm>
              <a:prstGeom prst="round2Same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4" name="楕円 1333">
                <a:extLst>
                  <a:ext uri="{FF2B5EF4-FFF2-40B4-BE49-F238E27FC236}">
                    <a16:creationId xmlns:a16="http://schemas.microsoft.com/office/drawing/2014/main" id="{7D60A992-283A-4665-8FD9-7898C711D1CD}"/>
                  </a:ext>
                </a:extLst>
              </p:cNvPr>
              <p:cNvSpPr/>
              <p:nvPr/>
            </p:nvSpPr>
            <p:spPr>
              <a:xfrm>
                <a:off x="1869282" y="2605088"/>
                <a:ext cx="866775" cy="10953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5" name="フリーフォーム: 図形 1334">
                <a:extLst>
                  <a:ext uri="{FF2B5EF4-FFF2-40B4-BE49-F238E27FC236}">
                    <a16:creationId xmlns:a16="http://schemas.microsoft.com/office/drawing/2014/main" id="{31B1823E-BC5A-4E06-9C4A-039CA19731AA}"/>
                  </a:ext>
                </a:extLst>
              </p:cNvPr>
              <p:cNvSpPr/>
              <p:nvPr/>
            </p:nvSpPr>
            <p:spPr>
              <a:xfrm rot="10800000">
                <a:off x="1803601" y="854640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6" name="正方形/長方形 1335">
                <a:extLst>
                  <a:ext uri="{FF2B5EF4-FFF2-40B4-BE49-F238E27FC236}">
                    <a16:creationId xmlns:a16="http://schemas.microsoft.com/office/drawing/2014/main" id="{61CA4F10-4076-467C-B3AD-3714FA8E32E7}"/>
                  </a:ext>
                </a:extLst>
              </p:cNvPr>
              <p:cNvSpPr/>
              <p:nvPr/>
            </p:nvSpPr>
            <p:spPr>
              <a:xfrm>
                <a:off x="201930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7" name="正方形/長方形 1336">
                <a:extLst>
                  <a:ext uri="{FF2B5EF4-FFF2-40B4-BE49-F238E27FC236}">
                    <a16:creationId xmlns:a16="http://schemas.microsoft.com/office/drawing/2014/main" id="{A32C29EF-4847-4DC7-B18A-4B3788ECD5AD}"/>
                  </a:ext>
                </a:extLst>
              </p:cNvPr>
              <p:cNvSpPr/>
              <p:nvPr/>
            </p:nvSpPr>
            <p:spPr>
              <a:xfrm>
                <a:off x="2057403" y="845344"/>
                <a:ext cx="523872" cy="156799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30" name="フリーフォーム: 図形 1329">
              <a:extLst>
                <a:ext uri="{FF2B5EF4-FFF2-40B4-BE49-F238E27FC236}">
                  <a16:creationId xmlns:a16="http://schemas.microsoft.com/office/drawing/2014/main" id="{0617A41B-C548-484E-95F3-4E626344FB6D}"/>
                </a:ext>
              </a:extLst>
            </p:cNvPr>
            <p:cNvSpPr/>
            <p:nvPr/>
          </p:nvSpPr>
          <p:spPr>
            <a:xfrm rot="10800000">
              <a:off x="4220644" y="2642577"/>
              <a:ext cx="550851" cy="671143"/>
            </a:xfrm>
            <a:custGeom>
              <a:avLst/>
              <a:gdLst>
                <a:gd name="connsiteX0" fmla="*/ 275426 w 550851"/>
                <a:gd name="connsiteY0" fmla="*/ 671143 h 671143"/>
                <a:gd name="connsiteX1" fmla="*/ 0 w 550851"/>
                <a:gd name="connsiteY1" fmla="*/ 611915 h 671143"/>
                <a:gd name="connsiteX2" fmla="*/ 2662 w 550851"/>
                <a:gd name="connsiteY2" fmla="*/ 606237 h 671143"/>
                <a:gd name="connsiteX3" fmla="*/ 1234 w 550851"/>
                <a:gd name="connsiteY3" fmla="*/ 606237 h 671143"/>
                <a:gd name="connsiteX4" fmla="*/ 81886 w 550851"/>
                <a:gd name="connsiteY4" fmla="*/ 64906 h 671143"/>
                <a:gd name="connsiteX5" fmla="*/ 82857 w 550851"/>
                <a:gd name="connsiteY5" fmla="*/ 64906 h 671143"/>
                <a:gd name="connsiteX6" fmla="*/ 82857 w 550851"/>
                <a:gd name="connsiteY6" fmla="*/ 64905 h 671143"/>
                <a:gd name="connsiteX7" fmla="*/ 275426 w 550851"/>
                <a:gd name="connsiteY7" fmla="*/ 0 h 671143"/>
                <a:gd name="connsiteX8" fmla="*/ 467995 w 550851"/>
                <a:gd name="connsiteY8" fmla="*/ 64905 h 671143"/>
                <a:gd name="connsiteX9" fmla="*/ 467622 w 550851"/>
                <a:gd name="connsiteY9" fmla="*/ 66154 h 671143"/>
                <a:gd name="connsiteX10" fmla="*/ 548041 w 550851"/>
                <a:gd name="connsiteY10" fmla="*/ 605922 h 671143"/>
                <a:gd name="connsiteX11" fmla="*/ 550851 w 550851"/>
                <a:gd name="connsiteY11" fmla="*/ 611915 h 671143"/>
                <a:gd name="connsiteX12" fmla="*/ 275426 w 550851"/>
                <a:gd name="connsiteY12" fmla="*/ 671143 h 671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851" h="671143">
                  <a:moveTo>
                    <a:pt x="275426" y="671143"/>
                  </a:moveTo>
                  <a:cubicBezTo>
                    <a:pt x="123312" y="671143"/>
                    <a:pt x="0" y="644625"/>
                    <a:pt x="0" y="611915"/>
                  </a:cubicBezTo>
                  <a:lnTo>
                    <a:pt x="2662" y="606237"/>
                  </a:lnTo>
                  <a:lnTo>
                    <a:pt x="1234" y="606237"/>
                  </a:lnTo>
                  <a:lnTo>
                    <a:pt x="81886" y="64906"/>
                  </a:lnTo>
                  <a:lnTo>
                    <a:pt x="82857" y="64906"/>
                  </a:lnTo>
                  <a:lnTo>
                    <a:pt x="82857" y="64905"/>
                  </a:lnTo>
                  <a:cubicBezTo>
                    <a:pt x="82857" y="29059"/>
                    <a:pt x="169073" y="0"/>
                    <a:pt x="275426" y="0"/>
                  </a:cubicBezTo>
                  <a:cubicBezTo>
                    <a:pt x="381779" y="0"/>
                    <a:pt x="467995" y="29059"/>
                    <a:pt x="467995" y="64905"/>
                  </a:cubicBezTo>
                  <a:lnTo>
                    <a:pt x="467622" y="66154"/>
                  </a:lnTo>
                  <a:lnTo>
                    <a:pt x="548041" y="605922"/>
                  </a:lnTo>
                  <a:lnTo>
                    <a:pt x="550851" y="611915"/>
                  </a:lnTo>
                  <a:cubicBezTo>
                    <a:pt x="550851" y="644625"/>
                    <a:pt x="427539" y="671143"/>
                    <a:pt x="275426" y="671143"/>
                  </a:cubicBezTo>
                  <a:close/>
                </a:path>
              </a:pathLst>
            </a:cu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1" name="テキスト ボックス 1330">
              <a:extLst>
                <a:ext uri="{FF2B5EF4-FFF2-40B4-BE49-F238E27FC236}">
                  <a16:creationId xmlns:a16="http://schemas.microsoft.com/office/drawing/2014/main" id="{4B33DD31-80B5-43C9-825F-8F5549285256}"/>
                </a:ext>
              </a:extLst>
            </p:cNvPr>
            <p:cNvSpPr txBox="1"/>
            <p:nvPr/>
          </p:nvSpPr>
          <p:spPr>
            <a:xfrm rot="5400000">
              <a:off x="3767572" y="1433615"/>
              <a:ext cx="1474273" cy="413385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もみじおろし</a:t>
              </a:r>
            </a:p>
          </p:txBody>
        </p:sp>
      </p:grpSp>
      <p:grpSp>
        <p:nvGrpSpPr>
          <p:cNvPr id="1338" name="グループ化 1337">
            <a:extLst>
              <a:ext uri="{FF2B5EF4-FFF2-40B4-BE49-F238E27FC236}">
                <a16:creationId xmlns:a16="http://schemas.microsoft.com/office/drawing/2014/main" id="{C0A36398-B177-49A0-8EBE-C38A8DA2AA42}"/>
              </a:ext>
            </a:extLst>
          </p:cNvPr>
          <p:cNvGrpSpPr/>
          <p:nvPr/>
        </p:nvGrpSpPr>
        <p:grpSpPr>
          <a:xfrm>
            <a:off x="4347434" y="3935177"/>
            <a:ext cx="1478510" cy="2384323"/>
            <a:chOff x="5271359" y="2821279"/>
            <a:chExt cx="2033111" cy="3278701"/>
          </a:xfrm>
        </p:grpSpPr>
        <p:grpSp>
          <p:nvGrpSpPr>
            <p:cNvPr id="1339" name="グループ化 1338">
              <a:extLst>
                <a:ext uri="{FF2B5EF4-FFF2-40B4-BE49-F238E27FC236}">
                  <a16:creationId xmlns:a16="http://schemas.microsoft.com/office/drawing/2014/main" id="{55D4555D-0E09-486B-AD7D-B3080FC339EB}"/>
                </a:ext>
              </a:extLst>
            </p:cNvPr>
            <p:cNvGrpSpPr/>
            <p:nvPr/>
          </p:nvGrpSpPr>
          <p:grpSpPr>
            <a:xfrm>
              <a:off x="5271359" y="5428837"/>
              <a:ext cx="550851" cy="671143"/>
              <a:chOff x="1777854" y="2179637"/>
              <a:chExt cx="633244" cy="771528"/>
            </a:xfrm>
          </p:grpSpPr>
          <p:sp>
            <p:nvSpPr>
              <p:cNvPr id="1353" name="フリーフォーム: 図形 1352">
                <a:extLst>
                  <a:ext uri="{FF2B5EF4-FFF2-40B4-BE49-F238E27FC236}">
                    <a16:creationId xmlns:a16="http://schemas.microsoft.com/office/drawing/2014/main" id="{F168F634-8BB6-498E-AFF4-E645620A6DCE}"/>
                  </a:ext>
                </a:extLst>
              </p:cNvPr>
              <p:cNvSpPr/>
              <p:nvPr/>
            </p:nvSpPr>
            <p:spPr>
              <a:xfrm>
                <a:off x="1777854" y="2254251"/>
                <a:ext cx="633244" cy="696914"/>
              </a:xfrm>
              <a:custGeom>
                <a:avLst/>
                <a:gdLst>
                  <a:gd name="connsiteX0" fmla="*/ 94134 w 633244"/>
                  <a:gd name="connsiteY0" fmla="*/ 0 h 696914"/>
                  <a:gd name="connsiteX1" fmla="*/ 537352 w 633244"/>
                  <a:gd name="connsiteY1" fmla="*/ 0 h 696914"/>
                  <a:gd name="connsiteX2" fmla="*/ 630014 w 633244"/>
                  <a:gd name="connsiteY2" fmla="*/ 621937 h 696914"/>
                  <a:gd name="connsiteX3" fmla="*/ 633244 w 633244"/>
                  <a:gd name="connsiteY3" fmla="*/ 628827 h 696914"/>
                  <a:gd name="connsiteX4" fmla="*/ 316622 w 633244"/>
                  <a:gd name="connsiteY4" fmla="*/ 696914 h 696914"/>
                  <a:gd name="connsiteX5" fmla="*/ 0 w 633244"/>
                  <a:gd name="connsiteY5" fmla="*/ 628827 h 696914"/>
                  <a:gd name="connsiteX6" fmla="*/ 3060 w 633244"/>
                  <a:gd name="connsiteY6" fmla="*/ 622300 h 696914"/>
                  <a:gd name="connsiteX7" fmla="*/ 1418 w 633244"/>
                  <a:gd name="connsiteY7" fmla="*/ 622300 h 696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3244" h="696914">
                    <a:moveTo>
                      <a:pt x="94134" y="0"/>
                    </a:moveTo>
                    <a:lnTo>
                      <a:pt x="537352" y="0"/>
                    </a:lnTo>
                    <a:lnTo>
                      <a:pt x="630014" y="621937"/>
                    </a:lnTo>
                    <a:lnTo>
                      <a:pt x="633244" y="628827"/>
                    </a:lnTo>
                    <a:cubicBezTo>
                      <a:pt x="633244" y="666430"/>
                      <a:pt x="491488" y="696914"/>
                      <a:pt x="316622" y="696914"/>
                    </a:cubicBezTo>
                    <a:cubicBezTo>
                      <a:pt x="141756" y="696914"/>
                      <a:pt x="0" y="666430"/>
                      <a:pt x="0" y="628827"/>
                    </a:cubicBezTo>
                    <a:lnTo>
                      <a:pt x="3060" y="622300"/>
                    </a:lnTo>
                    <a:lnTo>
                      <a:pt x="1418" y="622300"/>
                    </a:lnTo>
                    <a:close/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C0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4" name="楕円 1353">
                <a:extLst>
                  <a:ext uri="{FF2B5EF4-FFF2-40B4-BE49-F238E27FC236}">
                    <a16:creationId xmlns:a16="http://schemas.microsoft.com/office/drawing/2014/main" id="{5503146B-8E48-4AB9-A70C-8077D9C08BFF}"/>
                  </a:ext>
                </a:extLst>
              </p:cNvPr>
              <p:cNvSpPr/>
              <p:nvPr/>
            </p:nvSpPr>
            <p:spPr>
              <a:xfrm>
                <a:off x="1873104" y="2179637"/>
                <a:ext cx="442743" cy="149225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5" name="楕円 1354">
                <a:extLst>
                  <a:ext uri="{FF2B5EF4-FFF2-40B4-BE49-F238E27FC236}">
                    <a16:creationId xmlns:a16="http://schemas.microsoft.com/office/drawing/2014/main" id="{FD5529AC-0F34-423F-8F7A-E9EC145EC3C3}"/>
                  </a:ext>
                </a:extLst>
              </p:cNvPr>
              <p:cNvSpPr/>
              <p:nvPr/>
            </p:nvSpPr>
            <p:spPr>
              <a:xfrm>
                <a:off x="1950311" y="2210239"/>
                <a:ext cx="288332" cy="7159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40" name="フリーフォーム: 図形 1339">
              <a:extLst>
                <a:ext uri="{FF2B5EF4-FFF2-40B4-BE49-F238E27FC236}">
                  <a16:creationId xmlns:a16="http://schemas.microsoft.com/office/drawing/2014/main" id="{53055B30-3122-480A-84C7-96353254FD14}"/>
                </a:ext>
              </a:extLst>
            </p:cNvPr>
            <p:cNvSpPr/>
            <p:nvPr/>
          </p:nvSpPr>
          <p:spPr>
            <a:xfrm rot="5400000">
              <a:off x="6520263" y="5266049"/>
              <a:ext cx="571693" cy="996720"/>
            </a:xfrm>
            <a:custGeom>
              <a:avLst/>
              <a:gdLst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198255 h 901470"/>
                <a:gd name="connsiteX11" fmla="*/ 558798 w 558798"/>
                <a:gd name="connsiteY11" fmla="*/ 467888 h 901470"/>
                <a:gd name="connsiteX12" fmla="*/ 125215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467888 h 901470"/>
                <a:gd name="connsiteX11" fmla="*/ 125215 w 558798"/>
                <a:gd name="connsiteY11" fmla="*/ 901470 h 901470"/>
                <a:gd name="connsiteX12" fmla="*/ 0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8798 w 558798"/>
                <a:gd name="connsiteY9" fmla="*/ 467888 h 901470"/>
                <a:gd name="connsiteX10" fmla="*/ 125215 w 558798"/>
                <a:gd name="connsiteY10" fmla="*/ 901470 h 901470"/>
                <a:gd name="connsiteX11" fmla="*/ 0 w 558798"/>
                <a:gd name="connsiteY11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106085 h 901470"/>
                <a:gd name="connsiteX6" fmla="*/ 450332 w 558798"/>
                <a:gd name="connsiteY6" fmla="*/ 0 h 901470"/>
                <a:gd name="connsiteX7" fmla="*/ 556417 w 558798"/>
                <a:gd name="connsiteY7" fmla="*/ 106085 h 901470"/>
                <a:gd name="connsiteX8" fmla="*/ 558798 w 558798"/>
                <a:gd name="connsiteY8" fmla="*/ 467888 h 901470"/>
                <a:gd name="connsiteX9" fmla="*/ 125215 w 558798"/>
                <a:gd name="connsiteY9" fmla="*/ 901470 h 901470"/>
                <a:gd name="connsiteX10" fmla="*/ 0 w 558798"/>
                <a:gd name="connsiteY10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4247 w 558798"/>
                <a:gd name="connsiteY4" fmla="*/ 106085 h 901470"/>
                <a:gd name="connsiteX5" fmla="*/ 450332 w 558798"/>
                <a:gd name="connsiteY5" fmla="*/ 0 h 901470"/>
                <a:gd name="connsiteX6" fmla="*/ 556417 w 558798"/>
                <a:gd name="connsiteY6" fmla="*/ 106085 h 901470"/>
                <a:gd name="connsiteX7" fmla="*/ 558798 w 558798"/>
                <a:gd name="connsiteY7" fmla="*/ 467888 h 901470"/>
                <a:gd name="connsiteX8" fmla="*/ 125215 w 558798"/>
                <a:gd name="connsiteY8" fmla="*/ 901470 h 901470"/>
                <a:gd name="connsiteX9" fmla="*/ 0 w 558798"/>
                <a:gd name="connsiteY9" fmla="*/ 901470 h 901470"/>
                <a:gd name="connsiteX0" fmla="*/ 0 w 558798"/>
                <a:gd name="connsiteY0" fmla="*/ 90147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9" fmla="*/ 0 w 558798"/>
                <a:gd name="connsiteY9" fmla="*/ 901470 h 996720"/>
                <a:gd name="connsiteX0" fmla="*/ 34727 w 558798"/>
                <a:gd name="connsiteY0" fmla="*/ 99672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0" fmla="*/ 0 w 524071"/>
                <a:gd name="connsiteY0" fmla="*/ 996720 h 996720"/>
                <a:gd name="connsiteX1" fmla="*/ 90488 w 524071"/>
                <a:gd name="connsiteY1" fmla="*/ 687694 h 996720"/>
                <a:gd name="connsiteX2" fmla="*/ 310295 w 524071"/>
                <a:gd name="connsiteY2" fmla="*/ 467888 h 996720"/>
                <a:gd name="connsiteX3" fmla="*/ 309520 w 524071"/>
                <a:gd name="connsiteY3" fmla="*/ 106085 h 996720"/>
                <a:gd name="connsiteX4" fmla="*/ 415605 w 524071"/>
                <a:gd name="connsiteY4" fmla="*/ 0 h 996720"/>
                <a:gd name="connsiteX5" fmla="*/ 521690 w 524071"/>
                <a:gd name="connsiteY5" fmla="*/ 106085 h 996720"/>
                <a:gd name="connsiteX6" fmla="*/ 524071 w 524071"/>
                <a:gd name="connsiteY6" fmla="*/ 467888 h 996720"/>
                <a:gd name="connsiteX7" fmla="*/ 0 w 524071"/>
                <a:gd name="connsiteY7" fmla="*/ 996720 h 996720"/>
                <a:gd name="connsiteX0" fmla="*/ 47622 w 571693"/>
                <a:gd name="connsiteY0" fmla="*/ 996720 h 996720"/>
                <a:gd name="connsiteX1" fmla="*/ 0 w 571693"/>
                <a:gd name="connsiteY1" fmla="*/ 787706 h 996720"/>
                <a:gd name="connsiteX2" fmla="*/ 357917 w 571693"/>
                <a:gd name="connsiteY2" fmla="*/ 467888 h 996720"/>
                <a:gd name="connsiteX3" fmla="*/ 357142 w 571693"/>
                <a:gd name="connsiteY3" fmla="*/ 106085 h 996720"/>
                <a:gd name="connsiteX4" fmla="*/ 463227 w 571693"/>
                <a:gd name="connsiteY4" fmla="*/ 0 h 996720"/>
                <a:gd name="connsiteX5" fmla="*/ 569312 w 571693"/>
                <a:gd name="connsiteY5" fmla="*/ 106085 h 996720"/>
                <a:gd name="connsiteX6" fmla="*/ 571693 w 571693"/>
                <a:gd name="connsiteY6" fmla="*/ 467888 h 996720"/>
                <a:gd name="connsiteX7" fmla="*/ 47622 w 571693"/>
                <a:gd name="connsiteY7" fmla="*/ 996720 h 99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693" h="996720">
                  <a:moveTo>
                    <a:pt x="47622" y="996720"/>
                  </a:moveTo>
                  <a:lnTo>
                    <a:pt x="0" y="787706"/>
                  </a:lnTo>
                  <a:cubicBezTo>
                    <a:pt x="121396" y="787706"/>
                    <a:pt x="357917" y="589284"/>
                    <a:pt x="357917" y="467888"/>
                  </a:cubicBezTo>
                  <a:cubicBezTo>
                    <a:pt x="357659" y="347287"/>
                    <a:pt x="357400" y="226686"/>
                    <a:pt x="357142" y="106085"/>
                  </a:cubicBezTo>
                  <a:cubicBezTo>
                    <a:pt x="357142" y="47496"/>
                    <a:pt x="404638" y="0"/>
                    <a:pt x="463227" y="0"/>
                  </a:cubicBezTo>
                  <a:cubicBezTo>
                    <a:pt x="521816" y="0"/>
                    <a:pt x="569312" y="47496"/>
                    <a:pt x="569312" y="106085"/>
                  </a:cubicBezTo>
                  <a:cubicBezTo>
                    <a:pt x="570106" y="226686"/>
                    <a:pt x="570899" y="347287"/>
                    <a:pt x="571693" y="467888"/>
                  </a:cubicBezTo>
                  <a:cubicBezTo>
                    <a:pt x="571693" y="707349"/>
                    <a:pt x="287084" y="996720"/>
                    <a:pt x="47622" y="99672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41" name="グループ化 1340">
              <a:extLst>
                <a:ext uri="{FF2B5EF4-FFF2-40B4-BE49-F238E27FC236}">
                  <a16:creationId xmlns:a16="http://schemas.microsoft.com/office/drawing/2014/main" id="{6E7D979B-4AB1-4B8D-9838-2159520298BB}"/>
                </a:ext>
              </a:extLst>
            </p:cNvPr>
            <p:cNvGrpSpPr/>
            <p:nvPr/>
          </p:nvGrpSpPr>
          <p:grpSpPr>
            <a:xfrm rot="20700000">
              <a:off x="5421984" y="2821279"/>
              <a:ext cx="1271588" cy="2752724"/>
              <a:chOff x="4124325" y="323849"/>
              <a:chExt cx="1271588" cy="2752724"/>
            </a:xfrm>
          </p:grpSpPr>
          <p:sp>
            <p:nvSpPr>
              <p:cNvPr id="1342" name="フリーフォーム: 図形 1341">
                <a:extLst>
                  <a:ext uri="{FF2B5EF4-FFF2-40B4-BE49-F238E27FC236}">
                    <a16:creationId xmlns:a16="http://schemas.microsoft.com/office/drawing/2014/main" id="{1BF920DF-9C43-4367-9F64-A87DA1AC18FC}"/>
                  </a:ext>
                </a:extLst>
              </p:cNvPr>
              <p:cNvSpPr/>
              <p:nvPr/>
            </p:nvSpPr>
            <p:spPr>
              <a:xfrm rot="10800000">
                <a:off x="413146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3" name="四角形: 上の 2 つの角を丸める 1342">
                <a:extLst>
                  <a:ext uri="{FF2B5EF4-FFF2-40B4-BE49-F238E27FC236}">
                    <a16:creationId xmlns:a16="http://schemas.microsoft.com/office/drawing/2014/main" id="{63F6A916-F6C7-4C72-BBD0-3A8232306B72}"/>
                  </a:ext>
                </a:extLst>
              </p:cNvPr>
              <p:cNvSpPr/>
              <p:nvPr/>
            </p:nvSpPr>
            <p:spPr>
              <a:xfrm>
                <a:off x="4124325" y="323849"/>
                <a:ext cx="1271588" cy="142875"/>
              </a:xfrm>
              <a:prstGeom prst="round2Same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4" name="楕円 1343">
                <a:extLst>
                  <a:ext uri="{FF2B5EF4-FFF2-40B4-BE49-F238E27FC236}">
                    <a16:creationId xmlns:a16="http://schemas.microsoft.com/office/drawing/2014/main" id="{D3DD46D3-C331-4F04-8B8F-5743C1FFD3B9}"/>
                  </a:ext>
                </a:extLst>
              </p:cNvPr>
              <p:cNvSpPr/>
              <p:nvPr/>
            </p:nvSpPr>
            <p:spPr>
              <a:xfrm>
                <a:off x="4326732" y="2605088"/>
                <a:ext cx="866775" cy="10953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5" name="フリーフォーム: 図形 1344">
                <a:extLst>
                  <a:ext uri="{FF2B5EF4-FFF2-40B4-BE49-F238E27FC236}">
                    <a16:creationId xmlns:a16="http://schemas.microsoft.com/office/drawing/2014/main" id="{B033125E-B2C5-4C65-81BD-C1CC57A84BFE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6" name="四角形: 角を丸くする 1345">
                <a:extLst>
                  <a:ext uri="{FF2B5EF4-FFF2-40B4-BE49-F238E27FC236}">
                    <a16:creationId xmlns:a16="http://schemas.microsoft.com/office/drawing/2014/main" id="{77AC06F1-2523-4A40-9A9C-AFE655269DA3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7" name="四角形: 角を丸くする 1346">
                <a:extLst>
                  <a:ext uri="{FF2B5EF4-FFF2-40B4-BE49-F238E27FC236}">
                    <a16:creationId xmlns:a16="http://schemas.microsoft.com/office/drawing/2014/main" id="{34F8C0EF-AB44-407E-9E6D-4CA3B8E2E7EE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8" name="四角形: 角を丸くする 1347">
                <a:extLst>
                  <a:ext uri="{FF2B5EF4-FFF2-40B4-BE49-F238E27FC236}">
                    <a16:creationId xmlns:a16="http://schemas.microsoft.com/office/drawing/2014/main" id="{8D1284BF-4979-4723-8697-A676C31971D8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9" name="フリーフォーム: 図形 1348">
                <a:extLst>
                  <a:ext uri="{FF2B5EF4-FFF2-40B4-BE49-F238E27FC236}">
                    <a16:creationId xmlns:a16="http://schemas.microsoft.com/office/drawing/2014/main" id="{FEC4B208-65E4-4C6E-94B5-773BBE28CE3A}"/>
                  </a:ext>
                </a:extLst>
              </p:cNvPr>
              <p:cNvSpPr/>
              <p:nvPr/>
            </p:nvSpPr>
            <p:spPr>
              <a:xfrm rot="10800000">
                <a:off x="4261051" y="854640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0" name="正方形/長方形 1349">
                <a:extLst>
                  <a:ext uri="{FF2B5EF4-FFF2-40B4-BE49-F238E27FC236}">
                    <a16:creationId xmlns:a16="http://schemas.microsoft.com/office/drawing/2014/main" id="{1A3DDC65-AF11-4844-9688-E32212903810}"/>
                  </a:ext>
                </a:extLst>
              </p:cNvPr>
              <p:cNvSpPr/>
              <p:nvPr/>
            </p:nvSpPr>
            <p:spPr>
              <a:xfrm>
                <a:off x="447675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1" name="正方形/長方形 1350">
                <a:extLst>
                  <a:ext uri="{FF2B5EF4-FFF2-40B4-BE49-F238E27FC236}">
                    <a16:creationId xmlns:a16="http://schemas.microsoft.com/office/drawing/2014/main" id="{A1859E9D-F612-4B77-BE2F-21738DBEEB23}"/>
                  </a:ext>
                </a:extLst>
              </p:cNvPr>
              <p:cNvSpPr/>
              <p:nvPr/>
            </p:nvSpPr>
            <p:spPr>
              <a:xfrm>
                <a:off x="4514853" y="845344"/>
                <a:ext cx="523872" cy="156799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2" name="テキスト ボックス 1351">
                <a:extLst>
                  <a:ext uri="{FF2B5EF4-FFF2-40B4-BE49-F238E27FC236}">
                    <a16:creationId xmlns:a16="http://schemas.microsoft.com/office/drawing/2014/main" id="{B32861C2-B60D-4EC3-81B8-02AC323A22DA}"/>
                  </a:ext>
                </a:extLst>
              </p:cNvPr>
              <p:cNvSpPr txBox="1"/>
              <p:nvPr/>
            </p:nvSpPr>
            <p:spPr>
              <a:xfrm rot="5400000">
                <a:off x="4047270" y="1433615"/>
                <a:ext cx="1474273" cy="4133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もみじおろし</a:t>
                </a:r>
              </a:p>
            </p:txBody>
          </p:sp>
        </p:grpSp>
      </p:grpSp>
      <p:grpSp>
        <p:nvGrpSpPr>
          <p:cNvPr id="1356" name="グループ化 1355">
            <a:extLst>
              <a:ext uri="{FF2B5EF4-FFF2-40B4-BE49-F238E27FC236}">
                <a16:creationId xmlns:a16="http://schemas.microsoft.com/office/drawing/2014/main" id="{979EC077-113D-4950-BA2B-E2DC5587AB3D}"/>
              </a:ext>
            </a:extLst>
          </p:cNvPr>
          <p:cNvGrpSpPr/>
          <p:nvPr/>
        </p:nvGrpSpPr>
        <p:grpSpPr>
          <a:xfrm>
            <a:off x="7426415" y="1139439"/>
            <a:ext cx="924719" cy="2174281"/>
            <a:chOff x="6682629" y="323849"/>
            <a:chExt cx="1271588" cy="2989871"/>
          </a:xfrm>
        </p:grpSpPr>
        <p:grpSp>
          <p:nvGrpSpPr>
            <p:cNvPr id="1357" name="グループ化 1356">
              <a:extLst>
                <a:ext uri="{FF2B5EF4-FFF2-40B4-BE49-F238E27FC236}">
                  <a16:creationId xmlns:a16="http://schemas.microsoft.com/office/drawing/2014/main" id="{12C657BE-765C-49F4-94BE-812CCC77C844}"/>
                </a:ext>
              </a:extLst>
            </p:cNvPr>
            <p:cNvGrpSpPr/>
            <p:nvPr/>
          </p:nvGrpSpPr>
          <p:grpSpPr>
            <a:xfrm>
              <a:off x="6682629" y="323849"/>
              <a:ext cx="1271588" cy="2390775"/>
              <a:chOff x="1666875" y="323849"/>
              <a:chExt cx="1271588" cy="2390775"/>
            </a:xfrm>
            <a:solidFill>
              <a:srgbClr val="FFC000"/>
            </a:solidFill>
          </p:grpSpPr>
          <p:sp>
            <p:nvSpPr>
              <p:cNvPr id="1360" name="フリーフォーム: 図形 1359">
                <a:extLst>
                  <a:ext uri="{FF2B5EF4-FFF2-40B4-BE49-F238E27FC236}">
                    <a16:creationId xmlns:a16="http://schemas.microsoft.com/office/drawing/2014/main" id="{C7C03D43-4A9A-45C1-B5A5-45838C9C01A2}"/>
                  </a:ext>
                </a:extLst>
              </p:cNvPr>
              <p:cNvSpPr/>
              <p:nvPr/>
            </p:nvSpPr>
            <p:spPr>
              <a:xfrm rot="10800000">
                <a:off x="167401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61" name="四角形: 上の 2 つの角を丸める 1360">
                <a:extLst>
                  <a:ext uri="{FF2B5EF4-FFF2-40B4-BE49-F238E27FC236}">
                    <a16:creationId xmlns:a16="http://schemas.microsoft.com/office/drawing/2014/main" id="{BC948CBE-01CE-4C61-B371-C6446EF29DAF}"/>
                  </a:ext>
                </a:extLst>
              </p:cNvPr>
              <p:cNvSpPr/>
              <p:nvPr/>
            </p:nvSpPr>
            <p:spPr>
              <a:xfrm>
                <a:off x="1666875" y="323849"/>
                <a:ext cx="1271588" cy="142875"/>
              </a:xfrm>
              <a:prstGeom prst="round2SameRect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2" name="楕円 1361">
                <a:extLst>
                  <a:ext uri="{FF2B5EF4-FFF2-40B4-BE49-F238E27FC236}">
                    <a16:creationId xmlns:a16="http://schemas.microsoft.com/office/drawing/2014/main" id="{55D7443F-FC42-4478-AEA5-B30605C030B6}"/>
                  </a:ext>
                </a:extLst>
              </p:cNvPr>
              <p:cNvSpPr/>
              <p:nvPr/>
            </p:nvSpPr>
            <p:spPr>
              <a:xfrm>
                <a:off x="1869282" y="2605088"/>
                <a:ext cx="866775" cy="10953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3" name="フリーフォーム: 図形 1362">
                <a:extLst>
                  <a:ext uri="{FF2B5EF4-FFF2-40B4-BE49-F238E27FC236}">
                    <a16:creationId xmlns:a16="http://schemas.microsoft.com/office/drawing/2014/main" id="{0DD8A898-E4E1-4D87-AAC9-EA5AF20D5297}"/>
                  </a:ext>
                </a:extLst>
              </p:cNvPr>
              <p:cNvSpPr/>
              <p:nvPr/>
            </p:nvSpPr>
            <p:spPr>
              <a:xfrm rot="10800000">
                <a:off x="1803601" y="854640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4" name="正方形/長方形 1363">
                <a:extLst>
                  <a:ext uri="{FF2B5EF4-FFF2-40B4-BE49-F238E27FC236}">
                    <a16:creationId xmlns:a16="http://schemas.microsoft.com/office/drawing/2014/main" id="{50D83D49-743A-4064-8125-6185ADAD398D}"/>
                  </a:ext>
                </a:extLst>
              </p:cNvPr>
              <p:cNvSpPr/>
              <p:nvPr/>
            </p:nvSpPr>
            <p:spPr>
              <a:xfrm>
                <a:off x="201930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5" name="正方形/長方形 1364">
                <a:extLst>
                  <a:ext uri="{FF2B5EF4-FFF2-40B4-BE49-F238E27FC236}">
                    <a16:creationId xmlns:a16="http://schemas.microsoft.com/office/drawing/2014/main" id="{02E3E940-46F8-44A4-A1F6-4A4377E414AC}"/>
                  </a:ext>
                </a:extLst>
              </p:cNvPr>
              <p:cNvSpPr/>
              <p:nvPr/>
            </p:nvSpPr>
            <p:spPr>
              <a:xfrm>
                <a:off x="2057403" y="845344"/>
                <a:ext cx="523872" cy="1567996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58" name="フリーフォーム: 図形 1357">
              <a:extLst>
                <a:ext uri="{FF2B5EF4-FFF2-40B4-BE49-F238E27FC236}">
                  <a16:creationId xmlns:a16="http://schemas.microsoft.com/office/drawing/2014/main" id="{128E5182-4347-44FB-8F72-EB499E574D72}"/>
                </a:ext>
              </a:extLst>
            </p:cNvPr>
            <p:cNvSpPr/>
            <p:nvPr/>
          </p:nvSpPr>
          <p:spPr>
            <a:xfrm rot="10800000">
              <a:off x="7062456" y="2642577"/>
              <a:ext cx="550851" cy="671143"/>
            </a:xfrm>
            <a:custGeom>
              <a:avLst/>
              <a:gdLst>
                <a:gd name="connsiteX0" fmla="*/ 275426 w 550851"/>
                <a:gd name="connsiteY0" fmla="*/ 671143 h 671143"/>
                <a:gd name="connsiteX1" fmla="*/ 0 w 550851"/>
                <a:gd name="connsiteY1" fmla="*/ 611915 h 671143"/>
                <a:gd name="connsiteX2" fmla="*/ 2662 w 550851"/>
                <a:gd name="connsiteY2" fmla="*/ 606237 h 671143"/>
                <a:gd name="connsiteX3" fmla="*/ 1234 w 550851"/>
                <a:gd name="connsiteY3" fmla="*/ 606237 h 671143"/>
                <a:gd name="connsiteX4" fmla="*/ 81886 w 550851"/>
                <a:gd name="connsiteY4" fmla="*/ 64906 h 671143"/>
                <a:gd name="connsiteX5" fmla="*/ 82857 w 550851"/>
                <a:gd name="connsiteY5" fmla="*/ 64906 h 671143"/>
                <a:gd name="connsiteX6" fmla="*/ 82857 w 550851"/>
                <a:gd name="connsiteY6" fmla="*/ 64905 h 671143"/>
                <a:gd name="connsiteX7" fmla="*/ 275426 w 550851"/>
                <a:gd name="connsiteY7" fmla="*/ 0 h 671143"/>
                <a:gd name="connsiteX8" fmla="*/ 467995 w 550851"/>
                <a:gd name="connsiteY8" fmla="*/ 64905 h 671143"/>
                <a:gd name="connsiteX9" fmla="*/ 467622 w 550851"/>
                <a:gd name="connsiteY9" fmla="*/ 66154 h 671143"/>
                <a:gd name="connsiteX10" fmla="*/ 548041 w 550851"/>
                <a:gd name="connsiteY10" fmla="*/ 605922 h 671143"/>
                <a:gd name="connsiteX11" fmla="*/ 550851 w 550851"/>
                <a:gd name="connsiteY11" fmla="*/ 611915 h 671143"/>
                <a:gd name="connsiteX12" fmla="*/ 275426 w 550851"/>
                <a:gd name="connsiteY12" fmla="*/ 671143 h 671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851" h="671143">
                  <a:moveTo>
                    <a:pt x="275426" y="671143"/>
                  </a:moveTo>
                  <a:cubicBezTo>
                    <a:pt x="123312" y="671143"/>
                    <a:pt x="0" y="644625"/>
                    <a:pt x="0" y="611915"/>
                  </a:cubicBezTo>
                  <a:lnTo>
                    <a:pt x="2662" y="606237"/>
                  </a:lnTo>
                  <a:lnTo>
                    <a:pt x="1234" y="606237"/>
                  </a:lnTo>
                  <a:lnTo>
                    <a:pt x="81886" y="64906"/>
                  </a:lnTo>
                  <a:lnTo>
                    <a:pt x="82857" y="64906"/>
                  </a:lnTo>
                  <a:lnTo>
                    <a:pt x="82857" y="64905"/>
                  </a:lnTo>
                  <a:cubicBezTo>
                    <a:pt x="82857" y="29059"/>
                    <a:pt x="169073" y="0"/>
                    <a:pt x="275426" y="0"/>
                  </a:cubicBezTo>
                  <a:cubicBezTo>
                    <a:pt x="381779" y="0"/>
                    <a:pt x="467995" y="29059"/>
                    <a:pt x="467995" y="64905"/>
                  </a:cubicBezTo>
                  <a:lnTo>
                    <a:pt x="467622" y="66154"/>
                  </a:lnTo>
                  <a:lnTo>
                    <a:pt x="548041" y="605922"/>
                  </a:lnTo>
                  <a:lnTo>
                    <a:pt x="550851" y="611915"/>
                  </a:lnTo>
                  <a:cubicBezTo>
                    <a:pt x="550851" y="644625"/>
                    <a:pt x="427539" y="671143"/>
                    <a:pt x="275426" y="671143"/>
                  </a:cubicBezTo>
                  <a:close/>
                </a:path>
              </a:pathLst>
            </a:cu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9" name="テキスト ボックス 1358">
              <a:extLst>
                <a:ext uri="{FF2B5EF4-FFF2-40B4-BE49-F238E27FC236}">
                  <a16:creationId xmlns:a16="http://schemas.microsoft.com/office/drawing/2014/main" id="{1909A3C7-9D76-4300-9B84-0C8049B0B2E4}"/>
                </a:ext>
              </a:extLst>
            </p:cNvPr>
            <p:cNvSpPr txBox="1"/>
            <p:nvPr/>
          </p:nvSpPr>
          <p:spPr>
            <a:xfrm rot="5400000">
              <a:off x="6609384" y="1433615"/>
              <a:ext cx="1474273" cy="413385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にんにく</a:t>
              </a:r>
            </a:p>
          </p:txBody>
        </p:sp>
      </p:grpSp>
      <p:grpSp>
        <p:nvGrpSpPr>
          <p:cNvPr id="1366" name="グループ化 1365">
            <a:extLst>
              <a:ext uri="{FF2B5EF4-FFF2-40B4-BE49-F238E27FC236}">
                <a16:creationId xmlns:a16="http://schemas.microsoft.com/office/drawing/2014/main" id="{73C05CA7-8D1F-4987-AD89-42384AB00B24}"/>
              </a:ext>
            </a:extLst>
          </p:cNvPr>
          <p:cNvGrpSpPr/>
          <p:nvPr/>
        </p:nvGrpSpPr>
        <p:grpSpPr>
          <a:xfrm>
            <a:off x="7352126" y="3943673"/>
            <a:ext cx="1478510" cy="2384323"/>
            <a:chOff x="8113171" y="2821279"/>
            <a:chExt cx="2033111" cy="3278701"/>
          </a:xfrm>
        </p:grpSpPr>
        <p:grpSp>
          <p:nvGrpSpPr>
            <p:cNvPr id="1367" name="グループ化 1366">
              <a:extLst>
                <a:ext uri="{FF2B5EF4-FFF2-40B4-BE49-F238E27FC236}">
                  <a16:creationId xmlns:a16="http://schemas.microsoft.com/office/drawing/2014/main" id="{A15B6C54-770D-4816-AD00-F8998E8B172B}"/>
                </a:ext>
              </a:extLst>
            </p:cNvPr>
            <p:cNvGrpSpPr/>
            <p:nvPr/>
          </p:nvGrpSpPr>
          <p:grpSpPr>
            <a:xfrm>
              <a:off x="8113171" y="5428837"/>
              <a:ext cx="550851" cy="671143"/>
              <a:chOff x="1777854" y="2179637"/>
              <a:chExt cx="633244" cy="771528"/>
            </a:xfrm>
          </p:grpSpPr>
          <p:sp>
            <p:nvSpPr>
              <p:cNvPr id="1381" name="フリーフォーム: 図形 1380">
                <a:extLst>
                  <a:ext uri="{FF2B5EF4-FFF2-40B4-BE49-F238E27FC236}">
                    <a16:creationId xmlns:a16="http://schemas.microsoft.com/office/drawing/2014/main" id="{C3060BE2-45E1-436C-9FF8-F85030A1F6F9}"/>
                  </a:ext>
                </a:extLst>
              </p:cNvPr>
              <p:cNvSpPr/>
              <p:nvPr/>
            </p:nvSpPr>
            <p:spPr>
              <a:xfrm>
                <a:off x="1777854" y="2254251"/>
                <a:ext cx="633244" cy="696914"/>
              </a:xfrm>
              <a:custGeom>
                <a:avLst/>
                <a:gdLst>
                  <a:gd name="connsiteX0" fmla="*/ 94134 w 633244"/>
                  <a:gd name="connsiteY0" fmla="*/ 0 h 696914"/>
                  <a:gd name="connsiteX1" fmla="*/ 537352 w 633244"/>
                  <a:gd name="connsiteY1" fmla="*/ 0 h 696914"/>
                  <a:gd name="connsiteX2" fmla="*/ 630014 w 633244"/>
                  <a:gd name="connsiteY2" fmla="*/ 621937 h 696914"/>
                  <a:gd name="connsiteX3" fmla="*/ 633244 w 633244"/>
                  <a:gd name="connsiteY3" fmla="*/ 628827 h 696914"/>
                  <a:gd name="connsiteX4" fmla="*/ 316622 w 633244"/>
                  <a:gd name="connsiteY4" fmla="*/ 696914 h 696914"/>
                  <a:gd name="connsiteX5" fmla="*/ 0 w 633244"/>
                  <a:gd name="connsiteY5" fmla="*/ 628827 h 696914"/>
                  <a:gd name="connsiteX6" fmla="*/ 3060 w 633244"/>
                  <a:gd name="connsiteY6" fmla="*/ 622300 h 696914"/>
                  <a:gd name="connsiteX7" fmla="*/ 1418 w 633244"/>
                  <a:gd name="connsiteY7" fmla="*/ 622300 h 696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3244" h="696914">
                    <a:moveTo>
                      <a:pt x="94134" y="0"/>
                    </a:moveTo>
                    <a:lnTo>
                      <a:pt x="537352" y="0"/>
                    </a:lnTo>
                    <a:lnTo>
                      <a:pt x="630014" y="621937"/>
                    </a:lnTo>
                    <a:lnTo>
                      <a:pt x="633244" y="628827"/>
                    </a:lnTo>
                    <a:cubicBezTo>
                      <a:pt x="633244" y="666430"/>
                      <a:pt x="491488" y="696914"/>
                      <a:pt x="316622" y="696914"/>
                    </a:cubicBezTo>
                    <a:cubicBezTo>
                      <a:pt x="141756" y="696914"/>
                      <a:pt x="0" y="666430"/>
                      <a:pt x="0" y="628827"/>
                    </a:cubicBezTo>
                    <a:lnTo>
                      <a:pt x="3060" y="622300"/>
                    </a:lnTo>
                    <a:lnTo>
                      <a:pt x="1418" y="622300"/>
                    </a:lnTo>
                    <a:close/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C0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2" name="楕円 1381">
                <a:extLst>
                  <a:ext uri="{FF2B5EF4-FFF2-40B4-BE49-F238E27FC236}">
                    <a16:creationId xmlns:a16="http://schemas.microsoft.com/office/drawing/2014/main" id="{B96E7750-7AD4-495E-8F22-C0400161F915}"/>
                  </a:ext>
                </a:extLst>
              </p:cNvPr>
              <p:cNvSpPr/>
              <p:nvPr/>
            </p:nvSpPr>
            <p:spPr>
              <a:xfrm>
                <a:off x="1873104" y="2179637"/>
                <a:ext cx="442743" cy="149225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3" name="楕円 1382">
                <a:extLst>
                  <a:ext uri="{FF2B5EF4-FFF2-40B4-BE49-F238E27FC236}">
                    <a16:creationId xmlns:a16="http://schemas.microsoft.com/office/drawing/2014/main" id="{AD9C8660-154C-45F6-B5D5-7EE675ED888A}"/>
                  </a:ext>
                </a:extLst>
              </p:cNvPr>
              <p:cNvSpPr/>
              <p:nvPr/>
            </p:nvSpPr>
            <p:spPr>
              <a:xfrm>
                <a:off x="1950311" y="2210239"/>
                <a:ext cx="288332" cy="7159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68" name="フリーフォーム: 図形 1367">
              <a:extLst>
                <a:ext uri="{FF2B5EF4-FFF2-40B4-BE49-F238E27FC236}">
                  <a16:creationId xmlns:a16="http://schemas.microsoft.com/office/drawing/2014/main" id="{1CC55286-9733-49BA-8F9A-8C1FB8243E2A}"/>
                </a:ext>
              </a:extLst>
            </p:cNvPr>
            <p:cNvSpPr/>
            <p:nvPr/>
          </p:nvSpPr>
          <p:spPr>
            <a:xfrm rot="5400000">
              <a:off x="9362075" y="5266049"/>
              <a:ext cx="571693" cy="996720"/>
            </a:xfrm>
            <a:custGeom>
              <a:avLst/>
              <a:gdLst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198255 h 901470"/>
                <a:gd name="connsiteX11" fmla="*/ 558798 w 558798"/>
                <a:gd name="connsiteY11" fmla="*/ 467888 h 901470"/>
                <a:gd name="connsiteX12" fmla="*/ 125215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6417 w 558798"/>
                <a:gd name="connsiteY9" fmla="*/ 198255 h 901470"/>
                <a:gd name="connsiteX10" fmla="*/ 558798 w 558798"/>
                <a:gd name="connsiteY10" fmla="*/ 467888 h 901470"/>
                <a:gd name="connsiteX11" fmla="*/ 125215 w 558798"/>
                <a:gd name="connsiteY11" fmla="*/ 901470 h 901470"/>
                <a:gd name="connsiteX12" fmla="*/ 0 w 558798"/>
                <a:gd name="connsiteY12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233601 h 901470"/>
                <a:gd name="connsiteX6" fmla="*/ 344247 w 558798"/>
                <a:gd name="connsiteY6" fmla="*/ 106085 h 901470"/>
                <a:gd name="connsiteX7" fmla="*/ 450332 w 558798"/>
                <a:gd name="connsiteY7" fmla="*/ 0 h 901470"/>
                <a:gd name="connsiteX8" fmla="*/ 556417 w 558798"/>
                <a:gd name="connsiteY8" fmla="*/ 106085 h 901470"/>
                <a:gd name="connsiteX9" fmla="*/ 558798 w 558798"/>
                <a:gd name="connsiteY9" fmla="*/ 467888 h 901470"/>
                <a:gd name="connsiteX10" fmla="*/ 125215 w 558798"/>
                <a:gd name="connsiteY10" fmla="*/ 901470 h 901470"/>
                <a:gd name="connsiteX11" fmla="*/ 0 w 558798"/>
                <a:gd name="connsiteY11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5022 w 558798"/>
                <a:gd name="connsiteY4" fmla="*/ 233601 h 901470"/>
                <a:gd name="connsiteX5" fmla="*/ 344247 w 558798"/>
                <a:gd name="connsiteY5" fmla="*/ 106085 h 901470"/>
                <a:gd name="connsiteX6" fmla="*/ 450332 w 558798"/>
                <a:gd name="connsiteY6" fmla="*/ 0 h 901470"/>
                <a:gd name="connsiteX7" fmla="*/ 556417 w 558798"/>
                <a:gd name="connsiteY7" fmla="*/ 106085 h 901470"/>
                <a:gd name="connsiteX8" fmla="*/ 558798 w 558798"/>
                <a:gd name="connsiteY8" fmla="*/ 467888 h 901470"/>
                <a:gd name="connsiteX9" fmla="*/ 125215 w 558798"/>
                <a:gd name="connsiteY9" fmla="*/ 901470 h 901470"/>
                <a:gd name="connsiteX10" fmla="*/ 0 w 558798"/>
                <a:gd name="connsiteY10" fmla="*/ 901470 h 901470"/>
                <a:gd name="connsiteX0" fmla="*/ 0 w 558798"/>
                <a:gd name="connsiteY0" fmla="*/ 901470 h 901470"/>
                <a:gd name="connsiteX1" fmla="*/ 0 w 558798"/>
                <a:gd name="connsiteY1" fmla="*/ 687694 h 901470"/>
                <a:gd name="connsiteX2" fmla="*/ 125215 w 558798"/>
                <a:gd name="connsiteY2" fmla="*/ 687694 h 901470"/>
                <a:gd name="connsiteX3" fmla="*/ 345022 w 558798"/>
                <a:gd name="connsiteY3" fmla="*/ 467888 h 901470"/>
                <a:gd name="connsiteX4" fmla="*/ 344247 w 558798"/>
                <a:gd name="connsiteY4" fmla="*/ 106085 h 901470"/>
                <a:gd name="connsiteX5" fmla="*/ 450332 w 558798"/>
                <a:gd name="connsiteY5" fmla="*/ 0 h 901470"/>
                <a:gd name="connsiteX6" fmla="*/ 556417 w 558798"/>
                <a:gd name="connsiteY6" fmla="*/ 106085 h 901470"/>
                <a:gd name="connsiteX7" fmla="*/ 558798 w 558798"/>
                <a:gd name="connsiteY7" fmla="*/ 467888 h 901470"/>
                <a:gd name="connsiteX8" fmla="*/ 125215 w 558798"/>
                <a:gd name="connsiteY8" fmla="*/ 901470 h 901470"/>
                <a:gd name="connsiteX9" fmla="*/ 0 w 558798"/>
                <a:gd name="connsiteY9" fmla="*/ 901470 h 901470"/>
                <a:gd name="connsiteX0" fmla="*/ 0 w 558798"/>
                <a:gd name="connsiteY0" fmla="*/ 90147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9" fmla="*/ 0 w 558798"/>
                <a:gd name="connsiteY9" fmla="*/ 901470 h 996720"/>
                <a:gd name="connsiteX0" fmla="*/ 34727 w 558798"/>
                <a:gd name="connsiteY0" fmla="*/ 996720 h 996720"/>
                <a:gd name="connsiteX1" fmla="*/ 0 w 558798"/>
                <a:gd name="connsiteY1" fmla="*/ 687694 h 996720"/>
                <a:gd name="connsiteX2" fmla="*/ 125215 w 558798"/>
                <a:gd name="connsiteY2" fmla="*/ 687694 h 996720"/>
                <a:gd name="connsiteX3" fmla="*/ 345022 w 558798"/>
                <a:gd name="connsiteY3" fmla="*/ 467888 h 996720"/>
                <a:gd name="connsiteX4" fmla="*/ 344247 w 558798"/>
                <a:gd name="connsiteY4" fmla="*/ 106085 h 996720"/>
                <a:gd name="connsiteX5" fmla="*/ 450332 w 558798"/>
                <a:gd name="connsiteY5" fmla="*/ 0 h 996720"/>
                <a:gd name="connsiteX6" fmla="*/ 556417 w 558798"/>
                <a:gd name="connsiteY6" fmla="*/ 106085 h 996720"/>
                <a:gd name="connsiteX7" fmla="*/ 558798 w 558798"/>
                <a:gd name="connsiteY7" fmla="*/ 467888 h 996720"/>
                <a:gd name="connsiteX8" fmla="*/ 34727 w 558798"/>
                <a:gd name="connsiteY8" fmla="*/ 996720 h 996720"/>
                <a:gd name="connsiteX0" fmla="*/ 0 w 524071"/>
                <a:gd name="connsiteY0" fmla="*/ 996720 h 996720"/>
                <a:gd name="connsiteX1" fmla="*/ 90488 w 524071"/>
                <a:gd name="connsiteY1" fmla="*/ 687694 h 996720"/>
                <a:gd name="connsiteX2" fmla="*/ 310295 w 524071"/>
                <a:gd name="connsiteY2" fmla="*/ 467888 h 996720"/>
                <a:gd name="connsiteX3" fmla="*/ 309520 w 524071"/>
                <a:gd name="connsiteY3" fmla="*/ 106085 h 996720"/>
                <a:gd name="connsiteX4" fmla="*/ 415605 w 524071"/>
                <a:gd name="connsiteY4" fmla="*/ 0 h 996720"/>
                <a:gd name="connsiteX5" fmla="*/ 521690 w 524071"/>
                <a:gd name="connsiteY5" fmla="*/ 106085 h 996720"/>
                <a:gd name="connsiteX6" fmla="*/ 524071 w 524071"/>
                <a:gd name="connsiteY6" fmla="*/ 467888 h 996720"/>
                <a:gd name="connsiteX7" fmla="*/ 0 w 524071"/>
                <a:gd name="connsiteY7" fmla="*/ 996720 h 996720"/>
                <a:gd name="connsiteX0" fmla="*/ 47622 w 571693"/>
                <a:gd name="connsiteY0" fmla="*/ 996720 h 996720"/>
                <a:gd name="connsiteX1" fmla="*/ 0 w 571693"/>
                <a:gd name="connsiteY1" fmla="*/ 787706 h 996720"/>
                <a:gd name="connsiteX2" fmla="*/ 357917 w 571693"/>
                <a:gd name="connsiteY2" fmla="*/ 467888 h 996720"/>
                <a:gd name="connsiteX3" fmla="*/ 357142 w 571693"/>
                <a:gd name="connsiteY3" fmla="*/ 106085 h 996720"/>
                <a:gd name="connsiteX4" fmla="*/ 463227 w 571693"/>
                <a:gd name="connsiteY4" fmla="*/ 0 h 996720"/>
                <a:gd name="connsiteX5" fmla="*/ 569312 w 571693"/>
                <a:gd name="connsiteY5" fmla="*/ 106085 h 996720"/>
                <a:gd name="connsiteX6" fmla="*/ 571693 w 571693"/>
                <a:gd name="connsiteY6" fmla="*/ 467888 h 996720"/>
                <a:gd name="connsiteX7" fmla="*/ 47622 w 571693"/>
                <a:gd name="connsiteY7" fmla="*/ 996720 h 99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693" h="996720">
                  <a:moveTo>
                    <a:pt x="47622" y="996720"/>
                  </a:moveTo>
                  <a:lnTo>
                    <a:pt x="0" y="787706"/>
                  </a:lnTo>
                  <a:cubicBezTo>
                    <a:pt x="121396" y="787706"/>
                    <a:pt x="357917" y="589284"/>
                    <a:pt x="357917" y="467888"/>
                  </a:cubicBezTo>
                  <a:cubicBezTo>
                    <a:pt x="357659" y="347287"/>
                    <a:pt x="357400" y="226686"/>
                    <a:pt x="357142" y="106085"/>
                  </a:cubicBezTo>
                  <a:cubicBezTo>
                    <a:pt x="357142" y="47496"/>
                    <a:pt x="404638" y="0"/>
                    <a:pt x="463227" y="0"/>
                  </a:cubicBezTo>
                  <a:cubicBezTo>
                    <a:pt x="521816" y="0"/>
                    <a:pt x="569312" y="47496"/>
                    <a:pt x="569312" y="106085"/>
                  </a:cubicBezTo>
                  <a:cubicBezTo>
                    <a:pt x="570106" y="226686"/>
                    <a:pt x="570899" y="347287"/>
                    <a:pt x="571693" y="467888"/>
                  </a:cubicBezTo>
                  <a:cubicBezTo>
                    <a:pt x="571693" y="707349"/>
                    <a:pt x="287084" y="996720"/>
                    <a:pt x="47622" y="996720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69" name="グループ化 1368">
              <a:extLst>
                <a:ext uri="{FF2B5EF4-FFF2-40B4-BE49-F238E27FC236}">
                  <a16:creationId xmlns:a16="http://schemas.microsoft.com/office/drawing/2014/main" id="{8CA7CFC2-D397-44C6-9C25-122E478C7434}"/>
                </a:ext>
              </a:extLst>
            </p:cNvPr>
            <p:cNvGrpSpPr/>
            <p:nvPr/>
          </p:nvGrpSpPr>
          <p:grpSpPr>
            <a:xfrm rot="20700000">
              <a:off x="8263796" y="2821279"/>
              <a:ext cx="1271588" cy="2752724"/>
              <a:chOff x="4124325" y="323849"/>
              <a:chExt cx="1271588" cy="2752724"/>
            </a:xfrm>
          </p:grpSpPr>
          <p:sp>
            <p:nvSpPr>
              <p:cNvPr id="1370" name="フリーフォーム: 図形 1369">
                <a:extLst>
                  <a:ext uri="{FF2B5EF4-FFF2-40B4-BE49-F238E27FC236}">
                    <a16:creationId xmlns:a16="http://schemas.microsoft.com/office/drawing/2014/main" id="{26C2B84C-3E01-4491-9249-816D1C9D2691}"/>
                  </a:ext>
                </a:extLst>
              </p:cNvPr>
              <p:cNvSpPr/>
              <p:nvPr/>
            </p:nvSpPr>
            <p:spPr>
              <a:xfrm rot="10800000">
                <a:off x="4131468" y="428625"/>
                <a:ext cx="1257302" cy="2228850"/>
              </a:xfrm>
              <a:custGeom>
                <a:avLst/>
                <a:gdLst>
                  <a:gd name="connsiteX0" fmla="*/ 1257302 w 1257302"/>
                  <a:gd name="connsiteY0" fmla="*/ 2228850 h 2228850"/>
                  <a:gd name="connsiteX1" fmla="*/ 1188244 w 1257302"/>
                  <a:gd name="connsiteY1" fmla="*/ 2228850 h 2228850"/>
                  <a:gd name="connsiteX2" fmla="*/ 69056 w 1257302"/>
                  <a:gd name="connsiteY2" fmla="*/ 2228850 h 2228850"/>
                  <a:gd name="connsiteX3" fmla="*/ 0 w 1257302"/>
                  <a:gd name="connsiteY3" fmla="*/ 2228850 h 2228850"/>
                  <a:gd name="connsiteX4" fmla="*/ 84197 w 1257302"/>
                  <a:gd name="connsiteY4" fmla="*/ 1964146 h 2228850"/>
                  <a:gd name="connsiteX5" fmla="*/ 196543 w 1257302"/>
                  <a:gd name="connsiteY5" fmla="*/ 0 h 2228850"/>
                  <a:gd name="connsiteX6" fmla="*/ 1060757 w 1257302"/>
                  <a:gd name="connsiteY6" fmla="*/ 0 h 2228850"/>
                  <a:gd name="connsiteX7" fmla="*/ 1173103 w 1257302"/>
                  <a:gd name="connsiteY7" fmla="*/ 1964138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7302" h="2228850">
                    <a:moveTo>
                      <a:pt x="1257302" y="2228850"/>
                    </a:moveTo>
                    <a:lnTo>
                      <a:pt x="1188244" y="2228850"/>
                    </a:lnTo>
                    <a:lnTo>
                      <a:pt x="69056" y="2228850"/>
                    </a:lnTo>
                    <a:lnTo>
                      <a:pt x="0" y="2228850"/>
                    </a:lnTo>
                    <a:lnTo>
                      <a:pt x="84197" y="1964146"/>
                    </a:lnTo>
                    <a:lnTo>
                      <a:pt x="196543" y="0"/>
                    </a:lnTo>
                    <a:lnTo>
                      <a:pt x="1060757" y="0"/>
                    </a:lnTo>
                    <a:lnTo>
                      <a:pt x="1173103" y="1964138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1" name="四角形: 上の 2 つの角を丸める 1370">
                <a:extLst>
                  <a:ext uri="{FF2B5EF4-FFF2-40B4-BE49-F238E27FC236}">
                    <a16:creationId xmlns:a16="http://schemas.microsoft.com/office/drawing/2014/main" id="{1BFACC04-8114-4D13-8092-6C5ADEC20431}"/>
                  </a:ext>
                </a:extLst>
              </p:cNvPr>
              <p:cNvSpPr/>
              <p:nvPr/>
            </p:nvSpPr>
            <p:spPr>
              <a:xfrm>
                <a:off x="4124325" y="323849"/>
                <a:ext cx="1271588" cy="142875"/>
              </a:xfrm>
              <a:prstGeom prst="round2SameRect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2" name="楕円 1371">
                <a:extLst>
                  <a:ext uri="{FF2B5EF4-FFF2-40B4-BE49-F238E27FC236}">
                    <a16:creationId xmlns:a16="http://schemas.microsoft.com/office/drawing/2014/main" id="{60071FD3-A3F1-4EF5-B80E-F71DB8B1ED81}"/>
                  </a:ext>
                </a:extLst>
              </p:cNvPr>
              <p:cNvSpPr/>
              <p:nvPr/>
            </p:nvSpPr>
            <p:spPr>
              <a:xfrm>
                <a:off x="4326732" y="2605088"/>
                <a:ext cx="866775" cy="10953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73" name="フリーフォーム: 図形 1372">
                <a:extLst>
                  <a:ext uri="{FF2B5EF4-FFF2-40B4-BE49-F238E27FC236}">
                    <a16:creationId xmlns:a16="http://schemas.microsoft.com/office/drawing/2014/main" id="{231011D4-BD34-4614-9942-2D13A60352A8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4" name="四角形: 角を丸くする 1373">
                <a:extLst>
                  <a:ext uri="{FF2B5EF4-FFF2-40B4-BE49-F238E27FC236}">
                    <a16:creationId xmlns:a16="http://schemas.microsoft.com/office/drawing/2014/main" id="{9E26F771-E87B-4CAD-A271-60B7DD84F386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5" name="四角形: 角を丸くする 1374">
                <a:extLst>
                  <a:ext uri="{FF2B5EF4-FFF2-40B4-BE49-F238E27FC236}">
                    <a16:creationId xmlns:a16="http://schemas.microsoft.com/office/drawing/2014/main" id="{9F4C7D70-DC1D-46DF-BD65-A8E97DFD3129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6" name="四角形: 角を丸くする 1375">
                <a:extLst>
                  <a:ext uri="{FF2B5EF4-FFF2-40B4-BE49-F238E27FC236}">
                    <a16:creationId xmlns:a16="http://schemas.microsoft.com/office/drawing/2014/main" id="{95DA88E0-0FB9-4169-BF28-8D12D6C4EA4B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7" name="フリーフォーム: 図形 1376">
                <a:extLst>
                  <a:ext uri="{FF2B5EF4-FFF2-40B4-BE49-F238E27FC236}">
                    <a16:creationId xmlns:a16="http://schemas.microsoft.com/office/drawing/2014/main" id="{F2056369-7831-4464-835E-7F3C0E7E972D}"/>
                  </a:ext>
                </a:extLst>
              </p:cNvPr>
              <p:cNvSpPr/>
              <p:nvPr/>
            </p:nvSpPr>
            <p:spPr>
              <a:xfrm rot="10800000">
                <a:off x="4261051" y="854640"/>
                <a:ext cx="1036233" cy="1461065"/>
              </a:xfrm>
              <a:custGeom>
                <a:avLst/>
                <a:gdLst>
                  <a:gd name="connsiteX0" fmla="*/ 0 w 1036233"/>
                  <a:gd name="connsiteY0" fmla="*/ 1461065 h 1461065"/>
                  <a:gd name="connsiteX1" fmla="*/ 52721 w 1036233"/>
                  <a:gd name="connsiteY1" fmla="*/ 539338 h 1461065"/>
                  <a:gd name="connsiteX2" fmla="*/ 986882 w 1036233"/>
                  <a:gd name="connsiteY2" fmla="*/ 0 h 1461065"/>
                  <a:gd name="connsiteX3" fmla="*/ 1036233 w 1036233"/>
                  <a:gd name="connsiteY3" fmla="*/ 862795 h 14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6233" h="1461065">
                    <a:moveTo>
                      <a:pt x="0" y="1461065"/>
                    </a:moveTo>
                    <a:lnTo>
                      <a:pt x="52721" y="539338"/>
                    </a:lnTo>
                    <a:lnTo>
                      <a:pt x="986882" y="0"/>
                    </a:lnTo>
                    <a:lnTo>
                      <a:pt x="1036233" y="862795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8" name="正方形/長方形 1377">
                <a:extLst>
                  <a:ext uri="{FF2B5EF4-FFF2-40B4-BE49-F238E27FC236}">
                    <a16:creationId xmlns:a16="http://schemas.microsoft.com/office/drawing/2014/main" id="{3E7BB1A4-A1B2-4C64-AD70-569B9507BAF9}"/>
                  </a:ext>
                </a:extLst>
              </p:cNvPr>
              <p:cNvSpPr/>
              <p:nvPr/>
            </p:nvSpPr>
            <p:spPr>
              <a:xfrm>
                <a:off x="4476752" y="803276"/>
                <a:ext cx="600074" cy="1652132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9" name="正方形/長方形 1378">
                <a:extLst>
                  <a:ext uri="{FF2B5EF4-FFF2-40B4-BE49-F238E27FC236}">
                    <a16:creationId xmlns:a16="http://schemas.microsoft.com/office/drawing/2014/main" id="{E88F3CBB-57D4-4EB8-B617-B47211D5819E}"/>
                  </a:ext>
                </a:extLst>
              </p:cNvPr>
              <p:cNvSpPr/>
              <p:nvPr/>
            </p:nvSpPr>
            <p:spPr>
              <a:xfrm>
                <a:off x="4514853" y="845344"/>
                <a:ext cx="523872" cy="1567996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0" name="テキスト ボックス 1379">
                <a:extLst>
                  <a:ext uri="{FF2B5EF4-FFF2-40B4-BE49-F238E27FC236}">
                    <a16:creationId xmlns:a16="http://schemas.microsoft.com/office/drawing/2014/main" id="{9496E875-7BD6-4AC0-8607-A03FC070EACE}"/>
                  </a:ext>
                </a:extLst>
              </p:cNvPr>
              <p:cNvSpPr txBox="1"/>
              <p:nvPr/>
            </p:nvSpPr>
            <p:spPr>
              <a:xfrm rot="5400000">
                <a:off x="4047270" y="1433615"/>
                <a:ext cx="1474273" cy="4133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にんにく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5609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20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HGP行書体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pptxf21_しそ梅もみじおろしにんにく</dc:title>
  <dc:subject>pptxf21_しそ梅もみじおろしにんにく</dc:subject>
  <dc:creator>でじけろお</dc:creator>
  <cp:revision>1</cp:revision>
  <dcterms:created xsi:type="dcterms:W3CDTF">2018-05-20T00:31:01Z</dcterms:created>
  <dcterms:modified xsi:type="dcterms:W3CDTF">2020-10-24T13:47:06Z</dcterms:modified>
  <cp:version>1</cp:version>
</cp:coreProperties>
</file>