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A700D953-75BC-4631-80BD-DDEAFBFD9DEB}"/>
              </a:ext>
            </a:extLst>
          </p:cNvPr>
          <p:cNvGrpSpPr/>
          <p:nvPr/>
        </p:nvGrpSpPr>
        <p:grpSpPr>
          <a:xfrm>
            <a:off x="741440" y="4189467"/>
            <a:ext cx="2574274" cy="1692840"/>
            <a:chOff x="5295216" y="2225040"/>
            <a:chExt cx="3860718" cy="2538804"/>
          </a:xfrm>
        </p:grpSpPr>
        <p:sp>
          <p:nvSpPr>
            <p:cNvPr id="76" name="四角形: 角を丸くする 75">
              <a:extLst>
                <a:ext uri="{FF2B5EF4-FFF2-40B4-BE49-F238E27FC236}">
                  <a16:creationId xmlns:a16="http://schemas.microsoft.com/office/drawing/2014/main" id="{6C165AD1-C5CA-4466-8506-0BCB8B8B7CA6}"/>
                </a:ext>
              </a:extLst>
            </p:cNvPr>
            <p:cNvSpPr/>
            <p:nvPr/>
          </p:nvSpPr>
          <p:spPr>
            <a:xfrm>
              <a:off x="5295216" y="2225040"/>
              <a:ext cx="1286906" cy="1269402"/>
            </a:xfrm>
            <a:prstGeom prst="roundRect">
              <a:avLst>
                <a:gd name="adj" fmla="val 4667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楕円 76">
              <a:extLst>
                <a:ext uri="{FF2B5EF4-FFF2-40B4-BE49-F238E27FC236}">
                  <a16:creationId xmlns:a16="http://schemas.microsoft.com/office/drawing/2014/main" id="{DC600D58-CE5C-4194-ACC4-8120C5402C00}"/>
                </a:ext>
              </a:extLst>
            </p:cNvPr>
            <p:cNvSpPr/>
            <p:nvPr/>
          </p:nvSpPr>
          <p:spPr>
            <a:xfrm>
              <a:off x="5441188" y="2415601"/>
              <a:ext cx="979720" cy="979720"/>
            </a:xfrm>
            <a:prstGeom prst="ellipse">
              <a:avLst/>
            </a:prstGeom>
            <a:pattFill prst="dkVert">
              <a:fgClr>
                <a:srgbClr val="92D050"/>
              </a:fgClr>
              <a:bgClr>
                <a:srgbClr val="00FF99"/>
              </a:bgClr>
            </a:patt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四角形: 角を丸くする 77">
              <a:extLst>
                <a:ext uri="{FF2B5EF4-FFF2-40B4-BE49-F238E27FC236}">
                  <a16:creationId xmlns:a16="http://schemas.microsoft.com/office/drawing/2014/main" id="{A6492443-95F5-4330-8E8D-D9B753BDDE13}"/>
                </a:ext>
              </a:extLst>
            </p:cNvPr>
            <p:cNvSpPr/>
            <p:nvPr/>
          </p:nvSpPr>
          <p:spPr>
            <a:xfrm>
              <a:off x="6582122" y="2225040"/>
              <a:ext cx="1286906" cy="1269402"/>
            </a:xfrm>
            <a:prstGeom prst="roundRect">
              <a:avLst>
                <a:gd name="adj" fmla="val 4667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楕円 78">
              <a:extLst>
                <a:ext uri="{FF2B5EF4-FFF2-40B4-BE49-F238E27FC236}">
                  <a16:creationId xmlns:a16="http://schemas.microsoft.com/office/drawing/2014/main" id="{46A62E99-41DE-4DAF-8B3D-0A3C35EA9064}"/>
                </a:ext>
              </a:extLst>
            </p:cNvPr>
            <p:cNvSpPr/>
            <p:nvPr/>
          </p:nvSpPr>
          <p:spPr>
            <a:xfrm>
              <a:off x="6728094" y="2415601"/>
              <a:ext cx="979720" cy="979720"/>
            </a:xfrm>
            <a:prstGeom prst="ellipse">
              <a:avLst/>
            </a:prstGeom>
            <a:pattFill prst="dkVert">
              <a:fgClr>
                <a:srgbClr val="FFFF00"/>
              </a:fgClr>
              <a:bgClr>
                <a:srgbClr val="FFC000"/>
              </a:bgClr>
            </a:patt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四角形: 角を丸くする 79">
              <a:extLst>
                <a:ext uri="{FF2B5EF4-FFF2-40B4-BE49-F238E27FC236}">
                  <a16:creationId xmlns:a16="http://schemas.microsoft.com/office/drawing/2014/main" id="{63623E72-2743-4A3F-97A4-38F4ED7C0470}"/>
                </a:ext>
              </a:extLst>
            </p:cNvPr>
            <p:cNvSpPr/>
            <p:nvPr/>
          </p:nvSpPr>
          <p:spPr>
            <a:xfrm>
              <a:off x="7869028" y="2225040"/>
              <a:ext cx="1286906" cy="1269402"/>
            </a:xfrm>
            <a:prstGeom prst="roundRect">
              <a:avLst>
                <a:gd name="adj" fmla="val 4667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楕円 80">
              <a:extLst>
                <a:ext uri="{FF2B5EF4-FFF2-40B4-BE49-F238E27FC236}">
                  <a16:creationId xmlns:a16="http://schemas.microsoft.com/office/drawing/2014/main" id="{C04B96F0-7A8F-404A-8A12-1A45556A52E2}"/>
                </a:ext>
              </a:extLst>
            </p:cNvPr>
            <p:cNvSpPr/>
            <p:nvPr/>
          </p:nvSpPr>
          <p:spPr>
            <a:xfrm>
              <a:off x="8015000" y="2415601"/>
              <a:ext cx="979720" cy="979720"/>
            </a:xfrm>
            <a:prstGeom prst="ellipse">
              <a:avLst/>
            </a:prstGeom>
            <a:pattFill prst="dkVert">
              <a:fgClr>
                <a:srgbClr val="FF0000"/>
              </a:fgClr>
              <a:bgClr>
                <a:srgbClr val="C00000"/>
              </a:bgClr>
            </a:patt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楕円 82">
              <a:extLst>
                <a:ext uri="{FF2B5EF4-FFF2-40B4-BE49-F238E27FC236}">
                  <a16:creationId xmlns:a16="http://schemas.microsoft.com/office/drawing/2014/main" id="{CB9A5672-02EA-4A17-A927-3D4DF74222BC}"/>
                </a:ext>
              </a:extLst>
            </p:cNvPr>
            <p:cNvSpPr/>
            <p:nvPr/>
          </p:nvSpPr>
          <p:spPr>
            <a:xfrm>
              <a:off x="6728094" y="2425979"/>
              <a:ext cx="979720" cy="979720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楕円 83">
              <a:extLst>
                <a:ext uri="{FF2B5EF4-FFF2-40B4-BE49-F238E27FC236}">
                  <a16:creationId xmlns:a16="http://schemas.microsoft.com/office/drawing/2014/main" id="{A8E32B27-A887-4233-A834-D30044ADD5A9}"/>
                </a:ext>
              </a:extLst>
            </p:cNvPr>
            <p:cNvSpPr/>
            <p:nvPr/>
          </p:nvSpPr>
          <p:spPr>
            <a:xfrm>
              <a:off x="8015000" y="2425979"/>
              <a:ext cx="979720" cy="979720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896E1E2B-287A-4A69-A4DA-57D0C0B8643C}"/>
                </a:ext>
              </a:extLst>
            </p:cNvPr>
            <p:cNvGrpSpPr/>
            <p:nvPr/>
          </p:nvGrpSpPr>
          <p:grpSpPr>
            <a:xfrm>
              <a:off x="5379513" y="2380118"/>
              <a:ext cx="1103548" cy="610154"/>
              <a:chOff x="343774" y="2136177"/>
              <a:chExt cx="1287384" cy="711799"/>
            </a:xfrm>
          </p:grpSpPr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65B0DC4A-F0A5-4091-8961-EF1C63C44C06}"/>
                  </a:ext>
                </a:extLst>
              </p:cNvPr>
              <p:cNvSpPr/>
              <p:nvPr/>
            </p:nvSpPr>
            <p:spPr>
              <a:xfrm>
                <a:off x="455724" y="2200862"/>
                <a:ext cx="1063006" cy="349953"/>
              </a:xfrm>
              <a:custGeom>
                <a:avLst/>
                <a:gdLst>
                  <a:gd name="connsiteX0" fmla="*/ 525022 w 1050044"/>
                  <a:gd name="connsiteY0" fmla="*/ 0 h 345685"/>
                  <a:gd name="connsiteX1" fmla="*/ 999281 w 1050044"/>
                  <a:gd name="connsiteY1" fmla="*/ 252162 h 345685"/>
                  <a:gd name="connsiteX2" fmla="*/ 1050044 w 1050044"/>
                  <a:gd name="connsiteY2" fmla="*/ 345685 h 345685"/>
                  <a:gd name="connsiteX3" fmla="*/ 1001565 w 1050044"/>
                  <a:gd name="connsiteY3" fmla="*/ 296718 h 345685"/>
                  <a:gd name="connsiteX4" fmla="*/ 525022 w 1050044"/>
                  <a:gd name="connsiteY4" fmla="*/ 132218 h 345685"/>
                  <a:gd name="connsiteX5" fmla="*/ 48479 w 1050044"/>
                  <a:gd name="connsiteY5" fmla="*/ 296718 h 345685"/>
                  <a:gd name="connsiteX6" fmla="*/ 0 w 1050044"/>
                  <a:gd name="connsiteY6" fmla="*/ 345685 h 345685"/>
                  <a:gd name="connsiteX7" fmla="*/ 50763 w 1050044"/>
                  <a:gd name="connsiteY7" fmla="*/ 252162 h 345685"/>
                  <a:gd name="connsiteX8" fmla="*/ 525022 w 1050044"/>
                  <a:gd name="connsiteY8" fmla="*/ 0 h 345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0044" h="345685">
                    <a:moveTo>
                      <a:pt x="525022" y="0"/>
                    </a:moveTo>
                    <a:cubicBezTo>
                      <a:pt x="722442" y="0"/>
                      <a:pt x="896500" y="100025"/>
                      <a:pt x="999281" y="252162"/>
                    </a:cubicBezTo>
                    <a:lnTo>
                      <a:pt x="1050044" y="345685"/>
                    </a:lnTo>
                    <a:lnTo>
                      <a:pt x="1001565" y="296718"/>
                    </a:lnTo>
                    <a:cubicBezTo>
                      <a:pt x="879607" y="195082"/>
                      <a:pt x="711124" y="132218"/>
                      <a:pt x="525022" y="132218"/>
                    </a:cubicBezTo>
                    <a:cubicBezTo>
                      <a:pt x="338921" y="132218"/>
                      <a:pt x="170437" y="195082"/>
                      <a:pt x="48479" y="296718"/>
                    </a:cubicBezTo>
                    <a:lnTo>
                      <a:pt x="0" y="345685"/>
                    </a:lnTo>
                    <a:lnTo>
                      <a:pt x="50763" y="252162"/>
                    </a:lnTo>
                    <a:cubicBezTo>
                      <a:pt x="153544" y="100025"/>
                      <a:pt x="327602" y="0"/>
                      <a:pt x="525022" y="0"/>
                    </a:cubicBez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9D1D7989-5C6B-454A-A859-F11C44DE597B}"/>
                  </a:ext>
                </a:extLst>
              </p:cNvPr>
              <p:cNvSpPr/>
              <p:nvPr/>
            </p:nvSpPr>
            <p:spPr>
              <a:xfrm>
                <a:off x="343774" y="2136177"/>
                <a:ext cx="1287384" cy="711799"/>
              </a:xfrm>
              <a:custGeom>
                <a:avLst/>
                <a:gdLst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2859 w 1287384"/>
                  <a:gd name="connsiteY13" fmla="*/ 641414 h 711799"/>
                  <a:gd name="connsiteX14" fmla="*/ 118190 w 1287384"/>
                  <a:gd name="connsiteY14" fmla="*/ 654001 h 711799"/>
                  <a:gd name="connsiteX15" fmla="*/ 59095 w 1287384"/>
                  <a:gd name="connsiteY15" fmla="*/ 711799 h 711799"/>
                  <a:gd name="connsiteX16" fmla="*/ 0 w 1287384"/>
                  <a:gd name="connsiteY16" fmla="*/ 654001 h 711799"/>
                  <a:gd name="connsiteX17" fmla="*/ 5331 w 1287384"/>
                  <a:gd name="connsiteY17" fmla="*/ 641414 h 711799"/>
                  <a:gd name="connsiteX18" fmla="*/ 0 w 1287384"/>
                  <a:gd name="connsiteY18" fmla="*/ 641414 h 711799"/>
                  <a:gd name="connsiteX19" fmla="*/ 12849 w 1287384"/>
                  <a:gd name="connsiteY19" fmla="*/ 513959 h 711799"/>
                  <a:gd name="connsiteX20" fmla="*/ 643453 w 1287384"/>
                  <a:gd name="connsiteY20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2859 w 1287384"/>
                  <a:gd name="connsiteY13" fmla="*/ 641414 h 711799"/>
                  <a:gd name="connsiteX14" fmla="*/ 118190 w 1287384"/>
                  <a:gd name="connsiteY14" fmla="*/ 654001 h 711799"/>
                  <a:gd name="connsiteX15" fmla="*/ 59095 w 1287384"/>
                  <a:gd name="connsiteY15" fmla="*/ 711799 h 711799"/>
                  <a:gd name="connsiteX16" fmla="*/ 0 w 1287384"/>
                  <a:gd name="connsiteY16" fmla="*/ 654001 h 711799"/>
                  <a:gd name="connsiteX17" fmla="*/ 5331 w 1287384"/>
                  <a:gd name="connsiteY17" fmla="*/ 641414 h 711799"/>
                  <a:gd name="connsiteX18" fmla="*/ 12849 w 1287384"/>
                  <a:gd name="connsiteY18" fmla="*/ 513959 h 711799"/>
                  <a:gd name="connsiteX19" fmla="*/ 643453 w 1287384"/>
                  <a:gd name="connsiteY19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8190 w 1287384"/>
                  <a:gd name="connsiteY13" fmla="*/ 654001 h 711799"/>
                  <a:gd name="connsiteX14" fmla="*/ 59095 w 1287384"/>
                  <a:gd name="connsiteY14" fmla="*/ 711799 h 711799"/>
                  <a:gd name="connsiteX15" fmla="*/ 0 w 1287384"/>
                  <a:gd name="connsiteY15" fmla="*/ 654001 h 711799"/>
                  <a:gd name="connsiteX16" fmla="*/ 5331 w 1287384"/>
                  <a:gd name="connsiteY16" fmla="*/ 641414 h 711799"/>
                  <a:gd name="connsiteX17" fmla="*/ 12849 w 1287384"/>
                  <a:gd name="connsiteY17" fmla="*/ 513959 h 711799"/>
                  <a:gd name="connsiteX18" fmla="*/ 643453 w 1287384"/>
                  <a:gd name="connsiteY18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8190 w 1287384"/>
                  <a:gd name="connsiteY13" fmla="*/ 654001 h 711799"/>
                  <a:gd name="connsiteX14" fmla="*/ 59095 w 1287384"/>
                  <a:gd name="connsiteY14" fmla="*/ 711799 h 711799"/>
                  <a:gd name="connsiteX15" fmla="*/ 0 w 1287384"/>
                  <a:gd name="connsiteY15" fmla="*/ 654001 h 711799"/>
                  <a:gd name="connsiteX16" fmla="*/ 12849 w 1287384"/>
                  <a:gd name="connsiteY16" fmla="*/ 513959 h 711799"/>
                  <a:gd name="connsiteX17" fmla="*/ 643453 w 1287384"/>
                  <a:gd name="connsiteY17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190 w 1287384"/>
                  <a:gd name="connsiteY12" fmla="*/ 654001 h 711799"/>
                  <a:gd name="connsiteX13" fmla="*/ 59095 w 1287384"/>
                  <a:gd name="connsiteY13" fmla="*/ 711799 h 711799"/>
                  <a:gd name="connsiteX14" fmla="*/ 0 w 1287384"/>
                  <a:gd name="connsiteY14" fmla="*/ 654001 h 711799"/>
                  <a:gd name="connsiteX15" fmla="*/ 12849 w 1287384"/>
                  <a:gd name="connsiteY15" fmla="*/ 513959 h 711799"/>
                  <a:gd name="connsiteX16" fmla="*/ 643453 w 1287384"/>
                  <a:gd name="connsiteY16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57938 w 1287384"/>
                  <a:gd name="connsiteY8" fmla="*/ 537846 h 711799"/>
                  <a:gd name="connsiteX9" fmla="*/ 643453 w 1287384"/>
                  <a:gd name="connsiteY9" fmla="*/ 118527 h 711799"/>
                  <a:gd name="connsiteX10" fmla="*/ 128968 w 1287384"/>
                  <a:gd name="connsiteY10" fmla="*/ 537846 h 711799"/>
                  <a:gd name="connsiteX11" fmla="*/ 118190 w 1287384"/>
                  <a:gd name="connsiteY11" fmla="*/ 654001 h 711799"/>
                  <a:gd name="connsiteX12" fmla="*/ 59095 w 1287384"/>
                  <a:gd name="connsiteY12" fmla="*/ 711799 h 711799"/>
                  <a:gd name="connsiteX13" fmla="*/ 0 w 1287384"/>
                  <a:gd name="connsiteY13" fmla="*/ 654001 h 711799"/>
                  <a:gd name="connsiteX14" fmla="*/ 12849 w 1287384"/>
                  <a:gd name="connsiteY14" fmla="*/ 513959 h 711799"/>
                  <a:gd name="connsiteX15" fmla="*/ 643453 w 1287384"/>
                  <a:gd name="connsiteY15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57938 w 1287384"/>
                  <a:gd name="connsiteY7" fmla="*/ 537846 h 711799"/>
                  <a:gd name="connsiteX8" fmla="*/ 643453 w 1287384"/>
                  <a:gd name="connsiteY8" fmla="*/ 118527 h 711799"/>
                  <a:gd name="connsiteX9" fmla="*/ 128968 w 1287384"/>
                  <a:gd name="connsiteY9" fmla="*/ 537846 h 711799"/>
                  <a:gd name="connsiteX10" fmla="*/ 118190 w 1287384"/>
                  <a:gd name="connsiteY10" fmla="*/ 654001 h 711799"/>
                  <a:gd name="connsiteX11" fmla="*/ 59095 w 1287384"/>
                  <a:gd name="connsiteY11" fmla="*/ 711799 h 711799"/>
                  <a:gd name="connsiteX12" fmla="*/ 0 w 1287384"/>
                  <a:gd name="connsiteY12" fmla="*/ 654001 h 711799"/>
                  <a:gd name="connsiteX13" fmla="*/ 12849 w 1287384"/>
                  <a:gd name="connsiteY13" fmla="*/ 513959 h 711799"/>
                  <a:gd name="connsiteX14" fmla="*/ 643453 w 1287384"/>
                  <a:gd name="connsiteY14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7384 w 1287384"/>
                  <a:gd name="connsiteY3" fmla="*/ 654001 h 711799"/>
                  <a:gd name="connsiteX4" fmla="*/ 1228289 w 1287384"/>
                  <a:gd name="connsiteY4" fmla="*/ 711799 h 711799"/>
                  <a:gd name="connsiteX5" fmla="*/ 1169194 w 1287384"/>
                  <a:gd name="connsiteY5" fmla="*/ 654001 h 711799"/>
                  <a:gd name="connsiteX6" fmla="*/ 1157938 w 1287384"/>
                  <a:gd name="connsiteY6" fmla="*/ 537846 h 711799"/>
                  <a:gd name="connsiteX7" fmla="*/ 643453 w 1287384"/>
                  <a:gd name="connsiteY7" fmla="*/ 118527 h 711799"/>
                  <a:gd name="connsiteX8" fmla="*/ 128968 w 1287384"/>
                  <a:gd name="connsiteY8" fmla="*/ 537846 h 711799"/>
                  <a:gd name="connsiteX9" fmla="*/ 118190 w 1287384"/>
                  <a:gd name="connsiteY9" fmla="*/ 654001 h 711799"/>
                  <a:gd name="connsiteX10" fmla="*/ 59095 w 1287384"/>
                  <a:gd name="connsiteY10" fmla="*/ 711799 h 711799"/>
                  <a:gd name="connsiteX11" fmla="*/ 0 w 1287384"/>
                  <a:gd name="connsiteY11" fmla="*/ 654001 h 711799"/>
                  <a:gd name="connsiteX12" fmla="*/ 12849 w 1287384"/>
                  <a:gd name="connsiteY12" fmla="*/ 513959 h 711799"/>
                  <a:gd name="connsiteX13" fmla="*/ 643453 w 1287384"/>
                  <a:gd name="connsiteY13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7384 w 1287384"/>
                  <a:gd name="connsiteY2" fmla="*/ 654001 h 711799"/>
                  <a:gd name="connsiteX3" fmla="*/ 1228289 w 1287384"/>
                  <a:gd name="connsiteY3" fmla="*/ 711799 h 711799"/>
                  <a:gd name="connsiteX4" fmla="*/ 1169194 w 1287384"/>
                  <a:gd name="connsiteY4" fmla="*/ 654001 h 711799"/>
                  <a:gd name="connsiteX5" fmla="*/ 1157938 w 1287384"/>
                  <a:gd name="connsiteY5" fmla="*/ 537846 h 711799"/>
                  <a:gd name="connsiteX6" fmla="*/ 643453 w 1287384"/>
                  <a:gd name="connsiteY6" fmla="*/ 118527 h 711799"/>
                  <a:gd name="connsiteX7" fmla="*/ 128968 w 1287384"/>
                  <a:gd name="connsiteY7" fmla="*/ 537846 h 711799"/>
                  <a:gd name="connsiteX8" fmla="*/ 118190 w 1287384"/>
                  <a:gd name="connsiteY8" fmla="*/ 654001 h 711799"/>
                  <a:gd name="connsiteX9" fmla="*/ 59095 w 1287384"/>
                  <a:gd name="connsiteY9" fmla="*/ 711799 h 711799"/>
                  <a:gd name="connsiteX10" fmla="*/ 0 w 1287384"/>
                  <a:gd name="connsiteY10" fmla="*/ 654001 h 711799"/>
                  <a:gd name="connsiteX11" fmla="*/ 12849 w 1287384"/>
                  <a:gd name="connsiteY11" fmla="*/ 513959 h 711799"/>
                  <a:gd name="connsiteX12" fmla="*/ 643453 w 1287384"/>
                  <a:gd name="connsiteY12" fmla="*/ 0 h 711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87384" h="711799">
                    <a:moveTo>
                      <a:pt x="643453" y="0"/>
                    </a:moveTo>
                    <a:cubicBezTo>
                      <a:pt x="954512" y="0"/>
                      <a:pt x="1214037" y="220643"/>
                      <a:pt x="1274057" y="513959"/>
                    </a:cubicBezTo>
                    <a:lnTo>
                      <a:pt x="1287384" y="654001"/>
                    </a:lnTo>
                    <a:cubicBezTo>
                      <a:pt x="1287384" y="685922"/>
                      <a:pt x="1260926" y="711799"/>
                      <a:pt x="1228289" y="711799"/>
                    </a:cubicBezTo>
                    <a:cubicBezTo>
                      <a:pt x="1195652" y="711799"/>
                      <a:pt x="1169194" y="685922"/>
                      <a:pt x="1169194" y="654001"/>
                    </a:cubicBezTo>
                    <a:lnTo>
                      <a:pt x="1157938" y="537846"/>
                    </a:lnTo>
                    <a:cubicBezTo>
                      <a:pt x="1108969" y="298542"/>
                      <a:pt x="897233" y="118527"/>
                      <a:pt x="643453" y="118527"/>
                    </a:cubicBezTo>
                    <a:cubicBezTo>
                      <a:pt x="389672" y="118527"/>
                      <a:pt x="177937" y="298542"/>
                      <a:pt x="128968" y="537846"/>
                    </a:cubicBezTo>
                    <a:lnTo>
                      <a:pt x="118190" y="654001"/>
                    </a:lnTo>
                    <a:cubicBezTo>
                      <a:pt x="118190" y="685922"/>
                      <a:pt x="91732" y="711799"/>
                      <a:pt x="59095" y="711799"/>
                    </a:cubicBezTo>
                    <a:cubicBezTo>
                      <a:pt x="26458" y="711799"/>
                      <a:pt x="0" y="685922"/>
                      <a:pt x="0" y="654001"/>
                    </a:cubicBezTo>
                    <a:lnTo>
                      <a:pt x="12849" y="513959"/>
                    </a:lnTo>
                    <a:cubicBezTo>
                      <a:pt x="72870" y="220643"/>
                      <a:pt x="332394" y="0"/>
                      <a:pt x="643453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4ABA38AD-CCBA-4B1B-91A9-C472B994A023}"/>
                </a:ext>
              </a:extLst>
            </p:cNvPr>
            <p:cNvGrpSpPr/>
            <p:nvPr/>
          </p:nvGrpSpPr>
          <p:grpSpPr>
            <a:xfrm>
              <a:off x="6667293" y="2380118"/>
              <a:ext cx="1103548" cy="610154"/>
              <a:chOff x="343774" y="2136177"/>
              <a:chExt cx="1287384" cy="711799"/>
            </a:xfrm>
          </p:grpSpPr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7B606372-B6CC-4F6A-AD3E-E3309C60A3B9}"/>
                  </a:ext>
                </a:extLst>
              </p:cNvPr>
              <p:cNvSpPr/>
              <p:nvPr/>
            </p:nvSpPr>
            <p:spPr>
              <a:xfrm>
                <a:off x="455724" y="2200862"/>
                <a:ext cx="1063006" cy="349953"/>
              </a:xfrm>
              <a:custGeom>
                <a:avLst/>
                <a:gdLst>
                  <a:gd name="connsiteX0" fmla="*/ 525022 w 1050044"/>
                  <a:gd name="connsiteY0" fmla="*/ 0 h 345685"/>
                  <a:gd name="connsiteX1" fmla="*/ 999281 w 1050044"/>
                  <a:gd name="connsiteY1" fmla="*/ 252162 h 345685"/>
                  <a:gd name="connsiteX2" fmla="*/ 1050044 w 1050044"/>
                  <a:gd name="connsiteY2" fmla="*/ 345685 h 345685"/>
                  <a:gd name="connsiteX3" fmla="*/ 1001565 w 1050044"/>
                  <a:gd name="connsiteY3" fmla="*/ 296718 h 345685"/>
                  <a:gd name="connsiteX4" fmla="*/ 525022 w 1050044"/>
                  <a:gd name="connsiteY4" fmla="*/ 132218 h 345685"/>
                  <a:gd name="connsiteX5" fmla="*/ 48479 w 1050044"/>
                  <a:gd name="connsiteY5" fmla="*/ 296718 h 345685"/>
                  <a:gd name="connsiteX6" fmla="*/ 0 w 1050044"/>
                  <a:gd name="connsiteY6" fmla="*/ 345685 h 345685"/>
                  <a:gd name="connsiteX7" fmla="*/ 50763 w 1050044"/>
                  <a:gd name="connsiteY7" fmla="*/ 252162 h 345685"/>
                  <a:gd name="connsiteX8" fmla="*/ 525022 w 1050044"/>
                  <a:gd name="connsiteY8" fmla="*/ 0 h 345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0044" h="345685">
                    <a:moveTo>
                      <a:pt x="525022" y="0"/>
                    </a:moveTo>
                    <a:cubicBezTo>
                      <a:pt x="722442" y="0"/>
                      <a:pt x="896500" y="100025"/>
                      <a:pt x="999281" y="252162"/>
                    </a:cubicBezTo>
                    <a:lnTo>
                      <a:pt x="1050044" y="345685"/>
                    </a:lnTo>
                    <a:lnTo>
                      <a:pt x="1001565" y="296718"/>
                    </a:lnTo>
                    <a:cubicBezTo>
                      <a:pt x="879607" y="195082"/>
                      <a:pt x="711124" y="132218"/>
                      <a:pt x="525022" y="132218"/>
                    </a:cubicBezTo>
                    <a:cubicBezTo>
                      <a:pt x="338921" y="132218"/>
                      <a:pt x="170437" y="195082"/>
                      <a:pt x="48479" y="296718"/>
                    </a:cubicBezTo>
                    <a:lnTo>
                      <a:pt x="0" y="345685"/>
                    </a:lnTo>
                    <a:lnTo>
                      <a:pt x="50763" y="252162"/>
                    </a:lnTo>
                    <a:cubicBezTo>
                      <a:pt x="153544" y="100025"/>
                      <a:pt x="327602" y="0"/>
                      <a:pt x="525022" y="0"/>
                    </a:cubicBez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EB3F920B-4B3A-4B07-B3B5-2EB85B8C160B}"/>
                  </a:ext>
                </a:extLst>
              </p:cNvPr>
              <p:cNvSpPr/>
              <p:nvPr/>
            </p:nvSpPr>
            <p:spPr>
              <a:xfrm>
                <a:off x="343774" y="2136177"/>
                <a:ext cx="1287384" cy="711799"/>
              </a:xfrm>
              <a:custGeom>
                <a:avLst/>
                <a:gdLst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2859 w 1287384"/>
                  <a:gd name="connsiteY13" fmla="*/ 641414 h 711799"/>
                  <a:gd name="connsiteX14" fmla="*/ 118190 w 1287384"/>
                  <a:gd name="connsiteY14" fmla="*/ 654001 h 711799"/>
                  <a:gd name="connsiteX15" fmla="*/ 59095 w 1287384"/>
                  <a:gd name="connsiteY15" fmla="*/ 711799 h 711799"/>
                  <a:gd name="connsiteX16" fmla="*/ 0 w 1287384"/>
                  <a:gd name="connsiteY16" fmla="*/ 654001 h 711799"/>
                  <a:gd name="connsiteX17" fmla="*/ 5331 w 1287384"/>
                  <a:gd name="connsiteY17" fmla="*/ 641414 h 711799"/>
                  <a:gd name="connsiteX18" fmla="*/ 0 w 1287384"/>
                  <a:gd name="connsiteY18" fmla="*/ 641414 h 711799"/>
                  <a:gd name="connsiteX19" fmla="*/ 12849 w 1287384"/>
                  <a:gd name="connsiteY19" fmla="*/ 513959 h 711799"/>
                  <a:gd name="connsiteX20" fmla="*/ 643453 w 1287384"/>
                  <a:gd name="connsiteY20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2859 w 1287384"/>
                  <a:gd name="connsiteY13" fmla="*/ 641414 h 711799"/>
                  <a:gd name="connsiteX14" fmla="*/ 118190 w 1287384"/>
                  <a:gd name="connsiteY14" fmla="*/ 654001 h 711799"/>
                  <a:gd name="connsiteX15" fmla="*/ 59095 w 1287384"/>
                  <a:gd name="connsiteY15" fmla="*/ 711799 h 711799"/>
                  <a:gd name="connsiteX16" fmla="*/ 0 w 1287384"/>
                  <a:gd name="connsiteY16" fmla="*/ 654001 h 711799"/>
                  <a:gd name="connsiteX17" fmla="*/ 5331 w 1287384"/>
                  <a:gd name="connsiteY17" fmla="*/ 641414 h 711799"/>
                  <a:gd name="connsiteX18" fmla="*/ 12849 w 1287384"/>
                  <a:gd name="connsiteY18" fmla="*/ 513959 h 711799"/>
                  <a:gd name="connsiteX19" fmla="*/ 643453 w 1287384"/>
                  <a:gd name="connsiteY19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8190 w 1287384"/>
                  <a:gd name="connsiteY13" fmla="*/ 654001 h 711799"/>
                  <a:gd name="connsiteX14" fmla="*/ 59095 w 1287384"/>
                  <a:gd name="connsiteY14" fmla="*/ 711799 h 711799"/>
                  <a:gd name="connsiteX15" fmla="*/ 0 w 1287384"/>
                  <a:gd name="connsiteY15" fmla="*/ 654001 h 711799"/>
                  <a:gd name="connsiteX16" fmla="*/ 5331 w 1287384"/>
                  <a:gd name="connsiteY16" fmla="*/ 641414 h 711799"/>
                  <a:gd name="connsiteX17" fmla="*/ 12849 w 1287384"/>
                  <a:gd name="connsiteY17" fmla="*/ 513959 h 711799"/>
                  <a:gd name="connsiteX18" fmla="*/ 643453 w 1287384"/>
                  <a:gd name="connsiteY18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8190 w 1287384"/>
                  <a:gd name="connsiteY13" fmla="*/ 654001 h 711799"/>
                  <a:gd name="connsiteX14" fmla="*/ 59095 w 1287384"/>
                  <a:gd name="connsiteY14" fmla="*/ 711799 h 711799"/>
                  <a:gd name="connsiteX15" fmla="*/ 0 w 1287384"/>
                  <a:gd name="connsiteY15" fmla="*/ 654001 h 711799"/>
                  <a:gd name="connsiteX16" fmla="*/ 12849 w 1287384"/>
                  <a:gd name="connsiteY16" fmla="*/ 513959 h 711799"/>
                  <a:gd name="connsiteX17" fmla="*/ 643453 w 1287384"/>
                  <a:gd name="connsiteY17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190 w 1287384"/>
                  <a:gd name="connsiteY12" fmla="*/ 654001 h 711799"/>
                  <a:gd name="connsiteX13" fmla="*/ 59095 w 1287384"/>
                  <a:gd name="connsiteY13" fmla="*/ 711799 h 711799"/>
                  <a:gd name="connsiteX14" fmla="*/ 0 w 1287384"/>
                  <a:gd name="connsiteY14" fmla="*/ 654001 h 711799"/>
                  <a:gd name="connsiteX15" fmla="*/ 12849 w 1287384"/>
                  <a:gd name="connsiteY15" fmla="*/ 513959 h 711799"/>
                  <a:gd name="connsiteX16" fmla="*/ 643453 w 1287384"/>
                  <a:gd name="connsiteY16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57938 w 1287384"/>
                  <a:gd name="connsiteY8" fmla="*/ 537846 h 711799"/>
                  <a:gd name="connsiteX9" fmla="*/ 643453 w 1287384"/>
                  <a:gd name="connsiteY9" fmla="*/ 118527 h 711799"/>
                  <a:gd name="connsiteX10" fmla="*/ 128968 w 1287384"/>
                  <a:gd name="connsiteY10" fmla="*/ 537846 h 711799"/>
                  <a:gd name="connsiteX11" fmla="*/ 118190 w 1287384"/>
                  <a:gd name="connsiteY11" fmla="*/ 654001 h 711799"/>
                  <a:gd name="connsiteX12" fmla="*/ 59095 w 1287384"/>
                  <a:gd name="connsiteY12" fmla="*/ 711799 h 711799"/>
                  <a:gd name="connsiteX13" fmla="*/ 0 w 1287384"/>
                  <a:gd name="connsiteY13" fmla="*/ 654001 h 711799"/>
                  <a:gd name="connsiteX14" fmla="*/ 12849 w 1287384"/>
                  <a:gd name="connsiteY14" fmla="*/ 513959 h 711799"/>
                  <a:gd name="connsiteX15" fmla="*/ 643453 w 1287384"/>
                  <a:gd name="connsiteY15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57938 w 1287384"/>
                  <a:gd name="connsiteY7" fmla="*/ 537846 h 711799"/>
                  <a:gd name="connsiteX8" fmla="*/ 643453 w 1287384"/>
                  <a:gd name="connsiteY8" fmla="*/ 118527 h 711799"/>
                  <a:gd name="connsiteX9" fmla="*/ 128968 w 1287384"/>
                  <a:gd name="connsiteY9" fmla="*/ 537846 h 711799"/>
                  <a:gd name="connsiteX10" fmla="*/ 118190 w 1287384"/>
                  <a:gd name="connsiteY10" fmla="*/ 654001 h 711799"/>
                  <a:gd name="connsiteX11" fmla="*/ 59095 w 1287384"/>
                  <a:gd name="connsiteY11" fmla="*/ 711799 h 711799"/>
                  <a:gd name="connsiteX12" fmla="*/ 0 w 1287384"/>
                  <a:gd name="connsiteY12" fmla="*/ 654001 h 711799"/>
                  <a:gd name="connsiteX13" fmla="*/ 12849 w 1287384"/>
                  <a:gd name="connsiteY13" fmla="*/ 513959 h 711799"/>
                  <a:gd name="connsiteX14" fmla="*/ 643453 w 1287384"/>
                  <a:gd name="connsiteY14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7384 w 1287384"/>
                  <a:gd name="connsiteY3" fmla="*/ 654001 h 711799"/>
                  <a:gd name="connsiteX4" fmla="*/ 1228289 w 1287384"/>
                  <a:gd name="connsiteY4" fmla="*/ 711799 h 711799"/>
                  <a:gd name="connsiteX5" fmla="*/ 1169194 w 1287384"/>
                  <a:gd name="connsiteY5" fmla="*/ 654001 h 711799"/>
                  <a:gd name="connsiteX6" fmla="*/ 1157938 w 1287384"/>
                  <a:gd name="connsiteY6" fmla="*/ 537846 h 711799"/>
                  <a:gd name="connsiteX7" fmla="*/ 643453 w 1287384"/>
                  <a:gd name="connsiteY7" fmla="*/ 118527 h 711799"/>
                  <a:gd name="connsiteX8" fmla="*/ 128968 w 1287384"/>
                  <a:gd name="connsiteY8" fmla="*/ 537846 h 711799"/>
                  <a:gd name="connsiteX9" fmla="*/ 118190 w 1287384"/>
                  <a:gd name="connsiteY9" fmla="*/ 654001 h 711799"/>
                  <a:gd name="connsiteX10" fmla="*/ 59095 w 1287384"/>
                  <a:gd name="connsiteY10" fmla="*/ 711799 h 711799"/>
                  <a:gd name="connsiteX11" fmla="*/ 0 w 1287384"/>
                  <a:gd name="connsiteY11" fmla="*/ 654001 h 711799"/>
                  <a:gd name="connsiteX12" fmla="*/ 12849 w 1287384"/>
                  <a:gd name="connsiteY12" fmla="*/ 513959 h 711799"/>
                  <a:gd name="connsiteX13" fmla="*/ 643453 w 1287384"/>
                  <a:gd name="connsiteY13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7384 w 1287384"/>
                  <a:gd name="connsiteY2" fmla="*/ 654001 h 711799"/>
                  <a:gd name="connsiteX3" fmla="*/ 1228289 w 1287384"/>
                  <a:gd name="connsiteY3" fmla="*/ 711799 h 711799"/>
                  <a:gd name="connsiteX4" fmla="*/ 1169194 w 1287384"/>
                  <a:gd name="connsiteY4" fmla="*/ 654001 h 711799"/>
                  <a:gd name="connsiteX5" fmla="*/ 1157938 w 1287384"/>
                  <a:gd name="connsiteY5" fmla="*/ 537846 h 711799"/>
                  <a:gd name="connsiteX6" fmla="*/ 643453 w 1287384"/>
                  <a:gd name="connsiteY6" fmla="*/ 118527 h 711799"/>
                  <a:gd name="connsiteX7" fmla="*/ 128968 w 1287384"/>
                  <a:gd name="connsiteY7" fmla="*/ 537846 h 711799"/>
                  <a:gd name="connsiteX8" fmla="*/ 118190 w 1287384"/>
                  <a:gd name="connsiteY8" fmla="*/ 654001 h 711799"/>
                  <a:gd name="connsiteX9" fmla="*/ 59095 w 1287384"/>
                  <a:gd name="connsiteY9" fmla="*/ 711799 h 711799"/>
                  <a:gd name="connsiteX10" fmla="*/ 0 w 1287384"/>
                  <a:gd name="connsiteY10" fmla="*/ 654001 h 711799"/>
                  <a:gd name="connsiteX11" fmla="*/ 12849 w 1287384"/>
                  <a:gd name="connsiteY11" fmla="*/ 513959 h 711799"/>
                  <a:gd name="connsiteX12" fmla="*/ 643453 w 1287384"/>
                  <a:gd name="connsiteY12" fmla="*/ 0 h 711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87384" h="711799">
                    <a:moveTo>
                      <a:pt x="643453" y="0"/>
                    </a:moveTo>
                    <a:cubicBezTo>
                      <a:pt x="954512" y="0"/>
                      <a:pt x="1214037" y="220643"/>
                      <a:pt x="1274057" y="513959"/>
                    </a:cubicBezTo>
                    <a:lnTo>
                      <a:pt x="1287384" y="654001"/>
                    </a:lnTo>
                    <a:cubicBezTo>
                      <a:pt x="1287384" y="685922"/>
                      <a:pt x="1260926" y="711799"/>
                      <a:pt x="1228289" y="711799"/>
                    </a:cubicBezTo>
                    <a:cubicBezTo>
                      <a:pt x="1195652" y="711799"/>
                      <a:pt x="1169194" y="685922"/>
                      <a:pt x="1169194" y="654001"/>
                    </a:cubicBezTo>
                    <a:lnTo>
                      <a:pt x="1157938" y="537846"/>
                    </a:lnTo>
                    <a:cubicBezTo>
                      <a:pt x="1108969" y="298542"/>
                      <a:pt x="897233" y="118527"/>
                      <a:pt x="643453" y="118527"/>
                    </a:cubicBezTo>
                    <a:cubicBezTo>
                      <a:pt x="389672" y="118527"/>
                      <a:pt x="177937" y="298542"/>
                      <a:pt x="128968" y="537846"/>
                    </a:cubicBezTo>
                    <a:lnTo>
                      <a:pt x="118190" y="654001"/>
                    </a:lnTo>
                    <a:cubicBezTo>
                      <a:pt x="118190" y="685922"/>
                      <a:pt x="91732" y="711799"/>
                      <a:pt x="59095" y="711799"/>
                    </a:cubicBezTo>
                    <a:cubicBezTo>
                      <a:pt x="26458" y="711799"/>
                      <a:pt x="0" y="685922"/>
                      <a:pt x="0" y="654001"/>
                    </a:cubicBezTo>
                    <a:lnTo>
                      <a:pt x="12849" y="513959"/>
                    </a:lnTo>
                    <a:cubicBezTo>
                      <a:pt x="72870" y="220643"/>
                      <a:pt x="332394" y="0"/>
                      <a:pt x="643453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2A62004C-BA27-4B5B-BA27-D4B33B3732F9}"/>
                </a:ext>
              </a:extLst>
            </p:cNvPr>
            <p:cNvGrpSpPr/>
            <p:nvPr/>
          </p:nvGrpSpPr>
          <p:grpSpPr>
            <a:xfrm>
              <a:off x="7947453" y="2380118"/>
              <a:ext cx="1103548" cy="610154"/>
              <a:chOff x="343774" y="2136177"/>
              <a:chExt cx="1287384" cy="711799"/>
            </a:xfrm>
          </p:grpSpPr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1E813020-59BF-41F4-AE41-283F50766AB2}"/>
                  </a:ext>
                </a:extLst>
              </p:cNvPr>
              <p:cNvSpPr/>
              <p:nvPr/>
            </p:nvSpPr>
            <p:spPr>
              <a:xfrm>
                <a:off x="455724" y="2200862"/>
                <a:ext cx="1063006" cy="349953"/>
              </a:xfrm>
              <a:custGeom>
                <a:avLst/>
                <a:gdLst>
                  <a:gd name="connsiteX0" fmla="*/ 525022 w 1050044"/>
                  <a:gd name="connsiteY0" fmla="*/ 0 h 345685"/>
                  <a:gd name="connsiteX1" fmla="*/ 999281 w 1050044"/>
                  <a:gd name="connsiteY1" fmla="*/ 252162 h 345685"/>
                  <a:gd name="connsiteX2" fmla="*/ 1050044 w 1050044"/>
                  <a:gd name="connsiteY2" fmla="*/ 345685 h 345685"/>
                  <a:gd name="connsiteX3" fmla="*/ 1001565 w 1050044"/>
                  <a:gd name="connsiteY3" fmla="*/ 296718 h 345685"/>
                  <a:gd name="connsiteX4" fmla="*/ 525022 w 1050044"/>
                  <a:gd name="connsiteY4" fmla="*/ 132218 h 345685"/>
                  <a:gd name="connsiteX5" fmla="*/ 48479 w 1050044"/>
                  <a:gd name="connsiteY5" fmla="*/ 296718 h 345685"/>
                  <a:gd name="connsiteX6" fmla="*/ 0 w 1050044"/>
                  <a:gd name="connsiteY6" fmla="*/ 345685 h 345685"/>
                  <a:gd name="connsiteX7" fmla="*/ 50763 w 1050044"/>
                  <a:gd name="connsiteY7" fmla="*/ 252162 h 345685"/>
                  <a:gd name="connsiteX8" fmla="*/ 525022 w 1050044"/>
                  <a:gd name="connsiteY8" fmla="*/ 0 h 345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0044" h="345685">
                    <a:moveTo>
                      <a:pt x="525022" y="0"/>
                    </a:moveTo>
                    <a:cubicBezTo>
                      <a:pt x="722442" y="0"/>
                      <a:pt x="896500" y="100025"/>
                      <a:pt x="999281" y="252162"/>
                    </a:cubicBezTo>
                    <a:lnTo>
                      <a:pt x="1050044" y="345685"/>
                    </a:lnTo>
                    <a:lnTo>
                      <a:pt x="1001565" y="296718"/>
                    </a:lnTo>
                    <a:cubicBezTo>
                      <a:pt x="879607" y="195082"/>
                      <a:pt x="711124" y="132218"/>
                      <a:pt x="525022" y="132218"/>
                    </a:cubicBezTo>
                    <a:cubicBezTo>
                      <a:pt x="338921" y="132218"/>
                      <a:pt x="170437" y="195082"/>
                      <a:pt x="48479" y="296718"/>
                    </a:cubicBezTo>
                    <a:lnTo>
                      <a:pt x="0" y="345685"/>
                    </a:lnTo>
                    <a:lnTo>
                      <a:pt x="50763" y="252162"/>
                    </a:lnTo>
                    <a:cubicBezTo>
                      <a:pt x="153544" y="100025"/>
                      <a:pt x="327602" y="0"/>
                      <a:pt x="525022" y="0"/>
                    </a:cubicBez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16559D37-02B7-4C7D-8B95-C80379B39028}"/>
                  </a:ext>
                </a:extLst>
              </p:cNvPr>
              <p:cNvSpPr/>
              <p:nvPr/>
            </p:nvSpPr>
            <p:spPr>
              <a:xfrm>
                <a:off x="343774" y="2136177"/>
                <a:ext cx="1287384" cy="711799"/>
              </a:xfrm>
              <a:custGeom>
                <a:avLst/>
                <a:gdLst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2859 w 1287384"/>
                  <a:gd name="connsiteY13" fmla="*/ 641414 h 711799"/>
                  <a:gd name="connsiteX14" fmla="*/ 118190 w 1287384"/>
                  <a:gd name="connsiteY14" fmla="*/ 654001 h 711799"/>
                  <a:gd name="connsiteX15" fmla="*/ 59095 w 1287384"/>
                  <a:gd name="connsiteY15" fmla="*/ 711799 h 711799"/>
                  <a:gd name="connsiteX16" fmla="*/ 0 w 1287384"/>
                  <a:gd name="connsiteY16" fmla="*/ 654001 h 711799"/>
                  <a:gd name="connsiteX17" fmla="*/ 5331 w 1287384"/>
                  <a:gd name="connsiteY17" fmla="*/ 641414 h 711799"/>
                  <a:gd name="connsiteX18" fmla="*/ 0 w 1287384"/>
                  <a:gd name="connsiteY18" fmla="*/ 641414 h 711799"/>
                  <a:gd name="connsiteX19" fmla="*/ 12849 w 1287384"/>
                  <a:gd name="connsiteY19" fmla="*/ 513959 h 711799"/>
                  <a:gd name="connsiteX20" fmla="*/ 643453 w 1287384"/>
                  <a:gd name="connsiteY20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2859 w 1287384"/>
                  <a:gd name="connsiteY13" fmla="*/ 641414 h 711799"/>
                  <a:gd name="connsiteX14" fmla="*/ 118190 w 1287384"/>
                  <a:gd name="connsiteY14" fmla="*/ 654001 h 711799"/>
                  <a:gd name="connsiteX15" fmla="*/ 59095 w 1287384"/>
                  <a:gd name="connsiteY15" fmla="*/ 711799 h 711799"/>
                  <a:gd name="connsiteX16" fmla="*/ 0 w 1287384"/>
                  <a:gd name="connsiteY16" fmla="*/ 654001 h 711799"/>
                  <a:gd name="connsiteX17" fmla="*/ 5331 w 1287384"/>
                  <a:gd name="connsiteY17" fmla="*/ 641414 h 711799"/>
                  <a:gd name="connsiteX18" fmla="*/ 12849 w 1287384"/>
                  <a:gd name="connsiteY18" fmla="*/ 513959 h 711799"/>
                  <a:gd name="connsiteX19" fmla="*/ 643453 w 1287384"/>
                  <a:gd name="connsiteY19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8190 w 1287384"/>
                  <a:gd name="connsiteY13" fmla="*/ 654001 h 711799"/>
                  <a:gd name="connsiteX14" fmla="*/ 59095 w 1287384"/>
                  <a:gd name="connsiteY14" fmla="*/ 711799 h 711799"/>
                  <a:gd name="connsiteX15" fmla="*/ 0 w 1287384"/>
                  <a:gd name="connsiteY15" fmla="*/ 654001 h 711799"/>
                  <a:gd name="connsiteX16" fmla="*/ 5331 w 1287384"/>
                  <a:gd name="connsiteY16" fmla="*/ 641414 h 711799"/>
                  <a:gd name="connsiteX17" fmla="*/ 12849 w 1287384"/>
                  <a:gd name="connsiteY17" fmla="*/ 513959 h 711799"/>
                  <a:gd name="connsiteX18" fmla="*/ 643453 w 1287384"/>
                  <a:gd name="connsiteY18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8190 w 1287384"/>
                  <a:gd name="connsiteY13" fmla="*/ 654001 h 711799"/>
                  <a:gd name="connsiteX14" fmla="*/ 59095 w 1287384"/>
                  <a:gd name="connsiteY14" fmla="*/ 711799 h 711799"/>
                  <a:gd name="connsiteX15" fmla="*/ 0 w 1287384"/>
                  <a:gd name="connsiteY15" fmla="*/ 654001 h 711799"/>
                  <a:gd name="connsiteX16" fmla="*/ 12849 w 1287384"/>
                  <a:gd name="connsiteY16" fmla="*/ 513959 h 711799"/>
                  <a:gd name="connsiteX17" fmla="*/ 643453 w 1287384"/>
                  <a:gd name="connsiteY17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190 w 1287384"/>
                  <a:gd name="connsiteY12" fmla="*/ 654001 h 711799"/>
                  <a:gd name="connsiteX13" fmla="*/ 59095 w 1287384"/>
                  <a:gd name="connsiteY13" fmla="*/ 711799 h 711799"/>
                  <a:gd name="connsiteX14" fmla="*/ 0 w 1287384"/>
                  <a:gd name="connsiteY14" fmla="*/ 654001 h 711799"/>
                  <a:gd name="connsiteX15" fmla="*/ 12849 w 1287384"/>
                  <a:gd name="connsiteY15" fmla="*/ 513959 h 711799"/>
                  <a:gd name="connsiteX16" fmla="*/ 643453 w 1287384"/>
                  <a:gd name="connsiteY16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57938 w 1287384"/>
                  <a:gd name="connsiteY8" fmla="*/ 537846 h 711799"/>
                  <a:gd name="connsiteX9" fmla="*/ 643453 w 1287384"/>
                  <a:gd name="connsiteY9" fmla="*/ 118527 h 711799"/>
                  <a:gd name="connsiteX10" fmla="*/ 128968 w 1287384"/>
                  <a:gd name="connsiteY10" fmla="*/ 537846 h 711799"/>
                  <a:gd name="connsiteX11" fmla="*/ 118190 w 1287384"/>
                  <a:gd name="connsiteY11" fmla="*/ 654001 h 711799"/>
                  <a:gd name="connsiteX12" fmla="*/ 59095 w 1287384"/>
                  <a:gd name="connsiteY12" fmla="*/ 711799 h 711799"/>
                  <a:gd name="connsiteX13" fmla="*/ 0 w 1287384"/>
                  <a:gd name="connsiteY13" fmla="*/ 654001 h 711799"/>
                  <a:gd name="connsiteX14" fmla="*/ 12849 w 1287384"/>
                  <a:gd name="connsiteY14" fmla="*/ 513959 h 711799"/>
                  <a:gd name="connsiteX15" fmla="*/ 643453 w 1287384"/>
                  <a:gd name="connsiteY15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57938 w 1287384"/>
                  <a:gd name="connsiteY7" fmla="*/ 537846 h 711799"/>
                  <a:gd name="connsiteX8" fmla="*/ 643453 w 1287384"/>
                  <a:gd name="connsiteY8" fmla="*/ 118527 h 711799"/>
                  <a:gd name="connsiteX9" fmla="*/ 128968 w 1287384"/>
                  <a:gd name="connsiteY9" fmla="*/ 537846 h 711799"/>
                  <a:gd name="connsiteX10" fmla="*/ 118190 w 1287384"/>
                  <a:gd name="connsiteY10" fmla="*/ 654001 h 711799"/>
                  <a:gd name="connsiteX11" fmla="*/ 59095 w 1287384"/>
                  <a:gd name="connsiteY11" fmla="*/ 711799 h 711799"/>
                  <a:gd name="connsiteX12" fmla="*/ 0 w 1287384"/>
                  <a:gd name="connsiteY12" fmla="*/ 654001 h 711799"/>
                  <a:gd name="connsiteX13" fmla="*/ 12849 w 1287384"/>
                  <a:gd name="connsiteY13" fmla="*/ 513959 h 711799"/>
                  <a:gd name="connsiteX14" fmla="*/ 643453 w 1287384"/>
                  <a:gd name="connsiteY14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7384 w 1287384"/>
                  <a:gd name="connsiteY3" fmla="*/ 654001 h 711799"/>
                  <a:gd name="connsiteX4" fmla="*/ 1228289 w 1287384"/>
                  <a:gd name="connsiteY4" fmla="*/ 711799 h 711799"/>
                  <a:gd name="connsiteX5" fmla="*/ 1169194 w 1287384"/>
                  <a:gd name="connsiteY5" fmla="*/ 654001 h 711799"/>
                  <a:gd name="connsiteX6" fmla="*/ 1157938 w 1287384"/>
                  <a:gd name="connsiteY6" fmla="*/ 537846 h 711799"/>
                  <a:gd name="connsiteX7" fmla="*/ 643453 w 1287384"/>
                  <a:gd name="connsiteY7" fmla="*/ 118527 h 711799"/>
                  <a:gd name="connsiteX8" fmla="*/ 128968 w 1287384"/>
                  <a:gd name="connsiteY8" fmla="*/ 537846 h 711799"/>
                  <a:gd name="connsiteX9" fmla="*/ 118190 w 1287384"/>
                  <a:gd name="connsiteY9" fmla="*/ 654001 h 711799"/>
                  <a:gd name="connsiteX10" fmla="*/ 59095 w 1287384"/>
                  <a:gd name="connsiteY10" fmla="*/ 711799 h 711799"/>
                  <a:gd name="connsiteX11" fmla="*/ 0 w 1287384"/>
                  <a:gd name="connsiteY11" fmla="*/ 654001 h 711799"/>
                  <a:gd name="connsiteX12" fmla="*/ 12849 w 1287384"/>
                  <a:gd name="connsiteY12" fmla="*/ 513959 h 711799"/>
                  <a:gd name="connsiteX13" fmla="*/ 643453 w 1287384"/>
                  <a:gd name="connsiteY13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7384 w 1287384"/>
                  <a:gd name="connsiteY2" fmla="*/ 654001 h 711799"/>
                  <a:gd name="connsiteX3" fmla="*/ 1228289 w 1287384"/>
                  <a:gd name="connsiteY3" fmla="*/ 711799 h 711799"/>
                  <a:gd name="connsiteX4" fmla="*/ 1169194 w 1287384"/>
                  <a:gd name="connsiteY4" fmla="*/ 654001 h 711799"/>
                  <a:gd name="connsiteX5" fmla="*/ 1157938 w 1287384"/>
                  <a:gd name="connsiteY5" fmla="*/ 537846 h 711799"/>
                  <a:gd name="connsiteX6" fmla="*/ 643453 w 1287384"/>
                  <a:gd name="connsiteY6" fmla="*/ 118527 h 711799"/>
                  <a:gd name="connsiteX7" fmla="*/ 128968 w 1287384"/>
                  <a:gd name="connsiteY7" fmla="*/ 537846 h 711799"/>
                  <a:gd name="connsiteX8" fmla="*/ 118190 w 1287384"/>
                  <a:gd name="connsiteY8" fmla="*/ 654001 h 711799"/>
                  <a:gd name="connsiteX9" fmla="*/ 59095 w 1287384"/>
                  <a:gd name="connsiteY9" fmla="*/ 711799 h 711799"/>
                  <a:gd name="connsiteX10" fmla="*/ 0 w 1287384"/>
                  <a:gd name="connsiteY10" fmla="*/ 654001 h 711799"/>
                  <a:gd name="connsiteX11" fmla="*/ 12849 w 1287384"/>
                  <a:gd name="connsiteY11" fmla="*/ 513959 h 711799"/>
                  <a:gd name="connsiteX12" fmla="*/ 643453 w 1287384"/>
                  <a:gd name="connsiteY12" fmla="*/ 0 h 711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87384" h="711799">
                    <a:moveTo>
                      <a:pt x="643453" y="0"/>
                    </a:moveTo>
                    <a:cubicBezTo>
                      <a:pt x="954512" y="0"/>
                      <a:pt x="1214037" y="220643"/>
                      <a:pt x="1274057" y="513959"/>
                    </a:cubicBezTo>
                    <a:lnTo>
                      <a:pt x="1287384" y="654001"/>
                    </a:lnTo>
                    <a:cubicBezTo>
                      <a:pt x="1287384" y="685922"/>
                      <a:pt x="1260926" y="711799"/>
                      <a:pt x="1228289" y="711799"/>
                    </a:cubicBezTo>
                    <a:cubicBezTo>
                      <a:pt x="1195652" y="711799"/>
                      <a:pt x="1169194" y="685922"/>
                      <a:pt x="1169194" y="654001"/>
                    </a:cubicBezTo>
                    <a:lnTo>
                      <a:pt x="1157938" y="537846"/>
                    </a:lnTo>
                    <a:cubicBezTo>
                      <a:pt x="1108969" y="298542"/>
                      <a:pt x="897233" y="118527"/>
                      <a:pt x="643453" y="118527"/>
                    </a:cubicBezTo>
                    <a:cubicBezTo>
                      <a:pt x="389672" y="118527"/>
                      <a:pt x="177937" y="298542"/>
                      <a:pt x="128968" y="537846"/>
                    </a:cubicBezTo>
                    <a:lnTo>
                      <a:pt x="118190" y="654001"/>
                    </a:lnTo>
                    <a:cubicBezTo>
                      <a:pt x="118190" y="685922"/>
                      <a:pt x="91732" y="711799"/>
                      <a:pt x="59095" y="711799"/>
                    </a:cubicBezTo>
                    <a:cubicBezTo>
                      <a:pt x="26458" y="711799"/>
                      <a:pt x="0" y="685922"/>
                      <a:pt x="0" y="654001"/>
                    </a:cubicBezTo>
                    <a:lnTo>
                      <a:pt x="12849" y="513959"/>
                    </a:lnTo>
                    <a:cubicBezTo>
                      <a:pt x="72870" y="220643"/>
                      <a:pt x="332394" y="0"/>
                      <a:pt x="643453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8" name="四角形: 角を丸くする 87">
              <a:extLst>
                <a:ext uri="{FF2B5EF4-FFF2-40B4-BE49-F238E27FC236}">
                  <a16:creationId xmlns:a16="http://schemas.microsoft.com/office/drawing/2014/main" id="{C9380501-0D6D-441E-A79F-68EE4D1E26E4}"/>
                </a:ext>
              </a:extLst>
            </p:cNvPr>
            <p:cNvSpPr/>
            <p:nvPr/>
          </p:nvSpPr>
          <p:spPr>
            <a:xfrm>
              <a:off x="5295216" y="3494442"/>
              <a:ext cx="1286906" cy="1269402"/>
            </a:xfrm>
            <a:prstGeom prst="roundRect">
              <a:avLst>
                <a:gd name="adj" fmla="val 4667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楕円 88">
              <a:extLst>
                <a:ext uri="{FF2B5EF4-FFF2-40B4-BE49-F238E27FC236}">
                  <a16:creationId xmlns:a16="http://schemas.microsoft.com/office/drawing/2014/main" id="{6CDD32B4-244A-4A52-BA90-AB4CEC0F1459}"/>
                </a:ext>
              </a:extLst>
            </p:cNvPr>
            <p:cNvSpPr/>
            <p:nvPr/>
          </p:nvSpPr>
          <p:spPr>
            <a:xfrm>
              <a:off x="5441188" y="3685003"/>
              <a:ext cx="979720" cy="97972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A86E9E85-B65C-4717-AB14-B4985CDE7BA8}"/>
                </a:ext>
              </a:extLst>
            </p:cNvPr>
            <p:cNvSpPr/>
            <p:nvPr/>
          </p:nvSpPr>
          <p:spPr>
            <a:xfrm rot="16200000">
              <a:off x="5554480" y="3807648"/>
              <a:ext cx="742636" cy="766546"/>
            </a:xfrm>
            <a:custGeom>
              <a:avLst/>
              <a:gdLst>
                <a:gd name="connsiteX0" fmla="*/ 451404 w 1009382"/>
                <a:gd name="connsiteY0" fmla="*/ 328141 h 1041881"/>
                <a:gd name="connsiteX1" fmla="*/ 563354 w 1009382"/>
                <a:gd name="connsiteY1" fmla="*/ 328141 h 1041881"/>
                <a:gd name="connsiteX2" fmla="*/ 563354 w 1009382"/>
                <a:gd name="connsiteY2" fmla="*/ 1041881 h 1041881"/>
                <a:gd name="connsiteX3" fmla="*/ 451404 w 1009382"/>
                <a:gd name="connsiteY3" fmla="*/ 1041881 h 1041881"/>
                <a:gd name="connsiteX4" fmla="*/ 504691 w 1009382"/>
                <a:gd name="connsiteY4" fmla="*/ 0 h 1041881"/>
                <a:gd name="connsiteX5" fmla="*/ 583852 w 1009382"/>
                <a:gd name="connsiteY5" fmla="*/ 79161 h 1041881"/>
                <a:gd name="connsiteX6" fmla="*/ 1009382 w 1009382"/>
                <a:gd name="connsiteY6" fmla="*/ 504691 h 1041881"/>
                <a:gd name="connsiteX7" fmla="*/ 930221 w 1009382"/>
                <a:gd name="connsiteY7" fmla="*/ 583852 h 1041881"/>
                <a:gd name="connsiteX8" fmla="*/ 504691 w 1009382"/>
                <a:gd name="connsiteY8" fmla="*/ 158322 h 1041881"/>
                <a:gd name="connsiteX9" fmla="*/ 79161 w 1009382"/>
                <a:gd name="connsiteY9" fmla="*/ 583852 h 1041881"/>
                <a:gd name="connsiteX10" fmla="*/ 0 w 1009382"/>
                <a:gd name="connsiteY10" fmla="*/ 504691 h 1041881"/>
                <a:gd name="connsiteX11" fmla="*/ 425530 w 1009382"/>
                <a:gd name="connsiteY11" fmla="*/ 79161 h 1041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09382" h="1041881">
                  <a:moveTo>
                    <a:pt x="451404" y="328141"/>
                  </a:moveTo>
                  <a:lnTo>
                    <a:pt x="563354" y="328141"/>
                  </a:lnTo>
                  <a:lnTo>
                    <a:pt x="563354" y="1041881"/>
                  </a:lnTo>
                  <a:lnTo>
                    <a:pt x="451404" y="1041881"/>
                  </a:lnTo>
                  <a:close/>
                  <a:moveTo>
                    <a:pt x="504691" y="0"/>
                  </a:moveTo>
                  <a:lnTo>
                    <a:pt x="583852" y="79161"/>
                  </a:lnTo>
                  <a:lnTo>
                    <a:pt x="1009382" y="504691"/>
                  </a:lnTo>
                  <a:lnTo>
                    <a:pt x="930221" y="583852"/>
                  </a:lnTo>
                  <a:lnTo>
                    <a:pt x="504691" y="158322"/>
                  </a:lnTo>
                  <a:lnTo>
                    <a:pt x="79161" y="583852"/>
                  </a:lnTo>
                  <a:lnTo>
                    <a:pt x="0" y="504691"/>
                  </a:lnTo>
                  <a:lnTo>
                    <a:pt x="425530" y="79161"/>
                  </a:lnTo>
                  <a:close/>
                </a:path>
              </a:pathLst>
            </a:custGeom>
            <a:solidFill>
              <a:srgbClr val="00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四角形: 角を丸くする 90">
              <a:extLst>
                <a:ext uri="{FF2B5EF4-FFF2-40B4-BE49-F238E27FC236}">
                  <a16:creationId xmlns:a16="http://schemas.microsoft.com/office/drawing/2014/main" id="{9FF84D27-C385-4C59-A68A-721C9A801C14}"/>
                </a:ext>
              </a:extLst>
            </p:cNvPr>
            <p:cNvSpPr/>
            <p:nvPr/>
          </p:nvSpPr>
          <p:spPr>
            <a:xfrm>
              <a:off x="6582122" y="3494442"/>
              <a:ext cx="1286906" cy="1269402"/>
            </a:xfrm>
            <a:prstGeom prst="roundRect">
              <a:avLst>
                <a:gd name="adj" fmla="val 4667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楕円 91">
              <a:extLst>
                <a:ext uri="{FF2B5EF4-FFF2-40B4-BE49-F238E27FC236}">
                  <a16:creationId xmlns:a16="http://schemas.microsoft.com/office/drawing/2014/main" id="{D1C2ECD1-8216-4C39-9CA9-F95A42278B7C}"/>
                </a:ext>
              </a:extLst>
            </p:cNvPr>
            <p:cNvSpPr/>
            <p:nvPr/>
          </p:nvSpPr>
          <p:spPr>
            <a:xfrm>
              <a:off x="6728094" y="3685003"/>
              <a:ext cx="979720" cy="97972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四角形: 角を丸くする 92">
              <a:extLst>
                <a:ext uri="{FF2B5EF4-FFF2-40B4-BE49-F238E27FC236}">
                  <a16:creationId xmlns:a16="http://schemas.microsoft.com/office/drawing/2014/main" id="{0900B879-DCE5-4DAF-8325-963600922CAB}"/>
                </a:ext>
              </a:extLst>
            </p:cNvPr>
            <p:cNvSpPr/>
            <p:nvPr/>
          </p:nvSpPr>
          <p:spPr>
            <a:xfrm>
              <a:off x="7869028" y="3494442"/>
              <a:ext cx="1286906" cy="1269402"/>
            </a:xfrm>
            <a:prstGeom prst="roundRect">
              <a:avLst>
                <a:gd name="adj" fmla="val 4667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楕円 93">
              <a:extLst>
                <a:ext uri="{FF2B5EF4-FFF2-40B4-BE49-F238E27FC236}">
                  <a16:creationId xmlns:a16="http://schemas.microsoft.com/office/drawing/2014/main" id="{63E3A754-A5A3-4DB4-8ADB-0B8363B1916A}"/>
                </a:ext>
              </a:extLst>
            </p:cNvPr>
            <p:cNvSpPr/>
            <p:nvPr/>
          </p:nvSpPr>
          <p:spPr>
            <a:xfrm>
              <a:off x="8015000" y="3685003"/>
              <a:ext cx="979720" cy="97972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3F34D01C-FB7B-4419-9E0A-CA7AA8470876}"/>
                </a:ext>
              </a:extLst>
            </p:cNvPr>
            <p:cNvSpPr/>
            <p:nvPr/>
          </p:nvSpPr>
          <p:spPr>
            <a:xfrm>
              <a:off x="6846636" y="3807648"/>
              <a:ext cx="742636" cy="766546"/>
            </a:xfrm>
            <a:custGeom>
              <a:avLst/>
              <a:gdLst>
                <a:gd name="connsiteX0" fmla="*/ 451404 w 1009382"/>
                <a:gd name="connsiteY0" fmla="*/ 328141 h 1041881"/>
                <a:gd name="connsiteX1" fmla="*/ 563354 w 1009382"/>
                <a:gd name="connsiteY1" fmla="*/ 328141 h 1041881"/>
                <a:gd name="connsiteX2" fmla="*/ 563354 w 1009382"/>
                <a:gd name="connsiteY2" fmla="*/ 1041881 h 1041881"/>
                <a:gd name="connsiteX3" fmla="*/ 451404 w 1009382"/>
                <a:gd name="connsiteY3" fmla="*/ 1041881 h 1041881"/>
                <a:gd name="connsiteX4" fmla="*/ 504691 w 1009382"/>
                <a:gd name="connsiteY4" fmla="*/ 0 h 1041881"/>
                <a:gd name="connsiteX5" fmla="*/ 583852 w 1009382"/>
                <a:gd name="connsiteY5" fmla="*/ 79161 h 1041881"/>
                <a:gd name="connsiteX6" fmla="*/ 1009382 w 1009382"/>
                <a:gd name="connsiteY6" fmla="*/ 504691 h 1041881"/>
                <a:gd name="connsiteX7" fmla="*/ 930221 w 1009382"/>
                <a:gd name="connsiteY7" fmla="*/ 583852 h 1041881"/>
                <a:gd name="connsiteX8" fmla="*/ 504691 w 1009382"/>
                <a:gd name="connsiteY8" fmla="*/ 158322 h 1041881"/>
                <a:gd name="connsiteX9" fmla="*/ 79161 w 1009382"/>
                <a:gd name="connsiteY9" fmla="*/ 583852 h 1041881"/>
                <a:gd name="connsiteX10" fmla="*/ 0 w 1009382"/>
                <a:gd name="connsiteY10" fmla="*/ 504691 h 1041881"/>
                <a:gd name="connsiteX11" fmla="*/ 425530 w 1009382"/>
                <a:gd name="connsiteY11" fmla="*/ 79161 h 1041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09382" h="1041881">
                  <a:moveTo>
                    <a:pt x="451404" y="328141"/>
                  </a:moveTo>
                  <a:lnTo>
                    <a:pt x="563354" y="328141"/>
                  </a:lnTo>
                  <a:lnTo>
                    <a:pt x="563354" y="1041881"/>
                  </a:lnTo>
                  <a:lnTo>
                    <a:pt x="451404" y="1041881"/>
                  </a:lnTo>
                  <a:close/>
                  <a:moveTo>
                    <a:pt x="504691" y="0"/>
                  </a:moveTo>
                  <a:lnTo>
                    <a:pt x="583852" y="79161"/>
                  </a:lnTo>
                  <a:lnTo>
                    <a:pt x="1009382" y="504691"/>
                  </a:lnTo>
                  <a:lnTo>
                    <a:pt x="930221" y="583852"/>
                  </a:lnTo>
                  <a:lnTo>
                    <a:pt x="504691" y="158322"/>
                  </a:lnTo>
                  <a:lnTo>
                    <a:pt x="79161" y="583852"/>
                  </a:lnTo>
                  <a:lnTo>
                    <a:pt x="0" y="504691"/>
                  </a:lnTo>
                  <a:lnTo>
                    <a:pt x="425530" y="79161"/>
                  </a:lnTo>
                  <a:close/>
                </a:path>
              </a:pathLst>
            </a:custGeom>
            <a:solidFill>
              <a:srgbClr val="00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B6294089-6B63-4B67-9412-36141A74241D}"/>
                </a:ext>
              </a:extLst>
            </p:cNvPr>
            <p:cNvSpPr/>
            <p:nvPr/>
          </p:nvSpPr>
          <p:spPr>
            <a:xfrm rot="5400000">
              <a:off x="8141163" y="3807648"/>
              <a:ext cx="742636" cy="766546"/>
            </a:xfrm>
            <a:custGeom>
              <a:avLst/>
              <a:gdLst>
                <a:gd name="connsiteX0" fmla="*/ 451404 w 1009382"/>
                <a:gd name="connsiteY0" fmla="*/ 328141 h 1041881"/>
                <a:gd name="connsiteX1" fmla="*/ 563354 w 1009382"/>
                <a:gd name="connsiteY1" fmla="*/ 328141 h 1041881"/>
                <a:gd name="connsiteX2" fmla="*/ 563354 w 1009382"/>
                <a:gd name="connsiteY2" fmla="*/ 1041881 h 1041881"/>
                <a:gd name="connsiteX3" fmla="*/ 451404 w 1009382"/>
                <a:gd name="connsiteY3" fmla="*/ 1041881 h 1041881"/>
                <a:gd name="connsiteX4" fmla="*/ 504691 w 1009382"/>
                <a:gd name="connsiteY4" fmla="*/ 0 h 1041881"/>
                <a:gd name="connsiteX5" fmla="*/ 583852 w 1009382"/>
                <a:gd name="connsiteY5" fmla="*/ 79161 h 1041881"/>
                <a:gd name="connsiteX6" fmla="*/ 1009382 w 1009382"/>
                <a:gd name="connsiteY6" fmla="*/ 504691 h 1041881"/>
                <a:gd name="connsiteX7" fmla="*/ 930221 w 1009382"/>
                <a:gd name="connsiteY7" fmla="*/ 583852 h 1041881"/>
                <a:gd name="connsiteX8" fmla="*/ 504691 w 1009382"/>
                <a:gd name="connsiteY8" fmla="*/ 158322 h 1041881"/>
                <a:gd name="connsiteX9" fmla="*/ 79161 w 1009382"/>
                <a:gd name="connsiteY9" fmla="*/ 583852 h 1041881"/>
                <a:gd name="connsiteX10" fmla="*/ 0 w 1009382"/>
                <a:gd name="connsiteY10" fmla="*/ 504691 h 1041881"/>
                <a:gd name="connsiteX11" fmla="*/ 425530 w 1009382"/>
                <a:gd name="connsiteY11" fmla="*/ 79161 h 1041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09382" h="1041881">
                  <a:moveTo>
                    <a:pt x="451404" y="328141"/>
                  </a:moveTo>
                  <a:lnTo>
                    <a:pt x="563354" y="328141"/>
                  </a:lnTo>
                  <a:lnTo>
                    <a:pt x="563354" y="1041881"/>
                  </a:lnTo>
                  <a:lnTo>
                    <a:pt x="451404" y="1041881"/>
                  </a:lnTo>
                  <a:close/>
                  <a:moveTo>
                    <a:pt x="504691" y="0"/>
                  </a:moveTo>
                  <a:lnTo>
                    <a:pt x="583852" y="79161"/>
                  </a:lnTo>
                  <a:lnTo>
                    <a:pt x="1009382" y="504691"/>
                  </a:lnTo>
                  <a:lnTo>
                    <a:pt x="930221" y="583852"/>
                  </a:lnTo>
                  <a:lnTo>
                    <a:pt x="504691" y="158322"/>
                  </a:lnTo>
                  <a:lnTo>
                    <a:pt x="79161" y="583852"/>
                  </a:lnTo>
                  <a:lnTo>
                    <a:pt x="0" y="504691"/>
                  </a:lnTo>
                  <a:lnTo>
                    <a:pt x="425530" y="79161"/>
                  </a:lnTo>
                  <a:close/>
                </a:path>
              </a:pathLst>
            </a:custGeom>
            <a:solidFill>
              <a:srgbClr val="00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楕円 98">
              <a:extLst>
                <a:ext uri="{FF2B5EF4-FFF2-40B4-BE49-F238E27FC236}">
                  <a16:creationId xmlns:a16="http://schemas.microsoft.com/office/drawing/2014/main" id="{BD0B6A0F-7134-4FBE-9ABB-8F4590FBAA76}"/>
                </a:ext>
              </a:extLst>
            </p:cNvPr>
            <p:cNvSpPr/>
            <p:nvPr/>
          </p:nvSpPr>
          <p:spPr>
            <a:xfrm>
              <a:off x="8015000" y="3685003"/>
              <a:ext cx="979720" cy="979720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4B7037ED-F2B8-443F-8D07-9602732E603B}"/>
                </a:ext>
              </a:extLst>
            </p:cNvPr>
            <p:cNvGrpSpPr/>
            <p:nvPr/>
          </p:nvGrpSpPr>
          <p:grpSpPr>
            <a:xfrm>
              <a:off x="5379513" y="3649520"/>
              <a:ext cx="1103548" cy="610154"/>
              <a:chOff x="343774" y="2136177"/>
              <a:chExt cx="1287384" cy="711799"/>
            </a:xfrm>
          </p:grpSpPr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43BB6EF3-2CC0-440D-9452-C40B16DA4D0A}"/>
                  </a:ext>
                </a:extLst>
              </p:cNvPr>
              <p:cNvSpPr/>
              <p:nvPr/>
            </p:nvSpPr>
            <p:spPr>
              <a:xfrm>
                <a:off x="455724" y="2200862"/>
                <a:ext cx="1063006" cy="349953"/>
              </a:xfrm>
              <a:custGeom>
                <a:avLst/>
                <a:gdLst>
                  <a:gd name="connsiteX0" fmla="*/ 525022 w 1050044"/>
                  <a:gd name="connsiteY0" fmla="*/ 0 h 345685"/>
                  <a:gd name="connsiteX1" fmla="*/ 999281 w 1050044"/>
                  <a:gd name="connsiteY1" fmla="*/ 252162 h 345685"/>
                  <a:gd name="connsiteX2" fmla="*/ 1050044 w 1050044"/>
                  <a:gd name="connsiteY2" fmla="*/ 345685 h 345685"/>
                  <a:gd name="connsiteX3" fmla="*/ 1001565 w 1050044"/>
                  <a:gd name="connsiteY3" fmla="*/ 296718 h 345685"/>
                  <a:gd name="connsiteX4" fmla="*/ 525022 w 1050044"/>
                  <a:gd name="connsiteY4" fmla="*/ 132218 h 345685"/>
                  <a:gd name="connsiteX5" fmla="*/ 48479 w 1050044"/>
                  <a:gd name="connsiteY5" fmla="*/ 296718 h 345685"/>
                  <a:gd name="connsiteX6" fmla="*/ 0 w 1050044"/>
                  <a:gd name="connsiteY6" fmla="*/ 345685 h 345685"/>
                  <a:gd name="connsiteX7" fmla="*/ 50763 w 1050044"/>
                  <a:gd name="connsiteY7" fmla="*/ 252162 h 345685"/>
                  <a:gd name="connsiteX8" fmla="*/ 525022 w 1050044"/>
                  <a:gd name="connsiteY8" fmla="*/ 0 h 345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0044" h="345685">
                    <a:moveTo>
                      <a:pt x="525022" y="0"/>
                    </a:moveTo>
                    <a:cubicBezTo>
                      <a:pt x="722442" y="0"/>
                      <a:pt x="896500" y="100025"/>
                      <a:pt x="999281" y="252162"/>
                    </a:cubicBezTo>
                    <a:lnTo>
                      <a:pt x="1050044" y="345685"/>
                    </a:lnTo>
                    <a:lnTo>
                      <a:pt x="1001565" y="296718"/>
                    </a:lnTo>
                    <a:cubicBezTo>
                      <a:pt x="879607" y="195082"/>
                      <a:pt x="711124" y="132218"/>
                      <a:pt x="525022" y="132218"/>
                    </a:cubicBezTo>
                    <a:cubicBezTo>
                      <a:pt x="338921" y="132218"/>
                      <a:pt x="170437" y="195082"/>
                      <a:pt x="48479" y="296718"/>
                    </a:cubicBezTo>
                    <a:lnTo>
                      <a:pt x="0" y="345685"/>
                    </a:lnTo>
                    <a:lnTo>
                      <a:pt x="50763" y="252162"/>
                    </a:lnTo>
                    <a:cubicBezTo>
                      <a:pt x="153544" y="100025"/>
                      <a:pt x="327602" y="0"/>
                      <a:pt x="525022" y="0"/>
                    </a:cubicBez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F9784D31-7F02-4A2C-8587-2177691F8E8C}"/>
                  </a:ext>
                </a:extLst>
              </p:cNvPr>
              <p:cNvSpPr/>
              <p:nvPr/>
            </p:nvSpPr>
            <p:spPr>
              <a:xfrm>
                <a:off x="343774" y="2136177"/>
                <a:ext cx="1287384" cy="711799"/>
              </a:xfrm>
              <a:custGeom>
                <a:avLst/>
                <a:gdLst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2859 w 1287384"/>
                  <a:gd name="connsiteY13" fmla="*/ 641414 h 711799"/>
                  <a:gd name="connsiteX14" fmla="*/ 118190 w 1287384"/>
                  <a:gd name="connsiteY14" fmla="*/ 654001 h 711799"/>
                  <a:gd name="connsiteX15" fmla="*/ 59095 w 1287384"/>
                  <a:gd name="connsiteY15" fmla="*/ 711799 h 711799"/>
                  <a:gd name="connsiteX16" fmla="*/ 0 w 1287384"/>
                  <a:gd name="connsiteY16" fmla="*/ 654001 h 711799"/>
                  <a:gd name="connsiteX17" fmla="*/ 5331 w 1287384"/>
                  <a:gd name="connsiteY17" fmla="*/ 641414 h 711799"/>
                  <a:gd name="connsiteX18" fmla="*/ 0 w 1287384"/>
                  <a:gd name="connsiteY18" fmla="*/ 641414 h 711799"/>
                  <a:gd name="connsiteX19" fmla="*/ 12849 w 1287384"/>
                  <a:gd name="connsiteY19" fmla="*/ 513959 h 711799"/>
                  <a:gd name="connsiteX20" fmla="*/ 643453 w 1287384"/>
                  <a:gd name="connsiteY20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2859 w 1287384"/>
                  <a:gd name="connsiteY13" fmla="*/ 641414 h 711799"/>
                  <a:gd name="connsiteX14" fmla="*/ 118190 w 1287384"/>
                  <a:gd name="connsiteY14" fmla="*/ 654001 h 711799"/>
                  <a:gd name="connsiteX15" fmla="*/ 59095 w 1287384"/>
                  <a:gd name="connsiteY15" fmla="*/ 711799 h 711799"/>
                  <a:gd name="connsiteX16" fmla="*/ 0 w 1287384"/>
                  <a:gd name="connsiteY16" fmla="*/ 654001 h 711799"/>
                  <a:gd name="connsiteX17" fmla="*/ 5331 w 1287384"/>
                  <a:gd name="connsiteY17" fmla="*/ 641414 h 711799"/>
                  <a:gd name="connsiteX18" fmla="*/ 12849 w 1287384"/>
                  <a:gd name="connsiteY18" fmla="*/ 513959 h 711799"/>
                  <a:gd name="connsiteX19" fmla="*/ 643453 w 1287384"/>
                  <a:gd name="connsiteY19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8190 w 1287384"/>
                  <a:gd name="connsiteY13" fmla="*/ 654001 h 711799"/>
                  <a:gd name="connsiteX14" fmla="*/ 59095 w 1287384"/>
                  <a:gd name="connsiteY14" fmla="*/ 711799 h 711799"/>
                  <a:gd name="connsiteX15" fmla="*/ 0 w 1287384"/>
                  <a:gd name="connsiteY15" fmla="*/ 654001 h 711799"/>
                  <a:gd name="connsiteX16" fmla="*/ 5331 w 1287384"/>
                  <a:gd name="connsiteY16" fmla="*/ 641414 h 711799"/>
                  <a:gd name="connsiteX17" fmla="*/ 12849 w 1287384"/>
                  <a:gd name="connsiteY17" fmla="*/ 513959 h 711799"/>
                  <a:gd name="connsiteX18" fmla="*/ 643453 w 1287384"/>
                  <a:gd name="connsiteY18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8190 w 1287384"/>
                  <a:gd name="connsiteY13" fmla="*/ 654001 h 711799"/>
                  <a:gd name="connsiteX14" fmla="*/ 59095 w 1287384"/>
                  <a:gd name="connsiteY14" fmla="*/ 711799 h 711799"/>
                  <a:gd name="connsiteX15" fmla="*/ 0 w 1287384"/>
                  <a:gd name="connsiteY15" fmla="*/ 654001 h 711799"/>
                  <a:gd name="connsiteX16" fmla="*/ 12849 w 1287384"/>
                  <a:gd name="connsiteY16" fmla="*/ 513959 h 711799"/>
                  <a:gd name="connsiteX17" fmla="*/ 643453 w 1287384"/>
                  <a:gd name="connsiteY17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190 w 1287384"/>
                  <a:gd name="connsiteY12" fmla="*/ 654001 h 711799"/>
                  <a:gd name="connsiteX13" fmla="*/ 59095 w 1287384"/>
                  <a:gd name="connsiteY13" fmla="*/ 711799 h 711799"/>
                  <a:gd name="connsiteX14" fmla="*/ 0 w 1287384"/>
                  <a:gd name="connsiteY14" fmla="*/ 654001 h 711799"/>
                  <a:gd name="connsiteX15" fmla="*/ 12849 w 1287384"/>
                  <a:gd name="connsiteY15" fmla="*/ 513959 h 711799"/>
                  <a:gd name="connsiteX16" fmla="*/ 643453 w 1287384"/>
                  <a:gd name="connsiteY16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57938 w 1287384"/>
                  <a:gd name="connsiteY8" fmla="*/ 537846 h 711799"/>
                  <a:gd name="connsiteX9" fmla="*/ 643453 w 1287384"/>
                  <a:gd name="connsiteY9" fmla="*/ 118527 h 711799"/>
                  <a:gd name="connsiteX10" fmla="*/ 128968 w 1287384"/>
                  <a:gd name="connsiteY10" fmla="*/ 537846 h 711799"/>
                  <a:gd name="connsiteX11" fmla="*/ 118190 w 1287384"/>
                  <a:gd name="connsiteY11" fmla="*/ 654001 h 711799"/>
                  <a:gd name="connsiteX12" fmla="*/ 59095 w 1287384"/>
                  <a:gd name="connsiteY12" fmla="*/ 711799 h 711799"/>
                  <a:gd name="connsiteX13" fmla="*/ 0 w 1287384"/>
                  <a:gd name="connsiteY13" fmla="*/ 654001 h 711799"/>
                  <a:gd name="connsiteX14" fmla="*/ 12849 w 1287384"/>
                  <a:gd name="connsiteY14" fmla="*/ 513959 h 711799"/>
                  <a:gd name="connsiteX15" fmla="*/ 643453 w 1287384"/>
                  <a:gd name="connsiteY15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57938 w 1287384"/>
                  <a:gd name="connsiteY7" fmla="*/ 537846 h 711799"/>
                  <a:gd name="connsiteX8" fmla="*/ 643453 w 1287384"/>
                  <a:gd name="connsiteY8" fmla="*/ 118527 h 711799"/>
                  <a:gd name="connsiteX9" fmla="*/ 128968 w 1287384"/>
                  <a:gd name="connsiteY9" fmla="*/ 537846 h 711799"/>
                  <a:gd name="connsiteX10" fmla="*/ 118190 w 1287384"/>
                  <a:gd name="connsiteY10" fmla="*/ 654001 h 711799"/>
                  <a:gd name="connsiteX11" fmla="*/ 59095 w 1287384"/>
                  <a:gd name="connsiteY11" fmla="*/ 711799 h 711799"/>
                  <a:gd name="connsiteX12" fmla="*/ 0 w 1287384"/>
                  <a:gd name="connsiteY12" fmla="*/ 654001 h 711799"/>
                  <a:gd name="connsiteX13" fmla="*/ 12849 w 1287384"/>
                  <a:gd name="connsiteY13" fmla="*/ 513959 h 711799"/>
                  <a:gd name="connsiteX14" fmla="*/ 643453 w 1287384"/>
                  <a:gd name="connsiteY14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7384 w 1287384"/>
                  <a:gd name="connsiteY3" fmla="*/ 654001 h 711799"/>
                  <a:gd name="connsiteX4" fmla="*/ 1228289 w 1287384"/>
                  <a:gd name="connsiteY4" fmla="*/ 711799 h 711799"/>
                  <a:gd name="connsiteX5" fmla="*/ 1169194 w 1287384"/>
                  <a:gd name="connsiteY5" fmla="*/ 654001 h 711799"/>
                  <a:gd name="connsiteX6" fmla="*/ 1157938 w 1287384"/>
                  <a:gd name="connsiteY6" fmla="*/ 537846 h 711799"/>
                  <a:gd name="connsiteX7" fmla="*/ 643453 w 1287384"/>
                  <a:gd name="connsiteY7" fmla="*/ 118527 h 711799"/>
                  <a:gd name="connsiteX8" fmla="*/ 128968 w 1287384"/>
                  <a:gd name="connsiteY8" fmla="*/ 537846 h 711799"/>
                  <a:gd name="connsiteX9" fmla="*/ 118190 w 1287384"/>
                  <a:gd name="connsiteY9" fmla="*/ 654001 h 711799"/>
                  <a:gd name="connsiteX10" fmla="*/ 59095 w 1287384"/>
                  <a:gd name="connsiteY10" fmla="*/ 711799 h 711799"/>
                  <a:gd name="connsiteX11" fmla="*/ 0 w 1287384"/>
                  <a:gd name="connsiteY11" fmla="*/ 654001 h 711799"/>
                  <a:gd name="connsiteX12" fmla="*/ 12849 w 1287384"/>
                  <a:gd name="connsiteY12" fmla="*/ 513959 h 711799"/>
                  <a:gd name="connsiteX13" fmla="*/ 643453 w 1287384"/>
                  <a:gd name="connsiteY13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7384 w 1287384"/>
                  <a:gd name="connsiteY2" fmla="*/ 654001 h 711799"/>
                  <a:gd name="connsiteX3" fmla="*/ 1228289 w 1287384"/>
                  <a:gd name="connsiteY3" fmla="*/ 711799 h 711799"/>
                  <a:gd name="connsiteX4" fmla="*/ 1169194 w 1287384"/>
                  <a:gd name="connsiteY4" fmla="*/ 654001 h 711799"/>
                  <a:gd name="connsiteX5" fmla="*/ 1157938 w 1287384"/>
                  <a:gd name="connsiteY5" fmla="*/ 537846 h 711799"/>
                  <a:gd name="connsiteX6" fmla="*/ 643453 w 1287384"/>
                  <a:gd name="connsiteY6" fmla="*/ 118527 h 711799"/>
                  <a:gd name="connsiteX7" fmla="*/ 128968 w 1287384"/>
                  <a:gd name="connsiteY7" fmla="*/ 537846 h 711799"/>
                  <a:gd name="connsiteX8" fmla="*/ 118190 w 1287384"/>
                  <a:gd name="connsiteY8" fmla="*/ 654001 h 711799"/>
                  <a:gd name="connsiteX9" fmla="*/ 59095 w 1287384"/>
                  <a:gd name="connsiteY9" fmla="*/ 711799 h 711799"/>
                  <a:gd name="connsiteX10" fmla="*/ 0 w 1287384"/>
                  <a:gd name="connsiteY10" fmla="*/ 654001 h 711799"/>
                  <a:gd name="connsiteX11" fmla="*/ 12849 w 1287384"/>
                  <a:gd name="connsiteY11" fmla="*/ 513959 h 711799"/>
                  <a:gd name="connsiteX12" fmla="*/ 643453 w 1287384"/>
                  <a:gd name="connsiteY12" fmla="*/ 0 h 711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87384" h="711799">
                    <a:moveTo>
                      <a:pt x="643453" y="0"/>
                    </a:moveTo>
                    <a:cubicBezTo>
                      <a:pt x="954512" y="0"/>
                      <a:pt x="1214037" y="220643"/>
                      <a:pt x="1274057" y="513959"/>
                    </a:cubicBezTo>
                    <a:lnTo>
                      <a:pt x="1287384" y="654001"/>
                    </a:lnTo>
                    <a:cubicBezTo>
                      <a:pt x="1287384" y="685922"/>
                      <a:pt x="1260926" y="711799"/>
                      <a:pt x="1228289" y="711799"/>
                    </a:cubicBezTo>
                    <a:cubicBezTo>
                      <a:pt x="1195652" y="711799"/>
                      <a:pt x="1169194" y="685922"/>
                      <a:pt x="1169194" y="654001"/>
                    </a:cubicBezTo>
                    <a:lnTo>
                      <a:pt x="1157938" y="537846"/>
                    </a:lnTo>
                    <a:cubicBezTo>
                      <a:pt x="1108969" y="298542"/>
                      <a:pt x="897233" y="118527"/>
                      <a:pt x="643453" y="118527"/>
                    </a:cubicBezTo>
                    <a:cubicBezTo>
                      <a:pt x="389672" y="118527"/>
                      <a:pt x="177937" y="298542"/>
                      <a:pt x="128968" y="537846"/>
                    </a:cubicBezTo>
                    <a:lnTo>
                      <a:pt x="118190" y="654001"/>
                    </a:lnTo>
                    <a:cubicBezTo>
                      <a:pt x="118190" y="685922"/>
                      <a:pt x="91732" y="711799"/>
                      <a:pt x="59095" y="711799"/>
                    </a:cubicBezTo>
                    <a:cubicBezTo>
                      <a:pt x="26458" y="711799"/>
                      <a:pt x="0" y="685922"/>
                      <a:pt x="0" y="654001"/>
                    </a:cubicBezTo>
                    <a:lnTo>
                      <a:pt x="12849" y="513959"/>
                    </a:lnTo>
                    <a:cubicBezTo>
                      <a:pt x="72870" y="220643"/>
                      <a:pt x="332394" y="0"/>
                      <a:pt x="643453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23C6E209-3E7B-4C05-90B1-1E3226F61364}"/>
                </a:ext>
              </a:extLst>
            </p:cNvPr>
            <p:cNvGrpSpPr/>
            <p:nvPr/>
          </p:nvGrpSpPr>
          <p:grpSpPr>
            <a:xfrm>
              <a:off x="6666419" y="3649520"/>
              <a:ext cx="1103548" cy="610154"/>
              <a:chOff x="343774" y="2136177"/>
              <a:chExt cx="1287384" cy="711799"/>
            </a:xfrm>
          </p:grpSpPr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924FC044-79A3-44B6-929B-89E99A7EE222}"/>
                  </a:ext>
                </a:extLst>
              </p:cNvPr>
              <p:cNvSpPr/>
              <p:nvPr/>
            </p:nvSpPr>
            <p:spPr>
              <a:xfrm>
                <a:off x="455724" y="2200862"/>
                <a:ext cx="1063006" cy="349953"/>
              </a:xfrm>
              <a:custGeom>
                <a:avLst/>
                <a:gdLst>
                  <a:gd name="connsiteX0" fmla="*/ 525022 w 1050044"/>
                  <a:gd name="connsiteY0" fmla="*/ 0 h 345685"/>
                  <a:gd name="connsiteX1" fmla="*/ 999281 w 1050044"/>
                  <a:gd name="connsiteY1" fmla="*/ 252162 h 345685"/>
                  <a:gd name="connsiteX2" fmla="*/ 1050044 w 1050044"/>
                  <a:gd name="connsiteY2" fmla="*/ 345685 h 345685"/>
                  <a:gd name="connsiteX3" fmla="*/ 1001565 w 1050044"/>
                  <a:gd name="connsiteY3" fmla="*/ 296718 h 345685"/>
                  <a:gd name="connsiteX4" fmla="*/ 525022 w 1050044"/>
                  <a:gd name="connsiteY4" fmla="*/ 132218 h 345685"/>
                  <a:gd name="connsiteX5" fmla="*/ 48479 w 1050044"/>
                  <a:gd name="connsiteY5" fmla="*/ 296718 h 345685"/>
                  <a:gd name="connsiteX6" fmla="*/ 0 w 1050044"/>
                  <a:gd name="connsiteY6" fmla="*/ 345685 h 345685"/>
                  <a:gd name="connsiteX7" fmla="*/ 50763 w 1050044"/>
                  <a:gd name="connsiteY7" fmla="*/ 252162 h 345685"/>
                  <a:gd name="connsiteX8" fmla="*/ 525022 w 1050044"/>
                  <a:gd name="connsiteY8" fmla="*/ 0 h 345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0044" h="345685">
                    <a:moveTo>
                      <a:pt x="525022" y="0"/>
                    </a:moveTo>
                    <a:cubicBezTo>
                      <a:pt x="722442" y="0"/>
                      <a:pt x="896500" y="100025"/>
                      <a:pt x="999281" y="252162"/>
                    </a:cubicBezTo>
                    <a:lnTo>
                      <a:pt x="1050044" y="345685"/>
                    </a:lnTo>
                    <a:lnTo>
                      <a:pt x="1001565" y="296718"/>
                    </a:lnTo>
                    <a:cubicBezTo>
                      <a:pt x="879607" y="195082"/>
                      <a:pt x="711124" y="132218"/>
                      <a:pt x="525022" y="132218"/>
                    </a:cubicBezTo>
                    <a:cubicBezTo>
                      <a:pt x="338921" y="132218"/>
                      <a:pt x="170437" y="195082"/>
                      <a:pt x="48479" y="296718"/>
                    </a:cubicBezTo>
                    <a:lnTo>
                      <a:pt x="0" y="345685"/>
                    </a:lnTo>
                    <a:lnTo>
                      <a:pt x="50763" y="252162"/>
                    </a:lnTo>
                    <a:cubicBezTo>
                      <a:pt x="153544" y="100025"/>
                      <a:pt x="327602" y="0"/>
                      <a:pt x="525022" y="0"/>
                    </a:cubicBez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1F3AF3DE-3663-4D41-B796-EB7814C04CBE}"/>
                  </a:ext>
                </a:extLst>
              </p:cNvPr>
              <p:cNvSpPr/>
              <p:nvPr/>
            </p:nvSpPr>
            <p:spPr>
              <a:xfrm>
                <a:off x="343774" y="2136177"/>
                <a:ext cx="1287384" cy="711799"/>
              </a:xfrm>
              <a:custGeom>
                <a:avLst/>
                <a:gdLst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2859 w 1287384"/>
                  <a:gd name="connsiteY13" fmla="*/ 641414 h 711799"/>
                  <a:gd name="connsiteX14" fmla="*/ 118190 w 1287384"/>
                  <a:gd name="connsiteY14" fmla="*/ 654001 h 711799"/>
                  <a:gd name="connsiteX15" fmla="*/ 59095 w 1287384"/>
                  <a:gd name="connsiteY15" fmla="*/ 711799 h 711799"/>
                  <a:gd name="connsiteX16" fmla="*/ 0 w 1287384"/>
                  <a:gd name="connsiteY16" fmla="*/ 654001 h 711799"/>
                  <a:gd name="connsiteX17" fmla="*/ 5331 w 1287384"/>
                  <a:gd name="connsiteY17" fmla="*/ 641414 h 711799"/>
                  <a:gd name="connsiteX18" fmla="*/ 0 w 1287384"/>
                  <a:gd name="connsiteY18" fmla="*/ 641414 h 711799"/>
                  <a:gd name="connsiteX19" fmla="*/ 12849 w 1287384"/>
                  <a:gd name="connsiteY19" fmla="*/ 513959 h 711799"/>
                  <a:gd name="connsiteX20" fmla="*/ 643453 w 1287384"/>
                  <a:gd name="connsiteY20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2859 w 1287384"/>
                  <a:gd name="connsiteY13" fmla="*/ 641414 h 711799"/>
                  <a:gd name="connsiteX14" fmla="*/ 118190 w 1287384"/>
                  <a:gd name="connsiteY14" fmla="*/ 654001 h 711799"/>
                  <a:gd name="connsiteX15" fmla="*/ 59095 w 1287384"/>
                  <a:gd name="connsiteY15" fmla="*/ 711799 h 711799"/>
                  <a:gd name="connsiteX16" fmla="*/ 0 w 1287384"/>
                  <a:gd name="connsiteY16" fmla="*/ 654001 h 711799"/>
                  <a:gd name="connsiteX17" fmla="*/ 5331 w 1287384"/>
                  <a:gd name="connsiteY17" fmla="*/ 641414 h 711799"/>
                  <a:gd name="connsiteX18" fmla="*/ 12849 w 1287384"/>
                  <a:gd name="connsiteY18" fmla="*/ 513959 h 711799"/>
                  <a:gd name="connsiteX19" fmla="*/ 643453 w 1287384"/>
                  <a:gd name="connsiteY19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8190 w 1287384"/>
                  <a:gd name="connsiteY13" fmla="*/ 654001 h 711799"/>
                  <a:gd name="connsiteX14" fmla="*/ 59095 w 1287384"/>
                  <a:gd name="connsiteY14" fmla="*/ 711799 h 711799"/>
                  <a:gd name="connsiteX15" fmla="*/ 0 w 1287384"/>
                  <a:gd name="connsiteY15" fmla="*/ 654001 h 711799"/>
                  <a:gd name="connsiteX16" fmla="*/ 5331 w 1287384"/>
                  <a:gd name="connsiteY16" fmla="*/ 641414 h 711799"/>
                  <a:gd name="connsiteX17" fmla="*/ 12849 w 1287384"/>
                  <a:gd name="connsiteY17" fmla="*/ 513959 h 711799"/>
                  <a:gd name="connsiteX18" fmla="*/ 643453 w 1287384"/>
                  <a:gd name="connsiteY18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8190 w 1287384"/>
                  <a:gd name="connsiteY13" fmla="*/ 654001 h 711799"/>
                  <a:gd name="connsiteX14" fmla="*/ 59095 w 1287384"/>
                  <a:gd name="connsiteY14" fmla="*/ 711799 h 711799"/>
                  <a:gd name="connsiteX15" fmla="*/ 0 w 1287384"/>
                  <a:gd name="connsiteY15" fmla="*/ 654001 h 711799"/>
                  <a:gd name="connsiteX16" fmla="*/ 12849 w 1287384"/>
                  <a:gd name="connsiteY16" fmla="*/ 513959 h 711799"/>
                  <a:gd name="connsiteX17" fmla="*/ 643453 w 1287384"/>
                  <a:gd name="connsiteY17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190 w 1287384"/>
                  <a:gd name="connsiteY12" fmla="*/ 654001 h 711799"/>
                  <a:gd name="connsiteX13" fmla="*/ 59095 w 1287384"/>
                  <a:gd name="connsiteY13" fmla="*/ 711799 h 711799"/>
                  <a:gd name="connsiteX14" fmla="*/ 0 w 1287384"/>
                  <a:gd name="connsiteY14" fmla="*/ 654001 h 711799"/>
                  <a:gd name="connsiteX15" fmla="*/ 12849 w 1287384"/>
                  <a:gd name="connsiteY15" fmla="*/ 513959 h 711799"/>
                  <a:gd name="connsiteX16" fmla="*/ 643453 w 1287384"/>
                  <a:gd name="connsiteY16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57938 w 1287384"/>
                  <a:gd name="connsiteY8" fmla="*/ 537846 h 711799"/>
                  <a:gd name="connsiteX9" fmla="*/ 643453 w 1287384"/>
                  <a:gd name="connsiteY9" fmla="*/ 118527 h 711799"/>
                  <a:gd name="connsiteX10" fmla="*/ 128968 w 1287384"/>
                  <a:gd name="connsiteY10" fmla="*/ 537846 h 711799"/>
                  <a:gd name="connsiteX11" fmla="*/ 118190 w 1287384"/>
                  <a:gd name="connsiteY11" fmla="*/ 654001 h 711799"/>
                  <a:gd name="connsiteX12" fmla="*/ 59095 w 1287384"/>
                  <a:gd name="connsiteY12" fmla="*/ 711799 h 711799"/>
                  <a:gd name="connsiteX13" fmla="*/ 0 w 1287384"/>
                  <a:gd name="connsiteY13" fmla="*/ 654001 h 711799"/>
                  <a:gd name="connsiteX14" fmla="*/ 12849 w 1287384"/>
                  <a:gd name="connsiteY14" fmla="*/ 513959 h 711799"/>
                  <a:gd name="connsiteX15" fmla="*/ 643453 w 1287384"/>
                  <a:gd name="connsiteY15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57938 w 1287384"/>
                  <a:gd name="connsiteY7" fmla="*/ 537846 h 711799"/>
                  <a:gd name="connsiteX8" fmla="*/ 643453 w 1287384"/>
                  <a:gd name="connsiteY8" fmla="*/ 118527 h 711799"/>
                  <a:gd name="connsiteX9" fmla="*/ 128968 w 1287384"/>
                  <a:gd name="connsiteY9" fmla="*/ 537846 h 711799"/>
                  <a:gd name="connsiteX10" fmla="*/ 118190 w 1287384"/>
                  <a:gd name="connsiteY10" fmla="*/ 654001 h 711799"/>
                  <a:gd name="connsiteX11" fmla="*/ 59095 w 1287384"/>
                  <a:gd name="connsiteY11" fmla="*/ 711799 h 711799"/>
                  <a:gd name="connsiteX12" fmla="*/ 0 w 1287384"/>
                  <a:gd name="connsiteY12" fmla="*/ 654001 h 711799"/>
                  <a:gd name="connsiteX13" fmla="*/ 12849 w 1287384"/>
                  <a:gd name="connsiteY13" fmla="*/ 513959 h 711799"/>
                  <a:gd name="connsiteX14" fmla="*/ 643453 w 1287384"/>
                  <a:gd name="connsiteY14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7384 w 1287384"/>
                  <a:gd name="connsiteY3" fmla="*/ 654001 h 711799"/>
                  <a:gd name="connsiteX4" fmla="*/ 1228289 w 1287384"/>
                  <a:gd name="connsiteY4" fmla="*/ 711799 h 711799"/>
                  <a:gd name="connsiteX5" fmla="*/ 1169194 w 1287384"/>
                  <a:gd name="connsiteY5" fmla="*/ 654001 h 711799"/>
                  <a:gd name="connsiteX6" fmla="*/ 1157938 w 1287384"/>
                  <a:gd name="connsiteY6" fmla="*/ 537846 h 711799"/>
                  <a:gd name="connsiteX7" fmla="*/ 643453 w 1287384"/>
                  <a:gd name="connsiteY7" fmla="*/ 118527 h 711799"/>
                  <a:gd name="connsiteX8" fmla="*/ 128968 w 1287384"/>
                  <a:gd name="connsiteY8" fmla="*/ 537846 h 711799"/>
                  <a:gd name="connsiteX9" fmla="*/ 118190 w 1287384"/>
                  <a:gd name="connsiteY9" fmla="*/ 654001 h 711799"/>
                  <a:gd name="connsiteX10" fmla="*/ 59095 w 1287384"/>
                  <a:gd name="connsiteY10" fmla="*/ 711799 h 711799"/>
                  <a:gd name="connsiteX11" fmla="*/ 0 w 1287384"/>
                  <a:gd name="connsiteY11" fmla="*/ 654001 h 711799"/>
                  <a:gd name="connsiteX12" fmla="*/ 12849 w 1287384"/>
                  <a:gd name="connsiteY12" fmla="*/ 513959 h 711799"/>
                  <a:gd name="connsiteX13" fmla="*/ 643453 w 1287384"/>
                  <a:gd name="connsiteY13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7384 w 1287384"/>
                  <a:gd name="connsiteY2" fmla="*/ 654001 h 711799"/>
                  <a:gd name="connsiteX3" fmla="*/ 1228289 w 1287384"/>
                  <a:gd name="connsiteY3" fmla="*/ 711799 h 711799"/>
                  <a:gd name="connsiteX4" fmla="*/ 1169194 w 1287384"/>
                  <a:gd name="connsiteY4" fmla="*/ 654001 h 711799"/>
                  <a:gd name="connsiteX5" fmla="*/ 1157938 w 1287384"/>
                  <a:gd name="connsiteY5" fmla="*/ 537846 h 711799"/>
                  <a:gd name="connsiteX6" fmla="*/ 643453 w 1287384"/>
                  <a:gd name="connsiteY6" fmla="*/ 118527 h 711799"/>
                  <a:gd name="connsiteX7" fmla="*/ 128968 w 1287384"/>
                  <a:gd name="connsiteY7" fmla="*/ 537846 h 711799"/>
                  <a:gd name="connsiteX8" fmla="*/ 118190 w 1287384"/>
                  <a:gd name="connsiteY8" fmla="*/ 654001 h 711799"/>
                  <a:gd name="connsiteX9" fmla="*/ 59095 w 1287384"/>
                  <a:gd name="connsiteY9" fmla="*/ 711799 h 711799"/>
                  <a:gd name="connsiteX10" fmla="*/ 0 w 1287384"/>
                  <a:gd name="connsiteY10" fmla="*/ 654001 h 711799"/>
                  <a:gd name="connsiteX11" fmla="*/ 12849 w 1287384"/>
                  <a:gd name="connsiteY11" fmla="*/ 513959 h 711799"/>
                  <a:gd name="connsiteX12" fmla="*/ 643453 w 1287384"/>
                  <a:gd name="connsiteY12" fmla="*/ 0 h 711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87384" h="711799">
                    <a:moveTo>
                      <a:pt x="643453" y="0"/>
                    </a:moveTo>
                    <a:cubicBezTo>
                      <a:pt x="954512" y="0"/>
                      <a:pt x="1214037" y="220643"/>
                      <a:pt x="1274057" y="513959"/>
                    </a:cubicBezTo>
                    <a:lnTo>
                      <a:pt x="1287384" y="654001"/>
                    </a:lnTo>
                    <a:cubicBezTo>
                      <a:pt x="1287384" y="685922"/>
                      <a:pt x="1260926" y="711799"/>
                      <a:pt x="1228289" y="711799"/>
                    </a:cubicBezTo>
                    <a:cubicBezTo>
                      <a:pt x="1195652" y="711799"/>
                      <a:pt x="1169194" y="685922"/>
                      <a:pt x="1169194" y="654001"/>
                    </a:cubicBezTo>
                    <a:lnTo>
                      <a:pt x="1157938" y="537846"/>
                    </a:lnTo>
                    <a:cubicBezTo>
                      <a:pt x="1108969" y="298542"/>
                      <a:pt x="897233" y="118527"/>
                      <a:pt x="643453" y="118527"/>
                    </a:cubicBezTo>
                    <a:cubicBezTo>
                      <a:pt x="389672" y="118527"/>
                      <a:pt x="177937" y="298542"/>
                      <a:pt x="128968" y="537846"/>
                    </a:cubicBezTo>
                    <a:lnTo>
                      <a:pt x="118190" y="654001"/>
                    </a:lnTo>
                    <a:cubicBezTo>
                      <a:pt x="118190" y="685922"/>
                      <a:pt x="91732" y="711799"/>
                      <a:pt x="59095" y="711799"/>
                    </a:cubicBezTo>
                    <a:cubicBezTo>
                      <a:pt x="26458" y="711799"/>
                      <a:pt x="0" y="685922"/>
                      <a:pt x="0" y="654001"/>
                    </a:cubicBezTo>
                    <a:lnTo>
                      <a:pt x="12849" y="513959"/>
                    </a:lnTo>
                    <a:cubicBezTo>
                      <a:pt x="72870" y="220643"/>
                      <a:pt x="332394" y="0"/>
                      <a:pt x="643453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1862DEA4-BEDB-4027-B66B-894B6A269468}"/>
                </a:ext>
              </a:extLst>
            </p:cNvPr>
            <p:cNvGrpSpPr/>
            <p:nvPr/>
          </p:nvGrpSpPr>
          <p:grpSpPr>
            <a:xfrm>
              <a:off x="7953325" y="3649520"/>
              <a:ext cx="1103548" cy="610154"/>
              <a:chOff x="343774" y="2136177"/>
              <a:chExt cx="1287384" cy="711799"/>
            </a:xfrm>
          </p:grpSpPr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A99ECAF2-CB5F-4C4B-9F00-5467124F04A5}"/>
                  </a:ext>
                </a:extLst>
              </p:cNvPr>
              <p:cNvSpPr/>
              <p:nvPr/>
            </p:nvSpPr>
            <p:spPr>
              <a:xfrm>
                <a:off x="455724" y="2200862"/>
                <a:ext cx="1063006" cy="349953"/>
              </a:xfrm>
              <a:custGeom>
                <a:avLst/>
                <a:gdLst>
                  <a:gd name="connsiteX0" fmla="*/ 525022 w 1050044"/>
                  <a:gd name="connsiteY0" fmla="*/ 0 h 345685"/>
                  <a:gd name="connsiteX1" fmla="*/ 999281 w 1050044"/>
                  <a:gd name="connsiteY1" fmla="*/ 252162 h 345685"/>
                  <a:gd name="connsiteX2" fmla="*/ 1050044 w 1050044"/>
                  <a:gd name="connsiteY2" fmla="*/ 345685 h 345685"/>
                  <a:gd name="connsiteX3" fmla="*/ 1001565 w 1050044"/>
                  <a:gd name="connsiteY3" fmla="*/ 296718 h 345685"/>
                  <a:gd name="connsiteX4" fmla="*/ 525022 w 1050044"/>
                  <a:gd name="connsiteY4" fmla="*/ 132218 h 345685"/>
                  <a:gd name="connsiteX5" fmla="*/ 48479 w 1050044"/>
                  <a:gd name="connsiteY5" fmla="*/ 296718 h 345685"/>
                  <a:gd name="connsiteX6" fmla="*/ 0 w 1050044"/>
                  <a:gd name="connsiteY6" fmla="*/ 345685 h 345685"/>
                  <a:gd name="connsiteX7" fmla="*/ 50763 w 1050044"/>
                  <a:gd name="connsiteY7" fmla="*/ 252162 h 345685"/>
                  <a:gd name="connsiteX8" fmla="*/ 525022 w 1050044"/>
                  <a:gd name="connsiteY8" fmla="*/ 0 h 345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0044" h="345685">
                    <a:moveTo>
                      <a:pt x="525022" y="0"/>
                    </a:moveTo>
                    <a:cubicBezTo>
                      <a:pt x="722442" y="0"/>
                      <a:pt x="896500" y="100025"/>
                      <a:pt x="999281" y="252162"/>
                    </a:cubicBezTo>
                    <a:lnTo>
                      <a:pt x="1050044" y="345685"/>
                    </a:lnTo>
                    <a:lnTo>
                      <a:pt x="1001565" y="296718"/>
                    </a:lnTo>
                    <a:cubicBezTo>
                      <a:pt x="879607" y="195082"/>
                      <a:pt x="711124" y="132218"/>
                      <a:pt x="525022" y="132218"/>
                    </a:cubicBezTo>
                    <a:cubicBezTo>
                      <a:pt x="338921" y="132218"/>
                      <a:pt x="170437" y="195082"/>
                      <a:pt x="48479" y="296718"/>
                    </a:cubicBezTo>
                    <a:lnTo>
                      <a:pt x="0" y="345685"/>
                    </a:lnTo>
                    <a:lnTo>
                      <a:pt x="50763" y="252162"/>
                    </a:lnTo>
                    <a:cubicBezTo>
                      <a:pt x="153544" y="100025"/>
                      <a:pt x="327602" y="0"/>
                      <a:pt x="525022" y="0"/>
                    </a:cubicBez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10CE27EC-2648-407C-AA3D-981B2C4171E2}"/>
                  </a:ext>
                </a:extLst>
              </p:cNvPr>
              <p:cNvSpPr/>
              <p:nvPr/>
            </p:nvSpPr>
            <p:spPr>
              <a:xfrm>
                <a:off x="343774" y="2136177"/>
                <a:ext cx="1287384" cy="711799"/>
              </a:xfrm>
              <a:custGeom>
                <a:avLst/>
                <a:gdLst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2859 w 1287384"/>
                  <a:gd name="connsiteY13" fmla="*/ 641414 h 711799"/>
                  <a:gd name="connsiteX14" fmla="*/ 118190 w 1287384"/>
                  <a:gd name="connsiteY14" fmla="*/ 654001 h 711799"/>
                  <a:gd name="connsiteX15" fmla="*/ 59095 w 1287384"/>
                  <a:gd name="connsiteY15" fmla="*/ 711799 h 711799"/>
                  <a:gd name="connsiteX16" fmla="*/ 0 w 1287384"/>
                  <a:gd name="connsiteY16" fmla="*/ 654001 h 711799"/>
                  <a:gd name="connsiteX17" fmla="*/ 5331 w 1287384"/>
                  <a:gd name="connsiteY17" fmla="*/ 641414 h 711799"/>
                  <a:gd name="connsiteX18" fmla="*/ 0 w 1287384"/>
                  <a:gd name="connsiteY18" fmla="*/ 641414 h 711799"/>
                  <a:gd name="connsiteX19" fmla="*/ 12849 w 1287384"/>
                  <a:gd name="connsiteY19" fmla="*/ 513959 h 711799"/>
                  <a:gd name="connsiteX20" fmla="*/ 643453 w 1287384"/>
                  <a:gd name="connsiteY20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2859 w 1287384"/>
                  <a:gd name="connsiteY13" fmla="*/ 641414 h 711799"/>
                  <a:gd name="connsiteX14" fmla="*/ 118190 w 1287384"/>
                  <a:gd name="connsiteY14" fmla="*/ 654001 h 711799"/>
                  <a:gd name="connsiteX15" fmla="*/ 59095 w 1287384"/>
                  <a:gd name="connsiteY15" fmla="*/ 711799 h 711799"/>
                  <a:gd name="connsiteX16" fmla="*/ 0 w 1287384"/>
                  <a:gd name="connsiteY16" fmla="*/ 654001 h 711799"/>
                  <a:gd name="connsiteX17" fmla="*/ 5331 w 1287384"/>
                  <a:gd name="connsiteY17" fmla="*/ 641414 h 711799"/>
                  <a:gd name="connsiteX18" fmla="*/ 12849 w 1287384"/>
                  <a:gd name="connsiteY18" fmla="*/ 513959 h 711799"/>
                  <a:gd name="connsiteX19" fmla="*/ 643453 w 1287384"/>
                  <a:gd name="connsiteY19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8190 w 1287384"/>
                  <a:gd name="connsiteY13" fmla="*/ 654001 h 711799"/>
                  <a:gd name="connsiteX14" fmla="*/ 59095 w 1287384"/>
                  <a:gd name="connsiteY14" fmla="*/ 711799 h 711799"/>
                  <a:gd name="connsiteX15" fmla="*/ 0 w 1287384"/>
                  <a:gd name="connsiteY15" fmla="*/ 654001 h 711799"/>
                  <a:gd name="connsiteX16" fmla="*/ 5331 w 1287384"/>
                  <a:gd name="connsiteY16" fmla="*/ 641414 h 711799"/>
                  <a:gd name="connsiteX17" fmla="*/ 12849 w 1287384"/>
                  <a:gd name="connsiteY17" fmla="*/ 513959 h 711799"/>
                  <a:gd name="connsiteX18" fmla="*/ 643453 w 1287384"/>
                  <a:gd name="connsiteY18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8190 w 1287384"/>
                  <a:gd name="connsiteY13" fmla="*/ 654001 h 711799"/>
                  <a:gd name="connsiteX14" fmla="*/ 59095 w 1287384"/>
                  <a:gd name="connsiteY14" fmla="*/ 711799 h 711799"/>
                  <a:gd name="connsiteX15" fmla="*/ 0 w 1287384"/>
                  <a:gd name="connsiteY15" fmla="*/ 654001 h 711799"/>
                  <a:gd name="connsiteX16" fmla="*/ 12849 w 1287384"/>
                  <a:gd name="connsiteY16" fmla="*/ 513959 h 711799"/>
                  <a:gd name="connsiteX17" fmla="*/ 643453 w 1287384"/>
                  <a:gd name="connsiteY17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190 w 1287384"/>
                  <a:gd name="connsiteY12" fmla="*/ 654001 h 711799"/>
                  <a:gd name="connsiteX13" fmla="*/ 59095 w 1287384"/>
                  <a:gd name="connsiteY13" fmla="*/ 711799 h 711799"/>
                  <a:gd name="connsiteX14" fmla="*/ 0 w 1287384"/>
                  <a:gd name="connsiteY14" fmla="*/ 654001 h 711799"/>
                  <a:gd name="connsiteX15" fmla="*/ 12849 w 1287384"/>
                  <a:gd name="connsiteY15" fmla="*/ 513959 h 711799"/>
                  <a:gd name="connsiteX16" fmla="*/ 643453 w 1287384"/>
                  <a:gd name="connsiteY16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57938 w 1287384"/>
                  <a:gd name="connsiteY8" fmla="*/ 537846 h 711799"/>
                  <a:gd name="connsiteX9" fmla="*/ 643453 w 1287384"/>
                  <a:gd name="connsiteY9" fmla="*/ 118527 h 711799"/>
                  <a:gd name="connsiteX10" fmla="*/ 128968 w 1287384"/>
                  <a:gd name="connsiteY10" fmla="*/ 537846 h 711799"/>
                  <a:gd name="connsiteX11" fmla="*/ 118190 w 1287384"/>
                  <a:gd name="connsiteY11" fmla="*/ 654001 h 711799"/>
                  <a:gd name="connsiteX12" fmla="*/ 59095 w 1287384"/>
                  <a:gd name="connsiteY12" fmla="*/ 711799 h 711799"/>
                  <a:gd name="connsiteX13" fmla="*/ 0 w 1287384"/>
                  <a:gd name="connsiteY13" fmla="*/ 654001 h 711799"/>
                  <a:gd name="connsiteX14" fmla="*/ 12849 w 1287384"/>
                  <a:gd name="connsiteY14" fmla="*/ 513959 h 711799"/>
                  <a:gd name="connsiteX15" fmla="*/ 643453 w 1287384"/>
                  <a:gd name="connsiteY15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57938 w 1287384"/>
                  <a:gd name="connsiteY7" fmla="*/ 537846 h 711799"/>
                  <a:gd name="connsiteX8" fmla="*/ 643453 w 1287384"/>
                  <a:gd name="connsiteY8" fmla="*/ 118527 h 711799"/>
                  <a:gd name="connsiteX9" fmla="*/ 128968 w 1287384"/>
                  <a:gd name="connsiteY9" fmla="*/ 537846 h 711799"/>
                  <a:gd name="connsiteX10" fmla="*/ 118190 w 1287384"/>
                  <a:gd name="connsiteY10" fmla="*/ 654001 h 711799"/>
                  <a:gd name="connsiteX11" fmla="*/ 59095 w 1287384"/>
                  <a:gd name="connsiteY11" fmla="*/ 711799 h 711799"/>
                  <a:gd name="connsiteX12" fmla="*/ 0 w 1287384"/>
                  <a:gd name="connsiteY12" fmla="*/ 654001 h 711799"/>
                  <a:gd name="connsiteX13" fmla="*/ 12849 w 1287384"/>
                  <a:gd name="connsiteY13" fmla="*/ 513959 h 711799"/>
                  <a:gd name="connsiteX14" fmla="*/ 643453 w 1287384"/>
                  <a:gd name="connsiteY14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7384 w 1287384"/>
                  <a:gd name="connsiteY3" fmla="*/ 654001 h 711799"/>
                  <a:gd name="connsiteX4" fmla="*/ 1228289 w 1287384"/>
                  <a:gd name="connsiteY4" fmla="*/ 711799 h 711799"/>
                  <a:gd name="connsiteX5" fmla="*/ 1169194 w 1287384"/>
                  <a:gd name="connsiteY5" fmla="*/ 654001 h 711799"/>
                  <a:gd name="connsiteX6" fmla="*/ 1157938 w 1287384"/>
                  <a:gd name="connsiteY6" fmla="*/ 537846 h 711799"/>
                  <a:gd name="connsiteX7" fmla="*/ 643453 w 1287384"/>
                  <a:gd name="connsiteY7" fmla="*/ 118527 h 711799"/>
                  <a:gd name="connsiteX8" fmla="*/ 128968 w 1287384"/>
                  <a:gd name="connsiteY8" fmla="*/ 537846 h 711799"/>
                  <a:gd name="connsiteX9" fmla="*/ 118190 w 1287384"/>
                  <a:gd name="connsiteY9" fmla="*/ 654001 h 711799"/>
                  <a:gd name="connsiteX10" fmla="*/ 59095 w 1287384"/>
                  <a:gd name="connsiteY10" fmla="*/ 711799 h 711799"/>
                  <a:gd name="connsiteX11" fmla="*/ 0 w 1287384"/>
                  <a:gd name="connsiteY11" fmla="*/ 654001 h 711799"/>
                  <a:gd name="connsiteX12" fmla="*/ 12849 w 1287384"/>
                  <a:gd name="connsiteY12" fmla="*/ 513959 h 711799"/>
                  <a:gd name="connsiteX13" fmla="*/ 643453 w 1287384"/>
                  <a:gd name="connsiteY13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7384 w 1287384"/>
                  <a:gd name="connsiteY2" fmla="*/ 654001 h 711799"/>
                  <a:gd name="connsiteX3" fmla="*/ 1228289 w 1287384"/>
                  <a:gd name="connsiteY3" fmla="*/ 711799 h 711799"/>
                  <a:gd name="connsiteX4" fmla="*/ 1169194 w 1287384"/>
                  <a:gd name="connsiteY4" fmla="*/ 654001 h 711799"/>
                  <a:gd name="connsiteX5" fmla="*/ 1157938 w 1287384"/>
                  <a:gd name="connsiteY5" fmla="*/ 537846 h 711799"/>
                  <a:gd name="connsiteX6" fmla="*/ 643453 w 1287384"/>
                  <a:gd name="connsiteY6" fmla="*/ 118527 h 711799"/>
                  <a:gd name="connsiteX7" fmla="*/ 128968 w 1287384"/>
                  <a:gd name="connsiteY7" fmla="*/ 537846 h 711799"/>
                  <a:gd name="connsiteX8" fmla="*/ 118190 w 1287384"/>
                  <a:gd name="connsiteY8" fmla="*/ 654001 h 711799"/>
                  <a:gd name="connsiteX9" fmla="*/ 59095 w 1287384"/>
                  <a:gd name="connsiteY9" fmla="*/ 711799 h 711799"/>
                  <a:gd name="connsiteX10" fmla="*/ 0 w 1287384"/>
                  <a:gd name="connsiteY10" fmla="*/ 654001 h 711799"/>
                  <a:gd name="connsiteX11" fmla="*/ 12849 w 1287384"/>
                  <a:gd name="connsiteY11" fmla="*/ 513959 h 711799"/>
                  <a:gd name="connsiteX12" fmla="*/ 643453 w 1287384"/>
                  <a:gd name="connsiteY12" fmla="*/ 0 h 711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87384" h="711799">
                    <a:moveTo>
                      <a:pt x="643453" y="0"/>
                    </a:moveTo>
                    <a:cubicBezTo>
                      <a:pt x="954512" y="0"/>
                      <a:pt x="1214037" y="220643"/>
                      <a:pt x="1274057" y="513959"/>
                    </a:cubicBezTo>
                    <a:lnTo>
                      <a:pt x="1287384" y="654001"/>
                    </a:lnTo>
                    <a:cubicBezTo>
                      <a:pt x="1287384" y="685922"/>
                      <a:pt x="1260926" y="711799"/>
                      <a:pt x="1228289" y="711799"/>
                    </a:cubicBezTo>
                    <a:cubicBezTo>
                      <a:pt x="1195652" y="711799"/>
                      <a:pt x="1169194" y="685922"/>
                      <a:pt x="1169194" y="654001"/>
                    </a:cubicBezTo>
                    <a:lnTo>
                      <a:pt x="1157938" y="537846"/>
                    </a:lnTo>
                    <a:cubicBezTo>
                      <a:pt x="1108969" y="298542"/>
                      <a:pt x="897233" y="118527"/>
                      <a:pt x="643453" y="118527"/>
                    </a:cubicBezTo>
                    <a:cubicBezTo>
                      <a:pt x="389672" y="118527"/>
                      <a:pt x="177937" y="298542"/>
                      <a:pt x="128968" y="537846"/>
                    </a:cubicBezTo>
                    <a:lnTo>
                      <a:pt x="118190" y="654001"/>
                    </a:lnTo>
                    <a:cubicBezTo>
                      <a:pt x="118190" y="685922"/>
                      <a:pt x="91732" y="711799"/>
                      <a:pt x="59095" y="711799"/>
                    </a:cubicBezTo>
                    <a:cubicBezTo>
                      <a:pt x="26458" y="711799"/>
                      <a:pt x="0" y="685922"/>
                      <a:pt x="0" y="654001"/>
                    </a:cubicBezTo>
                    <a:lnTo>
                      <a:pt x="12849" y="513959"/>
                    </a:lnTo>
                    <a:cubicBezTo>
                      <a:pt x="72870" y="220643"/>
                      <a:pt x="332394" y="0"/>
                      <a:pt x="643453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FA5F7B77-ABF6-450D-9984-363A9341544D}"/>
              </a:ext>
            </a:extLst>
          </p:cNvPr>
          <p:cNvGrpSpPr/>
          <p:nvPr/>
        </p:nvGrpSpPr>
        <p:grpSpPr>
          <a:xfrm>
            <a:off x="741440" y="1579028"/>
            <a:ext cx="2548243" cy="1013293"/>
            <a:chOff x="5019785" y="292697"/>
            <a:chExt cx="4058024" cy="1613648"/>
          </a:xfrm>
        </p:grpSpPr>
        <p:sp>
          <p:nvSpPr>
            <p:cNvPr id="116" name="四角形: 角を丸くする 115">
              <a:extLst>
                <a:ext uri="{FF2B5EF4-FFF2-40B4-BE49-F238E27FC236}">
                  <a16:creationId xmlns:a16="http://schemas.microsoft.com/office/drawing/2014/main" id="{BCADE986-3E70-4B1E-8BDA-C76E8C29C816}"/>
                </a:ext>
              </a:extLst>
            </p:cNvPr>
            <p:cNvSpPr/>
            <p:nvPr/>
          </p:nvSpPr>
          <p:spPr>
            <a:xfrm>
              <a:off x="5019786" y="292697"/>
              <a:ext cx="4058023" cy="1613648"/>
            </a:xfrm>
            <a:prstGeom prst="roundRect">
              <a:avLst>
                <a:gd name="adj" fmla="val 12222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DA65D3F2-8F3F-4E97-B4C1-437F1CC7C092}"/>
                </a:ext>
              </a:extLst>
            </p:cNvPr>
            <p:cNvSpPr/>
            <p:nvPr/>
          </p:nvSpPr>
          <p:spPr>
            <a:xfrm>
              <a:off x="5019785" y="292697"/>
              <a:ext cx="4058023" cy="1613648"/>
            </a:xfrm>
            <a:custGeom>
              <a:avLst/>
              <a:gdLst>
                <a:gd name="connsiteX0" fmla="*/ 4047862 w 4058023"/>
                <a:gd name="connsiteY0" fmla="*/ 146888 h 1613648"/>
                <a:gd name="connsiteX1" fmla="*/ 4058023 w 4058023"/>
                <a:gd name="connsiteY1" fmla="*/ 197220 h 1613648"/>
                <a:gd name="connsiteX2" fmla="*/ 4058023 w 4058023"/>
                <a:gd name="connsiteY2" fmla="*/ 924390 h 1613648"/>
                <a:gd name="connsiteX3" fmla="*/ 3660080 w 4058023"/>
                <a:gd name="connsiteY3" fmla="*/ 1613648 h 1613648"/>
                <a:gd name="connsiteX4" fmla="*/ 3201027 w 4058023"/>
                <a:gd name="connsiteY4" fmla="*/ 1613648 h 1613648"/>
                <a:gd name="connsiteX5" fmla="*/ 3225888 w 4058023"/>
                <a:gd name="connsiteY5" fmla="*/ 0 h 1613648"/>
                <a:gd name="connsiteX6" fmla="*/ 3684941 w 4058023"/>
                <a:gd name="connsiteY6" fmla="*/ 0 h 1613648"/>
                <a:gd name="connsiteX7" fmla="*/ 2753301 w 4058023"/>
                <a:gd name="connsiteY7" fmla="*/ 1613648 h 1613648"/>
                <a:gd name="connsiteX8" fmla="*/ 2294248 w 4058023"/>
                <a:gd name="connsiteY8" fmla="*/ 1613648 h 1613648"/>
                <a:gd name="connsiteX9" fmla="*/ 2303868 w 4058023"/>
                <a:gd name="connsiteY9" fmla="*/ 0 h 1613648"/>
                <a:gd name="connsiteX10" fmla="*/ 2762920 w 4058023"/>
                <a:gd name="connsiteY10" fmla="*/ 0 h 1613648"/>
                <a:gd name="connsiteX11" fmla="*/ 1831280 w 4058023"/>
                <a:gd name="connsiteY11" fmla="*/ 1613648 h 1613648"/>
                <a:gd name="connsiteX12" fmla="*/ 1372228 w 4058023"/>
                <a:gd name="connsiteY12" fmla="*/ 1613648 h 1613648"/>
                <a:gd name="connsiteX13" fmla="*/ 1381849 w 4058023"/>
                <a:gd name="connsiteY13" fmla="*/ 0 h 1613648"/>
                <a:gd name="connsiteX14" fmla="*/ 1840900 w 4058023"/>
                <a:gd name="connsiteY14" fmla="*/ 0 h 1613648"/>
                <a:gd name="connsiteX15" fmla="*/ 909261 w 4058023"/>
                <a:gd name="connsiteY15" fmla="*/ 1613648 h 1613648"/>
                <a:gd name="connsiteX16" fmla="*/ 450209 w 4058023"/>
                <a:gd name="connsiteY16" fmla="*/ 1613648 h 1613648"/>
                <a:gd name="connsiteX17" fmla="*/ 475068 w 4058023"/>
                <a:gd name="connsiteY17" fmla="*/ 0 h 1613648"/>
                <a:gd name="connsiteX18" fmla="*/ 934122 w 4058023"/>
                <a:gd name="connsiteY18" fmla="*/ 0 h 1613648"/>
                <a:gd name="connsiteX19" fmla="*/ 45949 w 4058023"/>
                <a:gd name="connsiteY19" fmla="*/ 1538359 h 1613648"/>
                <a:gd name="connsiteX20" fmla="*/ 15499 w 4058023"/>
                <a:gd name="connsiteY20" fmla="*/ 1493195 h 1613648"/>
                <a:gd name="connsiteX21" fmla="*/ 0 w 4058023"/>
                <a:gd name="connsiteY21" fmla="*/ 1416428 h 1613648"/>
                <a:gd name="connsiteX22" fmla="*/ 0 w 4058023"/>
                <a:gd name="connsiteY22" fmla="*/ 822843 h 1613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058023" h="1613648">
                  <a:moveTo>
                    <a:pt x="4047862" y="146888"/>
                  </a:moveTo>
                  <a:lnTo>
                    <a:pt x="4058023" y="197220"/>
                  </a:lnTo>
                  <a:lnTo>
                    <a:pt x="4058023" y="924390"/>
                  </a:lnTo>
                  <a:lnTo>
                    <a:pt x="3660080" y="1613648"/>
                  </a:lnTo>
                  <a:lnTo>
                    <a:pt x="3201027" y="1613648"/>
                  </a:lnTo>
                  <a:close/>
                  <a:moveTo>
                    <a:pt x="3225888" y="0"/>
                  </a:moveTo>
                  <a:lnTo>
                    <a:pt x="3684941" y="0"/>
                  </a:lnTo>
                  <a:lnTo>
                    <a:pt x="2753301" y="1613648"/>
                  </a:lnTo>
                  <a:lnTo>
                    <a:pt x="2294248" y="1613648"/>
                  </a:lnTo>
                  <a:close/>
                  <a:moveTo>
                    <a:pt x="2303868" y="0"/>
                  </a:moveTo>
                  <a:lnTo>
                    <a:pt x="2762920" y="0"/>
                  </a:lnTo>
                  <a:lnTo>
                    <a:pt x="1831280" y="1613648"/>
                  </a:lnTo>
                  <a:lnTo>
                    <a:pt x="1372228" y="1613648"/>
                  </a:lnTo>
                  <a:close/>
                  <a:moveTo>
                    <a:pt x="1381849" y="0"/>
                  </a:moveTo>
                  <a:lnTo>
                    <a:pt x="1840900" y="0"/>
                  </a:lnTo>
                  <a:lnTo>
                    <a:pt x="909261" y="1613648"/>
                  </a:lnTo>
                  <a:lnTo>
                    <a:pt x="450209" y="1613648"/>
                  </a:lnTo>
                  <a:close/>
                  <a:moveTo>
                    <a:pt x="475068" y="0"/>
                  </a:moveTo>
                  <a:lnTo>
                    <a:pt x="934122" y="0"/>
                  </a:lnTo>
                  <a:lnTo>
                    <a:pt x="45949" y="1538359"/>
                  </a:lnTo>
                  <a:lnTo>
                    <a:pt x="15499" y="1493195"/>
                  </a:lnTo>
                  <a:cubicBezTo>
                    <a:pt x="5519" y="1469600"/>
                    <a:pt x="0" y="1443659"/>
                    <a:pt x="0" y="1416428"/>
                  </a:cubicBezTo>
                  <a:lnTo>
                    <a:pt x="0" y="822843"/>
                  </a:lnTo>
                  <a:close/>
                </a:path>
              </a:pathLst>
            </a:custGeom>
            <a:solidFill>
              <a:srgbClr val="3399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楕円 117">
              <a:extLst>
                <a:ext uri="{FF2B5EF4-FFF2-40B4-BE49-F238E27FC236}">
                  <a16:creationId xmlns:a16="http://schemas.microsoft.com/office/drawing/2014/main" id="{4229B643-DE53-4FC1-B4F0-3A8EC4204DC8}"/>
                </a:ext>
              </a:extLst>
            </p:cNvPr>
            <p:cNvSpPr/>
            <p:nvPr/>
          </p:nvSpPr>
          <p:spPr>
            <a:xfrm>
              <a:off x="5243680" y="527584"/>
              <a:ext cx="1143874" cy="1143874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楕円 118">
              <a:extLst>
                <a:ext uri="{FF2B5EF4-FFF2-40B4-BE49-F238E27FC236}">
                  <a16:creationId xmlns:a16="http://schemas.microsoft.com/office/drawing/2014/main" id="{22EC0BA0-579F-4801-9CDD-81B6021F7AA1}"/>
                </a:ext>
              </a:extLst>
            </p:cNvPr>
            <p:cNvSpPr/>
            <p:nvPr/>
          </p:nvSpPr>
          <p:spPr>
            <a:xfrm>
              <a:off x="6478820" y="527584"/>
              <a:ext cx="1143874" cy="1143874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楕円 119">
              <a:extLst>
                <a:ext uri="{FF2B5EF4-FFF2-40B4-BE49-F238E27FC236}">
                  <a16:creationId xmlns:a16="http://schemas.microsoft.com/office/drawing/2014/main" id="{EF0EDD3A-F62A-48B8-9EDB-F21BD5607A0D}"/>
                </a:ext>
              </a:extLst>
            </p:cNvPr>
            <p:cNvSpPr/>
            <p:nvPr/>
          </p:nvSpPr>
          <p:spPr>
            <a:xfrm>
              <a:off x="7707876" y="527584"/>
              <a:ext cx="1143874" cy="1143874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楕円 120">
              <a:extLst>
                <a:ext uri="{FF2B5EF4-FFF2-40B4-BE49-F238E27FC236}">
                  <a16:creationId xmlns:a16="http://schemas.microsoft.com/office/drawing/2014/main" id="{337786A9-9714-40BF-910B-5B7CF4E6FBCE}"/>
                </a:ext>
              </a:extLst>
            </p:cNvPr>
            <p:cNvSpPr/>
            <p:nvPr/>
          </p:nvSpPr>
          <p:spPr>
            <a:xfrm>
              <a:off x="5295216" y="579120"/>
              <a:ext cx="1040802" cy="1040802"/>
            </a:xfrm>
            <a:prstGeom prst="ellipse">
              <a:avLst/>
            </a:prstGeom>
            <a:solidFill>
              <a:srgbClr val="00FF99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楕円 121">
              <a:extLst>
                <a:ext uri="{FF2B5EF4-FFF2-40B4-BE49-F238E27FC236}">
                  <a16:creationId xmlns:a16="http://schemas.microsoft.com/office/drawing/2014/main" id="{2E7D7D91-D579-49ED-AE49-69C02D2DE417}"/>
                </a:ext>
              </a:extLst>
            </p:cNvPr>
            <p:cNvSpPr/>
            <p:nvPr/>
          </p:nvSpPr>
          <p:spPr>
            <a:xfrm>
              <a:off x="6530356" y="579120"/>
              <a:ext cx="1040802" cy="1040802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楕円 195">
              <a:extLst>
                <a:ext uri="{FF2B5EF4-FFF2-40B4-BE49-F238E27FC236}">
                  <a16:creationId xmlns:a16="http://schemas.microsoft.com/office/drawing/2014/main" id="{41319BBE-3C61-4892-BF98-BD9C053A95D6}"/>
                </a:ext>
              </a:extLst>
            </p:cNvPr>
            <p:cNvSpPr/>
            <p:nvPr/>
          </p:nvSpPr>
          <p:spPr>
            <a:xfrm>
              <a:off x="7759412" y="579120"/>
              <a:ext cx="1040802" cy="1040802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楕円 197">
              <a:extLst>
                <a:ext uri="{FF2B5EF4-FFF2-40B4-BE49-F238E27FC236}">
                  <a16:creationId xmlns:a16="http://schemas.microsoft.com/office/drawing/2014/main" id="{DDB15917-2CBE-40D0-A003-4C4C471BAE71}"/>
                </a:ext>
              </a:extLst>
            </p:cNvPr>
            <p:cNvSpPr/>
            <p:nvPr/>
          </p:nvSpPr>
          <p:spPr>
            <a:xfrm>
              <a:off x="6478820" y="536911"/>
              <a:ext cx="1143874" cy="1143874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楕円 198">
              <a:extLst>
                <a:ext uri="{FF2B5EF4-FFF2-40B4-BE49-F238E27FC236}">
                  <a16:creationId xmlns:a16="http://schemas.microsoft.com/office/drawing/2014/main" id="{C6387AD1-B55D-451D-8A4D-91860A727B3E}"/>
                </a:ext>
              </a:extLst>
            </p:cNvPr>
            <p:cNvSpPr/>
            <p:nvPr/>
          </p:nvSpPr>
          <p:spPr>
            <a:xfrm>
              <a:off x="7707876" y="536911"/>
              <a:ext cx="1143874" cy="1143874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6523D790-D649-4067-9F80-5707900D89CA}"/>
                </a:ext>
              </a:extLst>
            </p:cNvPr>
            <p:cNvSpPr/>
            <p:nvPr/>
          </p:nvSpPr>
          <p:spPr>
            <a:xfrm>
              <a:off x="5261936" y="527584"/>
              <a:ext cx="1107365" cy="285110"/>
            </a:xfrm>
            <a:custGeom>
              <a:avLst/>
              <a:gdLst>
                <a:gd name="connsiteX0" fmla="*/ 483059 w 966119"/>
                <a:gd name="connsiteY0" fmla="*/ 0 h 248745"/>
                <a:gd name="connsiteX1" fmla="*/ 905131 w 966119"/>
                <a:gd name="connsiteY1" fmla="*/ 174828 h 248745"/>
                <a:gd name="connsiteX2" fmla="*/ 966119 w 966119"/>
                <a:gd name="connsiteY2" fmla="*/ 248745 h 248745"/>
                <a:gd name="connsiteX3" fmla="*/ 947740 w 966119"/>
                <a:gd name="connsiteY3" fmla="*/ 243757 h 248745"/>
                <a:gd name="connsiteX4" fmla="*/ 483059 w 966119"/>
                <a:gd name="connsiteY4" fmla="*/ 196850 h 248745"/>
                <a:gd name="connsiteX5" fmla="*/ 18378 w 966119"/>
                <a:gd name="connsiteY5" fmla="*/ 243757 h 248745"/>
                <a:gd name="connsiteX6" fmla="*/ 0 w 966119"/>
                <a:gd name="connsiteY6" fmla="*/ 248745 h 248745"/>
                <a:gd name="connsiteX7" fmla="*/ 60987 w 966119"/>
                <a:gd name="connsiteY7" fmla="*/ 174828 h 248745"/>
                <a:gd name="connsiteX8" fmla="*/ 483059 w 966119"/>
                <a:gd name="connsiteY8" fmla="*/ 0 h 248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6119" h="248745">
                  <a:moveTo>
                    <a:pt x="483059" y="0"/>
                  </a:moveTo>
                  <a:cubicBezTo>
                    <a:pt x="647889" y="0"/>
                    <a:pt x="797114" y="66810"/>
                    <a:pt x="905131" y="174828"/>
                  </a:cubicBezTo>
                  <a:lnTo>
                    <a:pt x="966119" y="248745"/>
                  </a:lnTo>
                  <a:lnTo>
                    <a:pt x="947740" y="243757"/>
                  </a:lnTo>
                  <a:cubicBezTo>
                    <a:pt x="804916" y="213553"/>
                    <a:pt x="647889" y="196850"/>
                    <a:pt x="483059" y="196850"/>
                  </a:cubicBezTo>
                  <a:cubicBezTo>
                    <a:pt x="318230" y="196850"/>
                    <a:pt x="161202" y="213553"/>
                    <a:pt x="18378" y="243757"/>
                  </a:cubicBezTo>
                  <a:lnTo>
                    <a:pt x="0" y="248745"/>
                  </a:lnTo>
                  <a:lnTo>
                    <a:pt x="60987" y="174828"/>
                  </a:lnTo>
                  <a:cubicBezTo>
                    <a:pt x="169005" y="66810"/>
                    <a:pt x="318230" y="0"/>
                    <a:pt x="483059" y="0"/>
                  </a:cubicBezTo>
                  <a:close/>
                </a:path>
              </a:pathLst>
            </a:custGeom>
            <a:solidFill>
              <a:srgbClr val="339933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9ECED5A0-7272-4588-9335-BC90B5B8D20A}"/>
                </a:ext>
              </a:extLst>
            </p:cNvPr>
            <p:cNvSpPr/>
            <p:nvPr/>
          </p:nvSpPr>
          <p:spPr>
            <a:xfrm>
              <a:off x="6497077" y="527584"/>
              <a:ext cx="1107365" cy="285110"/>
            </a:xfrm>
            <a:custGeom>
              <a:avLst/>
              <a:gdLst>
                <a:gd name="connsiteX0" fmla="*/ 483059 w 966119"/>
                <a:gd name="connsiteY0" fmla="*/ 0 h 248745"/>
                <a:gd name="connsiteX1" fmla="*/ 905131 w 966119"/>
                <a:gd name="connsiteY1" fmla="*/ 174828 h 248745"/>
                <a:gd name="connsiteX2" fmla="*/ 966119 w 966119"/>
                <a:gd name="connsiteY2" fmla="*/ 248745 h 248745"/>
                <a:gd name="connsiteX3" fmla="*/ 947740 w 966119"/>
                <a:gd name="connsiteY3" fmla="*/ 243757 h 248745"/>
                <a:gd name="connsiteX4" fmla="*/ 483059 w 966119"/>
                <a:gd name="connsiteY4" fmla="*/ 196850 h 248745"/>
                <a:gd name="connsiteX5" fmla="*/ 18378 w 966119"/>
                <a:gd name="connsiteY5" fmla="*/ 243757 h 248745"/>
                <a:gd name="connsiteX6" fmla="*/ 0 w 966119"/>
                <a:gd name="connsiteY6" fmla="*/ 248745 h 248745"/>
                <a:gd name="connsiteX7" fmla="*/ 60987 w 966119"/>
                <a:gd name="connsiteY7" fmla="*/ 174828 h 248745"/>
                <a:gd name="connsiteX8" fmla="*/ 483059 w 966119"/>
                <a:gd name="connsiteY8" fmla="*/ 0 h 248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6119" h="248745">
                  <a:moveTo>
                    <a:pt x="483059" y="0"/>
                  </a:moveTo>
                  <a:cubicBezTo>
                    <a:pt x="647889" y="0"/>
                    <a:pt x="797114" y="66810"/>
                    <a:pt x="905131" y="174828"/>
                  </a:cubicBezTo>
                  <a:lnTo>
                    <a:pt x="966119" y="248745"/>
                  </a:lnTo>
                  <a:lnTo>
                    <a:pt x="947740" y="243757"/>
                  </a:lnTo>
                  <a:cubicBezTo>
                    <a:pt x="804916" y="213553"/>
                    <a:pt x="647889" y="196850"/>
                    <a:pt x="483059" y="196850"/>
                  </a:cubicBezTo>
                  <a:cubicBezTo>
                    <a:pt x="318230" y="196850"/>
                    <a:pt x="161202" y="213553"/>
                    <a:pt x="18378" y="243757"/>
                  </a:cubicBezTo>
                  <a:lnTo>
                    <a:pt x="0" y="248745"/>
                  </a:lnTo>
                  <a:lnTo>
                    <a:pt x="60987" y="174828"/>
                  </a:lnTo>
                  <a:cubicBezTo>
                    <a:pt x="169005" y="66810"/>
                    <a:pt x="318230" y="0"/>
                    <a:pt x="483059" y="0"/>
                  </a:cubicBezTo>
                  <a:close/>
                </a:path>
              </a:pathLst>
            </a:custGeom>
            <a:solidFill>
              <a:srgbClr val="339933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FEA01879-1F68-4CDF-A266-5C86F7C624E4}"/>
                </a:ext>
              </a:extLst>
            </p:cNvPr>
            <p:cNvSpPr/>
            <p:nvPr/>
          </p:nvSpPr>
          <p:spPr>
            <a:xfrm>
              <a:off x="7726132" y="527584"/>
              <a:ext cx="1107365" cy="285110"/>
            </a:xfrm>
            <a:custGeom>
              <a:avLst/>
              <a:gdLst>
                <a:gd name="connsiteX0" fmla="*/ 483059 w 966119"/>
                <a:gd name="connsiteY0" fmla="*/ 0 h 248745"/>
                <a:gd name="connsiteX1" fmla="*/ 905131 w 966119"/>
                <a:gd name="connsiteY1" fmla="*/ 174828 h 248745"/>
                <a:gd name="connsiteX2" fmla="*/ 966119 w 966119"/>
                <a:gd name="connsiteY2" fmla="*/ 248745 h 248745"/>
                <a:gd name="connsiteX3" fmla="*/ 947740 w 966119"/>
                <a:gd name="connsiteY3" fmla="*/ 243757 h 248745"/>
                <a:gd name="connsiteX4" fmla="*/ 483059 w 966119"/>
                <a:gd name="connsiteY4" fmla="*/ 196850 h 248745"/>
                <a:gd name="connsiteX5" fmla="*/ 18378 w 966119"/>
                <a:gd name="connsiteY5" fmla="*/ 243757 h 248745"/>
                <a:gd name="connsiteX6" fmla="*/ 0 w 966119"/>
                <a:gd name="connsiteY6" fmla="*/ 248745 h 248745"/>
                <a:gd name="connsiteX7" fmla="*/ 60987 w 966119"/>
                <a:gd name="connsiteY7" fmla="*/ 174828 h 248745"/>
                <a:gd name="connsiteX8" fmla="*/ 483059 w 966119"/>
                <a:gd name="connsiteY8" fmla="*/ 0 h 248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6119" h="248745">
                  <a:moveTo>
                    <a:pt x="483059" y="0"/>
                  </a:moveTo>
                  <a:cubicBezTo>
                    <a:pt x="647889" y="0"/>
                    <a:pt x="797114" y="66810"/>
                    <a:pt x="905131" y="174828"/>
                  </a:cubicBezTo>
                  <a:lnTo>
                    <a:pt x="966119" y="248745"/>
                  </a:lnTo>
                  <a:lnTo>
                    <a:pt x="947740" y="243757"/>
                  </a:lnTo>
                  <a:cubicBezTo>
                    <a:pt x="804916" y="213553"/>
                    <a:pt x="647889" y="196850"/>
                    <a:pt x="483059" y="196850"/>
                  </a:cubicBezTo>
                  <a:cubicBezTo>
                    <a:pt x="318230" y="196850"/>
                    <a:pt x="161202" y="213553"/>
                    <a:pt x="18378" y="243757"/>
                  </a:cubicBezTo>
                  <a:lnTo>
                    <a:pt x="0" y="248745"/>
                  </a:lnTo>
                  <a:lnTo>
                    <a:pt x="60987" y="174828"/>
                  </a:lnTo>
                  <a:cubicBezTo>
                    <a:pt x="169005" y="66810"/>
                    <a:pt x="318230" y="0"/>
                    <a:pt x="483059" y="0"/>
                  </a:cubicBezTo>
                  <a:close/>
                </a:path>
              </a:pathLst>
            </a:custGeom>
            <a:solidFill>
              <a:srgbClr val="339933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FB0D2693-A1B2-48CE-9F5A-B2843A368394}"/>
              </a:ext>
            </a:extLst>
          </p:cNvPr>
          <p:cNvGrpSpPr/>
          <p:nvPr/>
        </p:nvGrpSpPr>
        <p:grpSpPr>
          <a:xfrm>
            <a:off x="3691674" y="4189467"/>
            <a:ext cx="2574274" cy="1692840"/>
            <a:chOff x="5295216" y="2225040"/>
            <a:chExt cx="3860718" cy="2538804"/>
          </a:xfrm>
        </p:grpSpPr>
        <p:sp>
          <p:nvSpPr>
            <p:cNvPr id="204" name="四角形: 角を丸くする 203">
              <a:extLst>
                <a:ext uri="{FF2B5EF4-FFF2-40B4-BE49-F238E27FC236}">
                  <a16:creationId xmlns:a16="http://schemas.microsoft.com/office/drawing/2014/main" id="{0DB92F55-8E1C-404C-B00B-9A2E1F0B5D99}"/>
                </a:ext>
              </a:extLst>
            </p:cNvPr>
            <p:cNvSpPr/>
            <p:nvPr/>
          </p:nvSpPr>
          <p:spPr>
            <a:xfrm>
              <a:off x="5295216" y="2225040"/>
              <a:ext cx="1286906" cy="1269402"/>
            </a:xfrm>
            <a:prstGeom prst="roundRect">
              <a:avLst>
                <a:gd name="adj" fmla="val 4667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楕円 204">
              <a:extLst>
                <a:ext uri="{FF2B5EF4-FFF2-40B4-BE49-F238E27FC236}">
                  <a16:creationId xmlns:a16="http://schemas.microsoft.com/office/drawing/2014/main" id="{4EA1BD3D-E848-4871-BB68-9FFABFFCB14B}"/>
                </a:ext>
              </a:extLst>
            </p:cNvPr>
            <p:cNvSpPr/>
            <p:nvPr/>
          </p:nvSpPr>
          <p:spPr>
            <a:xfrm>
              <a:off x="5441188" y="2415601"/>
              <a:ext cx="979720" cy="979720"/>
            </a:xfrm>
            <a:prstGeom prst="ellipse">
              <a:avLst/>
            </a:prstGeom>
            <a:pattFill prst="dkVert">
              <a:fgClr>
                <a:srgbClr val="92D050"/>
              </a:fgClr>
              <a:bgClr>
                <a:srgbClr val="00FF99"/>
              </a:bgClr>
            </a:patt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四角形: 角を丸くする 205">
              <a:extLst>
                <a:ext uri="{FF2B5EF4-FFF2-40B4-BE49-F238E27FC236}">
                  <a16:creationId xmlns:a16="http://schemas.microsoft.com/office/drawing/2014/main" id="{ADAD56D1-7E46-4180-8C4F-3AEE398AECAC}"/>
                </a:ext>
              </a:extLst>
            </p:cNvPr>
            <p:cNvSpPr/>
            <p:nvPr/>
          </p:nvSpPr>
          <p:spPr>
            <a:xfrm>
              <a:off x="6582122" y="2225040"/>
              <a:ext cx="1286906" cy="1269402"/>
            </a:xfrm>
            <a:prstGeom prst="roundRect">
              <a:avLst>
                <a:gd name="adj" fmla="val 4667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楕円 206">
              <a:extLst>
                <a:ext uri="{FF2B5EF4-FFF2-40B4-BE49-F238E27FC236}">
                  <a16:creationId xmlns:a16="http://schemas.microsoft.com/office/drawing/2014/main" id="{1C69809D-2C6B-4590-9DE2-ABB87ACAC5A6}"/>
                </a:ext>
              </a:extLst>
            </p:cNvPr>
            <p:cNvSpPr/>
            <p:nvPr/>
          </p:nvSpPr>
          <p:spPr>
            <a:xfrm>
              <a:off x="6728094" y="2415601"/>
              <a:ext cx="979720" cy="979720"/>
            </a:xfrm>
            <a:prstGeom prst="ellipse">
              <a:avLst/>
            </a:prstGeom>
            <a:pattFill prst="dkVert">
              <a:fgClr>
                <a:srgbClr val="FFFF00"/>
              </a:fgClr>
              <a:bgClr>
                <a:srgbClr val="FFC000"/>
              </a:bgClr>
            </a:patt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四角形: 角を丸くする 207">
              <a:extLst>
                <a:ext uri="{FF2B5EF4-FFF2-40B4-BE49-F238E27FC236}">
                  <a16:creationId xmlns:a16="http://schemas.microsoft.com/office/drawing/2014/main" id="{C7EF24AB-4725-4924-9305-ECC3257A69F7}"/>
                </a:ext>
              </a:extLst>
            </p:cNvPr>
            <p:cNvSpPr/>
            <p:nvPr/>
          </p:nvSpPr>
          <p:spPr>
            <a:xfrm>
              <a:off x="7869028" y="2225040"/>
              <a:ext cx="1286906" cy="1269402"/>
            </a:xfrm>
            <a:prstGeom prst="roundRect">
              <a:avLst>
                <a:gd name="adj" fmla="val 4667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楕円 208">
              <a:extLst>
                <a:ext uri="{FF2B5EF4-FFF2-40B4-BE49-F238E27FC236}">
                  <a16:creationId xmlns:a16="http://schemas.microsoft.com/office/drawing/2014/main" id="{E52C4C8F-7A5C-42E5-B765-FD7881DAC36F}"/>
                </a:ext>
              </a:extLst>
            </p:cNvPr>
            <p:cNvSpPr/>
            <p:nvPr/>
          </p:nvSpPr>
          <p:spPr>
            <a:xfrm>
              <a:off x="8015000" y="2415601"/>
              <a:ext cx="979720" cy="979720"/>
            </a:xfrm>
            <a:prstGeom prst="ellipse">
              <a:avLst/>
            </a:prstGeom>
            <a:pattFill prst="dkVert">
              <a:fgClr>
                <a:srgbClr val="FF0000"/>
              </a:fgClr>
              <a:bgClr>
                <a:srgbClr val="C00000"/>
              </a:bgClr>
            </a:patt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楕円 209">
              <a:extLst>
                <a:ext uri="{FF2B5EF4-FFF2-40B4-BE49-F238E27FC236}">
                  <a16:creationId xmlns:a16="http://schemas.microsoft.com/office/drawing/2014/main" id="{C655E4E9-8571-41B0-BFEA-22F7F55EC3DF}"/>
                </a:ext>
              </a:extLst>
            </p:cNvPr>
            <p:cNvSpPr/>
            <p:nvPr/>
          </p:nvSpPr>
          <p:spPr>
            <a:xfrm>
              <a:off x="5441188" y="2425979"/>
              <a:ext cx="979720" cy="979720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楕円 211">
              <a:extLst>
                <a:ext uri="{FF2B5EF4-FFF2-40B4-BE49-F238E27FC236}">
                  <a16:creationId xmlns:a16="http://schemas.microsoft.com/office/drawing/2014/main" id="{F92640DC-4202-4BC4-B2AB-5DDC573EA10A}"/>
                </a:ext>
              </a:extLst>
            </p:cNvPr>
            <p:cNvSpPr/>
            <p:nvPr/>
          </p:nvSpPr>
          <p:spPr>
            <a:xfrm>
              <a:off x="8015000" y="2425979"/>
              <a:ext cx="979720" cy="979720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27FD8425-E461-4EBF-BC6C-1C3F03A1EA95}"/>
                </a:ext>
              </a:extLst>
            </p:cNvPr>
            <p:cNvGrpSpPr/>
            <p:nvPr/>
          </p:nvGrpSpPr>
          <p:grpSpPr>
            <a:xfrm>
              <a:off x="5379513" y="2380118"/>
              <a:ext cx="1103548" cy="610154"/>
              <a:chOff x="343774" y="2136177"/>
              <a:chExt cx="1287384" cy="711799"/>
            </a:xfrm>
          </p:grpSpPr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DCE21FB4-24BA-4C65-A443-0C4C306423CD}"/>
                  </a:ext>
                </a:extLst>
              </p:cNvPr>
              <p:cNvSpPr/>
              <p:nvPr/>
            </p:nvSpPr>
            <p:spPr>
              <a:xfrm>
                <a:off x="455724" y="2200862"/>
                <a:ext cx="1063006" cy="349953"/>
              </a:xfrm>
              <a:custGeom>
                <a:avLst/>
                <a:gdLst>
                  <a:gd name="connsiteX0" fmla="*/ 525022 w 1050044"/>
                  <a:gd name="connsiteY0" fmla="*/ 0 h 345685"/>
                  <a:gd name="connsiteX1" fmla="*/ 999281 w 1050044"/>
                  <a:gd name="connsiteY1" fmla="*/ 252162 h 345685"/>
                  <a:gd name="connsiteX2" fmla="*/ 1050044 w 1050044"/>
                  <a:gd name="connsiteY2" fmla="*/ 345685 h 345685"/>
                  <a:gd name="connsiteX3" fmla="*/ 1001565 w 1050044"/>
                  <a:gd name="connsiteY3" fmla="*/ 296718 h 345685"/>
                  <a:gd name="connsiteX4" fmla="*/ 525022 w 1050044"/>
                  <a:gd name="connsiteY4" fmla="*/ 132218 h 345685"/>
                  <a:gd name="connsiteX5" fmla="*/ 48479 w 1050044"/>
                  <a:gd name="connsiteY5" fmla="*/ 296718 h 345685"/>
                  <a:gd name="connsiteX6" fmla="*/ 0 w 1050044"/>
                  <a:gd name="connsiteY6" fmla="*/ 345685 h 345685"/>
                  <a:gd name="connsiteX7" fmla="*/ 50763 w 1050044"/>
                  <a:gd name="connsiteY7" fmla="*/ 252162 h 345685"/>
                  <a:gd name="connsiteX8" fmla="*/ 525022 w 1050044"/>
                  <a:gd name="connsiteY8" fmla="*/ 0 h 345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0044" h="345685">
                    <a:moveTo>
                      <a:pt x="525022" y="0"/>
                    </a:moveTo>
                    <a:cubicBezTo>
                      <a:pt x="722442" y="0"/>
                      <a:pt x="896500" y="100025"/>
                      <a:pt x="999281" y="252162"/>
                    </a:cubicBezTo>
                    <a:lnTo>
                      <a:pt x="1050044" y="345685"/>
                    </a:lnTo>
                    <a:lnTo>
                      <a:pt x="1001565" y="296718"/>
                    </a:lnTo>
                    <a:cubicBezTo>
                      <a:pt x="879607" y="195082"/>
                      <a:pt x="711124" y="132218"/>
                      <a:pt x="525022" y="132218"/>
                    </a:cubicBezTo>
                    <a:cubicBezTo>
                      <a:pt x="338921" y="132218"/>
                      <a:pt x="170437" y="195082"/>
                      <a:pt x="48479" y="296718"/>
                    </a:cubicBezTo>
                    <a:lnTo>
                      <a:pt x="0" y="345685"/>
                    </a:lnTo>
                    <a:lnTo>
                      <a:pt x="50763" y="252162"/>
                    </a:lnTo>
                    <a:cubicBezTo>
                      <a:pt x="153544" y="100025"/>
                      <a:pt x="327602" y="0"/>
                      <a:pt x="525022" y="0"/>
                    </a:cubicBez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D4D023F0-84CC-4763-AF8D-03AEA334AFB0}"/>
                  </a:ext>
                </a:extLst>
              </p:cNvPr>
              <p:cNvSpPr/>
              <p:nvPr/>
            </p:nvSpPr>
            <p:spPr>
              <a:xfrm>
                <a:off x="343774" y="2136177"/>
                <a:ext cx="1287384" cy="711799"/>
              </a:xfrm>
              <a:custGeom>
                <a:avLst/>
                <a:gdLst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2859 w 1287384"/>
                  <a:gd name="connsiteY13" fmla="*/ 641414 h 711799"/>
                  <a:gd name="connsiteX14" fmla="*/ 118190 w 1287384"/>
                  <a:gd name="connsiteY14" fmla="*/ 654001 h 711799"/>
                  <a:gd name="connsiteX15" fmla="*/ 59095 w 1287384"/>
                  <a:gd name="connsiteY15" fmla="*/ 711799 h 711799"/>
                  <a:gd name="connsiteX16" fmla="*/ 0 w 1287384"/>
                  <a:gd name="connsiteY16" fmla="*/ 654001 h 711799"/>
                  <a:gd name="connsiteX17" fmla="*/ 5331 w 1287384"/>
                  <a:gd name="connsiteY17" fmla="*/ 641414 h 711799"/>
                  <a:gd name="connsiteX18" fmla="*/ 0 w 1287384"/>
                  <a:gd name="connsiteY18" fmla="*/ 641414 h 711799"/>
                  <a:gd name="connsiteX19" fmla="*/ 12849 w 1287384"/>
                  <a:gd name="connsiteY19" fmla="*/ 513959 h 711799"/>
                  <a:gd name="connsiteX20" fmla="*/ 643453 w 1287384"/>
                  <a:gd name="connsiteY20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2859 w 1287384"/>
                  <a:gd name="connsiteY13" fmla="*/ 641414 h 711799"/>
                  <a:gd name="connsiteX14" fmla="*/ 118190 w 1287384"/>
                  <a:gd name="connsiteY14" fmla="*/ 654001 h 711799"/>
                  <a:gd name="connsiteX15" fmla="*/ 59095 w 1287384"/>
                  <a:gd name="connsiteY15" fmla="*/ 711799 h 711799"/>
                  <a:gd name="connsiteX16" fmla="*/ 0 w 1287384"/>
                  <a:gd name="connsiteY16" fmla="*/ 654001 h 711799"/>
                  <a:gd name="connsiteX17" fmla="*/ 5331 w 1287384"/>
                  <a:gd name="connsiteY17" fmla="*/ 641414 h 711799"/>
                  <a:gd name="connsiteX18" fmla="*/ 12849 w 1287384"/>
                  <a:gd name="connsiteY18" fmla="*/ 513959 h 711799"/>
                  <a:gd name="connsiteX19" fmla="*/ 643453 w 1287384"/>
                  <a:gd name="connsiteY19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8190 w 1287384"/>
                  <a:gd name="connsiteY13" fmla="*/ 654001 h 711799"/>
                  <a:gd name="connsiteX14" fmla="*/ 59095 w 1287384"/>
                  <a:gd name="connsiteY14" fmla="*/ 711799 h 711799"/>
                  <a:gd name="connsiteX15" fmla="*/ 0 w 1287384"/>
                  <a:gd name="connsiteY15" fmla="*/ 654001 h 711799"/>
                  <a:gd name="connsiteX16" fmla="*/ 5331 w 1287384"/>
                  <a:gd name="connsiteY16" fmla="*/ 641414 h 711799"/>
                  <a:gd name="connsiteX17" fmla="*/ 12849 w 1287384"/>
                  <a:gd name="connsiteY17" fmla="*/ 513959 h 711799"/>
                  <a:gd name="connsiteX18" fmla="*/ 643453 w 1287384"/>
                  <a:gd name="connsiteY18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8190 w 1287384"/>
                  <a:gd name="connsiteY13" fmla="*/ 654001 h 711799"/>
                  <a:gd name="connsiteX14" fmla="*/ 59095 w 1287384"/>
                  <a:gd name="connsiteY14" fmla="*/ 711799 h 711799"/>
                  <a:gd name="connsiteX15" fmla="*/ 0 w 1287384"/>
                  <a:gd name="connsiteY15" fmla="*/ 654001 h 711799"/>
                  <a:gd name="connsiteX16" fmla="*/ 12849 w 1287384"/>
                  <a:gd name="connsiteY16" fmla="*/ 513959 h 711799"/>
                  <a:gd name="connsiteX17" fmla="*/ 643453 w 1287384"/>
                  <a:gd name="connsiteY17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190 w 1287384"/>
                  <a:gd name="connsiteY12" fmla="*/ 654001 h 711799"/>
                  <a:gd name="connsiteX13" fmla="*/ 59095 w 1287384"/>
                  <a:gd name="connsiteY13" fmla="*/ 711799 h 711799"/>
                  <a:gd name="connsiteX14" fmla="*/ 0 w 1287384"/>
                  <a:gd name="connsiteY14" fmla="*/ 654001 h 711799"/>
                  <a:gd name="connsiteX15" fmla="*/ 12849 w 1287384"/>
                  <a:gd name="connsiteY15" fmla="*/ 513959 h 711799"/>
                  <a:gd name="connsiteX16" fmla="*/ 643453 w 1287384"/>
                  <a:gd name="connsiteY16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57938 w 1287384"/>
                  <a:gd name="connsiteY8" fmla="*/ 537846 h 711799"/>
                  <a:gd name="connsiteX9" fmla="*/ 643453 w 1287384"/>
                  <a:gd name="connsiteY9" fmla="*/ 118527 h 711799"/>
                  <a:gd name="connsiteX10" fmla="*/ 128968 w 1287384"/>
                  <a:gd name="connsiteY10" fmla="*/ 537846 h 711799"/>
                  <a:gd name="connsiteX11" fmla="*/ 118190 w 1287384"/>
                  <a:gd name="connsiteY11" fmla="*/ 654001 h 711799"/>
                  <a:gd name="connsiteX12" fmla="*/ 59095 w 1287384"/>
                  <a:gd name="connsiteY12" fmla="*/ 711799 h 711799"/>
                  <a:gd name="connsiteX13" fmla="*/ 0 w 1287384"/>
                  <a:gd name="connsiteY13" fmla="*/ 654001 h 711799"/>
                  <a:gd name="connsiteX14" fmla="*/ 12849 w 1287384"/>
                  <a:gd name="connsiteY14" fmla="*/ 513959 h 711799"/>
                  <a:gd name="connsiteX15" fmla="*/ 643453 w 1287384"/>
                  <a:gd name="connsiteY15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57938 w 1287384"/>
                  <a:gd name="connsiteY7" fmla="*/ 537846 h 711799"/>
                  <a:gd name="connsiteX8" fmla="*/ 643453 w 1287384"/>
                  <a:gd name="connsiteY8" fmla="*/ 118527 h 711799"/>
                  <a:gd name="connsiteX9" fmla="*/ 128968 w 1287384"/>
                  <a:gd name="connsiteY9" fmla="*/ 537846 h 711799"/>
                  <a:gd name="connsiteX10" fmla="*/ 118190 w 1287384"/>
                  <a:gd name="connsiteY10" fmla="*/ 654001 h 711799"/>
                  <a:gd name="connsiteX11" fmla="*/ 59095 w 1287384"/>
                  <a:gd name="connsiteY11" fmla="*/ 711799 h 711799"/>
                  <a:gd name="connsiteX12" fmla="*/ 0 w 1287384"/>
                  <a:gd name="connsiteY12" fmla="*/ 654001 h 711799"/>
                  <a:gd name="connsiteX13" fmla="*/ 12849 w 1287384"/>
                  <a:gd name="connsiteY13" fmla="*/ 513959 h 711799"/>
                  <a:gd name="connsiteX14" fmla="*/ 643453 w 1287384"/>
                  <a:gd name="connsiteY14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7384 w 1287384"/>
                  <a:gd name="connsiteY3" fmla="*/ 654001 h 711799"/>
                  <a:gd name="connsiteX4" fmla="*/ 1228289 w 1287384"/>
                  <a:gd name="connsiteY4" fmla="*/ 711799 h 711799"/>
                  <a:gd name="connsiteX5" fmla="*/ 1169194 w 1287384"/>
                  <a:gd name="connsiteY5" fmla="*/ 654001 h 711799"/>
                  <a:gd name="connsiteX6" fmla="*/ 1157938 w 1287384"/>
                  <a:gd name="connsiteY6" fmla="*/ 537846 h 711799"/>
                  <a:gd name="connsiteX7" fmla="*/ 643453 w 1287384"/>
                  <a:gd name="connsiteY7" fmla="*/ 118527 h 711799"/>
                  <a:gd name="connsiteX8" fmla="*/ 128968 w 1287384"/>
                  <a:gd name="connsiteY8" fmla="*/ 537846 h 711799"/>
                  <a:gd name="connsiteX9" fmla="*/ 118190 w 1287384"/>
                  <a:gd name="connsiteY9" fmla="*/ 654001 h 711799"/>
                  <a:gd name="connsiteX10" fmla="*/ 59095 w 1287384"/>
                  <a:gd name="connsiteY10" fmla="*/ 711799 h 711799"/>
                  <a:gd name="connsiteX11" fmla="*/ 0 w 1287384"/>
                  <a:gd name="connsiteY11" fmla="*/ 654001 h 711799"/>
                  <a:gd name="connsiteX12" fmla="*/ 12849 w 1287384"/>
                  <a:gd name="connsiteY12" fmla="*/ 513959 h 711799"/>
                  <a:gd name="connsiteX13" fmla="*/ 643453 w 1287384"/>
                  <a:gd name="connsiteY13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7384 w 1287384"/>
                  <a:gd name="connsiteY2" fmla="*/ 654001 h 711799"/>
                  <a:gd name="connsiteX3" fmla="*/ 1228289 w 1287384"/>
                  <a:gd name="connsiteY3" fmla="*/ 711799 h 711799"/>
                  <a:gd name="connsiteX4" fmla="*/ 1169194 w 1287384"/>
                  <a:gd name="connsiteY4" fmla="*/ 654001 h 711799"/>
                  <a:gd name="connsiteX5" fmla="*/ 1157938 w 1287384"/>
                  <a:gd name="connsiteY5" fmla="*/ 537846 h 711799"/>
                  <a:gd name="connsiteX6" fmla="*/ 643453 w 1287384"/>
                  <a:gd name="connsiteY6" fmla="*/ 118527 h 711799"/>
                  <a:gd name="connsiteX7" fmla="*/ 128968 w 1287384"/>
                  <a:gd name="connsiteY7" fmla="*/ 537846 h 711799"/>
                  <a:gd name="connsiteX8" fmla="*/ 118190 w 1287384"/>
                  <a:gd name="connsiteY8" fmla="*/ 654001 h 711799"/>
                  <a:gd name="connsiteX9" fmla="*/ 59095 w 1287384"/>
                  <a:gd name="connsiteY9" fmla="*/ 711799 h 711799"/>
                  <a:gd name="connsiteX10" fmla="*/ 0 w 1287384"/>
                  <a:gd name="connsiteY10" fmla="*/ 654001 h 711799"/>
                  <a:gd name="connsiteX11" fmla="*/ 12849 w 1287384"/>
                  <a:gd name="connsiteY11" fmla="*/ 513959 h 711799"/>
                  <a:gd name="connsiteX12" fmla="*/ 643453 w 1287384"/>
                  <a:gd name="connsiteY12" fmla="*/ 0 h 711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87384" h="711799">
                    <a:moveTo>
                      <a:pt x="643453" y="0"/>
                    </a:moveTo>
                    <a:cubicBezTo>
                      <a:pt x="954512" y="0"/>
                      <a:pt x="1214037" y="220643"/>
                      <a:pt x="1274057" y="513959"/>
                    </a:cubicBezTo>
                    <a:lnTo>
                      <a:pt x="1287384" y="654001"/>
                    </a:lnTo>
                    <a:cubicBezTo>
                      <a:pt x="1287384" y="685922"/>
                      <a:pt x="1260926" y="711799"/>
                      <a:pt x="1228289" y="711799"/>
                    </a:cubicBezTo>
                    <a:cubicBezTo>
                      <a:pt x="1195652" y="711799"/>
                      <a:pt x="1169194" y="685922"/>
                      <a:pt x="1169194" y="654001"/>
                    </a:cubicBezTo>
                    <a:lnTo>
                      <a:pt x="1157938" y="537846"/>
                    </a:lnTo>
                    <a:cubicBezTo>
                      <a:pt x="1108969" y="298542"/>
                      <a:pt x="897233" y="118527"/>
                      <a:pt x="643453" y="118527"/>
                    </a:cubicBezTo>
                    <a:cubicBezTo>
                      <a:pt x="389672" y="118527"/>
                      <a:pt x="177937" y="298542"/>
                      <a:pt x="128968" y="537846"/>
                    </a:cubicBezTo>
                    <a:lnTo>
                      <a:pt x="118190" y="654001"/>
                    </a:lnTo>
                    <a:cubicBezTo>
                      <a:pt x="118190" y="685922"/>
                      <a:pt x="91732" y="711799"/>
                      <a:pt x="59095" y="711799"/>
                    </a:cubicBezTo>
                    <a:cubicBezTo>
                      <a:pt x="26458" y="711799"/>
                      <a:pt x="0" y="685922"/>
                      <a:pt x="0" y="654001"/>
                    </a:cubicBezTo>
                    <a:lnTo>
                      <a:pt x="12849" y="513959"/>
                    </a:lnTo>
                    <a:cubicBezTo>
                      <a:pt x="72870" y="220643"/>
                      <a:pt x="332394" y="0"/>
                      <a:pt x="643453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EDBC0597-6AE7-4882-902D-09786292E93A}"/>
                </a:ext>
              </a:extLst>
            </p:cNvPr>
            <p:cNvGrpSpPr/>
            <p:nvPr/>
          </p:nvGrpSpPr>
          <p:grpSpPr>
            <a:xfrm>
              <a:off x="6667293" y="2380118"/>
              <a:ext cx="1103548" cy="610154"/>
              <a:chOff x="343774" y="2136177"/>
              <a:chExt cx="1287384" cy="711799"/>
            </a:xfrm>
          </p:grpSpPr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5CC0EAE4-DD74-4130-A2AA-55ED95CA8A9E}"/>
                  </a:ext>
                </a:extLst>
              </p:cNvPr>
              <p:cNvSpPr/>
              <p:nvPr/>
            </p:nvSpPr>
            <p:spPr>
              <a:xfrm>
                <a:off x="455724" y="2200862"/>
                <a:ext cx="1063006" cy="349953"/>
              </a:xfrm>
              <a:custGeom>
                <a:avLst/>
                <a:gdLst>
                  <a:gd name="connsiteX0" fmla="*/ 525022 w 1050044"/>
                  <a:gd name="connsiteY0" fmla="*/ 0 h 345685"/>
                  <a:gd name="connsiteX1" fmla="*/ 999281 w 1050044"/>
                  <a:gd name="connsiteY1" fmla="*/ 252162 h 345685"/>
                  <a:gd name="connsiteX2" fmla="*/ 1050044 w 1050044"/>
                  <a:gd name="connsiteY2" fmla="*/ 345685 h 345685"/>
                  <a:gd name="connsiteX3" fmla="*/ 1001565 w 1050044"/>
                  <a:gd name="connsiteY3" fmla="*/ 296718 h 345685"/>
                  <a:gd name="connsiteX4" fmla="*/ 525022 w 1050044"/>
                  <a:gd name="connsiteY4" fmla="*/ 132218 h 345685"/>
                  <a:gd name="connsiteX5" fmla="*/ 48479 w 1050044"/>
                  <a:gd name="connsiteY5" fmla="*/ 296718 h 345685"/>
                  <a:gd name="connsiteX6" fmla="*/ 0 w 1050044"/>
                  <a:gd name="connsiteY6" fmla="*/ 345685 h 345685"/>
                  <a:gd name="connsiteX7" fmla="*/ 50763 w 1050044"/>
                  <a:gd name="connsiteY7" fmla="*/ 252162 h 345685"/>
                  <a:gd name="connsiteX8" fmla="*/ 525022 w 1050044"/>
                  <a:gd name="connsiteY8" fmla="*/ 0 h 345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0044" h="345685">
                    <a:moveTo>
                      <a:pt x="525022" y="0"/>
                    </a:moveTo>
                    <a:cubicBezTo>
                      <a:pt x="722442" y="0"/>
                      <a:pt x="896500" y="100025"/>
                      <a:pt x="999281" y="252162"/>
                    </a:cubicBezTo>
                    <a:lnTo>
                      <a:pt x="1050044" y="345685"/>
                    </a:lnTo>
                    <a:lnTo>
                      <a:pt x="1001565" y="296718"/>
                    </a:lnTo>
                    <a:cubicBezTo>
                      <a:pt x="879607" y="195082"/>
                      <a:pt x="711124" y="132218"/>
                      <a:pt x="525022" y="132218"/>
                    </a:cubicBezTo>
                    <a:cubicBezTo>
                      <a:pt x="338921" y="132218"/>
                      <a:pt x="170437" y="195082"/>
                      <a:pt x="48479" y="296718"/>
                    </a:cubicBezTo>
                    <a:lnTo>
                      <a:pt x="0" y="345685"/>
                    </a:lnTo>
                    <a:lnTo>
                      <a:pt x="50763" y="252162"/>
                    </a:lnTo>
                    <a:cubicBezTo>
                      <a:pt x="153544" y="100025"/>
                      <a:pt x="327602" y="0"/>
                      <a:pt x="525022" y="0"/>
                    </a:cubicBez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32D291A3-59FE-4FC4-9E81-7096C617DA9F}"/>
                  </a:ext>
                </a:extLst>
              </p:cNvPr>
              <p:cNvSpPr/>
              <p:nvPr/>
            </p:nvSpPr>
            <p:spPr>
              <a:xfrm>
                <a:off x="343774" y="2136177"/>
                <a:ext cx="1287384" cy="711799"/>
              </a:xfrm>
              <a:custGeom>
                <a:avLst/>
                <a:gdLst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2859 w 1287384"/>
                  <a:gd name="connsiteY13" fmla="*/ 641414 h 711799"/>
                  <a:gd name="connsiteX14" fmla="*/ 118190 w 1287384"/>
                  <a:gd name="connsiteY14" fmla="*/ 654001 h 711799"/>
                  <a:gd name="connsiteX15" fmla="*/ 59095 w 1287384"/>
                  <a:gd name="connsiteY15" fmla="*/ 711799 h 711799"/>
                  <a:gd name="connsiteX16" fmla="*/ 0 w 1287384"/>
                  <a:gd name="connsiteY16" fmla="*/ 654001 h 711799"/>
                  <a:gd name="connsiteX17" fmla="*/ 5331 w 1287384"/>
                  <a:gd name="connsiteY17" fmla="*/ 641414 h 711799"/>
                  <a:gd name="connsiteX18" fmla="*/ 0 w 1287384"/>
                  <a:gd name="connsiteY18" fmla="*/ 641414 h 711799"/>
                  <a:gd name="connsiteX19" fmla="*/ 12849 w 1287384"/>
                  <a:gd name="connsiteY19" fmla="*/ 513959 h 711799"/>
                  <a:gd name="connsiteX20" fmla="*/ 643453 w 1287384"/>
                  <a:gd name="connsiteY20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2859 w 1287384"/>
                  <a:gd name="connsiteY13" fmla="*/ 641414 h 711799"/>
                  <a:gd name="connsiteX14" fmla="*/ 118190 w 1287384"/>
                  <a:gd name="connsiteY14" fmla="*/ 654001 h 711799"/>
                  <a:gd name="connsiteX15" fmla="*/ 59095 w 1287384"/>
                  <a:gd name="connsiteY15" fmla="*/ 711799 h 711799"/>
                  <a:gd name="connsiteX16" fmla="*/ 0 w 1287384"/>
                  <a:gd name="connsiteY16" fmla="*/ 654001 h 711799"/>
                  <a:gd name="connsiteX17" fmla="*/ 5331 w 1287384"/>
                  <a:gd name="connsiteY17" fmla="*/ 641414 h 711799"/>
                  <a:gd name="connsiteX18" fmla="*/ 12849 w 1287384"/>
                  <a:gd name="connsiteY18" fmla="*/ 513959 h 711799"/>
                  <a:gd name="connsiteX19" fmla="*/ 643453 w 1287384"/>
                  <a:gd name="connsiteY19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8190 w 1287384"/>
                  <a:gd name="connsiteY13" fmla="*/ 654001 h 711799"/>
                  <a:gd name="connsiteX14" fmla="*/ 59095 w 1287384"/>
                  <a:gd name="connsiteY14" fmla="*/ 711799 h 711799"/>
                  <a:gd name="connsiteX15" fmla="*/ 0 w 1287384"/>
                  <a:gd name="connsiteY15" fmla="*/ 654001 h 711799"/>
                  <a:gd name="connsiteX16" fmla="*/ 5331 w 1287384"/>
                  <a:gd name="connsiteY16" fmla="*/ 641414 h 711799"/>
                  <a:gd name="connsiteX17" fmla="*/ 12849 w 1287384"/>
                  <a:gd name="connsiteY17" fmla="*/ 513959 h 711799"/>
                  <a:gd name="connsiteX18" fmla="*/ 643453 w 1287384"/>
                  <a:gd name="connsiteY18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8190 w 1287384"/>
                  <a:gd name="connsiteY13" fmla="*/ 654001 h 711799"/>
                  <a:gd name="connsiteX14" fmla="*/ 59095 w 1287384"/>
                  <a:gd name="connsiteY14" fmla="*/ 711799 h 711799"/>
                  <a:gd name="connsiteX15" fmla="*/ 0 w 1287384"/>
                  <a:gd name="connsiteY15" fmla="*/ 654001 h 711799"/>
                  <a:gd name="connsiteX16" fmla="*/ 12849 w 1287384"/>
                  <a:gd name="connsiteY16" fmla="*/ 513959 h 711799"/>
                  <a:gd name="connsiteX17" fmla="*/ 643453 w 1287384"/>
                  <a:gd name="connsiteY17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190 w 1287384"/>
                  <a:gd name="connsiteY12" fmla="*/ 654001 h 711799"/>
                  <a:gd name="connsiteX13" fmla="*/ 59095 w 1287384"/>
                  <a:gd name="connsiteY13" fmla="*/ 711799 h 711799"/>
                  <a:gd name="connsiteX14" fmla="*/ 0 w 1287384"/>
                  <a:gd name="connsiteY14" fmla="*/ 654001 h 711799"/>
                  <a:gd name="connsiteX15" fmla="*/ 12849 w 1287384"/>
                  <a:gd name="connsiteY15" fmla="*/ 513959 h 711799"/>
                  <a:gd name="connsiteX16" fmla="*/ 643453 w 1287384"/>
                  <a:gd name="connsiteY16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57938 w 1287384"/>
                  <a:gd name="connsiteY8" fmla="*/ 537846 h 711799"/>
                  <a:gd name="connsiteX9" fmla="*/ 643453 w 1287384"/>
                  <a:gd name="connsiteY9" fmla="*/ 118527 h 711799"/>
                  <a:gd name="connsiteX10" fmla="*/ 128968 w 1287384"/>
                  <a:gd name="connsiteY10" fmla="*/ 537846 h 711799"/>
                  <a:gd name="connsiteX11" fmla="*/ 118190 w 1287384"/>
                  <a:gd name="connsiteY11" fmla="*/ 654001 h 711799"/>
                  <a:gd name="connsiteX12" fmla="*/ 59095 w 1287384"/>
                  <a:gd name="connsiteY12" fmla="*/ 711799 h 711799"/>
                  <a:gd name="connsiteX13" fmla="*/ 0 w 1287384"/>
                  <a:gd name="connsiteY13" fmla="*/ 654001 h 711799"/>
                  <a:gd name="connsiteX14" fmla="*/ 12849 w 1287384"/>
                  <a:gd name="connsiteY14" fmla="*/ 513959 h 711799"/>
                  <a:gd name="connsiteX15" fmla="*/ 643453 w 1287384"/>
                  <a:gd name="connsiteY15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57938 w 1287384"/>
                  <a:gd name="connsiteY7" fmla="*/ 537846 h 711799"/>
                  <a:gd name="connsiteX8" fmla="*/ 643453 w 1287384"/>
                  <a:gd name="connsiteY8" fmla="*/ 118527 h 711799"/>
                  <a:gd name="connsiteX9" fmla="*/ 128968 w 1287384"/>
                  <a:gd name="connsiteY9" fmla="*/ 537846 h 711799"/>
                  <a:gd name="connsiteX10" fmla="*/ 118190 w 1287384"/>
                  <a:gd name="connsiteY10" fmla="*/ 654001 h 711799"/>
                  <a:gd name="connsiteX11" fmla="*/ 59095 w 1287384"/>
                  <a:gd name="connsiteY11" fmla="*/ 711799 h 711799"/>
                  <a:gd name="connsiteX12" fmla="*/ 0 w 1287384"/>
                  <a:gd name="connsiteY12" fmla="*/ 654001 h 711799"/>
                  <a:gd name="connsiteX13" fmla="*/ 12849 w 1287384"/>
                  <a:gd name="connsiteY13" fmla="*/ 513959 h 711799"/>
                  <a:gd name="connsiteX14" fmla="*/ 643453 w 1287384"/>
                  <a:gd name="connsiteY14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7384 w 1287384"/>
                  <a:gd name="connsiteY3" fmla="*/ 654001 h 711799"/>
                  <a:gd name="connsiteX4" fmla="*/ 1228289 w 1287384"/>
                  <a:gd name="connsiteY4" fmla="*/ 711799 h 711799"/>
                  <a:gd name="connsiteX5" fmla="*/ 1169194 w 1287384"/>
                  <a:gd name="connsiteY5" fmla="*/ 654001 h 711799"/>
                  <a:gd name="connsiteX6" fmla="*/ 1157938 w 1287384"/>
                  <a:gd name="connsiteY6" fmla="*/ 537846 h 711799"/>
                  <a:gd name="connsiteX7" fmla="*/ 643453 w 1287384"/>
                  <a:gd name="connsiteY7" fmla="*/ 118527 h 711799"/>
                  <a:gd name="connsiteX8" fmla="*/ 128968 w 1287384"/>
                  <a:gd name="connsiteY8" fmla="*/ 537846 h 711799"/>
                  <a:gd name="connsiteX9" fmla="*/ 118190 w 1287384"/>
                  <a:gd name="connsiteY9" fmla="*/ 654001 h 711799"/>
                  <a:gd name="connsiteX10" fmla="*/ 59095 w 1287384"/>
                  <a:gd name="connsiteY10" fmla="*/ 711799 h 711799"/>
                  <a:gd name="connsiteX11" fmla="*/ 0 w 1287384"/>
                  <a:gd name="connsiteY11" fmla="*/ 654001 h 711799"/>
                  <a:gd name="connsiteX12" fmla="*/ 12849 w 1287384"/>
                  <a:gd name="connsiteY12" fmla="*/ 513959 h 711799"/>
                  <a:gd name="connsiteX13" fmla="*/ 643453 w 1287384"/>
                  <a:gd name="connsiteY13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7384 w 1287384"/>
                  <a:gd name="connsiteY2" fmla="*/ 654001 h 711799"/>
                  <a:gd name="connsiteX3" fmla="*/ 1228289 w 1287384"/>
                  <a:gd name="connsiteY3" fmla="*/ 711799 h 711799"/>
                  <a:gd name="connsiteX4" fmla="*/ 1169194 w 1287384"/>
                  <a:gd name="connsiteY4" fmla="*/ 654001 h 711799"/>
                  <a:gd name="connsiteX5" fmla="*/ 1157938 w 1287384"/>
                  <a:gd name="connsiteY5" fmla="*/ 537846 h 711799"/>
                  <a:gd name="connsiteX6" fmla="*/ 643453 w 1287384"/>
                  <a:gd name="connsiteY6" fmla="*/ 118527 h 711799"/>
                  <a:gd name="connsiteX7" fmla="*/ 128968 w 1287384"/>
                  <a:gd name="connsiteY7" fmla="*/ 537846 h 711799"/>
                  <a:gd name="connsiteX8" fmla="*/ 118190 w 1287384"/>
                  <a:gd name="connsiteY8" fmla="*/ 654001 h 711799"/>
                  <a:gd name="connsiteX9" fmla="*/ 59095 w 1287384"/>
                  <a:gd name="connsiteY9" fmla="*/ 711799 h 711799"/>
                  <a:gd name="connsiteX10" fmla="*/ 0 w 1287384"/>
                  <a:gd name="connsiteY10" fmla="*/ 654001 h 711799"/>
                  <a:gd name="connsiteX11" fmla="*/ 12849 w 1287384"/>
                  <a:gd name="connsiteY11" fmla="*/ 513959 h 711799"/>
                  <a:gd name="connsiteX12" fmla="*/ 643453 w 1287384"/>
                  <a:gd name="connsiteY12" fmla="*/ 0 h 711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87384" h="711799">
                    <a:moveTo>
                      <a:pt x="643453" y="0"/>
                    </a:moveTo>
                    <a:cubicBezTo>
                      <a:pt x="954512" y="0"/>
                      <a:pt x="1214037" y="220643"/>
                      <a:pt x="1274057" y="513959"/>
                    </a:cubicBezTo>
                    <a:lnTo>
                      <a:pt x="1287384" y="654001"/>
                    </a:lnTo>
                    <a:cubicBezTo>
                      <a:pt x="1287384" y="685922"/>
                      <a:pt x="1260926" y="711799"/>
                      <a:pt x="1228289" y="711799"/>
                    </a:cubicBezTo>
                    <a:cubicBezTo>
                      <a:pt x="1195652" y="711799"/>
                      <a:pt x="1169194" y="685922"/>
                      <a:pt x="1169194" y="654001"/>
                    </a:cubicBezTo>
                    <a:lnTo>
                      <a:pt x="1157938" y="537846"/>
                    </a:lnTo>
                    <a:cubicBezTo>
                      <a:pt x="1108969" y="298542"/>
                      <a:pt x="897233" y="118527"/>
                      <a:pt x="643453" y="118527"/>
                    </a:cubicBezTo>
                    <a:cubicBezTo>
                      <a:pt x="389672" y="118527"/>
                      <a:pt x="177937" y="298542"/>
                      <a:pt x="128968" y="537846"/>
                    </a:cubicBezTo>
                    <a:lnTo>
                      <a:pt x="118190" y="654001"/>
                    </a:lnTo>
                    <a:cubicBezTo>
                      <a:pt x="118190" y="685922"/>
                      <a:pt x="91732" y="711799"/>
                      <a:pt x="59095" y="711799"/>
                    </a:cubicBezTo>
                    <a:cubicBezTo>
                      <a:pt x="26458" y="711799"/>
                      <a:pt x="0" y="685922"/>
                      <a:pt x="0" y="654001"/>
                    </a:cubicBezTo>
                    <a:lnTo>
                      <a:pt x="12849" y="513959"/>
                    </a:lnTo>
                    <a:cubicBezTo>
                      <a:pt x="72870" y="220643"/>
                      <a:pt x="332394" y="0"/>
                      <a:pt x="643453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A35F113E-3671-4C65-81E1-49892C244AE7}"/>
                </a:ext>
              </a:extLst>
            </p:cNvPr>
            <p:cNvGrpSpPr/>
            <p:nvPr/>
          </p:nvGrpSpPr>
          <p:grpSpPr>
            <a:xfrm>
              <a:off x="7947453" y="2380118"/>
              <a:ext cx="1103548" cy="610154"/>
              <a:chOff x="343774" y="2136177"/>
              <a:chExt cx="1287384" cy="711799"/>
            </a:xfrm>
          </p:grpSpPr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246D601E-B468-428E-A7DB-97ADDA51FA17}"/>
                  </a:ext>
                </a:extLst>
              </p:cNvPr>
              <p:cNvSpPr/>
              <p:nvPr/>
            </p:nvSpPr>
            <p:spPr>
              <a:xfrm>
                <a:off x="455724" y="2200862"/>
                <a:ext cx="1063006" cy="349953"/>
              </a:xfrm>
              <a:custGeom>
                <a:avLst/>
                <a:gdLst>
                  <a:gd name="connsiteX0" fmla="*/ 525022 w 1050044"/>
                  <a:gd name="connsiteY0" fmla="*/ 0 h 345685"/>
                  <a:gd name="connsiteX1" fmla="*/ 999281 w 1050044"/>
                  <a:gd name="connsiteY1" fmla="*/ 252162 h 345685"/>
                  <a:gd name="connsiteX2" fmla="*/ 1050044 w 1050044"/>
                  <a:gd name="connsiteY2" fmla="*/ 345685 h 345685"/>
                  <a:gd name="connsiteX3" fmla="*/ 1001565 w 1050044"/>
                  <a:gd name="connsiteY3" fmla="*/ 296718 h 345685"/>
                  <a:gd name="connsiteX4" fmla="*/ 525022 w 1050044"/>
                  <a:gd name="connsiteY4" fmla="*/ 132218 h 345685"/>
                  <a:gd name="connsiteX5" fmla="*/ 48479 w 1050044"/>
                  <a:gd name="connsiteY5" fmla="*/ 296718 h 345685"/>
                  <a:gd name="connsiteX6" fmla="*/ 0 w 1050044"/>
                  <a:gd name="connsiteY6" fmla="*/ 345685 h 345685"/>
                  <a:gd name="connsiteX7" fmla="*/ 50763 w 1050044"/>
                  <a:gd name="connsiteY7" fmla="*/ 252162 h 345685"/>
                  <a:gd name="connsiteX8" fmla="*/ 525022 w 1050044"/>
                  <a:gd name="connsiteY8" fmla="*/ 0 h 345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0044" h="345685">
                    <a:moveTo>
                      <a:pt x="525022" y="0"/>
                    </a:moveTo>
                    <a:cubicBezTo>
                      <a:pt x="722442" y="0"/>
                      <a:pt x="896500" y="100025"/>
                      <a:pt x="999281" y="252162"/>
                    </a:cubicBezTo>
                    <a:lnTo>
                      <a:pt x="1050044" y="345685"/>
                    </a:lnTo>
                    <a:lnTo>
                      <a:pt x="1001565" y="296718"/>
                    </a:lnTo>
                    <a:cubicBezTo>
                      <a:pt x="879607" y="195082"/>
                      <a:pt x="711124" y="132218"/>
                      <a:pt x="525022" y="132218"/>
                    </a:cubicBezTo>
                    <a:cubicBezTo>
                      <a:pt x="338921" y="132218"/>
                      <a:pt x="170437" y="195082"/>
                      <a:pt x="48479" y="296718"/>
                    </a:cubicBezTo>
                    <a:lnTo>
                      <a:pt x="0" y="345685"/>
                    </a:lnTo>
                    <a:lnTo>
                      <a:pt x="50763" y="252162"/>
                    </a:lnTo>
                    <a:cubicBezTo>
                      <a:pt x="153544" y="100025"/>
                      <a:pt x="327602" y="0"/>
                      <a:pt x="525022" y="0"/>
                    </a:cubicBez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4C9C7518-82E4-4882-A4D3-46D0C01E1788}"/>
                  </a:ext>
                </a:extLst>
              </p:cNvPr>
              <p:cNvSpPr/>
              <p:nvPr/>
            </p:nvSpPr>
            <p:spPr>
              <a:xfrm>
                <a:off x="343774" y="2136177"/>
                <a:ext cx="1287384" cy="711799"/>
              </a:xfrm>
              <a:custGeom>
                <a:avLst/>
                <a:gdLst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2859 w 1287384"/>
                  <a:gd name="connsiteY13" fmla="*/ 641414 h 711799"/>
                  <a:gd name="connsiteX14" fmla="*/ 118190 w 1287384"/>
                  <a:gd name="connsiteY14" fmla="*/ 654001 h 711799"/>
                  <a:gd name="connsiteX15" fmla="*/ 59095 w 1287384"/>
                  <a:gd name="connsiteY15" fmla="*/ 711799 h 711799"/>
                  <a:gd name="connsiteX16" fmla="*/ 0 w 1287384"/>
                  <a:gd name="connsiteY16" fmla="*/ 654001 h 711799"/>
                  <a:gd name="connsiteX17" fmla="*/ 5331 w 1287384"/>
                  <a:gd name="connsiteY17" fmla="*/ 641414 h 711799"/>
                  <a:gd name="connsiteX18" fmla="*/ 0 w 1287384"/>
                  <a:gd name="connsiteY18" fmla="*/ 641414 h 711799"/>
                  <a:gd name="connsiteX19" fmla="*/ 12849 w 1287384"/>
                  <a:gd name="connsiteY19" fmla="*/ 513959 h 711799"/>
                  <a:gd name="connsiteX20" fmla="*/ 643453 w 1287384"/>
                  <a:gd name="connsiteY20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2859 w 1287384"/>
                  <a:gd name="connsiteY13" fmla="*/ 641414 h 711799"/>
                  <a:gd name="connsiteX14" fmla="*/ 118190 w 1287384"/>
                  <a:gd name="connsiteY14" fmla="*/ 654001 h 711799"/>
                  <a:gd name="connsiteX15" fmla="*/ 59095 w 1287384"/>
                  <a:gd name="connsiteY15" fmla="*/ 711799 h 711799"/>
                  <a:gd name="connsiteX16" fmla="*/ 0 w 1287384"/>
                  <a:gd name="connsiteY16" fmla="*/ 654001 h 711799"/>
                  <a:gd name="connsiteX17" fmla="*/ 5331 w 1287384"/>
                  <a:gd name="connsiteY17" fmla="*/ 641414 h 711799"/>
                  <a:gd name="connsiteX18" fmla="*/ 12849 w 1287384"/>
                  <a:gd name="connsiteY18" fmla="*/ 513959 h 711799"/>
                  <a:gd name="connsiteX19" fmla="*/ 643453 w 1287384"/>
                  <a:gd name="connsiteY19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8190 w 1287384"/>
                  <a:gd name="connsiteY13" fmla="*/ 654001 h 711799"/>
                  <a:gd name="connsiteX14" fmla="*/ 59095 w 1287384"/>
                  <a:gd name="connsiteY14" fmla="*/ 711799 h 711799"/>
                  <a:gd name="connsiteX15" fmla="*/ 0 w 1287384"/>
                  <a:gd name="connsiteY15" fmla="*/ 654001 h 711799"/>
                  <a:gd name="connsiteX16" fmla="*/ 5331 w 1287384"/>
                  <a:gd name="connsiteY16" fmla="*/ 641414 h 711799"/>
                  <a:gd name="connsiteX17" fmla="*/ 12849 w 1287384"/>
                  <a:gd name="connsiteY17" fmla="*/ 513959 h 711799"/>
                  <a:gd name="connsiteX18" fmla="*/ 643453 w 1287384"/>
                  <a:gd name="connsiteY18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8190 w 1287384"/>
                  <a:gd name="connsiteY13" fmla="*/ 654001 h 711799"/>
                  <a:gd name="connsiteX14" fmla="*/ 59095 w 1287384"/>
                  <a:gd name="connsiteY14" fmla="*/ 711799 h 711799"/>
                  <a:gd name="connsiteX15" fmla="*/ 0 w 1287384"/>
                  <a:gd name="connsiteY15" fmla="*/ 654001 h 711799"/>
                  <a:gd name="connsiteX16" fmla="*/ 12849 w 1287384"/>
                  <a:gd name="connsiteY16" fmla="*/ 513959 h 711799"/>
                  <a:gd name="connsiteX17" fmla="*/ 643453 w 1287384"/>
                  <a:gd name="connsiteY17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190 w 1287384"/>
                  <a:gd name="connsiteY12" fmla="*/ 654001 h 711799"/>
                  <a:gd name="connsiteX13" fmla="*/ 59095 w 1287384"/>
                  <a:gd name="connsiteY13" fmla="*/ 711799 h 711799"/>
                  <a:gd name="connsiteX14" fmla="*/ 0 w 1287384"/>
                  <a:gd name="connsiteY14" fmla="*/ 654001 h 711799"/>
                  <a:gd name="connsiteX15" fmla="*/ 12849 w 1287384"/>
                  <a:gd name="connsiteY15" fmla="*/ 513959 h 711799"/>
                  <a:gd name="connsiteX16" fmla="*/ 643453 w 1287384"/>
                  <a:gd name="connsiteY16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57938 w 1287384"/>
                  <a:gd name="connsiteY8" fmla="*/ 537846 h 711799"/>
                  <a:gd name="connsiteX9" fmla="*/ 643453 w 1287384"/>
                  <a:gd name="connsiteY9" fmla="*/ 118527 h 711799"/>
                  <a:gd name="connsiteX10" fmla="*/ 128968 w 1287384"/>
                  <a:gd name="connsiteY10" fmla="*/ 537846 h 711799"/>
                  <a:gd name="connsiteX11" fmla="*/ 118190 w 1287384"/>
                  <a:gd name="connsiteY11" fmla="*/ 654001 h 711799"/>
                  <a:gd name="connsiteX12" fmla="*/ 59095 w 1287384"/>
                  <a:gd name="connsiteY12" fmla="*/ 711799 h 711799"/>
                  <a:gd name="connsiteX13" fmla="*/ 0 w 1287384"/>
                  <a:gd name="connsiteY13" fmla="*/ 654001 h 711799"/>
                  <a:gd name="connsiteX14" fmla="*/ 12849 w 1287384"/>
                  <a:gd name="connsiteY14" fmla="*/ 513959 h 711799"/>
                  <a:gd name="connsiteX15" fmla="*/ 643453 w 1287384"/>
                  <a:gd name="connsiteY15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57938 w 1287384"/>
                  <a:gd name="connsiteY7" fmla="*/ 537846 h 711799"/>
                  <a:gd name="connsiteX8" fmla="*/ 643453 w 1287384"/>
                  <a:gd name="connsiteY8" fmla="*/ 118527 h 711799"/>
                  <a:gd name="connsiteX9" fmla="*/ 128968 w 1287384"/>
                  <a:gd name="connsiteY9" fmla="*/ 537846 h 711799"/>
                  <a:gd name="connsiteX10" fmla="*/ 118190 w 1287384"/>
                  <a:gd name="connsiteY10" fmla="*/ 654001 h 711799"/>
                  <a:gd name="connsiteX11" fmla="*/ 59095 w 1287384"/>
                  <a:gd name="connsiteY11" fmla="*/ 711799 h 711799"/>
                  <a:gd name="connsiteX12" fmla="*/ 0 w 1287384"/>
                  <a:gd name="connsiteY12" fmla="*/ 654001 h 711799"/>
                  <a:gd name="connsiteX13" fmla="*/ 12849 w 1287384"/>
                  <a:gd name="connsiteY13" fmla="*/ 513959 h 711799"/>
                  <a:gd name="connsiteX14" fmla="*/ 643453 w 1287384"/>
                  <a:gd name="connsiteY14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7384 w 1287384"/>
                  <a:gd name="connsiteY3" fmla="*/ 654001 h 711799"/>
                  <a:gd name="connsiteX4" fmla="*/ 1228289 w 1287384"/>
                  <a:gd name="connsiteY4" fmla="*/ 711799 h 711799"/>
                  <a:gd name="connsiteX5" fmla="*/ 1169194 w 1287384"/>
                  <a:gd name="connsiteY5" fmla="*/ 654001 h 711799"/>
                  <a:gd name="connsiteX6" fmla="*/ 1157938 w 1287384"/>
                  <a:gd name="connsiteY6" fmla="*/ 537846 h 711799"/>
                  <a:gd name="connsiteX7" fmla="*/ 643453 w 1287384"/>
                  <a:gd name="connsiteY7" fmla="*/ 118527 h 711799"/>
                  <a:gd name="connsiteX8" fmla="*/ 128968 w 1287384"/>
                  <a:gd name="connsiteY8" fmla="*/ 537846 h 711799"/>
                  <a:gd name="connsiteX9" fmla="*/ 118190 w 1287384"/>
                  <a:gd name="connsiteY9" fmla="*/ 654001 h 711799"/>
                  <a:gd name="connsiteX10" fmla="*/ 59095 w 1287384"/>
                  <a:gd name="connsiteY10" fmla="*/ 711799 h 711799"/>
                  <a:gd name="connsiteX11" fmla="*/ 0 w 1287384"/>
                  <a:gd name="connsiteY11" fmla="*/ 654001 h 711799"/>
                  <a:gd name="connsiteX12" fmla="*/ 12849 w 1287384"/>
                  <a:gd name="connsiteY12" fmla="*/ 513959 h 711799"/>
                  <a:gd name="connsiteX13" fmla="*/ 643453 w 1287384"/>
                  <a:gd name="connsiteY13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7384 w 1287384"/>
                  <a:gd name="connsiteY2" fmla="*/ 654001 h 711799"/>
                  <a:gd name="connsiteX3" fmla="*/ 1228289 w 1287384"/>
                  <a:gd name="connsiteY3" fmla="*/ 711799 h 711799"/>
                  <a:gd name="connsiteX4" fmla="*/ 1169194 w 1287384"/>
                  <a:gd name="connsiteY4" fmla="*/ 654001 h 711799"/>
                  <a:gd name="connsiteX5" fmla="*/ 1157938 w 1287384"/>
                  <a:gd name="connsiteY5" fmla="*/ 537846 h 711799"/>
                  <a:gd name="connsiteX6" fmla="*/ 643453 w 1287384"/>
                  <a:gd name="connsiteY6" fmla="*/ 118527 h 711799"/>
                  <a:gd name="connsiteX7" fmla="*/ 128968 w 1287384"/>
                  <a:gd name="connsiteY7" fmla="*/ 537846 h 711799"/>
                  <a:gd name="connsiteX8" fmla="*/ 118190 w 1287384"/>
                  <a:gd name="connsiteY8" fmla="*/ 654001 h 711799"/>
                  <a:gd name="connsiteX9" fmla="*/ 59095 w 1287384"/>
                  <a:gd name="connsiteY9" fmla="*/ 711799 h 711799"/>
                  <a:gd name="connsiteX10" fmla="*/ 0 w 1287384"/>
                  <a:gd name="connsiteY10" fmla="*/ 654001 h 711799"/>
                  <a:gd name="connsiteX11" fmla="*/ 12849 w 1287384"/>
                  <a:gd name="connsiteY11" fmla="*/ 513959 h 711799"/>
                  <a:gd name="connsiteX12" fmla="*/ 643453 w 1287384"/>
                  <a:gd name="connsiteY12" fmla="*/ 0 h 711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87384" h="711799">
                    <a:moveTo>
                      <a:pt x="643453" y="0"/>
                    </a:moveTo>
                    <a:cubicBezTo>
                      <a:pt x="954512" y="0"/>
                      <a:pt x="1214037" y="220643"/>
                      <a:pt x="1274057" y="513959"/>
                    </a:cubicBezTo>
                    <a:lnTo>
                      <a:pt x="1287384" y="654001"/>
                    </a:lnTo>
                    <a:cubicBezTo>
                      <a:pt x="1287384" y="685922"/>
                      <a:pt x="1260926" y="711799"/>
                      <a:pt x="1228289" y="711799"/>
                    </a:cubicBezTo>
                    <a:cubicBezTo>
                      <a:pt x="1195652" y="711799"/>
                      <a:pt x="1169194" y="685922"/>
                      <a:pt x="1169194" y="654001"/>
                    </a:cubicBezTo>
                    <a:lnTo>
                      <a:pt x="1157938" y="537846"/>
                    </a:lnTo>
                    <a:cubicBezTo>
                      <a:pt x="1108969" y="298542"/>
                      <a:pt x="897233" y="118527"/>
                      <a:pt x="643453" y="118527"/>
                    </a:cubicBezTo>
                    <a:cubicBezTo>
                      <a:pt x="389672" y="118527"/>
                      <a:pt x="177937" y="298542"/>
                      <a:pt x="128968" y="537846"/>
                    </a:cubicBezTo>
                    <a:lnTo>
                      <a:pt x="118190" y="654001"/>
                    </a:lnTo>
                    <a:cubicBezTo>
                      <a:pt x="118190" y="685922"/>
                      <a:pt x="91732" y="711799"/>
                      <a:pt x="59095" y="711799"/>
                    </a:cubicBezTo>
                    <a:cubicBezTo>
                      <a:pt x="26458" y="711799"/>
                      <a:pt x="0" y="685922"/>
                      <a:pt x="0" y="654001"/>
                    </a:cubicBezTo>
                    <a:lnTo>
                      <a:pt x="12849" y="513959"/>
                    </a:lnTo>
                    <a:cubicBezTo>
                      <a:pt x="72870" y="220643"/>
                      <a:pt x="332394" y="0"/>
                      <a:pt x="643453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6" name="四角形: 角を丸くする 215">
              <a:extLst>
                <a:ext uri="{FF2B5EF4-FFF2-40B4-BE49-F238E27FC236}">
                  <a16:creationId xmlns:a16="http://schemas.microsoft.com/office/drawing/2014/main" id="{43C8AF44-1218-4F77-803F-ED09439AD14A}"/>
                </a:ext>
              </a:extLst>
            </p:cNvPr>
            <p:cNvSpPr/>
            <p:nvPr/>
          </p:nvSpPr>
          <p:spPr>
            <a:xfrm>
              <a:off x="5295216" y="3494442"/>
              <a:ext cx="1286906" cy="1269402"/>
            </a:xfrm>
            <a:prstGeom prst="roundRect">
              <a:avLst>
                <a:gd name="adj" fmla="val 4667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楕円 216">
              <a:extLst>
                <a:ext uri="{FF2B5EF4-FFF2-40B4-BE49-F238E27FC236}">
                  <a16:creationId xmlns:a16="http://schemas.microsoft.com/office/drawing/2014/main" id="{98890A26-FB9A-47C3-80FE-FAA63129E92B}"/>
                </a:ext>
              </a:extLst>
            </p:cNvPr>
            <p:cNvSpPr/>
            <p:nvPr/>
          </p:nvSpPr>
          <p:spPr>
            <a:xfrm>
              <a:off x="5441188" y="3685003"/>
              <a:ext cx="979720" cy="97972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A602EADC-948C-47D2-B300-743BA38E7907}"/>
                </a:ext>
              </a:extLst>
            </p:cNvPr>
            <p:cNvSpPr/>
            <p:nvPr/>
          </p:nvSpPr>
          <p:spPr>
            <a:xfrm rot="16200000">
              <a:off x="5554480" y="3807648"/>
              <a:ext cx="742636" cy="766546"/>
            </a:xfrm>
            <a:custGeom>
              <a:avLst/>
              <a:gdLst>
                <a:gd name="connsiteX0" fmla="*/ 451404 w 1009382"/>
                <a:gd name="connsiteY0" fmla="*/ 328141 h 1041881"/>
                <a:gd name="connsiteX1" fmla="*/ 563354 w 1009382"/>
                <a:gd name="connsiteY1" fmla="*/ 328141 h 1041881"/>
                <a:gd name="connsiteX2" fmla="*/ 563354 w 1009382"/>
                <a:gd name="connsiteY2" fmla="*/ 1041881 h 1041881"/>
                <a:gd name="connsiteX3" fmla="*/ 451404 w 1009382"/>
                <a:gd name="connsiteY3" fmla="*/ 1041881 h 1041881"/>
                <a:gd name="connsiteX4" fmla="*/ 504691 w 1009382"/>
                <a:gd name="connsiteY4" fmla="*/ 0 h 1041881"/>
                <a:gd name="connsiteX5" fmla="*/ 583852 w 1009382"/>
                <a:gd name="connsiteY5" fmla="*/ 79161 h 1041881"/>
                <a:gd name="connsiteX6" fmla="*/ 1009382 w 1009382"/>
                <a:gd name="connsiteY6" fmla="*/ 504691 h 1041881"/>
                <a:gd name="connsiteX7" fmla="*/ 930221 w 1009382"/>
                <a:gd name="connsiteY7" fmla="*/ 583852 h 1041881"/>
                <a:gd name="connsiteX8" fmla="*/ 504691 w 1009382"/>
                <a:gd name="connsiteY8" fmla="*/ 158322 h 1041881"/>
                <a:gd name="connsiteX9" fmla="*/ 79161 w 1009382"/>
                <a:gd name="connsiteY9" fmla="*/ 583852 h 1041881"/>
                <a:gd name="connsiteX10" fmla="*/ 0 w 1009382"/>
                <a:gd name="connsiteY10" fmla="*/ 504691 h 1041881"/>
                <a:gd name="connsiteX11" fmla="*/ 425530 w 1009382"/>
                <a:gd name="connsiteY11" fmla="*/ 79161 h 1041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09382" h="1041881">
                  <a:moveTo>
                    <a:pt x="451404" y="328141"/>
                  </a:moveTo>
                  <a:lnTo>
                    <a:pt x="563354" y="328141"/>
                  </a:lnTo>
                  <a:lnTo>
                    <a:pt x="563354" y="1041881"/>
                  </a:lnTo>
                  <a:lnTo>
                    <a:pt x="451404" y="1041881"/>
                  </a:lnTo>
                  <a:close/>
                  <a:moveTo>
                    <a:pt x="504691" y="0"/>
                  </a:moveTo>
                  <a:lnTo>
                    <a:pt x="583852" y="79161"/>
                  </a:lnTo>
                  <a:lnTo>
                    <a:pt x="1009382" y="504691"/>
                  </a:lnTo>
                  <a:lnTo>
                    <a:pt x="930221" y="583852"/>
                  </a:lnTo>
                  <a:lnTo>
                    <a:pt x="504691" y="158322"/>
                  </a:lnTo>
                  <a:lnTo>
                    <a:pt x="79161" y="583852"/>
                  </a:lnTo>
                  <a:lnTo>
                    <a:pt x="0" y="504691"/>
                  </a:lnTo>
                  <a:lnTo>
                    <a:pt x="425530" y="79161"/>
                  </a:lnTo>
                  <a:close/>
                </a:path>
              </a:pathLst>
            </a:custGeom>
            <a:solidFill>
              <a:srgbClr val="00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四角形: 角を丸くする 218">
              <a:extLst>
                <a:ext uri="{FF2B5EF4-FFF2-40B4-BE49-F238E27FC236}">
                  <a16:creationId xmlns:a16="http://schemas.microsoft.com/office/drawing/2014/main" id="{9B479BCA-6C33-4D91-A6E8-DD25BE0A2496}"/>
                </a:ext>
              </a:extLst>
            </p:cNvPr>
            <p:cNvSpPr/>
            <p:nvPr/>
          </p:nvSpPr>
          <p:spPr>
            <a:xfrm>
              <a:off x="6582122" y="3494442"/>
              <a:ext cx="1286906" cy="1269402"/>
            </a:xfrm>
            <a:prstGeom prst="roundRect">
              <a:avLst>
                <a:gd name="adj" fmla="val 4667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楕円 219">
              <a:extLst>
                <a:ext uri="{FF2B5EF4-FFF2-40B4-BE49-F238E27FC236}">
                  <a16:creationId xmlns:a16="http://schemas.microsoft.com/office/drawing/2014/main" id="{30CD7C15-7903-4EC7-8405-0ACCA0884662}"/>
                </a:ext>
              </a:extLst>
            </p:cNvPr>
            <p:cNvSpPr/>
            <p:nvPr/>
          </p:nvSpPr>
          <p:spPr>
            <a:xfrm>
              <a:off x="6728094" y="3685003"/>
              <a:ext cx="979720" cy="97972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四角形: 角を丸くする 220">
              <a:extLst>
                <a:ext uri="{FF2B5EF4-FFF2-40B4-BE49-F238E27FC236}">
                  <a16:creationId xmlns:a16="http://schemas.microsoft.com/office/drawing/2014/main" id="{A46B82C1-75BF-4C90-8028-1B3CAC30D7B0}"/>
                </a:ext>
              </a:extLst>
            </p:cNvPr>
            <p:cNvSpPr/>
            <p:nvPr/>
          </p:nvSpPr>
          <p:spPr>
            <a:xfrm>
              <a:off x="7869028" y="3494442"/>
              <a:ext cx="1286906" cy="1269402"/>
            </a:xfrm>
            <a:prstGeom prst="roundRect">
              <a:avLst>
                <a:gd name="adj" fmla="val 4667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楕円 221">
              <a:extLst>
                <a:ext uri="{FF2B5EF4-FFF2-40B4-BE49-F238E27FC236}">
                  <a16:creationId xmlns:a16="http://schemas.microsoft.com/office/drawing/2014/main" id="{4B6D339C-CC29-4F10-83AE-C9DEC83A8E8A}"/>
                </a:ext>
              </a:extLst>
            </p:cNvPr>
            <p:cNvSpPr/>
            <p:nvPr/>
          </p:nvSpPr>
          <p:spPr>
            <a:xfrm>
              <a:off x="8015000" y="3685003"/>
              <a:ext cx="979720" cy="97972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D26DA088-A97B-4FD7-AEC4-445339E8B407}"/>
                </a:ext>
              </a:extLst>
            </p:cNvPr>
            <p:cNvSpPr/>
            <p:nvPr/>
          </p:nvSpPr>
          <p:spPr>
            <a:xfrm>
              <a:off x="6846636" y="3807648"/>
              <a:ext cx="742636" cy="766546"/>
            </a:xfrm>
            <a:custGeom>
              <a:avLst/>
              <a:gdLst>
                <a:gd name="connsiteX0" fmla="*/ 451404 w 1009382"/>
                <a:gd name="connsiteY0" fmla="*/ 328141 h 1041881"/>
                <a:gd name="connsiteX1" fmla="*/ 563354 w 1009382"/>
                <a:gd name="connsiteY1" fmla="*/ 328141 h 1041881"/>
                <a:gd name="connsiteX2" fmla="*/ 563354 w 1009382"/>
                <a:gd name="connsiteY2" fmla="*/ 1041881 h 1041881"/>
                <a:gd name="connsiteX3" fmla="*/ 451404 w 1009382"/>
                <a:gd name="connsiteY3" fmla="*/ 1041881 h 1041881"/>
                <a:gd name="connsiteX4" fmla="*/ 504691 w 1009382"/>
                <a:gd name="connsiteY4" fmla="*/ 0 h 1041881"/>
                <a:gd name="connsiteX5" fmla="*/ 583852 w 1009382"/>
                <a:gd name="connsiteY5" fmla="*/ 79161 h 1041881"/>
                <a:gd name="connsiteX6" fmla="*/ 1009382 w 1009382"/>
                <a:gd name="connsiteY6" fmla="*/ 504691 h 1041881"/>
                <a:gd name="connsiteX7" fmla="*/ 930221 w 1009382"/>
                <a:gd name="connsiteY7" fmla="*/ 583852 h 1041881"/>
                <a:gd name="connsiteX8" fmla="*/ 504691 w 1009382"/>
                <a:gd name="connsiteY8" fmla="*/ 158322 h 1041881"/>
                <a:gd name="connsiteX9" fmla="*/ 79161 w 1009382"/>
                <a:gd name="connsiteY9" fmla="*/ 583852 h 1041881"/>
                <a:gd name="connsiteX10" fmla="*/ 0 w 1009382"/>
                <a:gd name="connsiteY10" fmla="*/ 504691 h 1041881"/>
                <a:gd name="connsiteX11" fmla="*/ 425530 w 1009382"/>
                <a:gd name="connsiteY11" fmla="*/ 79161 h 1041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09382" h="1041881">
                  <a:moveTo>
                    <a:pt x="451404" y="328141"/>
                  </a:moveTo>
                  <a:lnTo>
                    <a:pt x="563354" y="328141"/>
                  </a:lnTo>
                  <a:lnTo>
                    <a:pt x="563354" y="1041881"/>
                  </a:lnTo>
                  <a:lnTo>
                    <a:pt x="451404" y="1041881"/>
                  </a:lnTo>
                  <a:close/>
                  <a:moveTo>
                    <a:pt x="504691" y="0"/>
                  </a:moveTo>
                  <a:lnTo>
                    <a:pt x="583852" y="79161"/>
                  </a:lnTo>
                  <a:lnTo>
                    <a:pt x="1009382" y="504691"/>
                  </a:lnTo>
                  <a:lnTo>
                    <a:pt x="930221" y="583852"/>
                  </a:lnTo>
                  <a:lnTo>
                    <a:pt x="504691" y="158322"/>
                  </a:lnTo>
                  <a:lnTo>
                    <a:pt x="79161" y="583852"/>
                  </a:lnTo>
                  <a:lnTo>
                    <a:pt x="0" y="504691"/>
                  </a:lnTo>
                  <a:lnTo>
                    <a:pt x="425530" y="79161"/>
                  </a:lnTo>
                  <a:close/>
                </a:path>
              </a:pathLst>
            </a:custGeom>
            <a:solidFill>
              <a:srgbClr val="00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72BBF634-05AF-4C4D-BC71-3F9CFAE355BA}"/>
                </a:ext>
              </a:extLst>
            </p:cNvPr>
            <p:cNvSpPr/>
            <p:nvPr/>
          </p:nvSpPr>
          <p:spPr>
            <a:xfrm rot="5400000">
              <a:off x="8141163" y="3807648"/>
              <a:ext cx="742636" cy="766546"/>
            </a:xfrm>
            <a:custGeom>
              <a:avLst/>
              <a:gdLst>
                <a:gd name="connsiteX0" fmla="*/ 451404 w 1009382"/>
                <a:gd name="connsiteY0" fmla="*/ 328141 h 1041881"/>
                <a:gd name="connsiteX1" fmla="*/ 563354 w 1009382"/>
                <a:gd name="connsiteY1" fmla="*/ 328141 h 1041881"/>
                <a:gd name="connsiteX2" fmla="*/ 563354 w 1009382"/>
                <a:gd name="connsiteY2" fmla="*/ 1041881 h 1041881"/>
                <a:gd name="connsiteX3" fmla="*/ 451404 w 1009382"/>
                <a:gd name="connsiteY3" fmla="*/ 1041881 h 1041881"/>
                <a:gd name="connsiteX4" fmla="*/ 504691 w 1009382"/>
                <a:gd name="connsiteY4" fmla="*/ 0 h 1041881"/>
                <a:gd name="connsiteX5" fmla="*/ 583852 w 1009382"/>
                <a:gd name="connsiteY5" fmla="*/ 79161 h 1041881"/>
                <a:gd name="connsiteX6" fmla="*/ 1009382 w 1009382"/>
                <a:gd name="connsiteY6" fmla="*/ 504691 h 1041881"/>
                <a:gd name="connsiteX7" fmla="*/ 930221 w 1009382"/>
                <a:gd name="connsiteY7" fmla="*/ 583852 h 1041881"/>
                <a:gd name="connsiteX8" fmla="*/ 504691 w 1009382"/>
                <a:gd name="connsiteY8" fmla="*/ 158322 h 1041881"/>
                <a:gd name="connsiteX9" fmla="*/ 79161 w 1009382"/>
                <a:gd name="connsiteY9" fmla="*/ 583852 h 1041881"/>
                <a:gd name="connsiteX10" fmla="*/ 0 w 1009382"/>
                <a:gd name="connsiteY10" fmla="*/ 504691 h 1041881"/>
                <a:gd name="connsiteX11" fmla="*/ 425530 w 1009382"/>
                <a:gd name="connsiteY11" fmla="*/ 79161 h 1041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09382" h="1041881">
                  <a:moveTo>
                    <a:pt x="451404" y="328141"/>
                  </a:moveTo>
                  <a:lnTo>
                    <a:pt x="563354" y="328141"/>
                  </a:lnTo>
                  <a:lnTo>
                    <a:pt x="563354" y="1041881"/>
                  </a:lnTo>
                  <a:lnTo>
                    <a:pt x="451404" y="1041881"/>
                  </a:lnTo>
                  <a:close/>
                  <a:moveTo>
                    <a:pt x="504691" y="0"/>
                  </a:moveTo>
                  <a:lnTo>
                    <a:pt x="583852" y="79161"/>
                  </a:lnTo>
                  <a:lnTo>
                    <a:pt x="1009382" y="504691"/>
                  </a:lnTo>
                  <a:lnTo>
                    <a:pt x="930221" y="583852"/>
                  </a:lnTo>
                  <a:lnTo>
                    <a:pt x="504691" y="158322"/>
                  </a:lnTo>
                  <a:lnTo>
                    <a:pt x="79161" y="583852"/>
                  </a:lnTo>
                  <a:lnTo>
                    <a:pt x="0" y="504691"/>
                  </a:lnTo>
                  <a:lnTo>
                    <a:pt x="425530" y="79161"/>
                  </a:lnTo>
                  <a:close/>
                </a:path>
              </a:pathLst>
            </a:custGeom>
            <a:solidFill>
              <a:srgbClr val="00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楕円 224">
              <a:extLst>
                <a:ext uri="{FF2B5EF4-FFF2-40B4-BE49-F238E27FC236}">
                  <a16:creationId xmlns:a16="http://schemas.microsoft.com/office/drawing/2014/main" id="{E378701F-80CD-4D5C-A0E5-D2F60CF3F9F6}"/>
                </a:ext>
              </a:extLst>
            </p:cNvPr>
            <p:cNvSpPr/>
            <p:nvPr/>
          </p:nvSpPr>
          <p:spPr>
            <a:xfrm>
              <a:off x="5441188" y="3685003"/>
              <a:ext cx="979720" cy="979720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楕円 225">
              <a:extLst>
                <a:ext uri="{FF2B5EF4-FFF2-40B4-BE49-F238E27FC236}">
                  <a16:creationId xmlns:a16="http://schemas.microsoft.com/office/drawing/2014/main" id="{836553E8-A074-4EE5-A84F-3EAD55735110}"/>
                </a:ext>
              </a:extLst>
            </p:cNvPr>
            <p:cNvSpPr/>
            <p:nvPr/>
          </p:nvSpPr>
          <p:spPr>
            <a:xfrm>
              <a:off x="6728094" y="3685003"/>
              <a:ext cx="979720" cy="979720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楕円 226">
              <a:extLst>
                <a:ext uri="{FF2B5EF4-FFF2-40B4-BE49-F238E27FC236}">
                  <a16:creationId xmlns:a16="http://schemas.microsoft.com/office/drawing/2014/main" id="{7DC12583-4C81-42D6-BEF3-2E36130F6845}"/>
                </a:ext>
              </a:extLst>
            </p:cNvPr>
            <p:cNvSpPr/>
            <p:nvPr/>
          </p:nvSpPr>
          <p:spPr>
            <a:xfrm>
              <a:off x="8015000" y="3685003"/>
              <a:ext cx="979720" cy="979720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0C961978-98EC-4B8D-BB63-702E8AD2636B}"/>
                </a:ext>
              </a:extLst>
            </p:cNvPr>
            <p:cNvGrpSpPr/>
            <p:nvPr/>
          </p:nvGrpSpPr>
          <p:grpSpPr>
            <a:xfrm>
              <a:off x="5379513" y="3649520"/>
              <a:ext cx="1103548" cy="610154"/>
              <a:chOff x="343774" y="2136177"/>
              <a:chExt cx="1287384" cy="711799"/>
            </a:xfrm>
          </p:grpSpPr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A3778826-57B0-4EDF-9C5F-EB34490EE2D8}"/>
                  </a:ext>
                </a:extLst>
              </p:cNvPr>
              <p:cNvSpPr/>
              <p:nvPr/>
            </p:nvSpPr>
            <p:spPr>
              <a:xfrm>
                <a:off x="455724" y="2200862"/>
                <a:ext cx="1063006" cy="349953"/>
              </a:xfrm>
              <a:custGeom>
                <a:avLst/>
                <a:gdLst>
                  <a:gd name="connsiteX0" fmla="*/ 525022 w 1050044"/>
                  <a:gd name="connsiteY0" fmla="*/ 0 h 345685"/>
                  <a:gd name="connsiteX1" fmla="*/ 999281 w 1050044"/>
                  <a:gd name="connsiteY1" fmla="*/ 252162 h 345685"/>
                  <a:gd name="connsiteX2" fmla="*/ 1050044 w 1050044"/>
                  <a:gd name="connsiteY2" fmla="*/ 345685 h 345685"/>
                  <a:gd name="connsiteX3" fmla="*/ 1001565 w 1050044"/>
                  <a:gd name="connsiteY3" fmla="*/ 296718 h 345685"/>
                  <a:gd name="connsiteX4" fmla="*/ 525022 w 1050044"/>
                  <a:gd name="connsiteY4" fmla="*/ 132218 h 345685"/>
                  <a:gd name="connsiteX5" fmla="*/ 48479 w 1050044"/>
                  <a:gd name="connsiteY5" fmla="*/ 296718 h 345685"/>
                  <a:gd name="connsiteX6" fmla="*/ 0 w 1050044"/>
                  <a:gd name="connsiteY6" fmla="*/ 345685 h 345685"/>
                  <a:gd name="connsiteX7" fmla="*/ 50763 w 1050044"/>
                  <a:gd name="connsiteY7" fmla="*/ 252162 h 345685"/>
                  <a:gd name="connsiteX8" fmla="*/ 525022 w 1050044"/>
                  <a:gd name="connsiteY8" fmla="*/ 0 h 345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0044" h="345685">
                    <a:moveTo>
                      <a:pt x="525022" y="0"/>
                    </a:moveTo>
                    <a:cubicBezTo>
                      <a:pt x="722442" y="0"/>
                      <a:pt x="896500" y="100025"/>
                      <a:pt x="999281" y="252162"/>
                    </a:cubicBezTo>
                    <a:lnTo>
                      <a:pt x="1050044" y="345685"/>
                    </a:lnTo>
                    <a:lnTo>
                      <a:pt x="1001565" y="296718"/>
                    </a:lnTo>
                    <a:cubicBezTo>
                      <a:pt x="879607" y="195082"/>
                      <a:pt x="711124" y="132218"/>
                      <a:pt x="525022" y="132218"/>
                    </a:cubicBezTo>
                    <a:cubicBezTo>
                      <a:pt x="338921" y="132218"/>
                      <a:pt x="170437" y="195082"/>
                      <a:pt x="48479" y="296718"/>
                    </a:cubicBezTo>
                    <a:lnTo>
                      <a:pt x="0" y="345685"/>
                    </a:lnTo>
                    <a:lnTo>
                      <a:pt x="50763" y="252162"/>
                    </a:lnTo>
                    <a:cubicBezTo>
                      <a:pt x="153544" y="100025"/>
                      <a:pt x="327602" y="0"/>
                      <a:pt x="525022" y="0"/>
                    </a:cubicBez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4BDF72B0-DAFC-4B80-8769-DDE0ED7B1D11}"/>
                  </a:ext>
                </a:extLst>
              </p:cNvPr>
              <p:cNvSpPr/>
              <p:nvPr/>
            </p:nvSpPr>
            <p:spPr>
              <a:xfrm>
                <a:off x="343774" y="2136177"/>
                <a:ext cx="1287384" cy="711799"/>
              </a:xfrm>
              <a:custGeom>
                <a:avLst/>
                <a:gdLst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2859 w 1287384"/>
                  <a:gd name="connsiteY13" fmla="*/ 641414 h 711799"/>
                  <a:gd name="connsiteX14" fmla="*/ 118190 w 1287384"/>
                  <a:gd name="connsiteY14" fmla="*/ 654001 h 711799"/>
                  <a:gd name="connsiteX15" fmla="*/ 59095 w 1287384"/>
                  <a:gd name="connsiteY15" fmla="*/ 711799 h 711799"/>
                  <a:gd name="connsiteX16" fmla="*/ 0 w 1287384"/>
                  <a:gd name="connsiteY16" fmla="*/ 654001 h 711799"/>
                  <a:gd name="connsiteX17" fmla="*/ 5331 w 1287384"/>
                  <a:gd name="connsiteY17" fmla="*/ 641414 h 711799"/>
                  <a:gd name="connsiteX18" fmla="*/ 0 w 1287384"/>
                  <a:gd name="connsiteY18" fmla="*/ 641414 h 711799"/>
                  <a:gd name="connsiteX19" fmla="*/ 12849 w 1287384"/>
                  <a:gd name="connsiteY19" fmla="*/ 513959 h 711799"/>
                  <a:gd name="connsiteX20" fmla="*/ 643453 w 1287384"/>
                  <a:gd name="connsiteY20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2859 w 1287384"/>
                  <a:gd name="connsiteY13" fmla="*/ 641414 h 711799"/>
                  <a:gd name="connsiteX14" fmla="*/ 118190 w 1287384"/>
                  <a:gd name="connsiteY14" fmla="*/ 654001 h 711799"/>
                  <a:gd name="connsiteX15" fmla="*/ 59095 w 1287384"/>
                  <a:gd name="connsiteY15" fmla="*/ 711799 h 711799"/>
                  <a:gd name="connsiteX16" fmla="*/ 0 w 1287384"/>
                  <a:gd name="connsiteY16" fmla="*/ 654001 h 711799"/>
                  <a:gd name="connsiteX17" fmla="*/ 5331 w 1287384"/>
                  <a:gd name="connsiteY17" fmla="*/ 641414 h 711799"/>
                  <a:gd name="connsiteX18" fmla="*/ 12849 w 1287384"/>
                  <a:gd name="connsiteY18" fmla="*/ 513959 h 711799"/>
                  <a:gd name="connsiteX19" fmla="*/ 643453 w 1287384"/>
                  <a:gd name="connsiteY19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8190 w 1287384"/>
                  <a:gd name="connsiteY13" fmla="*/ 654001 h 711799"/>
                  <a:gd name="connsiteX14" fmla="*/ 59095 w 1287384"/>
                  <a:gd name="connsiteY14" fmla="*/ 711799 h 711799"/>
                  <a:gd name="connsiteX15" fmla="*/ 0 w 1287384"/>
                  <a:gd name="connsiteY15" fmla="*/ 654001 h 711799"/>
                  <a:gd name="connsiteX16" fmla="*/ 5331 w 1287384"/>
                  <a:gd name="connsiteY16" fmla="*/ 641414 h 711799"/>
                  <a:gd name="connsiteX17" fmla="*/ 12849 w 1287384"/>
                  <a:gd name="connsiteY17" fmla="*/ 513959 h 711799"/>
                  <a:gd name="connsiteX18" fmla="*/ 643453 w 1287384"/>
                  <a:gd name="connsiteY18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8190 w 1287384"/>
                  <a:gd name="connsiteY13" fmla="*/ 654001 h 711799"/>
                  <a:gd name="connsiteX14" fmla="*/ 59095 w 1287384"/>
                  <a:gd name="connsiteY14" fmla="*/ 711799 h 711799"/>
                  <a:gd name="connsiteX15" fmla="*/ 0 w 1287384"/>
                  <a:gd name="connsiteY15" fmla="*/ 654001 h 711799"/>
                  <a:gd name="connsiteX16" fmla="*/ 12849 w 1287384"/>
                  <a:gd name="connsiteY16" fmla="*/ 513959 h 711799"/>
                  <a:gd name="connsiteX17" fmla="*/ 643453 w 1287384"/>
                  <a:gd name="connsiteY17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190 w 1287384"/>
                  <a:gd name="connsiteY12" fmla="*/ 654001 h 711799"/>
                  <a:gd name="connsiteX13" fmla="*/ 59095 w 1287384"/>
                  <a:gd name="connsiteY13" fmla="*/ 711799 h 711799"/>
                  <a:gd name="connsiteX14" fmla="*/ 0 w 1287384"/>
                  <a:gd name="connsiteY14" fmla="*/ 654001 h 711799"/>
                  <a:gd name="connsiteX15" fmla="*/ 12849 w 1287384"/>
                  <a:gd name="connsiteY15" fmla="*/ 513959 h 711799"/>
                  <a:gd name="connsiteX16" fmla="*/ 643453 w 1287384"/>
                  <a:gd name="connsiteY16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57938 w 1287384"/>
                  <a:gd name="connsiteY8" fmla="*/ 537846 h 711799"/>
                  <a:gd name="connsiteX9" fmla="*/ 643453 w 1287384"/>
                  <a:gd name="connsiteY9" fmla="*/ 118527 h 711799"/>
                  <a:gd name="connsiteX10" fmla="*/ 128968 w 1287384"/>
                  <a:gd name="connsiteY10" fmla="*/ 537846 h 711799"/>
                  <a:gd name="connsiteX11" fmla="*/ 118190 w 1287384"/>
                  <a:gd name="connsiteY11" fmla="*/ 654001 h 711799"/>
                  <a:gd name="connsiteX12" fmla="*/ 59095 w 1287384"/>
                  <a:gd name="connsiteY12" fmla="*/ 711799 h 711799"/>
                  <a:gd name="connsiteX13" fmla="*/ 0 w 1287384"/>
                  <a:gd name="connsiteY13" fmla="*/ 654001 h 711799"/>
                  <a:gd name="connsiteX14" fmla="*/ 12849 w 1287384"/>
                  <a:gd name="connsiteY14" fmla="*/ 513959 h 711799"/>
                  <a:gd name="connsiteX15" fmla="*/ 643453 w 1287384"/>
                  <a:gd name="connsiteY15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57938 w 1287384"/>
                  <a:gd name="connsiteY7" fmla="*/ 537846 h 711799"/>
                  <a:gd name="connsiteX8" fmla="*/ 643453 w 1287384"/>
                  <a:gd name="connsiteY8" fmla="*/ 118527 h 711799"/>
                  <a:gd name="connsiteX9" fmla="*/ 128968 w 1287384"/>
                  <a:gd name="connsiteY9" fmla="*/ 537846 h 711799"/>
                  <a:gd name="connsiteX10" fmla="*/ 118190 w 1287384"/>
                  <a:gd name="connsiteY10" fmla="*/ 654001 h 711799"/>
                  <a:gd name="connsiteX11" fmla="*/ 59095 w 1287384"/>
                  <a:gd name="connsiteY11" fmla="*/ 711799 h 711799"/>
                  <a:gd name="connsiteX12" fmla="*/ 0 w 1287384"/>
                  <a:gd name="connsiteY12" fmla="*/ 654001 h 711799"/>
                  <a:gd name="connsiteX13" fmla="*/ 12849 w 1287384"/>
                  <a:gd name="connsiteY13" fmla="*/ 513959 h 711799"/>
                  <a:gd name="connsiteX14" fmla="*/ 643453 w 1287384"/>
                  <a:gd name="connsiteY14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7384 w 1287384"/>
                  <a:gd name="connsiteY3" fmla="*/ 654001 h 711799"/>
                  <a:gd name="connsiteX4" fmla="*/ 1228289 w 1287384"/>
                  <a:gd name="connsiteY4" fmla="*/ 711799 h 711799"/>
                  <a:gd name="connsiteX5" fmla="*/ 1169194 w 1287384"/>
                  <a:gd name="connsiteY5" fmla="*/ 654001 h 711799"/>
                  <a:gd name="connsiteX6" fmla="*/ 1157938 w 1287384"/>
                  <a:gd name="connsiteY6" fmla="*/ 537846 h 711799"/>
                  <a:gd name="connsiteX7" fmla="*/ 643453 w 1287384"/>
                  <a:gd name="connsiteY7" fmla="*/ 118527 h 711799"/>
                  <a:gd name="connsiteX8" fmla="*/ 128968 w 1287384"/>
                  <a:gd name="connsiteY8" fmla="*/ 537846 h 711799"/>
                  <a:gd name="connsiteX9" fmla="*/ 118190 w 1287384"/>
                  <a:gd name="connsiteY9" fmla="*/ 654001 h 711799"/>
                  <a:gd name="connsiteX10" fmla="*/ 59095 w 1287384"/>
                  <a:gd name="connsiteY10" fmla="*/ 711799 h 711799"/>
                  <a:gd name="connsiteX11" fmla="*/ 0 w 1287384"/>
                  <a:gd name="connsiteY11" fmla="*/ 654001 h 711799"/>
                  <a:gd name="connsiteX12" fmla="*/ 12849 w 1287384"/>
                  <a:gd name="connsiteY12" fmla="*/ 513959 h 711799"/>
                  <a:gd name="connsiteX13" fmla="*/ 643453 w 1287384"/>
                  <a:gd name="connsiteY13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7384 w 1287384"/>
                  <a:gd name="connsiteY2" fmla="*/ 654001 h 711799"/>
                  <a:gd name="connsiteX3" fmla="*/ 1228289 w 1287384"/>
                  <a:gd name="connsiteY3" fmla="*/ 711799 h 711799"/>
                  <a:gd name="connsiteX4" fmla="*/ 1169194 w 1287384"/>
                  <a:gd name="connsiteY4" fmla="*/ 654001 h 711799"/>
                  <a:gd name="connsiteX5" fmla="*/ 1157938 w 1287384"/>
                  <a:gd name="connsiteY5" fmla="*/ 537846 h 711799"/>
                  <a:gd name="connsiteX6" fmla="*/ 643453 w 1287384"/>
                  <a:gd name="connsiteY6" fmla="*/ 118527 h 711799"/>
                  <a:gd name="connsiteX7" fmla="*/ 128968 w 1287384"/>
                  <a:gd name="connsiteY7" fmla="*/ 537846 h 711799"/>
                  <a:gd name="connsiteX8" fmla="*/ 118190 w 1287384"/>
                  <a:gd name="connsiteY8" fmla="*/ 654001 h 711799"/>
                  <a:gd name="connsiteX9" fmla="*/ 59095 w 1287384"/>
                  <a:gd name="connsiteY9" fmla="*/ 711799 h 711799"/>
                  <a:gd name="connsiteX10" fmla="*/ 0 w 1287384"/>
                  <a:gd name="connsiteY10" fmla="*/ 654001 h 711799"/>
                  <a:gd name="connsiteX11" fmla="*/ 12849 w 1287384"/>
                  <a:gd name="connsiteY11" fmla="*/ 513959 h 711799"/>
                  <a:gd name="connsiteX12" fmla="*/ 643453 w 1287384"/>
                  <a:gd name="connsiteY12" fmla="*/ 0 h 711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87384" h="711799">
                    <a:moveTo>
                      <a:pt x="643453" y="0"/>
                    </a:moveTo>
                    <a:cubicBezTo>
                      <a:pt x="954512" y="0"/>
                      <a:pt x="1214037" y="220643"/>
                      <a:pt x="1274057" y="513959"/>
                    </a:cubicBezTo>
                    <a:lnTo>
                      <a:pt x="1287384" y="654001"/>
                    </a:lnTo>
                    <a:cubicBezTo>
                      <a:pt x="1287384" y="685922"/>
                      <a:pt x="1260926" y="711799"/>
                      <a:pt x="1228289" y="711799"/>
                    </a:cubicBezTo>
                    <a:cubicBezTo>
                      <a:pt x="1195652" y="711799"/>
                      <a:pt x="1169194" y="685922"/>
                      <a:pt x="1169194" y="654001"/>
                    </a:cubicBezTo>
                    <a:lnTo>
                      <a:pt x="1157938" y="537846"/>
                    </a:lnTo>
                    <a:cubicBezTo>
                      <a:pt x="1108969" y="298542"/>
                      <a:pt x="897233" y="118527"/>
                      <a:pt x="643453" y="118527"/>
                    </a:cubicBezTo>
                    <a:cubicBezTo>
                      <a:pt x="389672" y="118527"/>
                      <a:pt x="177937" y="298542"/>
                      <a:pt x="128968" y="537846"/>
                    </a:cubicBezTo>
                    <a:lnTo>
                      <a:pt x="118190" y="654001"/>
                    </a:lnTo>
                    <a:cubicBezTo>
                      <a:pt x="118190" y="685922"/>
                      <a:pt x="91732" y="711799"/>
                      <a:pt x="59095" y="711799"/>
                    </a:cubicBezTo>
                    <a:cubicBezTo>
                      <a:pt x="26458" y="711799"/>
                      <a:pt x="0" y="685922"/>
                      <a:pt x="0" y="654001"/>
                    </a:cubicBezTo>
                    <a:lnTo>
                      <a:pt x="12849" y="513959"/>
                    </a:lnTo>
                    <a:cubicBezTo>
                      <a:pt x="72870" y="220643"/>
                      <a:pt x="332394" y="0"/>
                      <a:pt x="643453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6E5DF47F-79CF-4DEE-88A9-B2EE8801C4D8}"/>
                </a:ext>
              </a:extLst>
            </p:cNvPr>
            <p:cNvGrpSpPr/>
            <p:nvPr/>
          </p:nvGrpSpPr>
          <p:grpSpPr>
            <a:xfrm>
              <a:off x="6666419" y="3649520"/>
              <a:ext cx="1103548" cy="610154"/>
              <a:chOff x="343774" y="2136177"/>
              <a:chExt cx="1287384" cy="711799"/>
            </a:xfrm>
          </p:grpSpPr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FF7B5591-711B-4EC5-A14A-5E8BBB11EA4E}"/>
                  </a:ext>
                </a:extLst>
              </p:cNvPr>
              <p:cNvSpPr/>
              <p:nvPr/>
            </p:nvSpPr>
            <p:spPr>
              <a:xfrm>
                <a:off x="455724" y="2200862"/>
                <a:ext cx="1063006" cy="349953"/>
              </a:xfrm>
              <a:custGeom>
                <a:avLst/>
                <a:gdLst>
                  <a:gd name="connsiteX0" fmla="*/ 525022 w 1050044"/>
                  <a:gd name="connsiteY0" fmla="*/ 0 h 345685"/>
                  <a:gd name="connsiteX1" fmla="*/ 999281 w 1050044"/>
                  <a:gd name="connsiteY1" fmla="*/ 252162 h 345685"/>
                  <a:gd name="connsiteX2" fmla="*/ 1050044 w 1050044"/>
                  <a:gd name="connsiteY2" fmla="*/ 345685 h 345685"/>
                  <a:gd name="connsiteX3" fmla="*/ 1001565 w 1050044"/>
                  <a:gd name="connsiteY3" fmla="*/ 296718 h 345685"/>
                  <a:gd name="connsiteX4" fmla="*/ 525022 w 1050044"/>
                  <a:gd name="connsiteY4" fmla="*/ 132218 h 345685"/>
                  <a:gd name="connsiteX5" fmla="*/ 48479 w 1050044"/>
                  <a:gd name="connsiteY5" fmla="*/ 296718 h 345685"/>
                  <a:gd name="connsiteX6" fmla="*/ 0 w 1050044"/>
                  <a:gd name="connsiteY6" fmla="*/ 345685 h 345685"/>
                  <a:gd name="connsiteX7" fmla="*/ 50763 w 1050044"/>
                  <a:gd name="connsiteY7" fmla="*/ 252162 h 345685"/>
                  <a:gd name="connsiteX8" fmla="*/ 525022 w 1050044"/>
                  <a:gd name="connsiteY8" fmla="*/ 0 h 345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0044" h="345685">
                    <a:moveTo>
                      <a:pt x="525022" y="0"/>
                    </a:moveTo>
                    <a:cubicBezTo>
                      <a:pt x="722442" y="0"/>
                      <a:pt x="896500" y="100025"/>
                      <a:pt x="999281" y="252162"/>
                    </a:cubicBezTo>
                    <a:lnTo>
                      <a:pt x="1050044" y="345685"/>
                    </a:lnTo>
                    <a:lnTo>
                      <a:pt x="1001565" y="296718"/>
                    </a:lnTo>
                    <a:cubicBezTo>
                      <a:pt x="879607" y="195082"/>
                      <a:pt x="711124" y="132218"/>
                      <a:pt x="525022" y="132218"/>
                    </a:cubicBezTo>
                    <a:cubicBezTo>
                      <a:pt x="338921" y="132218"/>
                      <a:pt x="170437" y="195082"/>
                      <a:pt x="48479" y="296718"/>
                    </a:cubicBezTo>
                    <a:lnTo>
                      <a:pt x="0" y="345685"/>
                    </a:lnTo>
                    <a:lnTo>
                      <a:pt x="50763" y="252162"/>
                    </a:lnTo>
                    <a:cubicBezTo>
                      <a:pt x="153544" y="100025"/>
                      <a:pt x="327602" y="0"/>
                      <a:pt x="525022" y="0"/>
                    </a:cubicBez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CF8C281F-9873-40FC-9CF0-95301F0B24CE}"/>
                  </a:ext>
                </a:extLst>
              </p:cNvPr>
              <p:cNvSpPr/>
              <p:nvPr/>
            </p:nvSpPr>
            <p:spPr>
              <a:xfrm>
                <a:off x="343774" y="2136177"/>
                <a:ext cx="1287384" cy="711799"/>
              </a:xfrm>
              <a:custGeom>
                <a:avLst/>
                <a:gdLst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2859 w 1287384"/>
                  <a:gd name="connsiteY13" fmla="*/ 641414 h 711799"/>
                  <a:gd name="connsiteX14" fmla="*/ 118190 w 1287384"/>
                  <a:gd name="connsiteY14" fmla="*/ 654001 h 711799"/>
                  <a:gd name="connsiteX15" fmla="*/ 59095 w 1287384"/>
                  <a:gd name="connsiteY15" fmla="*/ 711799 h 711799"/>
                  <a:gd name="connsiteX16" fmla="*/ 0 w 1287384"/>
                  <a:gd name="connsiteY16" fmla="*/ 654001 h 711799"/>
                  <a:gd name="connsiteX17" fmla="*/ 5331 w 1287384"/>
                  <a:gd name="connsiteY17" fmla="*/ 641414 h 711799"/>
                  <a:gd name="connsiteX18" fmla="*/ 0 w 1287384"/>
                  <a:gd name="connsiteY18" fmla="*/ 641414 h 711799"/>
                  <a:gd name="connsiteX19" fmla="*/ 12849 w 1287384"/>
                  <a:gd name="connsiteY19" fmla="*/ 513959 h 711799"/>
                  <a:gd name="connsiteX20" fmla="*/ 643453 w 1287384"/>
                  <a:gd name="connsiteY20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2859 w 1287384"/>
                  <a:gd name="connsiteY13" fmla="*/ 641414 h 711799"/>
                  <a:gd name="connsiteX14" fmla="*/ 118190 w 1287384"/>
                  <a:gd name="connsiteY14" fmla="*/ 654001 h 711799"/>
                  <a:gd name="connsiteX15" fmla="*/ 59095 w 1287384"/>
                  <a:gd name="connsiteY15" fmla="*/ 711799 h 711799"/>
                  <a:gd name="connsiteX16" fmla="*/ 0 w 1287384"/>
                  <a:gd name="connsiteY16" fmla="*/ 654001 h 711799"/>
                  <a:gd name="connsiteX17" fmla="*/ 5331 w 1287384"/>
                  <a:gd name="connsiteY17" fmla="*/ 641414 h 711799"/>
                  <a:gd name="connsiteX18" fmla="*/ 12849 w 1287384"/>
                  <a:gd name="connsiteY18" fmla="*/ 513959 h 711799"/>
                  <a:gd name="connsiteX19" fmla="*/ 643453 w 1287384"/>
                  <a:gd name="connsiteY19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8190 w 1287384"/>
                  <a:gd name="connsiteY13" fmla="*/ 654001 h 711799"/>
                  <a:gd name="connsiteX14" fmla="*/ 59095 w 1287384"/>
                  <a:gd name="connsiteY14" fmla="*/ 711799 h 711799"/>
                  <a:gd name="connsiteX15" fmla="*/ 0 w 1287384"/>
                  <a:gd name="connsiteY15" fmla="*/ 654001 h 711799"/>
                  <a:gd name="connsiteX16" fmla="*/ 5331 w 1287384"/>
                  <a:gd name="connsiteY16" fmla="*/ 641414 h 711799"/>
                  <a:gd name="connsiteX17" fmla="*/ 12849 w 1287384"/>
                  <a:gd name="connsiteY17" fmla="*/ 513959 h 711799"/>
                  <a:gd name="connsiteX18" fmla="*/ 643453 w 1287384"/>
                  <a:gd name="connsiteY18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8190 w 1287384"/>
                  <a:gd name="connsiteY13" fmla="*/ 654001 h 711799"/>
                  <a:gd name="connsiteX14" fmla="*/ 59095 w 1287384"/>
                  <a:gd name="connsiteY14" fmla="*/ 711799 h 711799"/>
                  <a:gd name="connsiteX15" fmla="*/ 0 w 1287384"/>
                  <a:gd name="connsiteY15" fmla="*/ 654001 h 711799"/>
                  <a:gd name="connsiteX16" fmla="*/ 12849 w 1287384"/>
                  <a:gd name="connsiteY16" fmla="*/ 513959 h 711799"/>
                  <a:gd name="connsiteX17" fmla="*/ 643453 w 1287384"/>
                  <a:gd name="connsiteY17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190 w 1287384"/>
                  <a:gd name="connsiteY12" fmla="*/ 654001 h 711799"/>
                  <a:gd name="connsiteX13" fmla="*/ 59095 w 1287384"/>
                  <a:gd name="connsiteY13" fmla="*/ 711799 h 711799"/>
                  <a:gd name="connsiteX14" fmla="*/ 0 w 1287384"/>
                  <a:gd name="connsiteY14" fmla="*/ 654001 h 711799"/>
                  <a:gd name="connsiteX15" fmla="*/ 12849 w 1287384"/>
                  <a:gd name="connsiteY15" fmla="*/ 513959 h 711799"/>
                  <a:gd name="connsiteX16" fmla="*/ 643453 w 1287384"/>
                  <a:gd name="connsiteY16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57938 w 1287384"/>
                  <a:gd name="connsiteY8" fmla="*/ 537846 h 711799"/>
                  <a:gd name="connsiteX9" fmla="*/ 643453 w 1287384"/>
                  <a:gd name="connsiteY9" fmla="*/ 118527 h 711799"/>
                  <a:gd name="connsiteX10" fmla="*/ 128968 w 1287384"/>
                  <a:gd name="connsiteY10" fmla="*/ 537846 h 711799"/>
                  <a:gd name="connsiteX11" fmla="*/ 118190 w 1287384"/>
                  <a:gd name="connsiteY11" fmla="*/ 654001 h 711799"/>
                  <a:gd name="connsiteX12" fmla="*/ 59095 w 1287384"/>
                  <a:gd name="connsiteY12" fmla="*/ 711799 h 711799"/>
                  <a:gd name="connsiteX13" fmla="*/ 0 w 1287384"/>
                  <a:gd name="connsiteY13" fmla="*/ 654001 h 711799"/>
                  <a:gd name="connsiteX14" fmla="*/ 12849 w 1287384"/>
                  <a:gd name="connsiteY14" fmla="*/ 513959 h 711799"/>
                  <a:gd name="connsiteX15" fmla="*/ 643453 w 1287384"/>
                  <a:gd name="connsiteY15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57938 w 1287384"/>
                  <a:gd name="connsiteY7" fmla="*/ 537846 h 711799"/>
                  <a:gd name="connsiteX8" fmla="*/ 643453 w 1287384"/>
                  <a:gd name="connsiteY8" fmla="*/ 118527 h 711799"/>
                  <a:gd name="connsiteX9" fmla="*/ 128968 w 1287384"/>
                  <a:gd name="connsiteY9" fmla="*/ 537846 h 711799"/>
                  <a:gd name="connsiteX10" fmla="*/ 118190 w 1287384"/>
                  <a:gd name="connsiteY10" fmla="*/ 654001 h 711799"/>
                  <a:gd name="connsiteX11" fmla="*/ 59095 w 1287384"/>
                  <a:gd name="connsiteY11" fmla="*/ 711799 h 711799"/>
                  <a:gd name="connsiteX12" fmla="*/ 0 w 1287384"/>
                  <a:gd name="connsiteY12" fmla="*/ 654001 h 711799"/>
                  <a:gd name="connsiteX13" fmla="*/ 12849 w 1287384"/>
                  <a:gd name="connsiteY13" fmla="*/ 513959 h 711799"/>
                  <a:gd name="connsiteX14" fmla="*/ 643453 w 1287384"/>
                  <a:gd name="connsiteY14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7384 w 1287384"/>
                  <a:gd name="connsiteY3" fmla="*/ 654001 h 711799"/>
                  <a:gd name="connsiteX4" fmla="*/ 1228289 w 1287384"/>
                  <a:gd name="connsiteY4" fmla="*/ 711799 h 711799"/>
                  <a:gd name="connsiteX5" fmla="*/ 1169194 w 1287384"/>
                  <a:gd name="connsiteY5" fmla="*/ 654001 h 711799"/>
                  <a:gd name="connsiteX6" fmla="*/ 1157938 w 1287384"/>
                  <a:gd name="connsiteY6" fmla="*/ 537846 h 711799"/>
                  <a:gd name="connsiteX7" fmla="*/ 643453 w 1287384"/>
                  <a:gd name="connsiteY7" fmla="*/ 118527 h 711799"/>
                  <a:gd name="connsiteX8" fmla="*/ 128968 w 1287384"/>
                  <a:gd name="connsiteY8" fmla="*/ 537846 h 711799"/>
                  <a:gd name="connsiteX9" fmla="*/ 118190 w 1287384"/>
                  <a:gd name="connsiteY9" fmla="*/ 654001 h 711799"/>
                  <a:gd name="connsiteX10" fmla="*/ 59095 w 1287384"/>
                  <a:gd name="connsiteY10" fmla="*/ 711799 h 711799"/>
                  <a:gd name="connsiteX11" fmla="*/ 0 w 1287384"/>
                  <a:gd name="connsiteY11" fmla="*/ 654001 h 711799"/>
                  <a:gd name="connsiteX12" fmla="*/ 12849 w 1287384"/>
                  <a:gd name="connsiteY12" fmla="*/ 513959 h 711799"/>
                  <a:gd name="connsiteX13" fmla="*/ 643453 w 1287384"/>
                  <a:gd name="connsiteY13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7384 w 1287384"/>
                  <a:gd name="connsiteY2" fmla="*/ 654001 h 711799"/>
                  <a:gd name="connsiteX3" fmla="*/ 1228289 w 1287384"/>
                  <a:gd name="connsiteY3" fmla="*/ 711799 h 711799"/>
                  <a:gd name="connsiteX4" fmla="*/ 1169194 w 1287384"/>
                  <a:gd name="connsiteY4" fmla="*/ 654001 h 711799"/>
                  <a:gd name="connsiteX5" fmla="*/ 1157938 w 1287384"/>
                  <a:gd name="connsiteY5" fmla="*/ 537846 h 711799"/>
                  <a:gd name="connsiteX6" fmla="*/ 643453 w 1287384"/>
                  <a:gd name="connsiteY6" fmla="*/ 118527 h 711799"/>
                  <a:gd name="connsiteX7" fmla="*/ 128968 w 1287384"/>
                  <a:gd name="connsiteY7" fmla="*/ 537846 h 711799"/>
                  <a:gd name="connsiteX8" fmla="*/ 118190 w 1287384"/>
                  <a:gd name="connsiteY8" fmla="*/ 654001 h 711799"/>
                  <a:gd name="connsiteX9" fmla="*/ 59095 w 1287384"/>
                  <a:gd name="connsiteY9" fmla="*/ 711799 h 711799"/>
                  <a:gd name="connsiteX10" fmla="*/ 0 w 1287384"/>
                  <a:gd name="connsiteY10" fmla="*/ 654001 h 711799"/>
                  <a:gd name="connsiteX11" fmla="*/ 12849 w 1287384"/>
                  <a:gd name="connsiteY11" fmla="*/ 513959 h 711799"/>
                  <a:gd name="connsiteX12" fmla="*/ 643453 w 1287384"/>
                  <a:gd name="connsiteY12" fmla="*/ 0 h 711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87384" h="711799">
                    <a:moveTo>
                      <a:pt x="643453" y="0"/>
                    </a:moveTo>
                    <a:cubicBezTo>
                      <a:pt x="954512" y="0"/>
                      <a:pt x="1214037" y="220643"/>
                      <a:pt x="1274057" y="513959"/>
                    </a:cubicBezTo>
                    <a:lnTo>
                      <a:pt x="1287384" y="654001"/>
                    </a:lnTo>
                    <a:cubicBezTo>
                      <a:pt x="1287384" y="685922"/>
                      <a:pt x="1260926" y="711799"/>
                      <a:pt x="1228289" y="711799"/>
                    </a:cubicBezTo>
                    <a:cubicBezTo>
                      <a:pt x="1195652" y="711799"/>
                      <a:pt x="1169194" y="685922"/>
                      <a:pt x="1169194" y="654001"/>
                    </a:cubicBezTo>
                    <a:lnTo>
                      <a:pt x="1157938" y="537846"/>
                    </a:lnTo>
                    <a:cubicBezTo>
                      <a:pt x="1108969" y="298542"/>
                      <a:pt x="897233" y="118527"/>
                      <a:pt x="643453" y="118527"/>
                    </a:cubicBezTo>
                    <a:cubicBezTo>
                      <a:pt x="389672" y="118527"/>
                      <a:pt x="177937" y="298542"/>
                      <a:pt x="128968" y="537846"/>
                    </a:cubicBezTo>
                    <a:lnTo>
                      <a:pt x="118190" y="654001"/>
                    </a:lnTo>
                    <a:cubicBezTo>
                      <a:pt x="118190" y="685922"/>
                      <a:pt x="91732" y="711799"/>
                      <a:pt x="59095" y="711799"/>
                    </a:cubicBezTo>
                    <a:cubicBezTo>
                      <a:pt x="26458" y="711799"/>
                      <a:pt x="0" y="685922"/>
                      <a:pt x="0" y="654001"/>
                    </a:cubicBezTo>
                    <a:lnTo>
                      <a:pt x="12849" y="513959"/>
                    </a:lnTo>
                    <a:cubicBezTo>
                      <a:pt x="72870" y="220643"/>
                      <a:pt x="332394" y="0"/>
                      <a:pt x="643453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0" name="グループ化 229">
              <a:extLst>
                <a:ext uri="{FF2B5EF4-FFF2-40B4-BE49-F238E27FC236}">
                  <a16:creationId xmlns:a16="http://schemas.microsoft.com/office/drawing/2014/main" id="{B1EB9C74-ECDD-4AF8-B60F-2B2158F0C89F}"/>
                </a:ext>
              </a:extLst>
            </p:cNvPr>
            <p:cNvGrpSpPr/>
            <p:nvPr/>
          </p:nvGrpSpPr>
          <p:grpSpPr>
            <a:xfrm>
              <a:off x="7953325" y="3649520"/>
              <a:ext cx="1103548" cy="610154"/>
              <a:chOff x="343774" y="2136177"/>
              <a:chExt cx="1287384" cy="711799"/>
            </a:xfrm>
          </p:grpSpPr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48D6490C-3CFD-4109-8621-4908EB8F09B8}"/>
                  </a:ext>
                </a:extLst>
              </p:cNvPr>
              <p:cNvSpPr/>
              <p:nvPr/>
            </p:nvSpPr>
            <p:spPr>
              <a:xfrm>
                <a:off x="455724" y="2200862"/>
                <a:ext cx="1063006" cy="349953"/>
              </a:xfrm>
              <a:custGeom>
                <a:avLst/>
                <a:gdLst>
                  <a:gd name="connsiteX0" fmla="*/ 525022 w 1050044"/>
                  <a:gd name="connsiteY0" fmla="*/ 0 h 345685"/>
                  <a:gd name="connsiteX1" fmla="*/ 999281 w 1050044"/>
                  <a:gd name="connsiteY1" fmla="*/ 252162 h 345685"/>
                  <a:gd name="connsiteX2" fmla="*/ 1050044 w 1050044"/>
                  <a:gd name="connsiteY2" fmla="*/ 345685 h 345685"/>
                  <a:gd name="connsiteX3" fmla="*/ 1001565 w 1050044"/>
                  <a:gd name="connsiteY3" fmla="*/ 296718 h 345685"/>
                  <a:gd name="connsiteX4" fmla="*/ 525022 w 1050044"/>
                  <a:gd name="connsiteY4" fmla="*/ 132218 h 345685"/>
                  <a:gd name="connsiteX5" fmla="*/ 48479 w 1050044"/>
                  <a:gd name="connsiteY5" fmla="*/ 296718 h 345685"/>
                  <a:gd name="connsiteX6" fmla="*/ 0 w 1050044"/>
                  <a:gd name="connsiteY6" fmla="*/ 345685 h 345685"/>
                  <a:gd name="connsiteX7" fmla="*/ 50763 w 1050044"/>
                  <a:gd name="connsiteY7" fmla="*/ 252162 h 345685"/>
                  <a:gd name="connsiteX8" fmla="*/ 525022 w 1050044"/>
                  <a:gd name="connsiteY8" fmla="*/ 0 h 345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0044" h="345685">
                    <a:moveTo>
                      <a:pt x="525022" y="0"/>
                    </a:moveTo>
                    <a:cubicBezTo>
                      <a:pt x="722442" y="0"/>
                      <a:pt x="896500" y="100025"/>
                      <a:pt x="999281" y="252162"/>
                    </a:cubicBezTo>
                    <a:lnTo>
                      <a:pt x="1050044" y="345685"/>
                    </a:lnTo>
                    <a:lnTo>
                      <a:pt x="1001565" y="296718"/>
                    </a:lnTo>
                    <a:cubicBezTo>
                      <a:pt x="879607" y="195082"/>
                      <a:pt x="711124" y="132218"/>
                      <a:pt x="525022" y="132218"/>
                    </a:cubicBezTo>
                    <a:cubicBezTo>
                      <a:pt x="338921" y="132218"/>
                      <a:pt x="170437" y="195082"/>
                      <a:pt x="48479" y="296718"/>
                    </a:cubicBezTo>
                    <a:lnTo>
                      <a:pt x="0" y="345685"/>
                    </a:lnTo>
                    <a:lnTo>
                      <a:pt x="50763" y="252162"/>
                    </a:lnTo>
                    <a:cubicBezTo>
                      <a:pt x="153544" y="100025"/>
                      <a:pt x="327602" y="0"/>
                      <a:pt x="525022" y="0"/>
                    </a:cubicBez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B503F8D0-3420-4AFF-A804-EE3DB201B6EC}"/>
                  </a:ext>
                </a:extLst>
              </p:cNvPr>
              <p:cNvSpPr/>
              <p:nvPr/>
            </p:nvSpPr>
            <p:spPr>
              <a:xfrm>
                <a:off x="343774" y="2136177"/>
                <a:ext cx="1287384" cy="711799"/>
              </a:xfrm>
              <a:custGeom>
                <a:avLst/>
                <a:gdLst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2859 w 1287384"/>
                  <a:gd name="connsiteY13" fmla="*/ 641414 h 711799"/>
                  <a:gd name="connsiteX14" fmla="*/ 118190 w 1287384"/>
                  <a:gd name="connsiteY14" fmla="*/ 654001 h 711799"/>
                  <a:gd name="connsiteX15" fmla="*/ 59095 w 1287384"/>
                  <a:gd name="connsiteY15" fmla="*/ 711799 h 711799"/>
                  <a:gd name="connsiteX16" fmla="*/ 0 w 1287384"/>
                  <a:gd name="connsiteY16" fmla="*/ 654001 h 711799"/>
                  <a:gd name="connsiteX17" fmla="*/ 5331 w 1287384"/>
                  <a:gd name="connsiteY17" fmla="*/ 641414 h 711799"/>
                  <a:gd name="connsiteX18" fmla="*/ 0 w 1287384"/>
                  <a:gd name="connsiteY18" fmla="*/ 641414 h 711799"/>
                  <a:gd name="connsiteX19" fmla="*/ 12849 w 1287384"/>
                  <a:gd name="connsiteY19" fmla="*/ 513959 h 711799"/>
                  <a:gd name="connsiteX20" fmla="*/ 643453 w 1287384"/>
                  <a:gd name="connsiteY20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2859 w 1287384"/>
                  <a:gd name="connsiteY13" fmla="*/ 641414 h 711799"/>
                  <a:gd name="connsiteX14" fmla="*/ 118190 w 1287384"/>
                  <a:gd name="connsiteY14" fmla="*/ 654001 h 711799"/>
                  <a:gd name="connsiteX15" fmla="*/ 59095 w 1287384"/>
                  <a:gd name="connsiteY15" fmla="*/ 711799 h 711799"/>
                  <a:gd name="connsiteX16" fmla="*/ 0 w 1287384"/>
                  <a:gd name="connsiteY16" fmla="*/ 654001 h 711799"/>
                  <a:gd name="connsiteX17" fmla="*/ 5331 w 1287384"/>
                  <a:gd name="connsiteY17" fmla="*/ 641414 h 711799"/>
                  <a:gd name="connsiteX18" fmla="*/ 12849 w 1287384"/>
                  <a:gd name="connsiteY18" fmla="*/ 513959 h 711799"/>
                  <a:gd name="connsiteX19" fmla="*/ 643453 w 1287384"/>
                  <a:gd name="connsiteY19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8190 w 1287384"/>
                  <a:gd name="connsiteY13" fmla="*/ 654001 h 711799"/>
                  <a:gd name="connsiteX14" fmla="*/ 59095 w 1287384"/>
                  <a:gd name="connsiteY14" fmla="*/ 711799 h 711799"/>
                  <a:gd name="connsiteX15" fmla="*/ 0 w 1287384"/>
                  <a:gd name="connsiteY15" fmla="*/ 654001 h 711799"/>
                  <a:gd name="connsiteX16" fmla="*/ 5331 w 1287384"/>
                  <a:gd name="connsiteY16" fmla="*/ 641414 h 711799"/>
                  <a:gd name="connsiteX17" fmla="*/ 12849 w 1287384"/>
                  <a:gd name="connsiteY17" fmla="*/ 513959 h 711799"/>
                  <a:gd name="connsiteX18" fmla="*/ 643453 w 1287384"/>
                  <a:gd name="connsiteY18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8190 w 1287384"/>
                  <a:gd name="connsiteY13" fmla="*/ 654001 h 711799"/>
                  <a:gd name="connsiteX14" fmla="*/ 59095 w 1287384"/>
                  <a:gd name="connsiteY14" fmla="*/ 711799 h 711799"/>
                  <a:gd name="connsiteX15" fmla="*/ 0 w 1287384"/>
                  <a:gd name="connsiteY15" fmla="*/ 654001 h 711799"/>
                  <a:gd name="connsiteX16" fmla="*/ 12849 w 1287384"/>
                  <a:gd name="connsiteY16" fmla="*/ 513959 h 711799"/>
                  <a:gd name="connsiteX17" fmla="*/ 643453 w 1287384"/>
                  <a:gd name="connsiteY17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190 w 1287384"/>
                  <a:gd name="connsiteY12" fmla="*/ 654001 h 711799"/>
                  <a:gd name="connsiteX13" fmla="*/ 59095 w 1287384"/>
                  <a:gd name="connsiteY13" fmla="*/ 711799 h 711799"/>
                  <a:gd name="connsiteX14" fmla="*/ 0 w 1287384"/>
                  <a:gd name="connsiteY14" fmla="*/ 654001 h 711799"/>
                  <a:gd name="connsiteX15" fmla="*/ 12849 w 1287384"/>
                  <a:gd name="connsiteY15" fmla="*/ 513959 h 711799"/>
                  <a:gd name="connsiteX16" fmla="*/ 643453 w 1287384"/>
                  <a:gd name="connsiteY16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57938 w 1287384"/>
                  <a:gd name="connsiteY8" fmla="*/ 537846 h 711799"/>
                  <a:gd name="connsiteX9" fmla="*/ 643453 w 1287384"/>
                  <a:gd name="connsiteY9" fmla="*/ 118527 h 711799"/>
                  <a:gd name="connsiteX10" fmla="*/ 128968 w 1287384"/>
                  <a:gd name="connsiteY10" fmla="*/ 537846 h 711799"/>
                  <a:gd name="connsiteX11" fmla="*/ 118190 w 1287384"/>
                  <a:gd name="connsiteY11" fmla="*/ 654001 h 711799"/>
                  <a:gd name="connsiteX12" fmla="*/ 59095 w 1287384"/>
                  <a:gd name="connsiteY12" fmla="*/ 711799 h 711799"/>
                  <a:gd name="connsiteX13" fmla="*/ 0 w 1287384"/>
                  <a:gd name="connsiteY13" fmla="*/ 654001 h 711799"/>
                  <a:gd name="connsiteX14" fmla="*/ 12849 w 1287384"/>
                  <a:gd name="connsiteY14" fmla="*/ 513959 h 711799"/>
                  <a:gd name="connsiteX15" fmla="*/ 643453 w 1287384"/>
                  <a:gd name="connsiteY15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57938 w 1287384"/>
                  <a:gd name="connsiteY7" fmla="*/ 537846 h 711799"/>
                  <a:gd name="connsiteX8" fmla="*/ 643453 w 1287384"/>
                  <a:gd name="connsiteY8" fmla="*/ 118527 h 711799"/>
                  <a:gd name="connsiteX9" fmla="*/ 128968 w 1287384"/>
                  <a:gd name="connsiteY9" fmla="*/ 537846 h 711799"/>
                  <a:gd name="connsiteX10" fmla="*/ 118190 w 1287384"/>
                  <a:gd name="connsiteY10" fmla="*/ 654001 h 711799"/>
                  <a:gd name="connsiteX11" fmla="*/ 59095 w 1287384"/>
                  <a:gd name="connsiteY11" fmla="*/ 711799 h 711799"/>
                  <a:gd name="connsiteX12" fmla="*/ 0 w 1287384"/>
                  <a:gd name="connsiteY12" fmla="*/ 654001 h 711799"/>
                  <a:gd name="connsiteX13" fmla="*/ 12849 w 1287384"/>
                  <a:gd name="connsiteY13" fmla="*/ 513959 h 711799"/>
                  <a:gd name="connsiteX14" fmla="*/ 643453 w 1287384"/>
                  <a:gd name="connsiteY14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7384 w 1287384"/>
                  <a:gd name="connsiteY3" fmla="*/ 654001 h 711799"/>
                  <a:gd name="connsiteX4" fmla="*/ 1228289 w 1287384"/>
                  <a:gd name="connsiteY4" fmla="*/ 711799 h 711799"/>
                  <a:gd name="connsiteX5" fmla="*/ 1169194 w 1287384"/>
                  <a:gd name="connsiteY5" fmla="*/ 654001 h 711799"/>
                  <a:gd name="connsiteX6" fmla="*/ 1157938 w 1287384"/>
                  <a:gd name="connsiteY6" fmla="*/ 537846 h 711799"/>
                  <a:gd name="connsiteX7" fmla="*/ 643453 w 1287384"/>
                  <a:gd name="connsiteY7" fmla="*/ 118527 h 711799"/>
                  <a:gd name="connsiteX8" fmla="*/ 128968 w 1287384"/>
                  <a:gd name="connsiteY8" fmla="*/ 537846 h 711799"/>
                  <a:gd name="connsiteX9" fmla="*/ 118190 w 1287384"/>
                  <a:gd name="connsiteY9" fmla="*/ 654001 h 711799"/>
                  <a:gd name="connsiteX10" fmla="*/ 59095 w 1287384"/>
                  <a:gd name="connsiteY10" fmla="*/ 711799 h 711799"/>
                  <a:gd name="connsiteX11" fmla="*/ 0 w 1287384"/>
                  <a:gd name="connsiteY11" fmla="*/ 654001 h 711799"/>
                  <a:gd name="connsiteX12" fmla="*/ 12849 w 1287384"/>
                  <a:gd name="connsiteY12" fmla="*/ 513959 h 711799"/>
                  <a:gd name="connsiteX13" fmla="*/ 643453 w 1287384"/>
                  <a:gd name="connsiteY13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7384 w 1287384"/>
                  <a:gd name="connsiteY2" fmla="*/ 654001 h 711799"/>
                  <a:gd name="connsiteX3" fmla="*/ 1228289 w 1287384"/>
                  <a:gd name="connsiteY3" fmla="*/ 711799 h 711799"/>
                  <a:gd name="connsiteX4" fmla="*/ 1169194 w 1287384"/>
                  <a:gd name="connsiteY4" fmla="*/ 654001 h 711799"/>
                  <a:gd name="connsiteX5" fmla="*/ 1157938 w 1287384"/>
                  <a:gd name="connsiteY5" fmla="*/ 537846 h 711799"/>
                  <a:gd name="connsiteX6" fmla="*/ 643453 w 1287384"/>
                  <a:gd name="connsiteY6" fmla="*/ 118527 h 711799"/>
                  <a:gd name="connsiteX7" fmla="*/ 128968 w 1287384"/>
                  <a:gd name="connsiteY7" fmla="*/ 537846 h 711799"/>
                  <a:gd name="connsiteX8" fmla="*/ 118190 w 1287384"/>
                  <a:gd name="connsiteY8" fmla="*/ 654001 h 711799"/>
                  <a:gd name="connsiteX9" fmla="*/ 59095 w 1287384"/>
                  <a:gd name="connsiteY9" fmla="*/ 711799 h 711799"/>
                  <a:gd name="connsiteX10" fmla="*/ 0 w 1287384"/>
                  <a:gd name="connsiteY10" fmla="*/ 654001 h 711799"/>
                  <a:gd name="connsiteX11" fmla="*/ 12849 w 1287384"/>
                  <a:gd name="connsiteY11" fmla="*/ 513959 h 711799"/>
                  <a:gd name="connsiteX12" fmla="*/ 643453 w 1287384"/>
                  <a:gd name="connsiteY12" fmla="*/ 0 h 711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87384" h="711799">
                    <a:moveTo>
                      <a:pt x="643453" y="0"/>
                    </a:moveTo>
                    <a:cubicBezTo>
                      <a:pt x="954512" y="0"/>
                      <a:pt x="1214037" y="220643"/>
                      <a:pt x="1274057" y="513959"/>
                    </a:cubicBezTo>
                    <a:lnTo>
                      <a:pt x="1287384" y="654001"/>
                    </a:lnTo>
                    <a:cubicBezTo>
                      <a:pt x="1287384" y="685922"/>
                      <a:pt x="1260926" y="711799"/>
                      <a:pt x="1228289" y="711799"/>
                    </a:cubicBezTo>
                    <a:cubicBezTo>
                      <a:pt x="1195652" y="711799"/>
                      <a:pt x="1169194" y="685922"/>
                      <a:pt x="1169194" y="654001"/>
                    </a:cubicBezTo>
                    <a:lnTo>
                      <a:pt x="1157938" y="537846"/>
                    </a:lnTo>
                    <a:cubicBezTo>
                      <a:pt x="1108969" y="298542"/>
                      <a:pt x="897233" y="118527"/>
                      <a:pt x="643453" y="118527"/>
                    </a:cubicBezTo>
                    <a:cubicBezTo>
                      <a:pt x="389672" y="118527"/>
                      <a:pt x="177937" y="298542"/>
                      <a:pt x="128968" y="537846"/>
                    </a:cubicBezTo>
                    <a:lnTo>
                      <a:pt x="118190" y="654001"/>
                    </a:lnTo>
                    <a:cubicBezTo>
                      <a:pt x="118190" y="685922"/>
                      <a:pt x="91732" y="711799"/>
                      <a:pt x="59095" y="711799"/>
                    </a:cubicBezTo>
                    <a:cubicBezTo>
                      <a:pt x="26458" y="711799"/>
                      <a:pt x="0" y="685922"/>
                      <a:pt x="0" y="654001"/>
                    </a:cubicBezTo>
                    <a:lnTo>
                      <a:pt x="12849" y="513959"/>
                    </a:lnTo>
                    <a:cubicBezTo>
                      <a:pt x="72870" y="220643"/>
                      <a:pt x="332394" y="0"/>
                      <a:pt x="643453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3" name="グループ化 242">
            <a:extLst>
              <a:ext uri="{FF2B5EF4-FFF2-40B4-BE49-F238E27FC236}">
                <a16:creationId xmlns:a16="http://schemas.microsoft.com/office/drawing/2014/main" id="{3CD41DF4-F2F8-4DF8-8C36-8A1CF4262198}"/>
              </a:ext>
            </a:extLst>
          </p:cNvPr>
          <p:cNvGrpSpPr/>
          <p:nvPr/>
        </p:nvGrpSpPr>
        <p:grpSpPr>
          <a:xfrm>
            <a:off x="3691674" y="1579028"/>
            <a:ext cx="2548243" cy="1013293"/>
            <a:chOff x="5019785" y="292697"/>
            <a:chExt cx="4058024" cy="1613648"/>
          </a:xfrm>
        </p:grpSpPr>
        <p:sp>
          <p:nvSpPr>
            <p:cNvPr id="244" name="四角形: 角を丸くする 243">
              <a:extLst>
                <a:ext uri="{FF2B5EF4-FFF2-40B4-BE49-F238E27FC236}">
                  <a16:creationId xmlns:a16="http://schemas.microsoft.com/office/drawing/2014/main" id="{BA4BF7ED-7340-4534-9D95-B56C99FD163D}"/>
                </a:ext>
              </a:extLst>
            </p:cNvPr>
            <p:cNvSpPr/>
            <p:nvPr/>
          </p:nvSpPr>
          <p:spPr>
            <a:xfrm>
              <a:off x="5019786" y="292697"/>
              <a:ext cx="4058023" cy="1613648"/>
            </a:xfrm>
            <a:prstGeom prst="roundRect">
              <a:avLst>
                <a:gd name="adj" fmla="val 12222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652E4A96-8AFD-4DF5-BD2F-AA942C4923D7}"/>
                </a:ext>
              </a:extLst>
            </p:cNvPr>
            <p:cNvSpPr/>
            <p:nvPr/>
          </p:nvSpPr>
          <p:spPr>
            <a:xfrm>
              <a:off x="5019785" y="292697"/>
              <a:ext cx="4058023" cy="1613648"/>
            </a:xfrm>
            <a:custGeom>
              <a:avLst/>
              <a:gdLst>
                <a:gd name="connsiteX0" fmla="*/ 4047862 w 4058023"/>
                <a:gd name="connsiteY0" fmla="*/ 146888 h 1613648"/>
                <a:gd name="connsiteX1" fmla="*/ 4058023 w 4058023"/>
                <a:gd name="connsiteY1" fmla="*/ 197220 h 1613648"/>
                <a:gd name="connsiteX2" fmla="*/ 4058023 w 4058023"/>
                <a:gd name="connsiteY2" fmla="*/ 924390 h 1613648"/>
                <a:gd name="connsiteX3" fmla="*/ 3660080 w 4058023"/>
                <a:gd name="connsiteY3" fmla="*/ 1613648 h 1613648"/>
                <a:gd name="connsiteX4" fmla="*/ 3201027 w 4058023"/>
                <a:gd name="connsiteY4" fmla="*/ 1613648 h 1613648"/>
                <a:gd name="connsiteX5" fmla="*/ 3225888 w 4058023"/>
                <a:gd name="connsiteY5" fmla="*/ 0 h 1613648"/>
                <a:gd name="connsiteX6" fmla="*/ 3684941 w 4058023"/>
                <a:gd name="connsiteY6" fmla="*/ 0 h 1613648"/>
                <a:gd name="connsiteX7" fmla="*/ 2753301 w 4058023"/>
                <a:gd name="connsiteY7" fmla="*/ 1613648 h 1613648"/>
                <a:gd name="connsiteX8" fmla="*/ 2294248 w 4058023"/>
                <a:gd name="connsiteY8" fmla="*/ 1613648 h 1613648"/>
                <a:gd name="connsiteX9" fmla="*/ 2303868 w 4058023"/>
                <a:gd name="connsiteY9" fmla="*/ 0 h 1613648"/>
                <a:gd name="connsiteX10" fmla="*/ 2762920 w 4058023"/>
                <a:gd name="connsiteY10" fmla="*/ 0 h 1613648"/>
                <a:gd name="connsiteX11" fmla="*/ 1831280 w 4058023"/>
                <a:gd name="connsiteY11" fmla="*/ 1613648 h 1613648"/>
                <a:gd name="connsiteX12" fmla="*/ 1372228 w 4058023"/>
                <a:gd name="connsiteY12" fmla="*/ 1613648 h 1613648"/>
                <a:gd name="connsiteX13" fmla="*/ 1381849 w 4058023"/>
                <a:gd name="connsiteY13" fmla="*/ 0 h 1613648"/>
                <a:gd name="connsiteX14" fmla="*/ 1840900 w 4058023"/>
                <a:gd name="connsiteY14" fmla="*/ 0 h 1613648"/>
                <a:gd name="connsiteX15" fmla="*/ 909261 w 4058023"/>
                <a:gd name="connsiteY15" fmla="*/ 1613648 h 1613648"/>
                <a:gd name="connsiteX16" fmla="*/ 450209 w 4058023"/>
                <a:gd name="connsiteY16" fmla="*/ 1613648 h 1613648"/>
                <a:gd name="connsiteX17" fmla="*/ 475068 w 4058023"/>
                <a:gd name="connsiteY17" fmla="*/ 0 h 1613648"/>
                <a:gd name="connsiteX18" fmla="*/ 934122 w 4058023"/>
                <a:gd name="connsiteY18" fmla="*/ 0 h 1613648"/>
                <a:gd name="connsiteX19" fmla="*/ 45949 w 4058023"/>
                <a:gd name="connsiteY19" fmla="*/ 1538359 h 1613648"/>
                <a:gd name="connsiteX20" fmla="*/ 15499 w 4058023"/>
                <a:gd name="connsiteY20" fmla="*/ 1493195 h 1613648"/>
                <a:gd name="connsiteX21" fmla="*/ 0 w 4058023"/>
                <a:gd name="connsiteY21" fmla="*/ 1416428 h 1613648"/>
                <a:gd name="connsiteX22" fmla="*/ 0 w 4058023"/>
                <a:gd name="connsiteY22" fmla="*/ 822843 h 1613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058023" h="1613648">
                  <a:moveTo>
                    <a:pt x="4047862" y="146888"/>
                  </a:moveTo>
                  <a:lnTo>
                    <a:pt x="4058023" y="197220"/>
                  </a:lnTo>
                  <a:lnTo>
                    <a:pt x="4058023" y="924390"/>
                  </a:lnTo>
                  <a:lnTo>
                    <a:pt x="3660080" y="1613648"/>
                  </a:lnTo>
                  <a:lnTo>
                    <a:pt x="3201027" y="1613648"/>
                  </a:lnTo>
                  <a:close/>
                  <a:moveTo>
                    <a:pt x="3225888" y="0"/>
                  </a:moveTo>
                  <a:lnTo>
                    <a:pt x="3684941" y="0"/>
                  </a:lnTo>
                  <a:lnTo>
                    <a:pt x="2753301" y="1613648"/>
                  </a:lnTo>
                  <a:lnTo>
                    <a:pt x="2294248" y="1613648"/>
                  </a:lnTo>
                  <a:close/>
                  <a:moveTo>
                    <a:pt x="2303868" y="0"/>
                  </a:moveTo>
                  <a:lnTo>
                    <a:pt x="2762920" y="0"/>
                  </a:lnTo>
                  <a:lnTo>
                    <a:pt x="1831280" y="1613648"/>
                  </a:lnTo>
                  <a:lnTo>
                    <a:pt x="1372228" y="1613648"/>
                  </a:lnTo>
                  <a:close/>
                  <a:moveTo>
                    <a:pt x="1381849" y="0"/>
                  </a:moveTo>
                  <a:lnTo>
                    <a:pt x="1840900" y="0"/>
                  </a:lnTo>
                  <a:lnTo>
                    <a:pt x="909261" y="1613648"/>
                  </a:lnTo>
                  <a:lnTo>
                    <a:pt x="450209" y="1613648"/>
                  </a:lnTo>
                  <a:close/>
                  <a:moveTo>
                    <a:pt x="475068" y="0"/>
                  </a:moveTo>
                  <a:lnTo>
                    <a:pt x="934122" y="0"/>
                  </a:lnTo>
                  <a:lnTo>
                    <a:pt x="45949" y="1538359"/>
                  </a:lnTo>
                  <a:lnTo>
                    <a:pt x="15499" y="1493195"/>
                  </a:lnTo>
                  <a:cubicBezTo>
                    <a:pt x="5519" y="1469600"/>
                    <a:pt x="0" y="1443659"/>
                    <a:pt x="0" y="1416428"/>
                  </a:cubicBezTo>
                  <a:lnTo>
                    <a:pt x="0" y="822843"/>
                  </a:lnTo>
                  <a:close/>
                </a:path>
              </a:pathLst>
            </a:custGeom>
            <a:solidFill>
              <a:srgbClr val="3399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楕円 245">
              <a:extLst>
                <a:ext uri="{FF2B5EF4-FFF2-40B4-BE49-F238E27FC236}">
                  <a16:creationId xmlns:a16="http://schemas.microsoft.com/office/drawing/2014/main" id="{A3CCCD11-DD74-4C2A-8D5C-65B5DEF78100}"/>
                </a:ext>
              </a:extLst>
            </p:cNvPr>
            <p:cNvSpPr/>
            <p:nvPr/>
          </p:nvSpPr>
          <p:spPr>
            <a:xfrm>
              <a:off x="5243680" y="527584"/>
              <a:ext cx="1143874" cy="1143874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楕円 246">
              <a:extLst>
                <a:ext uri="{FF2B5EF4-FFF2-40B4-BE49-F238E27FC236}">
                  <a16:creationId xmlns:a16="http://schemas.microsoft.com/office/drawing/2014/main" id="{B43ED5D4-B2BE-4B23-93F9-C7E695CCC75D}"/>
                </a:ext>
              </a:extLst>
            </p:cNvPr>
            <p:cNvSpPr/>
            <p:nvPr/>
          </p:nvSpPr>
          <p:spPr>
            <a:xfrm>
              <a:off x="6478820" y="527584"/>
              <a:ext cx="1143874" cy="1143874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楕円 247">
              <a:extLst>
                <a:ext uri="{FF2B5EF4-FFF2-40B4-BE49-F238E27FC236}">
                  <a16:creationId xmlns:a16="http://schemas.microsoft.com/office/drawing/2014/main" id="{36141FAE-86E1-4925-9AFD-A54C8396611A}"/>
                </a:ext>
              </a:extLst>
            </p:cNvPr>
            <p:cNvSpPr/>
            <p:nvPr/>
          </p:nvSpPr>
          <p:spPr>
            <a:xfrm>
              <a:off x="7707876" y="527584"/>
              <a:ext cx="1143874" cy="1143874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楕円 248">
              <a:extLst>
                <a:ext uri="{FF2B5EF4-FFF2-40B4-BE49-F238E27FC236}">
                  <a16:creationId xmlns:a16="http://schemas.microsoft.com/office/drawing/2014/main" id="{62FCD212-9609-44CA-8E64-CACF5BEE9199}"/>
                </a:ext>
              </a:extLst>
            </p:cNvPr>
            <p:cNvSpPr/>
            <p:nvPr/>
          </p:nvSpPr>
          <p:spPr>
            <a:xfrm>
              <a:off x="5295216" y="579120"/>
              <a:ext cx="1040802" cy="1040802"/>
            </a:xfrm>
            <a:prstGeom prst="ellipse">
              <a:avLst/>
            </a:prstGeom>
            <a:solidFill>
              <a:srgbClr val="00FF99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楕円 249">
              <a:extLst>
                <a:ext uri="{FF2B5EF4-FFF2-40B4-BE49-F238E27FC236}">
                  <a16:creationId xmlns:a16="http://schemas.microsoft.com/office/drawing/2014/main" id="{EC96D293-8980-49A2-938E-4BDCDBDBD0E4}"/>
                </a:ext>
              </a:extLst>
            </p:cNvPr>
            <p:cNvSpPr/>
            <p:nvPr/>
          </p:nvSpPr>
          <p:spPr>
            <a:xfrm>
              <a:off x="6530356" y="579120"/>
              <a:ext cx="1040802" cy="1040802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楕円 250">
              <a:extLst>
                <a:ext uri="{FF2B5EF4-FFF2-40B4-BE49-F238E27FC236}">
                  <a16:creationId xmlns:a16="http://schemas.microsoft.com/office/drawing/2014/main" id="{6C675896-2A8A-4E93-B975-C00EF30AACC3}"/>
                </a:ext>
              </a:extLst>
            </p:cNvPr>
            <p:cNvSpPr/>
            <p:nvPr/>
          </p:nvSpPr>
          <p:spPr>
            <a:xfrm>
              <a:off x="7759412" y="579120"/>
              <a:ext cx="1040802" cy="1040802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楕円 251">
              <a:extLst>
                <a:ext uri="{FF2B5EF4-FFF2-40B4-BE49-F238E27FC236}">
                  <a16:creationId xmlns:a16="http://schemas.microsoft.com/office/drawing/2014/main" id="{1883AC8E-4663-4C20-A33A-0B8D8D882C7B}"/>
                </a:ext>
              </a:extLst>
            </p:cNvPr>
            <p:cNvSpPr/>
            <p:nvPr/>
          </p:nvSpPr>
          <p:spPr>
            <a:xfrm>
              <a:off x="5243680" y="536911"/>
              <a:ext cx="1143874" cy="1143874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楕円 253">
              <a:extLst>
                <a:ext uri="{FF2B5EF4-FFF2-40B4-BE49-F238E27FC236}">
                  <a16:creationId xmlns:a16="http://schemas.microsoft.com/office/drawing/2014/main" id="{C424ADCB-1329-4212-A601-F3F82FA7704C}"/>
                </a:ext>
              </a:extLst>
            </p:cNvPr>
            <p:cNvSpPr/>
            <p:nvPr/>
          </p:nvSpPr>
          <p:spPr>
            <a:xfrm>
              <a:off x="7707876" y="536911"/>
              <a:ext cx="1143874" cy="1143874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D01F98CD-4671-4A30-9EA5-E4A159AC8469}"/>
                </a:ext>
              </a:extLst>
            </p:cNvPr>
            <p:cNvSpPr/>
            <p:nvPr/>
          </p:nvSpPr>
          <p:spPr>
            <a:xfrm>
              <a:off x="5261936" y="527584"/>
              <a:ext cx="1107365" cy="285110"/>
            </a:xfrm>
            <a:custGeom>
              <a:avLst/>
              <a:gdLst>
                <a:gd name="connsiteX0" fmla="*/ 483059 w 966119"/>
                <a:gd name="connsiteY0" fmla="*/ 0 h 248745"/>
                <a:gd name="connsiteX1" fmla="*/ 905131 w 966119"/>
                <a:gd name="connsiteY1" fmla="*/ 174828 h 248745"/>
                <a:gd name="connsiteX2" fmla="*/ 966119 w 966119"/>
                <a:gd name="connsiteY2" fmla="*/ 248745 h 248745"/>
                <a:gd name="connsiteX3" fmla="*/ 947740 w 966119"/>
                <a:gd name="connsiteY3" fmla="*/ 243757 h 248745"/>
                <a:gd name="connsiteX4" fmla="*/ 483059 w 966119"/>
                <a:gd name="connsiteY4" fmla="*/ 196850 h 248745"/>
                <a:gd name="connsiteX5" fmla="*/ 18378 w 966119"/>
                <a:gd name="connsiteY5" fmla="*/ 243757 h 248745"/>
                <a:gd name="connsiteX6" fmla="*/ 0 w 966119"/>
                <a:gd name="connsiteY6" fmla="*/ 248745 h 248745"/>
                <a:gd name="connsiteX7" fmla="*/ 60987 w 966119"/>
                <a:gd name="connsiteY7" fmla="*/ 174828 h 248745"/>
                <a:gd name="connsiteX8" fmla="*/ 483059 w 966119"/>
                <a:gd name="connsiteY8" fmla="*/ 0 h 248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6119" h="248745">
                  <a:moveTo>
                    <a:pt x="483059" y="0"/>
                  </a:moveTo>
                  <a:cubicBezTo>
                    <a:pt x="647889" y="0"/>
                    <a:pt x="797114" y="66810"/>
                    <a:pt x="905131" y="174828"/>
                  </a:cubicBezTo>
                  <a:lnTo>
                    <a:pt x="966119" y="248745"/>
                  </a:lnTo>
                  <a:lnTo>
                    <a:pt x="947740" y="243757"/>
                  </a:lnTo>
                  <a:cubicBezTo>
                    <a:pt x="804916" y="213553"/>
                    <a:pt x="647889" y="196850"/>
                    <a:pt x="483059" y="196850"/>
                  </a:cubicBezTo>
                  <a:cubicBezTo>
                    <a:pt x="318230" y="196850"/>
                    <a:pt x="161202" y="213553"/>
                    <a:pt x="18378" y="243757"/>
                  </a:cubicBezTo>
                  <a:lnTo>
                    <a:pt x="0" y="248745"/>
                  </a:lnTo>
                  <a:lnTo>
                    <a:pt x="60987" y="174828"/>
                  </a:lnTo>
                  <a:cubicBezTo>
                    <a:pt x="169005" y="66810"/>
                    <a:pt x="318230" y="0"/>
                    <a:pt x="483059" y="0"/>
                  </a:cubicBezTo>
                  <a:close/>
                </a:path>
              </a:pathLst>
            </a:custGeom>
            <a:solidFill>
              <a:srgbClr val="339933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フリーフォーム: 図形 255">
              <a:extLst>
                <a:ext uri="{FF2B5EF4-FFF2-40B4-BE49-F238E27FC236}">
                  <a16:creationId xmlns:a16="http://schemas.microsoft.com/office/drawing/2014/main" id="{CAB246A3-7629-4F02-B667-7CD8FA26EB38}"/>
                </a:ext>
              </a:extLst>
            </p:cNvPr>
            <p:cNvSpPr/>
            <p:nvPr/>
          </p:nvSpPr>
          <p:spPr>
            <a:xfrm>
              <a:off x="6497077" y="527584"/>
              <a:ext cx="1107365" cy="285110"/>
            </a:xfrm>
            <a:custGeom>
              <a:avLst/>
              <a:gdLst>
                <a:gd name="connsiteX0" fmla="*/ 483059 w 966119"/>
                <a:gd name="connsiteY0" fmla="*/ 0 h 248745"/>
                <a:gd name="connsiteX1" fmla="*/ 905131 w 966119"/>
                <a:gd name="connsiteY1" fmla="*/ 174828 h 248745"/>
                <a:gd name="connsiteX2" fmla="*/ 966119 w 966119"/>
                <a:gd name="connsiteY2" fmla="*/ 248745 h 248745"/>
                <a:gd name="connsiteX3" fmla="*/ 947740 w 966119"/>
                <a:gd name="connsiteY3" fmla="*/ 243757 h 248745"/>
                <a:gd name="connsiteX4" fmla="*/ 483059 w 966119"/>
                <a:gd name="connsiteY4" fmla="*/ 196850 h 248745"/>
                <a:gd name="connsiteX5" fmla="*/ 18378 w 966119"/>
                <a:gd name="connsiteY5" fmla="*/ 243757 h 248745"/>
                <a:gd name="connsiteX6" fmla="*/ 0 w 966119"/>
                <a:gd name="connsiteY6" fmla="*/ 248745 h 248745"/>
                <a:gd name="connsiteX7" fmla="*/ 60987 w 966119"/>
                <a:gd name="connsiteY7" fmla="*/ 174828 h 248745"/>
                <a:gd name="connsiteX8" fmla="*/ 483059 w 966119"/>
                <a:gd name="connsiteY8" fmla="*/ 0 h 248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6119" h="248745">
                  <a:moveTo>
                    <a:pt x="483059" y="0"/>
                  </a:moveTo>
                  <a:cubicBezTo>
                    <a:pt x="647889" y="0"/>
                    <a:pt x="797114" y="66810"/>
                    <a:pt x="905131" y="174828"/>
                  </a:cubicBezTo>
                  <a:lnTo>
                    <a:pt x="966119" y="248745"/>
                  </a:lnTo>
                  <a:lnTo>
                    <a:pt x="947740" y="243757"/>
                  </a:lnTo>
                  <a:cubicBezTo>
                    <a:pt x="804916" y="213553"/>
                    <a:pt x="647889" y="196850"/>
                    <a:pt x="483059" y="196850"/>
                  </a:cubicBezTo>
                  <a:cubicBezTo>
                    <a:pt x="318230" y="196850"/>
                    <a:pt x="161202" y="213553"/>
                    <a:pt x="18378" y="243757"/>
                  </a:cubicBezTo>
                  <a:lnTo>
                    <a:pt x="0" y="248745"/>
                  </a:lnTo>
                  <a:lnTo>
                    <a:pt x="60987" y="174828"/>
                  </a:lnTo>
                  <a:cubicBezTo>
                    <a:pt x="169005" y="66810"/>
                    <a:pt x="318230" y="0"/>
                    <a:pt x="483059" y="0"/>
                  </a:cubicBezTo>
                  <a:close/>
                </a:path>
              </a:pathLst>
            </a:custGeom>
            <a:solidFill>
              <a:srgbClr val="339933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フリーフォーム: 図形 256">
              <a:extLst>
                <a:ext uri="{FF2B5EF4-FFF2-40B4-BE49-F238E27FC236}">
                  <a16:creationId xmlns:a16="http://schemas.microsoft.com/office/drawing/2014/main" id="{68A78E48-5A93-43D5-8B60-CC2F98D95BFE}"/>
                </a:ext>
              </a:extLst>
            </p:cNvPr>
            <p:cNvSpPr/>
            <p:nvPr/>
          </p:nvSpPr>
          <p:spPr>
            <a:xfrm>
              <a:off x="7726132" y="527584"/>
              <a:ext cx="1107365" cy="285110"/>
            </a:xfrm>
            <a:custGeom>
              <a:avLst/>
              <a:gdLst>
                <a:gd name="connsiteX0" fmla="*/ 483059 w 966119"/>
                <a:gd name="connsiteY0" fmla="*/ 0 h 248745"/>
                <a:gd name="connsiteX1" fmla="*/ 905131 w 966119"/>
                <a:gd name="connsiteY1" fmla="*/ 174828 h 248745"/>
                <a:gd name="connsiteX2" fmla="*/ 966119 w 966119"/>
                <a:gd name="connsiteY2" fmla="*/ 248745 h 248745"/>
                <a:gd name="connsiteX3" fmla="*/ 947740 w 966119"/>
                <a:gd name="connsiteY3" fmla="*/ 243757 h 248745"/>
                <a:gd name="connsiteX4" fmla="*/ 483059 w 966119"/>
                <a:gd name="connsiteY4" fmla="*/ 196850 h 248745"/>
                <a:gd name="connsiteX5" fmla="*/ 18378 w 966119"/>
                <a:gd name="connsiteY5" fmla="*/ 243757 h 248745"/>
                <a:gd name="connsiteX6" fmla="*/ 0 w 966119"/>
                <a:gd name="connsiteY6" fmla="*/ 248745 h 248745"/>
                <a:gd name="connsiteX7" fmla="*/ 60987 w 966119"/>
                <a:gd name="connsiteY7" fmla="*/ 174828 h 248745"/>
                <a:gd name="connsiteX8" fmla="*/ 483059 w 966119"/>
                <a:gd name="connsiteY8" fmla="*/ 0 h 248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6119" h="248745">
                  <a:moveTo>
                    <a:pt x="483059" y="0"/>
                  </a:moveTo>
                  <a:cubicBezTo>
                    <a:pt x="647889" y="0"/>
                    <a:pt x="797114" y="66810"/>
                    <a:pt x="905131" y="174828"/>
                  </a:cubicBezTo>
                  <a:lnTo>
                    <a:pt x="966119" y="248745"/>
                  </a:lnTo>
                  <a:lnTo>
                    <a:pt x="947740" y="243757"/>
                  </a:lnTo>
                  <a:cubicBezTo>
                    <a:pt x="804916" y="213553"/>
                    <a:pt x="647889" y="196850"/>
                    <a:pt x="483059" y="196850"/>
                  </a:cubicBezTo>
                  <a:cubicBezTo>
                    <a:pt x="318230" y="196850"/>
                    <a:pt x="161202" y="213553"/>
                    <a:pt x="18378" y="243757"/>
                  </a:cubicBezTo>
                  <a:lnTo>
                    <a:pt x="0" y="248745"/>
                  </a:lnTo>
                  <a:lnTo>
                    <a:pt x="60987" y="174828"/>
                  </a:lnTo>
                  <a:cubicBezTo>
                    <a:pt x="169005" y="66810"/>
                    <a:pt x="318230" y="0"/>
                    <a:pt x="483059" y="0"/>
                  </a:cubicBezTo>
                  <a:close/>
                </a:path>
              </a:pathLst>
            </a:custGeom>
            <a:solidFill>
              <a:srgbClr val="339933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8" name="グループ化 257">
            <a:extLst>
              <a:ext uri="{FF2B5EF4-FFF2-40B4-BE49-F238E27FC236}">
                <a16:creationId xmlns:a16="http://schemas.microsoft.com/office/drawing/2014/main" id="{0ADD4B0C-4E57-4F66-AAB8-B55D74829CF3}"/>
              </a:ext>
            </a:extLst>
          </p:cNvPr>
          <p:cNvGrpSpPr/>
          <p:nvPr/>
        </p:nvGrpSpPr>
        <p:grpSpPr>
          <a:xfrm>
            <a:off x="6633281" y="4189467"/>
            <a:ext cx="2574274" cy="1692840"/>
            <a:chOff x="5295216" y="2225040"/>
            <a:chExt cx="3860718" cy="2538804"/>
          </a:xfrm>
        </p:grpSpPr>
        <p:sp>
          <p:nvSpPr>
            <p:cNvPr id="259" name="四角形: 角を丸くする 258">
              <a:extLst>
                <a:ext uri="{FF2B5EF4-FFF2-40B4-BE49-F238E27FC236}">
                  <a16:creationId xmlns:a16="http://schemas.microsoft.com/office/drawing/2014/main" id="{D8758101-5DEA-4E69-9355-AB8F143E38FC}"/>
                </a:ext>
              </a:extLst>
            </p:cNvPr>
            <p:cNvSpPr/>
            <p:nvPr/>
          </p:nvSpPr>
          <p:spPr>
            <a:xfrm>
              <a:off x="5295216" y="2225040"/>
              <a:ext cx="1286906" cy="1269402"/>
            </a:xfrm>
            <a:prstGeom prst="roundRect">
              <a:avLst>
                <a:gd name="adj" fmla="val 4667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楕円 259">
              <a:extLst>
                <a:ext uri="{FF2B5EF4-FFF2-40B4-BE49-F238E27FC236}">
                  <a16:creationId xmlns:a16="http://schemas.microsoft.com/office/drawing/2014/main" id="{80CA5E6A-382B-489A-80CD-A04FFDABEDA0}"/>
                </a:ext>
              </a:extLst>
            </p:cNvPr>
            <p:cNvSpPr/>
            <p:nvPr/>
          </p:nvSpPr>
          <p:spPr>
            <a:xfrm>
              <a:off x="5441188" y="2415601"/>
              <a:ext cx="979720" cy="979720"/>
            </a:xfrm>
            <a:prstGeom prst="ellipse">
              <a:avLst/>
            </a:prstGeom>
            <a:pattFill prst="dkVert">
              <a:fgClr>
                <a:srgbClr val="92D050"/>
              </a:fgClr>
              <a:bgClr>
                <a:srgbClr val="00FF99"/>
              </a:bgClr>
            </a:patt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四角形: 角を丸くする 260">
              <a:extLst>
                <a:ext uri="{FF2B5EF4-FFF2-40B4-BE49-F238E27FC236}">
                  <a16:creationId xmlns:a16="http://schemas.microsoft.com/office/drawing/2014/main" id="{22379C82-0872-4F5D-AC3F-6A1518B4A234}"/>
                </a:ext>
              </a:extLst>
            </p:cNvPr>
            <p:cNvSpPr/>
            <p:nvPr/>
          </p:nvSpPr>
          <p:spPr>
            <a:xfrm>
              <a:off x="6582122" y="2225040"/>
              <a:ext cx="1286906" cy="1269402"/>
            </a:xfrm>
            <a:prstGeom prst="roundRect">
              <a:avLst>
                <a:gd name="adj" fmla="val 4667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楕円 261">
              <a:extLst>
                <a:ext uri="{FF2B5EF4-FFF2-40B4-BE49-F238E27FC236}">
                  <a16:creationId xmlns:a16="http://schemas.microsoft.com/office/drawing/2014/main" id="{560E7E00-BA2B-443F-ADA2-9939332DD4EE}"/>
                </a:ext>
              </a:extLst>
            </p:cNvPr>
            <p:cNvSpPr/>
            <p:nvPr/>
          </p:nvSpPr>
          <p:spPr>
            <a:xfrm>
              <a:off x="6728094" y="2415601"/>
              <a:ext cx="979720" cy="979720"/>
            </a:xfrm>
            <a:prstGeom prst="ellipse">
              <a:avLst/>
            </a:prstGeom>
            <a:pattFill prst="dkVert">
              <a:fgClr>
                <a:srgbClr val="FFFF00"/>
              </a:fgClr>
              <a:bgClr>
                <a:srgbClr val="FFC000"/>
              </a:bgClr>
            </a:patt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四角形: 角を丸くする 262">
              <a:extLst>
                <a:ext uri="{FF2B5EF4-FFF2-40B4-BE49-F238E27FC236}">
                  <a16:creationId xmlns:a16="http://schemas.microsoft.com/office/drawing/2014/main" id="{548FFCA1-559D-4DD6-90C5-6D2F2F819AC1}"/>
                </a:ext>
              </a:extLst>
            </p:cNvPr>
            <p:cNvSpPr/>
            <p:nvPr/>
          </p:nvSpPr>
          <p:spPr>
            <a:xfrm>
              <a:off x="7869028" y="2225040"/>
              <a:ext cx="1286906" cy="1269402"/>
            </a:xfrm>
            <a:prstGeom prst="roundRect">
              <a:avLst>
                <a:gd name="adj" fmla="val 4667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楕円 263">
              <a:extLst>
                <a:ext uri="{FF2B5EF4-FFF2-40B4-BE49-F238E27FC236}">
                  <a16:creationId xmlns:a16="http://schemas.microsoft.com/office/drawing/2014/main" id="{B27B0F94-115D-428B-A827-90DBD49DC67A}"/>
                </a:ext>
              </a:extLst>
            </p:cNvPr>
            <p:cNvSpPr/>
            <p:nvPr/>
          </p:nvSpPr>
          <p:spPr>
            <a:xfrm>
              <a:off x="8015000" y="2415601"/>
              <a:ext cx="979720" cy="979720"/>
            </a:xfrm>
            <a:prstGeom prst="ellipse">
              <a:avLst/>
            </a:prstGeom>
            <a:pattFill prst="dkVert">
              <a:fgClr>
                <a:srgbClr val="FF0000"/>
              </a:fgClr>
              <a:bgClr>
                <a:srgbClr val="C00000"/>
              </a:bgClr>
            </a:patt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楕円 264">
              <a:extLst>
                <a:ext uri="{FF2B5EF4-FFF2-40B4-BE49-F238E27FC236}">
                  <a16:creationId xmlns:a16="http://schemas.microsoft.com/office/drawing/2014/main" id="{D663DCE5-4DF3-47D7-9E20-52FD0CEADCD7}"/>
                </a:ext>
              </a:extLst>
            </p:cNvPr>
            <p:cNvSpPr/>
            <p:nvPr/>
          </p:nvSpPr>
          <p:spPr>
            <a:xfrm>
              <a:off x="5441188" y="2425979"/>
              <a:ext cx="979720" cy="979720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楕円 265">
              <a:extLst>
                <a:ext uri="{FF2B5EF4-FFF2-40B4-BE49-F238E27FC236}">
                  <a16:creationId xmlns:a16="http://schemas.microsoft.com/office/drawing/2014/main" id="{3167F799-6527-415A-994D-85C1318A2CC6}"/>
                </a:ext>
              </a:extLst>
            </p:cNvPr>
            <p:cNvSpPr/>
            <p:nvPr/>
          </p:nvSpPr>
          <p:spPr>
            <a:xfrm>
              <a:off x="6728094" y="2425979"/>
              <a:ext cx="979720" cy="979720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C10DD620-F7D2-4658-8F6F-4939F50C3E5F}"/>
                </a:ext>
              </a:extLst>
            </p:cNvPr>
            <p:cNvGrpSpPr/>
            <p:nvPr/>
          </p:nvGrpSpPr>
          <p:grpSpPr>
            <a:xfrm>
              <a:off x="5379513" y="2380118"/>
              <a:ext cx="1103548" cy="610154"/>
              <a:chOff x="343774" y="2136177"/>
              <a:chExt cx="1287384" cy="711799"/>
            </a:xfrm>
          </p:grpSpPr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FDEE6E52-60FF-485B-9A19-BB05E38B6AA8}"/>
                  </a:ext>
                </a:extLst>
              </p:cNvPr>
              <p:cNvSpPr/>
              <p:nvPr/>
            </p:nvSpPr>
            <p:spPr>
              <a:xfrm>
                <a:off x="455724" y="2200862"/>
                <a:ext cx="1063006" cy="349953"/>
              </a:xfrm>
              <a:custGeom>
                <a:avLst/>
                <a:gdLst>
                  <a:gd name="connsiteX0" fmla="*/ 525022 w 1050044"/>
                  <a:gd name="connsiteY0" fmla="*/ 0 h 345685"/>
                  <a:gd name="connsiteX1" fmla="*/ 999281 w 1050044"/>
                  <a:gd name="connsiteY1" fmla="*/ 252162 h 345685"/>
                  <a:gd name="connsiteX2" fmla="*/ 1050044 w 1050044"/>
                  <a:gd name="connsiteY2" fmla="*/ 345685 h 345685"/>
                  <a:gd name="connsiteX3" fmla="*/ 1001565 w 1050044"/>
                  <a:gd name="connsiteY3" fmla="*/ 296718 h 345685"/>
                  <a:gd name="connsiteX4" fmla="*/ 525022 w 1050044"/>
                  <a:gd name="connsiteY4" fmla="*/ 132218 h 345685"/>
                  <a:gd name="connsiteX5" fmla="*/ 48479 w 1050044"/>
                  <a:gd name="connsiteY5" fmla="*/ 296718 h 345685"/>
                  <a:gd name="connsiteX6" fmla="*/ 0 w 1050044"/>
                  <a:gd name="connsiteY6" fmla="*/ 345685 h 345685"/>
                  <a:gd name="connsiteX7" fmla="*/ 50763 w 1050044"/>
                  <a:gd name="connsiteY7" fmla="*/ 252162 h 345685"/>
                  <a:gd name="connsiteX8" fmla="*/ 525022 w 1050044"/>
                  <a:gd name="connsiteY8" fmla="*/ 0 h 345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0044" h="345685">
                    <a:moveTo>
                      <a:pt x="525022" y="0"/>
                    </a:moveTo>
                    <a:cubicBezTo>
                      <a:pt x="722442" y="0"/>
                      <a:pt x="896500" y="100025"/>
                      <a:pt x="999281" y="252162"/>
                    </a:cubicBezTo>
                    <a:lnTo>
                      <a:pt x="1050044" y="345685"/>
                    </a:lnTo>
                    <a:lnTo>
                      <a:pt x="1001565" y="296718"/>
                    </a:lnTo>
                    <a:cubicBezTo>
                      <a:pt x="879607" y="195082"/>
                      <a:pt x="711124" y="132218"/>
                      <a:pt x="525022" y="132218"/>
                    </a:cubicBezTo>
                    <a:cubicBezTo>
                      <a:pt x="338921" y="132218"/>
                      <a:pt x="170437" y="195082"/>
                      <a:pt x="48479" y="296718"/>
                    </a:cubicBezTo>
                    <a:lnTo>
                      <a:pt x="0" y="345685"/>
                    </a:lnTo>
                    <a:lnTo>
                      <a:pt x="50763" y="252162"/>
                    </a:lnTo>
                    <a:cubicBezTo>
                      <a:pt x="153544" y="100025"/>
                      <a:pt x="327602" y="0"/>
                      <a:pt x="525022" y="0"/>
                    </a:cubicBez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3D3E02B7-85C3-47EC-B38F-463949D9B33B}"/>
                  </a:ext>
                </a:extLst>
              </p:cNvPr>
              <p:cNvSpPr/>
              <p:nvPr/>
            </p:nvSpPr>
            <p:spPr>
              <a:xfrm>
                <a:off x="343774" y="2136177"/>
                <a:ext cx="1287384" cy="711799"/>
              </a:xfrm>
              <a:custGeom>
                <a:avLst/>
                <a:gdLst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2859 w 1287384"/>
                  <a:gd name="connsiteY13" fmla="*/ 641414 h 711799"/>
                  <a:gd name="connsiteX14" fmla="*/ 118190 w 1287384"/>
                  <a:gd name="connsiteY14" fmla="*/ 654001 h 711799"/>
                  <a:gd name="connsiteX15" fmla="*/ 59095 w 1287384"/>
                  <a:gd name="connsiteY15" fmla="*/ 711799 h 711799"/>
                  <a:gd name="connsiteX16" fmla="*/ 0 w 1287384"/>
                  <a:gd name="connsiteY16" fmla="*/ 654001 h 711799"/>
                  <a:gd name="connsiteX17" fmla="*/ 5331 w 1287384"/>
                  <a:gd name="connsiteY17" fmla="*/ 641414 h 711799"/>
                  <a:gd name="connsiteX18" fmla="*/ 0 w 1287384"/>
                  <a:gd name="connsiteY18" fmla="*/ 641414 h 711799"/>
                  <a:gd name="connsiteX19" fmla="*/ 12849 w 1287384"/>
                  <a:gd name="connsiteY19" fmla="*/ 513959 h 711799"/>
                  <a:gd name="connsiteX20" fmla="*/ 643453 w 1287384"/>
                  <a:gd name="connsiteY20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2859 w 1287384"/>
                  <a:gd name="connsiteY13" fmla="*/ 641414 h 711799"/>
                  <a:gd name="connsiteX14" fmla="*/ 118190 w 1287384"/>
                  <a:gd name="connsiteY14" fmla="*/ 654001 h 711799"/>
                  <a:gd name="connsiteX15" fmla="*/ 59095 w 1287384"/>
                  <a:gd name="connsiteY15" fmla="*/ 711799 h 711799"/>
                  <a:gd name="connsiteX16" fmla="*/ 0 w 1287384"/>
                  <a:gd name="connsiteY16" fmla="*/ 654001 h 711799"/>
                  <a:gd name="connsiteX17" fmla="*/ 5331 w 1287384"/>
                  <a:gd name="connsiteY17" fmla="*/ 641414 h 711799"/>
                  <a:gd name="connsiteX18" fmla="*/ 12849 w 1287384"/>
                  <a:gd name="connsiteY18" fmla="*/ 513959 h 711799"/>
                  <a:gd name="connsiteX19" fmla="*/ 643453 w 1287384"/>
                  <a:gd name="connsiteY19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8190 w 1287384"/>
                  <a:gd name="connsiteY13" fmla="*/ 654001 h 711799"/>
                  <a:gd name="connsiteX14" fmla="*/ 59095 w 1287384"/>
                  <a:gd name="connsiteY14" fmla="*/ 711799 h 711799"/>
                  <a:gd name="connsiteX15" fmla="*/ 0 w 1287384"/>
                  <a:gd name="connsiteY15" fmla="*/ 654001 h 711799"/>
                  <a:gd name="connsiteX16" fmla="*/ 5331 w 1287384"/>
                  <a:gd name="connsiteY16" fmla="*/ 641414 h 711799"/>
                  <a:gd name="connsiteX17" fmla="*/ 12849 w 1287384"/>
                  <a:gd name="connsiteY17" fmla="*/ 513959 h 711799"/>
                  <a:gd name="connsiteX18" fmla="*/ 643453 w 1287384"/>
                  <a:gd name="connsiteY18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8190 w 1287384"/>
                  <a:gd name="connsiteY13" fmla="*/ 654001 h 711799"/>
                  <a:gd name="connsiteX14" fmla="*/ 59095 w 1287384"/>
                  <a:gd name="connsiteY14" fmla="*/ 711799 h 711799"/>
                  <a:gd name="connsiteX15" fmla="*/ 0 w 1287384"/>
                  <a:gd name="connsiteY15" fmla="*/ 654001 h 711799"/>
                  <a:gd name="connsiteX16" fmla="*/ 12849 w 1287384"/>
                  <a:gd name="connsiteY16" fmla="*/ 513959 h 711799"/>
                  <a:gd name="connsiteX17" fmla="*/ 643453 w 1287384"/>
                  <a:gd name="connsiteY17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190 w 1287384"/>
                  <a:gd name="connsiteY12" fmla="*/ 654001 h 711799"/>
                  <a:gd name="connsiteX13" fmla="*/ 59095 w 1287384"/>
                  <a:gd name="connsiteY13" fmla="*/ 711799 h 711799"/>
                  <a:gd name="connsiteX14" fmla="*/ 0 w 1287384"/>
                  <a:gd name="connsiteY14" fmla="*/ 654001 h 711799"/>
                  <a:gd name="connsiteX15" fmla="*/ 12849 w 1287384"/>
                  <a:gd name="connsiteY15" fmla="*/ 513959 h 711799"/>
                  <a:gd name="connsiteX16" fmla="*/ 643453 w 1287384"/>
                  <a:gd name="connsiteY16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57938 w 1287384"/>
                  <a:gd name="connsiteY8" fmla="*/ 537846 h 711799"/>
                  <a:gd name="connsiteX9" fmla="*/ 643453 w 1287384"/>
                  <a:gd name="connsiteY9" fmla="*/ 118527 h 711799"/>
                  <a:gd name="connsiteX10" fmla="*/ 128968 w 1287384"/>
                  <a:gd name="connsiteY10" fmla="*/ 537846 h 711799"/>
                  <a:gd name="connsiteX11" fmla="*/ 118190 w 1287384"/>
                  <a:gd name="connsiteY11" fmla="*/ 654001 h 711799"/>
                  <a:gd name="connsiteX12" fmla="*/ 59095 w 1287384"/>
                  <a:gd name="connsiteY12" fmla="*/ 711799 h 711799"/>
                  <a:gd name="connsiteX13" fmla="*/ 0 w 1287384"/>
                  <a:gd name="connsiteY13" fmla="*/ 654001 h 711799"/>
                  <a:gd name="connsiteX14" fmla="*/ 12849 w 1287384"/>
                  <a:gd name="connsiteY14" fmla="*/ 513959 h 711799"/>
                  <a:gd name="connsiteX15" fmla="*/ 643453 w 1287384"/>
                  <a:gd name="connsiteY15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57938 w 1287384"/>
                  <a:gd name="connsiteY7" fmla="*/ 537846 h 711799"/>
                  <a:gd name="connsiteX8" fmla="*/ 643453 w 1287384"/>
                  <a:gd name="connsiteY8" fmla="*/ 118527 h 711799"/>
                  <a:gd name="connsiteX9" fmla="*/ 128968 w 1287384"/>
                  <a:gd name="connsiteY9" fmla="*/ 537846 h 711799"/>
                  <a:gd name="connsiteX10" fmla="*/ 118190 w 1287384"/>
                  <a:gd name="connsiteY10" fmla="*/ 654001 h 711799"/>
                  <a:gd name="connsiteX11" fmla="*/ 59095 w 1287384"/>
                  <a:gd name="connsiteY11" fmla="*/ 711799 h 711799"/>
                  <a:gd name="connsiteX12" fmla="*/ 0 w 1287384"/>
                  <a:gd name="connsiteY12" fmla="*/ 654001 h 711799"/>
                  <a:gd name="connsiteX13" fmla="*/ 12849 w 1287384"/>
                  <a:gd name="connsiteY13" fmla="*/ 513959 h 711799"/>
                  <a:gd name="connsiteX14" fmla="*/ 643453 w 1287384"/>
                  <a:gd name="connsiteY14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7384 w 1287384"/>
                  <a:gd name="connsiteY3" fmla="*/ 654001 h 711799"/>
                  <a:gd name="connsiteX4" fmla="*/ 1228289 w 1287384"/>
                  <a:gd name="connsiteY4" fmla="*/ 711799 h 711799"/>
                  <a:gd name="connsiteX5" fmla="*/ 1169194 w 1287384"/>
                  <a:gd name="connsiteY5" fmla="*/ 654001 h 711799"/>
                  <a:gd name="connsiteX6" fmla="*/ 1157938 w 1287384"/>
                  <a:gd name="connsiteY6" fmla="*/ 537846 h 711799"/>
                  <a:gd name="connsiteX7" fmla="*/ 643453 w 1287384"/>
                  <a:gd name="connsiteY7" fmla="*/ 118527 h 711799"/>
                  <a:gd name="connsiteX8" fmla="*/ 128968 w 1287384"/>
                  <a:gd name="connsiteY8" fmla="*/ 537846 h 711799"/>
                  <a:gd name="connsiteX9" fmla="*/ 118190 w 1287384"/>
                  <a:gd name="connsiteY9" fmla="*/ 654001 h 711799"/>
                  <a:gd name="connsiteX10" fmla="*/ 59095 w 1287384"/>
                  <a:gd name="connsiteY10" fmla="*/ 711799 h 711799"/>
                  <a:gd name="connsiteX11" fmla="*/ 0 w 1287384"/>
                  <a:gd name="connsiteY11" fmla="*/ 654001 h 711799"/>
                  <a:gd name="connsiteX12" fmla="*/ 12849 w 1287384"/>
                  <a:gd name="connsiteY12" fmla="*/ 513959 h 711799"/>
                  <a:gd name="connsiteX13" fmla="*/ 643453 w 1287384"/>
                  <a:gd name="connsiteY13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7384 w 1287384"/>
                  <a:gd name="connsiteY2" fmla="*/ 654001 h 711799"/>
                  <a:gd name="connsiteX3" fmla="*/ 1228289 w 1287384"/>
                  <a:gd name="connsiteY3" fmla="*/ 711799 h 711799"/>
                  <a:gd name="connsiteX4" fmla="*/ 1169194 w 1287384"/>
                  <a:gd name="connsiteY4" fmla="*/ 654001 h 711799"/>
                  <a:gd name="connsiteX5" fmla="*/ 1157938 w 1287384"/>
                  <a:gd name="connsiteY5" fmla="*/ 537846 h 711799"/>
                  <a:gd name="connsiteX6" fmla="*/ 643453 w 1287384"/>
                  <a:gd name="connsiteY6" fmla="*/ 118527 h 711799"/>
                  <a:gd name="connsiteX7" fmla="*/ 128968 w 1287384"/>
                  <a:gd name="connsiteY7" fmla="*/ 537846 h 711799"/>
                  <a:gd name="connsiteX8" fmla="*/ 118190 w 1287384"/>
                  <a:gd name="connsiteY8" fmla="*/ 654001 h 711799"/>
                  <a:gd name="connsiteX9" fmla="*/ 59095 w 1287384"/>
                  <a:gd name="connsiteY9" fmla="*/ 711799 h 711799"/>
                  <a:gd name="connsiteX10" fmla="*/ 0 w 1287384"/>
                  <a:gd name="connsiteY10" fmla="*/ 654001 h 711799"/>
                  <a:gd name="connsiteX11" fmla="*/ 12849 w 1287384"/>
                  <a:gd name="connsiteY11" fmla="*/ 513959 h 711799"/>
                  <a:gd name="connsiteX12" fmla="*/ 643453 w 1287384"/>
                  <a:gd name="connsiteY12" fmla="*/ 0 h 711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87384" h="711799">
                    <a:moveTo>
                      <a:pt x="643453" y="0"/>
                    </a:moveTo>
                    <a:cubicBezTo>
                      <a:pt x="954512" y="0"/>
                      <a:pt x="1214037" y="220643"/>
                      <a:pt x="1274057" y="513959"/>
                    </a:cubicBezTo>
                    <a:lnTo>
                      <a:pt x="1287384" y="654001"/>
                    </a:lnTo>
                    <a:cubicBezTo>
                      <a:pt x="1287384" y="685922"/>
                      <a:pt x="1260926" y="711799"/>
                      <a:pt x="1228289" y="711799"/>
                    </a:cubicBezTo>
                    <a:cubicBezTo>
                      <a:pt x="1195652" y="711799"/>
                      <a:pt x="1169194" y="685922"/>
                      <a:pt x="1169194" y="654001"/>
                    </a:cubicBezTo>
                    <a:lnTo>
                      <a:pt x="1157938" y="537846"/>
                    </a:lnTo>
                    <a:cubicBezTo>
                      <a:pt x="1108969" y="298542"/>
                      <a:pt x="897233" y="118527"/>
                      <a:pt x="643453" y="118527"/>
                    </a:cubicBezTo>
                    <a:cubicBezTo>
                      <a:pt x="389672" y="118527"/>
                      <a:pt x="177937" y="298542"/>
                      <a:pt x="128968" y="537846"/>
                    </a:cubicBezTo>
                    <a:lnTo>
                      <a:pt x="118190" y="654001"/>
                    </a:lnTo>
                    <a:cubicBezTo>
                      <a:pt x="118190" y="685922"/>
                      <a:pt x="91732" y="711799"/>
                      <a:pt x="59095" y="711799"/>
                    </a:cubicBezTo>
                    <a:cubicBezTo>
                      <a:pt x="26458" y="711799"/>
                      <a:pt x="0" y="685922"/>
                      <a:pt x="0" y="654001"/>
                    </a:cubicBezTo>
                    <a:lnTo>
                      <a:pt x="12849" y="513959"/>
                    </a:lnTo>
                    <a:cubicBezTo>
                      <a:pt x="72870" y="220643"/>
                      <a:pt x="332394" y="0"/>
                      <a:pt x="643453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65A74DFF-4405-480E-B98D-164BB5D29DD9}"/>
                </a:ext>
              </a:extLst>
            </p:cNvPr>
            <p:cNvGrpSpPr/>
            <p:nvPr/>
          </p:nvGrpSpPr>
          <p:grpSpPr>
            <a:xfrm>
              <a:off x="6667293" y="2380118"/>
              <a:ext cx="1103548" cy="610154"/>
              <a:chOff x="343774" y="2136177"/>
              <a:chExt cx="1287384" cy="711799"/>
            </a:xfrm>
          </p:grpSpPr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D29EE87F-0BAC-4E5C-8397-7A08469EA030}"/>
                  </a:ext>
                </a:extLst>
              </p:cNvPr>
              <p:cNvSpPr/>
              <p:nvPr/>
            </p:nvSpPr>
            <p:spPr>
              <a:xfrm>
                <a:off x="455724" y="2200862"/>
                <a:ext cx="1063006" cy="349953"/>
              </a:xfrm>
              <a:custGeom>
                <a:avLst/>
                <a:gdLst>
                  <a:gd name="connsiteX0" fmla="*/ 525022 w 1050044"/>
                  <a:gd name="connsiteY0" fmla="*/ 0 h 345685"/>
                  <a:gd name="connsiteX1" fmla="*/ 999281 w 1050044"/>
                  <a:gd name="connsiteY1" fmla="*/ 252162 h 345685"/>
                  <a:gd name="connsiteX2" fmla="*/ 1050044 w 1050044"/>
                  <a:gd name="connsiteY2" fmla="*/ 345685 h 345685"/>
                  <a:gd name="connsiteX3" fmla="*/ 1001565 w 1050044"/>
                  <a:gd name="connsiteY3" fmla="*/ 296718 h 345685"/>
                  <a:gd name="connsiteX4" fmla="*/ 525022 w 1050044"/>
                  <a:gd name="connsiteY4" fmla="*/ 132218 h 345685"/>
                  <a:gd name="connsiteX5" fmla="*/ 48479 w 1050044"/>
                  <a:gd name="connsiteY5" fmla="*/ 296718 h 345685"/>
                  <a:gd name="connsiteX6" fmla="*/ 0 w 1050044"/>
                  <a:gd name="connsiteY6" fmla="*/ 345685 h 345685"/>
                  <a:gd name="connsiteX7" fmla="*/ 50763 w 1050044"/>
                  <a:gd name="connsiteY7" fmla="*/ 252162 h 345685"/>
                  <a:gd name="connsiteX8" fmla="*/ 525022 w 1050044"/>
                  <a:gd name="connsiteY8" fmla="*/ 0 h 345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0044" h="345685">
                    <a:moveTo>
                      <a:pt x="525022" y="0"/>
                    </a:moveTo>
                    <a:cubicBezTo>
                      <a:pt x="722442" y="0"/>
                      <a:pt x="896500" y="100025"/>
                      <a:pt x="999281" y="252162"/>
                    </a:cubicBezTo>
                    <a:lnTo>
                      <a:pt x="1050044" y="345685"/>
                    </a:lnTo>
                    <a:lnTo>
                      <a:pt x="1001565" y="296718"/>
                    </a:lnTo>
                    <a:cubicBezTo>
                      <a:pt x="879607" y="195082"/>
                      <a:pt x="711124" y="132218"/>
                      <a:pt x="525022" y="132218"/>
                    </a:cubicBezTo>
                    <a:cubicBezTo>
                      <a:pt x="338921" y="132218"/>
                      <a:pt x="170437" y="195082"/>
                      <a:pt x="48479" y="296718"/>
                    </a:cubicBezTo>
                    <a:lnTo>
                      <a:pt x="0" y="345685"/>
                    </a:lnTo>
                    <a:lnTo>
                      <a:pt x="50763" y="252162"/>
                    </a:lnTo>
                    <a:cubicBezTo>
                      <a:pt x="153544" y="100025"/>
                      <a:pt x="327602" y="0"/>
                      <a:pt x="525022" y="0"/>
                    </a:cubicBez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ED3265C0-E974-46A0-967F-101D8FEC6670}"/>
                  </a:ext>
                </a:extLst>
              </p:cNvPr>
              <p:cNvSpPr/>
              <p:nvPr/>
            </p:nvSpPr>
            <p:spPr>
              <a:xfrm>
                <a:off x="343774" y="2136177"/>
                <a:ext cx="1287384" cy="711799"/>
              </a:xfrm>
              <a:custGeom>
                <a:avLst/>
                <a:gdLst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2859 w 1287384"/>
                  <a:gd name="connsiteY13" fmla="*/ 641414 h 711799"/>
                  <a:gd name="connsiteX14" fmla="*/ 118190 w 1287384"/>
                  <a:gd name="connsiteY14" fmla="*/ 654001 h 711799"/>
                  <a:gd name="connsiteX15" fmla="*/ 59095 w 1287384"/>
                  <a:gd name="connsiteY15" fmla="*/ 711799 h 711799"/>
                  <a:gd name="connsiteX16" fmla="*/ 0 w 1287384"/>
                  <a:gd name="connsiteY16" fmla="*/ 654001 h 711799"/>
                  <a:gd name="connsiteX17" fmla="*/ 5331 w 1287384"/>
                  <a:gd name="connsiteY17" fmla="*/ 641414 h 711799"/>
                  <a:gd name="connsiteX18" fmla="*/ 0 w 1287384"/>
                  <a:gd name="connsiteY18" fmla="*/ 641414 h 711799"/>
                  <a:gd name="connsiteX19" fmla="*/ 12849 w 1287384"/>
                  <a:gd name="connsiteY19" fmla="*/ 513959 h 711799"/>
                  <a:gd name="connsiteX20" fmla="*/ 643453 w 1287384"/>
                  <a:gd name="connsiteY20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2859 w 1287384"/>
                  <a:gd name="connsiteY13" fmla="*/ 641414 h 711799"/>
                  <a:gd name="connsiteX14" fmla="*/ 118190 w 1287384"/>
                  <a:gd name="connsiteY14" fmla="*/ 654001 h 711799"/>
                  <a:gd name="connsiteX15" fmla="*/ 59095 w 1287384"/>
                  <a:gd name="connsiteY15" fmla="*/ 711799 h 711799"/>
                  <a:gd name="connsiteX16" fmla="*/ 0 w 1287384"/>
                  <a:gd name="connsiteY16" fmla="*/ 654001 h 711799"/>
                  <a:gd name="connsiteX17" fmla="*/ 5331 w 1287384"/>
                  <a:gd name="connsiteY17" fmla="*/ 641414 h 711799"/>
                  <a:gd name="connsiteX18" fmla="*/ 12849 w 1287384"/>
                  <a:gd name="connsiteY18" fmla="*/ 513959 h 711799"/>
                  <a:gd name="connsiteX19" fmla="*/ 643453 w 1287384"/>
                  <a:gd name="connsiteY19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8190 w 1287384"/>
                  <a:gd name="connsiteY13" fmla="*/ 654001 h 711799"/>
                  <a:gd name="connsiteX14" fmla="*/ 59095 w 1287384"/>
                  <a:gd name="connsiteY14" fmla="*/ 711799 h 711799"/>
                  <a:gd name="connsiteX15" fmla="*/ 0 w 1287384"/>
                  <a:gd name="connsiteY15" fmla="*/ 654001 h 711799"/>
                  <a:gd name="connsiteX16" fmla="*/ 5331 w 1287384"/>
                  <a:gd name="connsiteY16" fmla="*/ 641414 h 711799"/>
                  <a:gd name="connsiteX17" fmla="*/ 12849 w 1287384"/>
                  <a:gd name="connsiteY17" fmla="*/ 513959 h 711799"/>
                  <a:gd name="connsiteX18" fmla="*/ 643453 w 1287384"/>
                  <a:gd name="connsiteY18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8190 w 1287384"/>
                  <a:gd name="connsiteY13" fmla="*/ 654001 h 711799"/>
                  <a:gd name="connsiteX14" fmla="*/ 59095 w 1287384"/>
                  <a:gd name="connsiteY14" fmla="*/ 711799 h 711799"/>
                  <a:gd name="connsiteX15" fmla="*/ 0 w 1287384"/>
                  <a:gd name="connsiteY15" fmla="*/ 654001 h 711799"/>
                  <a:gd name="connsiteX16" fmla="*/ 12849 w 1287384"/>
                  <a:gd name="connsiteY16" fmla="*/ 513959 h 711799"/>
                  <a:gd name="connsiteX17" fmla="*/ 643453 w 1287384"/>
                  <a:gd name="connsiteY17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190 w 1287384"/>
                  <a:gd name="connsiteY12" fmla="*/ 654001 h 711799"/>
                  <a:gd name="connsiteX13" fmla="*/ 59095 w 1287384"/>
                  <a:gd name="connsiteY13" fmla="*/ 711799 h 711799"/>
                  <a:gd name="connsiteX14" fmla="*/ 0 w 1287384"/>
                  <a:gd name="connsiteY14" fmla="*/ 654001 h 711799"/>
                  <a:gd name="connsiteX15" fmla="*/ 12849 w 1287384"/>
                  <a:gd name="connsiteY15" fmla="*/ 513959 h 711799"/>
                  <a:gd name="connsiteX16" fmla="*/ 643453 w 1287384"/>
                  <a:gd name="connsiteY16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57938 w 1287384"/>
                  <a:gd name="connsiteY8" fmla="*/ 537846 h 711799"/>
                  <a:gd name="connsiteX9" fmla="*/ 643453 w 1287384"/>
                  <a:gd name="connsiteY9" fmla="*/ 118527 h 711799"/>
                  <a:gd name="connsiteX10" fmla="*/ 128968 w 1287384"/>
                  <a:gd name="connsiteY10" fmla="*/ 537846 h 711799"/>
                  <a:gd name="connsiteX11" fmla="*/ 118190 w 1287384"/>
                  <a:gd name="connsiteY11" fmla="*/ 654001 h 711799"/>
                  <a:gd name="connsiteX12" fmla="*/ 59095 w 1287384"/>
                  <a:gd name="connsiteY12" fmla="*/ 711799 h 711799"/>
                  <a:gd name="connsiteX13" fmla="*/ 0 w 1287384"/>
                  <a:gd name="connsiteY13" fmla="*/ 654001 h 711799"/>
                  <a:gd name="connsiteX14" fmla="*/ 12849 w 1287384"/>
                  <a:gd name="connsiteY14" fmla="*/ 513959 h 711799"/>
                  <a:gd name="connsiteX15" fmla="*/ 643453 w 1287384"/>
                  <a:gd name="connsiteY15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57938 w 1287384"/>
                  <a:gd name="connsiteY7" fmla="*/ 537846 h 711799"/>
                  <a:gd name="connsiteX8" fmla="*/ 643453 w 1287384"/>
                  <a:gd name="connsiteY8" fmla="*/ 118527 h 711799"/>
                  <a:gd name="connsiteX9" fmla="*/ 128968 w 1287384"/>
                  <a:gd name="connsiteY9" fmla="*/ 537846 h 711799"/>
                  <a:gd name="connsiteX10" fmla="*/ 118190 w 1287384"/>
                  <a:gd name="connsiteY10" fmla="*/ 654001 h 711799"/>
                  <a:gd name="connsiteX11" fmla="*/ 59095 w 1287384"/>
                  <a:gd name="connsiteY11" fmla="*/ 711799 h 711799"/>
                  <a:gd name="connsiteX12" fmla="*/ 0 w 1287384"/>
                  <a:gd name="connsiteY12" fmla="*/ 654001 h 711799"/>
                  <a:gd name="connsiteX13" fmla="*/ 12849 w 1287384"/>
                  <a:gd name="connsiteY13" fmla="*/ 513959 h 711799"/>
                  <a:gd name="connsiteX14" fmla="*/ 643453 w 1287384"/>
                  <a:gd name="connsiteY14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7384 w 1287384"/>
                  <a:gd name="connsiteY3" fmla="*/ 654001 h 711799"/>
                  <a:gd name="connsiteX4" fmla="*/ 1228289 w 1287384"/>
                  <a:gd name="connsiteY4" fmla="*/ 711799 h 711799"/>
                  <a:gd name="connsiteX5" fmla="*/ 1169194 w 1287384"/>
                  <a:gd name="connsiteY5" fmla="*/ 654001 h 711799"/>
                  <a:gd name="connsiteX6" fmla="*/ 1157938 w 1287384"/>
                  <a:gd name="connsiteY6" fmla="*/ 537846 h 711799"/>
                  <a:gd name="connsiteX7" fmla="*/ 643453 w 1287384"/>
                  <a:gd name="connsiteY7" fmla="*/ 118527 h 711799"/>
                  <a:gd name="connsiteX8" fmla="*/ 128968 w 1287384"/>
                  <a:gd name="connsiteY8" fmla="*/ 537846 h 711799"/>
                  <a:gd name="connsiteX9" fmla="*/ 118190 w 1287384"/>
                  <a:gd name="connsiteY9" fmla="*/ 654001 h 711799"/>
                  <a:gd name="connsiteX10" fmla="*/ 59095 w 1287384"/>
                  <a:gd name="connsiteY10" fmla="*/ 711799 h 711799"/>
                  <a:gd name="connsiteX11" fmla="*/ 0 w 1287384"/>
                  <a:gd name="connsiteY11" fmla="*/ 654001 h 711799"/>
                  <a:gd name="connsiteX12" fmla="*/ 12849 w 1287384"/>
                  <a:gd name="connsiteY12" fmla="*/ 513959 h 711799"/>
                  <a:gd name="connsiteX13" fmla="*/ 643453 w 1287384"/>
                  <a:gd name="connsiteY13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7384 w 1287384"/>
                  <a:gd name="connsiteY2" fmla="*/ 654001 h 711799"/>
                  <a:gd name="connsiteX3" fmla="*/ 1228289 w 1287384"/>
                  <a:gd name="connsiteY3" fmla="*/ 711799 h 711799"/>
                  <a:gd name="connsiteX4" fmla="*/ 1169194 w 1287384"/>
                  <a:gd name="connsiteY4" fmla="*/ 654001 h 711799"/>
                  <a:gd name="connsiteX5" fmla="*/ 1157938 w 1287384"/>
                  <a:gd name="connsiteY5" fmla="*/ 537846 h 711799"/>
                  <a:gd name="connsiteX6" fmla="*/ 643453 w 1287384"/>
                  <a:gd name="connsiteY6" fmla="*/ 118527 h 711799"/>
                  <a:gd name="connsiteX7" fmla="*/ 128968 w 1287384"/>
                  <a:gd name="connsiteY7" fmla="*/ 537846 h 711799"/>
                  <a:gd name="connsiteX8" fmla="*/ 118190 w 1287384"/>
                  <a:gd name="connsiteY8" fmla="*/ 654001 h 711799"/>
                  <a:gd name="connsiteX9" fmla="*/ 59095 w 1287384"/>
                  <a:gd name="connsiteY9" fmla="*/ 711799 h 711799"/>
                  <a:gd name="connsiteX10" fmla="*/ 0 w 1287384"/>
                  <a:gd name="connsiteY10" fmla="*/ 654001 h 711799"/>
                  <a:gd name="connsiteX11" fmla="*/ 12849 w 1287384"/>
                  <a:gd name="connsiteY11" fmla="*/ 513959 h 711799"/>
                  <a:gd name="connsiteX12" fmla="*/ 643453 w 1287384"/>
                  <a:gd name="connsiteY12" fmla="*/ 0 h 711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87384" h="711799">
                    <a:moveTo>
                      <a:pt x="643453" y="0"/>
                    </a:moveTo>
                    <a:cubicBezTo>
                      <a:pt x="954512" y="0"/>
                      <a:pt x="1214037" y="220643"/>
                      <a:pt x="1274057" y="513959"/>
                    </a:cubicBezTo>
                    <a:lnTo>
                      <a:pt x="1287384" y="654001"/>
                    </a:lnTo>
                    <a:cubicBezTo>
                      <a:pt x="1287384" y="685922"/>
                      <a:pt x="1260926" y="711799"/>
                      <a:pt x="1228289" y="711799"/>
                    </a:cubicBezTo>
                    <a:cubicBezTo>
                      <a:pt x="1195652" y="711799"/>
                      <a:pt x="1169194" y="685922"/>
                      <a:pt x="1169194" y="654001"/>
                    </a:cubicBezTo>
                    <a:lnTo>
                      <a:pt x="1157938" y="537846"/>
                    </a:lnTo>
                    <a:cubicBezTo>
                      <a:pt x="1108969" y="298542"/>
                      <a:pt x="897233" y="118527"/>
                      <a:pt x="643453" y="118527"/>
                    </a:cubicBezTo>
                    <a:cubicBezTo>
                      <a:pt x="389672" y="118527"/>
                      <a:pt x="177937" y="298542"/>
                      <a:pt x="128968" y="537846"/>
                    </a:cubicBezTo>
                    <a:lnTo>
                      <a:pt x="118190" y="654001"/>
                    </a:lnTo>
                    <a:cubicBezTo>
                      <a:pt x="118190" y="685922"/>
                      <a:pt x="91732" y="711799"/>
                      <a:pt x="59095" y="711799"/>
                    </a:cubicBezTo>
                    <a:cubicBezTo>
                      <a:pt x="26458" y="711799"/>
                      <a:pt x="0" y="685922"/>
                      <a:pt x="0" y="654001"/>
                    </a:cubicBezTo>
                    <a:lnTo>
                      <a:pt x="12849" y="513959"/>
                    </a:lnTo>
                    <a:cubicBezTo>
                      <a:pt x="72870" y="220643"/>
                      <a:pt x="332394" y="0"/>
                      <a:pt x="643453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7F025C4F-2EF4-42DD-8D4D-A1AE1C674D69}"/>
                </a:ext>
              </a:extLst>
            </p:cNvPr>
            <p:cNvGrpSpPr/>
            <p:nvPr/>
          </p:nvGrpSpPr>
          <p:grpSpPr>
            <a:xfrm>
              <a:off x="7947453" y="2380118"/>
              <a:ext cx="1103548" cy="610154"/>
              <a:chOff x="343774" y="2136177"/>
              <a:chExt cx="1287384" cy="711799"/>
            </a:xfrm>
          </p:grpSpPr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BD1C32EF-465D-4D57-8852-38EB82C82DF6}"/>
                  </a:ext>
                </a:extLst>
              </p:cNvPr>
              <p:cNvSpPr/>
              <p:nvPr/>
            </p:nvSpPr>
            <p:spPr>
              <a:xfrm>
                <a:off x="455724" y="2200862"/>
                <a:ext cx="1063006" cy="349953"/>
              </a:xfrm>
              <a:custGeom>
                <a:avLst/>
                <a:gdLst>
                  <a:gd name="connsiteX0" fmla="*/ 525022 w 1050044"/>
                  <a:gd name="connsiteY0" fmla="*/ 0 h 345685"/>
                  <a:gd name="connsiteX1" fmla="*/ 999281 w 1050044"/>
                  <a:gd name="connsiteY1" fmla="*/ 252162 h 345685"/>
                  <a:gd name="connsiteX2" fmla="*/ 1050044 w 1050044"/>
                  <a:gd name="connsiteY2" fmla="*/ 345685 h 345685"/>
                  <a:gd name="connsiteX3" fmla="*/ 1001565 w 1050044"/>
                  <a:gd name="connsiteY3" fmla="*/ 296718 h 345685"/>
                  <a:gd name="connsiteX4" fmla="*/ 525022 w 1050044"/>
                  <a:gd name="connsiteY4" fmla="*/ 132218 h 345685"/>
                  <a:gd name="connsiteX5" fmla="*/ 48479 w 1050044"/>
                  <a:gd name="connsiteY5" fmla="*/ 296718 h 345685"/>
                  <a:gd name="connsiteX6" fmla="*/ 0 w 1050044"/>
                  <a:gd name="connsiteY6" fmla="*/ 345685 h 345685"/>
                  <a:gd name="connsiteX7" fmla="*/ 50763 w 1050044"/>
                  <a:gd name="connsiteY7" fmla="*/ 252162 h 345685"/>
                  <a:gd name="connsiteX8" fmla="*/ 525022 w 1050044"/>
                  <a:gd name="connsiteY8" fmla="*/ 0 h 345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0044" h="345685">
                    <a:moveTo>
                      <a:pt x="525022" y="0"/>
                    </a:moveTo>
                    <a:cubicBezTo>
                      <a:pt x="722442" y="0"/>
                      <a:pt x="896500" y="100025"/>
                      <a:pt x="999281" y="252162"/>
                    </a:cubicBezTo>
                    <a:lnTo>
                      <a:pt x="1050044" y="345685"/>
                    </a:lnTo>
                    <a:lnTo>
                      <a:pt x="1001565" y="296718"/>
                    </a:lnTo>
                    <a:cubicBezTo>
                      <a:pt x="879607" y="195082"/>
                      <a:pt x="711124" y="132218"/>
                      <a:pt x="525022" y="132218"/>
                    </a:cubicBezTo>
                    <a:cubicBezTo>
                      <a:pt x="338921" y="132218"/>
                      <a:pt x="170437" y="195082"/>
                      <a:pt x="48479" y="296718"/>
                    </a:cubicBezTo>
                    <a:lnTo>
                      <a:pt x="0" y="345685"/>
                    </a:lnTo>
                    <a:lnTo>
                      <a:pt x="50763" y="252162"/>
                    </a:lnTo>
                    <a:cubicBezTo>
                      <a:pt x="153544" y="100025"/>
                      <a:pt x="327602" y="0"/>
                      <a:pt x="525022" y="0"/>
                    </a:cubicBez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43BE3012-1453-4A4C-B41D-00253D806744}"/>
                  </a:ext>
                </a:extLst>
              </p:cNvPr>
              <p:cNvSpPr/>
              <p:nvPr/>
            </p:nvSpPr>
            <p:spPr>
              <a:xfrm>
                <a:off x="343774" y="2136177"/>
                <a:ext cx="1287384" cy="711799"/>
              </a:xfrm>
              <a:custGeom>
                <a:avLst/>
                <a:gdLst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2859 w 1287384"/>
                  <a:gd name="connsiteY13" fmla="*/ 641414 h 711799"/>
                  <a:gd name="connsiteX14" fmla="*/ 118190 w 1287384"/>
                  <a:gd name="connsiteY14" fmla="*/ 654001 h 711799"/>
                  <a:gd name="connsiteX15" fmla="*/ 59095 w 1287384"/>
                  <a:gd name="connsiteY15" fmla="*/ 711799 h 711799"/>
                  <a:gd name="connsiteX16" fmla="*/ 0 w 1287384"/>
                  <a:gd name="connsiteY16" fmla="*/ 654001 h 711799"/>
                  <a:gd name="connsiteX17" fmla="*/ 5331 w 1287384"/>
                  <a:gd name="connsiteY17" fmla="*/ 641414 h 711799"/>
                  <a:gd name="connsiteX18" fmla="*/ 0 w 1287384"/>
                  <a:gd name="connsiteY18" fmla="*/ 641414 h 711799"/>
                  <a:gd name="connsiteX19" fmla="*/ 12849 w 1287384"/>
                  <a:gd name="connsiteY19" fmla="*/ 513959 h 711799"/>
                  <a:gd name="connsiteX20" fmla="*/ 643453 w 1287384"/>
                  <a:gd name="connsiteY20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2859 w 1287384"/>
                  <a:gd name="connsiteY13" fmla="*/ 641414 h 711799"/>
                  <a:gd name="connsiteX14" fmla="*/ 118190 w 1287384"/>
                  <a:gd name="connsiteY14" fmla="*/ 654001 h 711799"/>
                  <a:gd name="connsiteX15" fmla="*/ 59095 w 1287384"/>
                  <a:gd name="connsiteY15" fmla="*/ 711799 h 711799"/>
                  <a:gd name="connsiteX16" fmla="*/ 0 w 1287384"/>
                  <a:gd name="connsiteY16" fmla="*/ 654001 h 711799"/>
                  <a:gd name="connsiteX17" fmla="*/ 5331 w 1287384"/>
                  <a:gd name="connsiteY17" fmla="*/ 641414 h 711799"/>
                  <a:gd name="connsiteX18" fmla="*/ 12849 w 1287384"/>
                  <a:gd name="connsiteY18" fmla="*/ 513959 h 711799"/>
                  <a:gd name="connsiteX19" fmla="*/ 643453 w 1287384"/>
                  <a:gd name="connsiteY19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8190 w 1287384"/>
                  <a:gd name="connsiteY13" fmla="*/ 654001 h 711799"/>
                  <a:gd name="connsiteX14" fmla="*/ 59095 w 1287384"/>
                  <a:gd name="connsiteY14" fmla="*/ 711799 h 711799"/>
                  <a:gd name="connsiteX15" fmla="*/ 0 w 1287384"/>
                  <a:gd name="connsiteY15" fmla="*/ 654001 h 711799"/>
                  <a:gd name="connsiteX16" fmla="*/ 5331 w 1287384"/>
                  <a:gd name="connsiteY16" fmla="*/ 641414 h 711799"/>
                  <a:gd name="connsiteX17" fmla="*/ 12849 w 1287384"/>
                  <a:gd name="connsiteY17" fmla="*/ 513959 h 711799"/>
                  <a:gd name="connsiteX18" fmla="*/ 643453 w 1287384"/>
                  <a:gd name="connsiteY18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8190 w 1287384"/>
                  <a:gd name="connsiteY13" fmla="*/ 654001 h 711799"/>
                  <a:gd name="connsiteX14" fmla="*/ 59095 w 1287384"/>
                  <a:gd name="connsiteY14" fmla="*/ 711799 h 711799"/>
                  <a:gd name="connsiteX15" fmla="*/ 0 w 1287384"/>
                  <a:gd name="connsiteY15" fmla="*/ 654001 h 711799"/>
                  <a:gd name="connsiteX16" fmla="*/ 12849 w 1287384"/>
                  <a:gd name="connsiteY16" fmla="*/ 513959 h 711799"/>
                  <a:gd name="connsiteX17" fmla="*/ 643453 w 1287384"/>
                  <a:gd name="connsiteY17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190 w 1287384"/>
                  <a:gd name="connsiteY12" fmla="*/ 654001 h 711799"/>
                  <a:gd name="connsiteX13" fmla="*/ 59095 w 1287384"/>
                  <a:gd name="connsiteY13" fmla="*/ 711799 h 711799"/>
                  <a:gd name="connsiteX14" fmla="*/ 0 w 1287384"/>
                  <a:gd name="connsiteY14" fmla="*/ 654001 h 711799"/>
                  <a:gd name="connsiteX15" fmla="*/ 12849 w 1287384"/>
                  <a:gd name="connsiteY15" fmla="*/ 513959 h 711799"/>
                  <a:gd name="connsiteX16" fmla="*/ 643453 w 1287384"/>
                  <a:gd name="connsiteY16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57938 w 1287384"/>
                  <a:gd name="connsiteY8" fmla="*/ 537846 h 711799"/>
                  <a:gd name="connsiteX9" fmla="*/ 643453 w 1287384"/>
                  <a:gd name="connsiteY9" fmla="*/ 118527 h 711799"/>
                  <a:gd name="connsiteX10" fmla="*/ 128968 w 1287384"/>
                  <a:gd name="connsiteY10" fmla="*/ 537846 h 711799"/>
                  <a:gd name="connsiteX11" fmla="*/ 118190 w 1287384"/>
                  <a:gd name="connsiteY11" fmla="*/ 654001 h 711799"/>
                  <a:gd name="connsiteX12" fmla="*/ 59095 w 1287384"/>
                  <a:gd name="connsiteY12" fmla="*/ 711799 h 711799"/>
                  <a:gd name="connsiteX13" fmla="*/ 0 w 1287384"/>
                  <a:gd name="connsiteY13" fmla="*/ 654001 h 711799"/>
                  <a:gd name="connsiteX14" fmla="*/ 12849 w 1287384"/>
                  <a:gd name="connsiteY14" fmla="*/ 513959 h 711799"/>
                  <a:gd name="connsiteX15" fmla="*/ 643453 w 1287384"/>
                  <a:gd name="connsiteY15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57938 w 1287384"/>
                  <a:gd name="connsiteY7" fmla="*/ 537846 h 711799"/>
                  <a:gd name="connsiteX8" fmla="*/ 643453 w 1287384"/>
                  <a:gd name="connsiteY8" fmla="*/ 118527 h 711799"/>
                  <a:gd name="connsiteX9" fmla="*/ 128968 w 1287384"/>
                  <a:gd name="connsiteY9" fmla="*/ 537846 h 711799"/>
                  <a:gd name="connsiteX10" fmla="*/ 118190 w 1287384"/>
                  <a:gd name="connsiteY10" fmla="*/ 654001 h 711799"/>
                  <a:gd name="connsiteX11" fmla="*/ 59095 w 1287384"/>
                  <a:gd name="connsiteY11" fmla="*/ 711799 h 711799"/>
                  <a:gd name="connsiteX12" fmla="*/ 0 w 1287384"/>
                  <a:gd name="connsiteY12" fmla="*/ 654001 h 711799"/>
                  <a:gd name="connsiteX13" fmla="*/ 12849 w 1287384"/>
                  <a:gd name="connsiteY13" fmla="*/ 513959 h 711799"/>
                  <a:gd name="connsiteX14" fmla="*/ 643453 w 1287384"/>
                  <a:gd name="connsiteY14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7384 w 1287384"/>
                  <a:gd name="connsiteY3" fmla="*/ 654001 h 711799"/>
                  <a:gd name="connsiteX4" fmla="*/ 1228289 w 1287384"/>
                  <a:gd name="connsiteY4" fmla="*/ 711799 h 711799"/>
                  <a:gd name="connsiteX5" fmla="*/ 1169194 w 1287384"/>
                  <a:gd name="connsiteY5" fmla="*/ 654001 h 711799"/>
                  <a:gd name="connsiteX6" fmla="*/ 1157938 w 1287384"/>
                  <a:gd name="connsiteY6" fmla="*/ 537846 h 711799"/>
                  <a:gd name="connsiteX7" fmla="*/ 643453 w 1287384"/>
                  <a:gd name="connsiteY7" fmla="*/ 118527 h 711799"/>
                  <a:gd name="connsiteX8" fmla="*/ 128968 w 1287384"/>
                  <a:gd name="connsiteY8" fmla="*/ 537846 h 711799"/>
                  <a:gd name="connsiteX9" fmla="*/ 118190 w 1287384"/>
                  <a:gd name="connsiteY9" fmla="*/ 654001 h 711799"/>
                  <a:gd name="connsiteX10" fmla="*/ 59095 w 1287384"/>
                  <a:gd name="connsiteY10" fmla="*/ 711799 h 711799"/>
                  <a:gd name="connsiteX11" fmla="*/ 0 w 1287384"/>
                  <a:gd name="connsiteY11" fmla="*/ 654001 h 711799"/>
                  <a:gd name="connsiteX12" fmla="*/ 12849 w 1287384"/>
                  <a:gd name="connsiteY12" fmla="*/ 513959 h 711799"/>
                  <a:gd name="connsiteX13" fmla="*/ 643453 w 1287384"/>
                  <a:gd name="connsiteY13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7384 w 1287384"/>
                  <a:gd name="connsiteY2" fmla="*/ 654001 h 711799"/>
                  <a:gd name="connsiteX3" fmla="*/ 1228289 w 1287384"/>
                  <a:gd name="connsiteY3" fmla="*/ 711799 h 711799"/>
                  <a:gd name="connsiteX4" fmla="*/ 1169194 w 1287384"/>
                  <a:gd name="connsiteY4" fmla="*/ 654001 h 711799"/>
                  <a:gd name="connsiteX5" fmla="*/ 1157938 w 1287384"/>
                  <a:gd name="connsiteY5" fmla="*/ 537846 h 711799"/>
                  <a:gd name="connsiteX6" fmla="*/ 643453 w 1287384"/>
                  <a:gd name="connsiteY6" fmla="*/ 118527 h 711799"/>
                  <a:gd name="connsiteX7" fmla="*/ 128968 w 1287384"/>
                  <a:gd name="connsiteY7" fmla="*/ 537846 h 711799"/>
                  <a:gd name="connsiteX8" fmla="*/ 118190 w 1287384"/>
                  <a:gd name="connsiteY8" fmla="*/ 654001 h 711799"/>
                  <a:gd name="connsiteX9" fmla="*/ 59095 w 1287384"/>
                  <a:gd name="connsiteY9" fmla="*/ 711799 h 711799"/>
                  <a:gd name="connsiteX10" fmla="*/ 0 w 1287384"/>
                  <a:gd name="connsiteY10" fmla="*/ 654001 h 711799"/>
                  <a:gd name="connsiteX11" fmla="*/ 12849 w 1287384"/>
                  <a:gd name="connsiteY11" fmla="*/ 513959 h 711799"/>
                  <a:gd name="connsiteX12" fmla="*/ 643453 w 1287384"/>
                  <a:gd name="connsiteY12" fmla="*/ 0 h 711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87384" h="711799">
                    <a:moveTo>
                      <a:pt x="643453" y="0"/>
                    </a:moveTo>
                    <a:cubicBezTo>
                      <a:pt x="954512" y="0"/>
                      <a:pt x="1214037" y="220643"/>
                      <a:pt x="1274057" y="513959"/>
                    </a:cubicBezTo>
                    <a:lnTo>
                      <a:pt x="1287384" y="654001"/>
                    </a:lnTo>
                    <a:cubicBezTo>
                      <a:pt x="1287384" y="685922"/>
                      <a:pt x="1260926" y="711799"/>
                      <a:pt x="1228289" y="711799"/>
                    </a:cubicBezTo>
                    <a:cubicBezTo>
                      <a:pt x="1195652" y="711799"/>
                      <a:pt x="1169194" y="685922"/>
                      <a:pt x="1169194" y="654001"/>
                    </a:cubicBezTo>
                    <a:lnTo>
                      <a:pt x="1157938" y="537846"/>
                    </a:lnTo>
                    <a:cubicBezTo>
                      <a:pt x="1108969" y="298542"/>
                      <a:pt x="897233" y="118527"/>
                      <a:pt x="643453" y="118527"/>
                    </a:cubicBezTo>
                    <a:cubicBezTo>
                      <a:pt x="389672" y="118527"/>
                      <a:pt x="177937" y="298542"/>
                      <a:pt x="128968" y="537846"/>
                    </a:cubicBezTo>
                    <a:lnTo>
                      <a:pt x="118190" y="654001"/>
                    </a:lnTo>
                    <a:cubicBezTo>
                      <a:pt x="118190" y="685922"/>
                      <a:pt x="91732" y="711799"/>
                      <a:pt x="59095" y="711799"/>
                    </a:cubicBezTo>
                    <a:cubicBezTo>
                      <a:pt x="26458" y="711799"/>
                      <a:pt x="0" y="685922"/>
                      <a:pt x="0" y="654001"/>
                    </a:cubicBezTo>
                    <a:lnTo>
                      <a:pt x="12849" y="513959"/>
                    </a:lnTo>
                    <a:cubicBezTo>
                      <a:pt x="72870" y="220643"/>
                      <a:pt x="332394" y="0"/>
                      <a:pt x="643453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1" name="四角形: 角を丸くする 270">
              <a:extLst>
                <a:ext uri="{FF2B5EF4-FFF2-40B4-BE49-F238E27FC236}">
                  <a16:creationId xmlns:a16="http://schemas.microsoft.com/office/drawing/2014/main" id="{FC2BDC60-CC1B-48DB-A9CB-1AA3FF2ED4C4}"/>
                </a:ext>
              </a:extLst>
            </p:cNvPr>
            <p:cNvSpPr/>
            <p:nvPr/>
          </p:nvSpPr>
          <p:spPr>
            <a:xfrm>
              <a:off x="5295216" y="3494442"/>
              <a:ext cx="1286906" cy="1269402"/>
            </a:xfrm>
            <a:prstGeom prst="roundRect">
              <a:avLst>
                <a:gd name="adj" fmla="val 4667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楕円 271">
              <a:extLst>
                <a:ext uri="{FF2B5EF4-FFF2-40B4-BE49-F238E27FC236}">
                  <a16:creationId xmlns:a16="http://schemas.microsoft.com/office/drawing/2014/main" id="{E7A70361-7661-4F7C-BDCB-A530C4608422}"/>
                </a:ext>
              </a:extLst>
            </p:cNvPr>
            <p:cNvSpPr/>
            <p:nvPr/>
          </p:nvSpPr>
          <p:spPr>
            <a:xfrm>
              <a:off x="5441188" y="3685003"/>
              <a:ext cx="979720" cy="97972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ABF84F1A-1A68-4F7C-AA68-342AD51737C4}"/>
                </a:ext>
              </a:extLst>
            </p:cNvPr>
            <p:cNvSpPr/>
            <p:nvPr/>
          </p:nvSpPr>
          <p:spPr>
            <a:xfrm rot="16200000">
              <a:off x="5554480" y="3807648"/>
              <a:ext cx="742636" cy="766546"/>
            </a:xfrm>
            <a:custGeom>
              <a:avLst/>
              <a:gdLst>
                <a:gd name="connsiteX0" fmla="*/ 451404 w 1009382"/>
                <a:gd name="connsiteY0" fmla="*/ 328141 h 1041881"/>
                <a:gd name="connsiteX1" fmla="*/ 563354 w 1009382"/>
                <a:gd name="connsiteY1" fmla="*/ 328141 h 1041881"/>
                <a:gd name="connsiteX2" fmla="*/ 563354 w 1009382"/>
                <a:gd name="connsiteY2" fmla="*/ 1041881 h 1041881"/>
                <a:gd name="connsiteX3" fmla="*/ 451404 w 1009382"/>
                <a:gd name="connsiteY3" fmla="*/ 1041881 h 1041881"/>
                <a:gd name="connsiteX4" fmla="*/ 504691 w 1009382"/>
                <a:gd name="connsiteY4" fmla="*/ 0 h 1041881"/>
                <a:gd name="connsiteX5" fmla="*/ 583852 w 1009382"/>
                <a:gd name="connsiteY5" fmla="*/ 79161 h 1041881"/>
                <a:gd name="connsiteX6" fmla="*/ 1009382 w 1009382"/>
                <a:gd name="connsiteY6" fmla="*/ 504691 h 1041881"/>
                <a:gd name="connsiteX7" fmla="*/ 930221 w 1009382"/>
                <a:gd name="connsiteY7" fmla="*/ 583852 h 1041881"/>
                <a:gd name="connsiteX8" fmla="*/ 504691 w 1009382"/>
                <a:gd name="connsiteY8" fmla="*/ 158322 h 1041881"/>
                <a:gd name="connsiteX9" fmla="*/ 79161 w 1009382"/>
                <a:gd name="connsiteY9" fmla="*/ 583852 h 1041881"/>
                <a:gd name="connsiteX10" fmla="*/ 0 w 1009382"/>
                <a:gd name="connsiteY10" fmla="*/ 504691 h 1041881"/>
                <a:gd name="connsiteX11" fmla="*/ 425530 w 1009382"/>
                <a:gd name="connsiteY11" fmla="*/ 79161 h 1041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09382" h="1041881">
                  <a:moveTo>
                    <a:pt x="451404" y="328141"/>
                  </a:moveTo>
                  <a:lnTo>
                    <a:pt x="563354" y="328141"/>
                  </a:lnTo>
                  <a:lnTo>
                    <a:pt x="563354" y="1041881"/>
                  </a:lnTo>
                  <a:lnTo>
                    <a:pt x="451404" y="1041881"/>
                  </a:lnTo>
                  <a:close/>
                  <a:moveTo>
                    <a:pt x="504691" y="0"/>
                  </a:moveTo>
                  <a:lnTo>
                    <a:pt x="583852" y="79161"/>
                  </a:lnTo>
                  <a:lnTo>
                    <a:pt x="1009382" y="504691"/>
                  </a:lnTo>
                  <a:lnTo>
                    <a:pt x="930221" y="583852"/>
                  </a:lnTo>
                  <a:lnTo>
                    <a:pt x="504691" y="158322"/>
                  </a:lnTo>
                  <a:lnTo>
                    <a:pt x="79161" y="583852"/>
                  </a:lnTo>
                  <a:lnTo>
                    <a:pt x="0" y="504691"/>
                  </a:lnTo>
                  <a:lnTo>
                    <a:pt x="425530" y="79161"/>
                  </a:lnTo>
                  <a:close/>
                </a:path>
              </a:pathLst>
            </a:custGeom>
            <a:solidFill>
              <a:srgbClr val="00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四角形: 角を丸くする 273">
              <a:extLst>
                <a:ext uri="{FF2B5EF4-FFF2-40B4-BE49-F238E27FC236}">
                  <a16:creationId xmlns:a16="http://schemas.microsoft.com/office/drawing/2014/main" id="{038002D6-83D0-4184-A8D0-89054B1CDFE1}"/>
                </a:ext>
              </a:extLst>
            </p:cNvPr>
            <p:cNvSpPr/>
            <p:nvPr/>
          </p:nvSpPr>
          <p:spPr>
            <a:xfrm>
              <a:off x="6582122" y="3494442"/>
              <a:ext cx="1286906" cy="1269402"/>
            </a:xfrm>
            <a:prstGeom prst="roundRect">
              <a:avLst>
                <a:gd name="adj" fmla="val 4667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楕円 274">
              <a:extLst>
                <a:ext uri="{FF2B5EF4-FFF2-40B4-BE49-F238E27FC236}">
                  <a16:creationId xmlns:a16="http://schemas.microsoft.com/office/drawing/2014/main" id="{EF685D75-9E05-4FF8-BC39-43B3D23CAB59}"/>
                </a:ext>
              </a:extLst>
            </p:cNvPr>
            <p:cNvSpPr/>
            <p:nvPr/>
          </p:nvSpPr>
          <p:spPr>
            <a:xfrm>
              <a:off x="6728094" y="3685003"/>
              <a:ext cx="979720" cy="97972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四角形: 角を丸くする 275">
              <a:extLst>
                <a:ext uri="{FF2B5EF4-FFF2-40B4-BE49-F238E27FC236}">
                  <a16:creationId xmlns:a16="http://schemas.microsoft.com/office/drawing/2014/main" id="{B9BE0854-BB4A-408C-90F1-CA8B1D85F769}"/>
                </a:ext>
              </a:extLst>
            </p:cNvPr>
            <p:cNvSpPr/>
            <p:nvPr/>
          </p:nvSpPr>
          <p:spPr>
            <a:xfrm>
              <a:off x="7869028" y="3494442"/>
              <a:ext cx="1286906" cy="1269402"/>
            </a:xfrm>
            <a:prstGeom prst="roundRect">
              <a:avLst>
                <a:gd name="adj" fmla="val 4667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楕円 276">
              <a:extLst>
                <a:ext uri="{FF2B5EF4-FFF2-40B4-BE49-F238E27FC236}">
                  <a16:creationId xmlns:a16="http://schemas.microsoft.com/office/drawing/2014/main" id="{AA572AA7-7CE5-4287-905F-3A60A73F592E}"/>
                </a:ext>
              </a:extLst>
            </p:cNvPr>
            <p:cNvSpPr/>
            <p:nvPr/>
          </p:nvSpPr>
          <p:spPr>
            <a:xfrm>
              <a:off x="8015000" y="3685003"/>
              <a:ext cx="979720" cy="97972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フリーフォーム: 図形 277">
              <a:extLst>
                <a:ext uri="{FF2B5EF4-FFF2-40B4-BE49-F238E27FC236}">
                  <a16:creationId xmlns:a16="http://schemas.microsoft.com/office/drawing/2014/main" id="{A8B55A6C-55FB-4248-AF82-64560FA60194}"/>
                </a:ext>
              </a:extLst>
            </p:cNvPr>
            <p:cNvSpPr/>
            <p:nvPr/>
          </p:nvSpPr>
          <p:spPr>
            <a:xfrm>
              <a:off x="6846636" y="3807648"/>
              <a:ext cx="742636" cy="766546"/>
            </a:xfrm>
            <a:custGeom>
              <a:avLst/>
              <a:gdLst>
                <a:gd name="connsiteX0" fmla="*/ 451404 w 1009382"/>
                <a:gd name="connsiteY0" fmla="*/ 328141 h 1041881"/>
                <a:gd name="connsiteX1" fmla="*/ 563354 w 1009382"/>
                <a:gd name="connsiteY1" fmla="*/ 328141 h 1041881"/>
                <a:gd name="connsiteX2" fmla="*/ 563354 w 1009382"/>
                <a:gd name="connsiteY2" fmla="*/ 1041881 h 1041881"/>
                <a:gd name="connsiteX3" fmla="*/ 451404 w 1009382"/>
                <a:gd name="connsiteY3" fmla="*/ 1041881 h 1041881"/>
                <a:gd name="connsiteX4" fmla="*/ 504691 w 1009382"/>
                <a:gd name="connsiteY4" fmla="*/ 0 h 1041881"/>
                <a:gd name="connsiteX5" fmla="*/ 583852 w 1009382"/>
                <a:gd name="connsiteY5" fmla="*/ 79161 h 1041881"/>
                <a:gd name="connsiteX6" fmla="*/ 1009382 w 1009382"/>
                <a:gd name="connsiteY6" fmla="*/ 504691 h 1041881"/>
                <a:gd name="connsiteX7" fmla="*/ 930221 w 1009382"/>
                <a:gd name="connsiteY7" fmla="*/ 583852 h 1041881"/>
                <a:gd name="connsiteX8" fmla="*/ 504691 w 1009382"/>
                <a:gd name="connsiteY8" fmla="*/ 158322 h 1041881"/>
                <a:gd name="connsiteX9" fmla="*/ 79161 w 1009382"/>
                <a:gd name="connsiteY9" fmla="*/ 583852 h 1041881"/>
                <a:gd name="connsiteX10" fmla="*/ 0 w 1009382"/>
                <a:gd name="connsiteY10" fmla="*/ 504691 h 1041881"/>
                <a:gd name="connsiteX11" fmla="*/ 425530 w 1009382"/>
                <a:gd name="connsiteY11" fmla="*/ 79161 h 1041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09382" h="1041881">
                  <a:moveTo>
                    <a:pt x="451404" y="328141"/>
                  </a:moveTo>
                  <a:lnTo>
                    <a:pt x="563354" y="328141"/>
                  </a:lnTo>
                  <a:lnTo>
                    <a:pt x="563354" y="1041881"/>
                  </a:lnTo>
                  <a:lnTo>
                    <a:pt x="451404" y="1041881"/>
                  </a:lnTo>
                  <a:close/>
                  <a:moveTo>
                    <a:pt x="504691" y="0"/>
                  </a:moveTo>
                  <a:lnTo>
                    <a:pt x="583852" y="79161"/>
                  </a:lnTo>
                  <a:lnTo>
                    <a:pt x="1009382" y="504691"/>
                  </a:lnTo>
                  <a:lnTo>
                    <a:pt x="930221" y="583852"/>
                  </a:lnTo>
                  <a:lnTo>
                    <a:pt x="504691" y="158322"/>
                  </a:lnTo>
                  <a:lnTo>
                    <a:pt x="79161" y="583852"/>
                  </a:lnTo>
                  <a:lnTo>
                    <a:pt x="0" y="504691"/>
                  </a:lnTo>
                  <a:lnTo>
                    <a:pt x="425530" y="79161"/>
                  </a:lnTo>
                  <a:close/>
                </a:path>
              </a:pathLst>
            </a:custGeom>
            <a:solidFill>
              <a:srgbClr val="00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FDADA12B-5F7E-43F2-8C77-CC4ACE149CB3}"/>
                </a:ext>
              </a:extLst>
            </p:cNvPr>
            <p:cNvSpPr/>
            <p:nvPr/>
          </p:nvSpPr>
          <p:spPr>
            <a:xfrm rot="5400000">
              <a:off x="8141163" y="3807648"/>
              <a:ext cx="742636" cy="766546"/>
            </a:xfrm>
            <a:custGeom>
              <a:avLst/>
              <a:gdLst>
                <a:gd name="connsiteX0" fmla="*/ 451404 w 1009382"/>
                <a:gd name="connsiteY0" fmla="*/ 328141 h 1041881"/>
                <a:gd name="connsiteX1" fmla="*/ 563354 w 1009382"/>
                <a:gd name="connsiteY1" fmla="*/ 328141 h 1041881"/>
                <a:gd name="connsiteX2" fmla="*/ 563354 w 1009382"/>
                <a:gd name="connsiteY2" fmla="*/ 1041881 h 1041881"/>
                <a:gd name="connsiteX3" fmla="*/ 451404 w 1009382"/>
                <a:gd name="connsiteY3" fmla="*/ 1041881 h 1041881"/>
                <a:gd name="connsiteX4" fmla="*/ 504691 w 1009382"/>
                <a:gd name="connsiteY4" fmla="*/ 0 h 1041881"/>
                <a:gd name="connsiteX5" fmla="*/ 583852 w 1009382"/>
                <a:gd name="connsiteY5" fmla="*/ 79161 h 1041881"/>
                <a:gd name="connsiteX6" fmla="*/ 1009382 w 1009382"/>
                <a:gd name="connsiteY6" fmla="*/ 504691 h 1041881"/>
                <a:gd name="connsiteX7" fmla="*/ 930221 w 1009382"/>
                <a:gd name="connsiteY7" fmla="*/ 583852 h 1041881"/>
                <a:gd name="connsiteX8" fmla="*/ 504691 w 1009382"/>
                <a:gd name="connsiteY8" fmla="*/ 158322 h 1041881"/>
                <a:gd name="connsiteX9" fmla="*/ 79161 w 1009382"/>
                <a:gd name="connsiteY9" fmla="*/ 583852 h 1041881"/>
                <a:gd name="connsiteX10" fmla="*/ 0 w 1009382"/>
                <a:gd name="connsiteY10" fmla="*/ 504691 h 1041881"/>
                <a:gd name="connsiteX11" fmla="*/ 425530 w 1009382"/>
                <a:gd name="connsiteY11" fmla="*/ 79161 h 1041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09382" h="1041881">
                  <a:moveTo>
                    <a:pt x="451404" y="328141"/>
                  </a:moveTo>
                  <a:lnTo>
                    <a:pt x="563354" y="328141"/>
                  </a:lnTo>
                  <a:lnTo>
                    <a:pt x="563354" y="1041881"/>
                  </a:lnTo>
                  <a:lnTo>
                    <a:pt x="451404" y="1041881"/>
                  </a:lnTo>
                  <a:close/>
                  <a:moveTo>
                    <a:pt x="504691" y="0"/>
                  </a:moveTo>
                  <a:lnTo>
                    <a:pt x="583852" y="79161"/>
                  </a:lnTo>
                  <a:lnTo>
                    <a:pt x="1009382" y="504691"/>
                  </a:lnTo>
                  <a:lnTo>
                    <a:pt x="930221" y="583852"/>
                  </a:lnTo>
                  <a:lnTo>
                    <a:pt x="504691" y="158322"/>
                  </a:lnTo>
                  <a:lnTo>
                    <a:pt x="79161" y="583852"/>
                  </a:lnTo>
                  <a:lnTo>
                    <a:pt x="0" y="504691"/>
                  </a:lnTo>
                  <a:lnTo>
                    <a:pt x="425530" y="79161"/>
                  </a:lnTo>
                  <a:close/>
                </a:path>
              </a:pathLst>
            </a:custGeom>
            <a:solidFill>
              <a:srgbClr val="00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楕円 279">
              <a:extLst>
                <a:ext uri="{FF2B5EF4-FFF2-40B4-BE49-F238E27FC236}">
                  <a16:creationId xmlns:a16="http://schemas.microsoft.com/office/drawing/2014/main" id="{37A99258-F1D2-4729-A7D7-39423CE81339}"/>
                </a:ext>
              </a:extLst>
            </p:cNvPr>
            <p:cNvSpPr/>
            <p:nvPr/>
          </p:nvSpPr>
          <p:spPr>
            <a:xfrm>
              <a:off x="5441188" y="3685003"/>
              <a:ext cx="979720" cy="979720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楕円 280">
              <a:extLst>
                <a:ext uri="{FF2B5EF4-FFF2-40B4-BE49-F238E27FC236}">
                  <a16:creationId xmlns:a16="http://schemas.microsoft.com/office/drawing/2014/main" id="{3206EF58-35A8-4911-8A92-17C3AC3EE90D}"/>
                </a:ext>
              </a:extLst>
            </p:cNvPr>
            <p:cNvSpPr/>
            <p:nvPr/>
          </p:nvSpPr>
          <p:spPr>
            <a:xfrm>
              <a:off x="6728094" y="3685003"/>
              <a:ext cx="979720" cy="979720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3" name="グループ化 282">
              <a:extLst>
                <a:ext uri="{FF2B5EF4-FFF2-40B4-BE49-F238E27FC236}">
                  <a16:creationId xmlns:a16="http://schemas.microsoft.com/office/drawing/2014/main" id="{FB62C8FB-FCC0-49C0-A1A3-91F2794332C5}"/>
                </a:ext>
              </a:extLst>
            </p:cNvPr>
            <p:cNvGrpSpPr/>
            <p:nvPr/>
          </p:nvGrpSpPr>
          <p:grpSpPr>
            <a:xfrm>
              <a:off x="5379513" y="3649520"/>
              <a:ext cx="1103548" cy="610154"/>
              <a:chOff x="343774" y="2136177"/>
              <a:chExt cx="1287384" cy="711799"/>
            </a:xfrm>
          </p:grpSpPr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1A036709-70A3-4DDB-A09E-1898A988AA43}"/>
                  </a:ext>
                </a:extLst>
              </p:cNvPr>
              <p:cNvSpPr/>
              <p:nvPr/>
            </p:nvSpPr>
            <p:spPr>
              <a:xfrm>
                <a:off x="455724" y="2200862"/>
                <a:ext cx="1063006" cy="349953"/>
              </a:xfrm>
              <a:custGeom>
                <a:avLst/>
                <a:gdLst>
                  <a:gd name="connsiteX0" fmla="*/ 525022 w 1050044"/>
                  <a:gd name="connsiteY0" fmla="*/ 0 h 345685"/>
                  <a:gd name="connsiteX1" fmla="*/ 999281 w 1050044"/>
                  <a:gd name="connsiteY1" fmla="*/ 252162 h 345685"/>
                  <a:gd name="connsiteX2" fmla="*/ 1050044 w 1050044"/>
                  <a:gd name="connsiteY2" fmla="*/ 345685 h 345685"/>
                  <a:gd name="connsiteX3" fmla="*/ 1001565 w 1050044"/>
                  <a:gd name="connsiteY3" fmla="*/ 296718 h 345685"/>
                  <a:gd name="connsiteX4" fmla="*/ 525022 w 1050044"/>
                  <a:gd name="connsiteY4" fmla="*/ 132218 h 345685"/>
                  <a:gd name="connsiteX5" fmla="*/ 48479 w 1050044"/>
                  <a:gd name="connsiteY5" fmla="*/ 296718 h 345685"/>
                  <a:gd name="connsiteX6" fmla="*/ 0 w 1050044"/>
                  <a:gd name="connsiteY6" fmla="*/ 345685 h 345685"/>
                  <a:gd name="connsiteX7" fmla="*/ 50763 w 1050044"/>
                  <a:gd name="connsiteY7" fmla="*/ 252162 h 345685"/>
                  <a:gd name="connsiteX8" fmla="*/ 525022 w 1050044"/>
                  <a:gd name="connsiteY8" fmla="*/ 0 h 345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0044" h="345685">
                    <a:moveTo>
                      <a:pt x="525022" y="0"/>
                    </a:moveTo>
                    <a:cubicBezTo>
                      <a:pt x="722442" y="0"/>
                      <a:pt x="896500" y="100025"/>
                      <a:pt x="999281" y="252162"/>
                    </a:cubicBezTo>
                    <a:lnTo>
                      <a:pt x="1050044" y="345685"/>
                    </a:lnTo>
                    <a:lnTo>
                      <a:pt x="1001565" y="296718"/>
                    </a:lnTo>
                    <a:cubicBezTo>
                      <a:pt x="879607" y="195082"/>
                      <a:pt x="711124" y="132218"/>
                      <a:pt x="525022" y="132218"/>
                    </a:cubicBezTo>
                    <a:cubicBezTo>
                      <a:pt x="338921" y="132218"/>
                      <a:pt x="170437" y="195082"/>
                      <a:pt x="48479" y="296718"/>
                    </a:cubicBezTo>
                    <a:lnTo>
                      <a:pt x="0" y="345685"/>
                    </a:lnTo>
                    <a:lnTo>
                      <a:pt x="50763" y="252162"/>
                    </a:lnTo>
                    <a:cubicBezTo>
                      <a:pt x="153544" y="100025"/>
                      <a:pt x="327602" y="0"/>
                      <a:pt x="525022" y="0"/>
                    </a:cubicBez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4E1DE8BF-3AD0-4F8F-B4E8-5C389987F66B}"/>
                  </a:ext>
                </a:extLst>
              </p:cNvPr>
              <p:cNvSpPr/>
              <p:nvPr/>
            </p:nvSpPr>
            <p:spPr>
              <a:xfrm>
                <a:off x="343774" y="2136177"/>
                <a:ext cx="1287384" cy="711799"/>
              </a:xfrm>
              <a:custGeom>
                <a:avLst/>
                <a:gdLst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2859 w 1287384"/>
                  <a:gd name="connsiteY13" fmla="*/ 641414 h 711799"/>
                  <a:gd name="connsiteX14" fmla="*/ 118190 w 1287384"/>
                  <a:gd name="connsiteY14" fmla="*/ 654001 h 711799"/>
                  <a:gd name="connsiteX15" fmla="*/ 59095 w 1287384"/>
                  <a:gd name="connsiteY15" fmla="*/ 711799 h 711799"/>
                  <a:gd name="connsiteX16" fmla="*/ 0 w 1287384"/>
                  <a:gd name="connsiteY16" fmla="*/ 654001 h 711799"/>
                  <a:gd name="connsiteX17" fmla="*/ 5331 w 1287384"/>
                  <a:gd name="connsiteY17" fmla="*/ 641414 h 711799"/>
                  <a:gd name="connsiteX18" fmla="*/ 0 w 1287384"/>
                  <a:gd name="connsiteY18" fmla="*/ 641414 h 711799"/>
                  <a:gd name="connsiteX19" fmla="*/ 12849 w 1287384"/>
                  <a:gd name="connsiteY19" fmla="*/ 513959 h 711799"/>
                  <a:gd name="connsiteX20" fmla="*/ 643453 w 1287384"/>
                  <a:gd name="connsiteY20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2859 w 1287384"/>
                  <a:gd name="connsiteY13" fmla="*/ 641414 h 711799"/>
                  <a:gd name="connsiteX14" fmla="*/ 118190 w 1287384"/>
                  <a:gd name="connsiteY14" fmla="*/ 654001 h 711799"/>
                  <a:gd name="connsiteX15" fmla="*/ 59095 w 1287384"/>
                  <a:gd name="connsiteY15" fmla="*/ 711799 h 711799"/>
                  <a:gd name="connsiteX16" fmla="*/ 0 w 1287384"/>
                  <a:gd name="connsiteY16" fmla="*/ 654001 h 711799"/>
                  <a:gd name="connsiteX17" fmla="*/ 5331 w 1287384"/>
                  <a:gd name="connsiteY17" fmla="*/ 641414 h 711799"/>
                  <a:gd name="connsiteX18" fmla="*/ 12849 w 1287384"/>
                  <a:gd name="connsiteY18" fmla="*/ 513959 h 711799"/>
                  <a:gd name="connsiteX19" fmla="*/ 643453 w 1287384"/>
                  <a:gd name="connsiteY19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8190 w 1287384"/>
                  <a:gd name="connsiteY13" fmla="*/ 654001 h 711799"/>
                  <a:gd name="connsiteX14" fmla="*/ 59095 w 1287384"/>
                  <a:gd name="connsiteY14" fmla="*/ 711799 h 711799"/>
                  <a:gd name="connsiteX15" fmla="*/ 0 w 1287384"/>
                  <a:gd name="connsiteY15" fmla="*/ 654001 h 711799"/>
                  <a:gd name="connsiteX16" fmla="*/ 5331 w 1287384"/>
                  <a:gd name="connsiteY16" fmla="*/ 641414 h 711799"/>
                  <a:gd name="connsiteX17" fmla="*/ 12849 w 1287384"/>
                  <a:gd name="connsiteY17" fmla="*/ 513959 h 711799"/>
                  <a:gd name="connsiteX18" fmla="*/ 643453 w 1287384"/>
                  <a:gd name="connsiteY18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8190 w 1287384"/>
                  <a:gd name="connsiteY13" fmla="*/ 654001 h 711799"/>
                  <a:gd name="connsiteX14" fmla="*/ 59095 w 1287384"/>
                  <a:gd name="connsiteY14" fmla="*/ 711799 h 711799"/>
                  <a:gd name="connsiteX15" fmla="*/ 0 w 1287384"/>
                  <a:gd name="connsiteY15" fmla="*/ 654001 h 711799"/>
                  <a:gd name="connsiteX16" fmla="*/ 12849 w 1287384"/>
                  <a:gd name="connsiteY16" fmla="*/ 513959 h 711799"/>
                  <a:gd name="connsiteX17" fmla="*/ 643453 w 1287384"/>
                  <a:gd name="connsiteY17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190 w 1287384"/>
                  <a:gd name="connsiteY12" fmla="*/ 654001 h 711799"/>
                  <a:gd name="connsiteX13" fmla="*/ 59095 w 1287384"/>
                  <a:gd name="connsiteY13" fmla="*/ 711799 h 711799"/>
                  <a:gd name="connsiteX14" fmla="*/ 0 w 1287384"/>
                  <a:gd name="connsiteY14" fmla="*/ 654001 h 711799"/>
                  <a:gd name="connsiteX15" fmla="*/ 12849 w 1287384"/>
                  <a:gd name="connsiteY15" fmla="*/ 513959 h 711799"/>
                  <a:gd name="connsiteX16" fmla="*/ 643453 w 1287384"/>
                  <a:gd name="connsiteY16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57938 w 1287384"/>
                  <a:gd name="connsiteY8" fmla="*/ 537846 h 711799"/>
                  <a:gd name="connsiteX9" fmla="*/ 643453 w 1287384"/>
                  <a:gd name="connsiteY9" fmla="*/ 118527 h 711799"/>
                  <a:gd name="connsiteX10" fmla="*/ 128968 w 1287384"/>
                  <a:gd name="connsiteY10" fmla="*/ 537846 h 711799"/>
                  <a:gd name="connsiteX11" fmla="*/ 118190 w 1287384"/>
                  <a:gd name="connsiteY11" fmla="*/ 654001 h 711799"/>
                  <a:gd name="connsiteX12" fmla="*/ 59095 w 1287384"/>
                  <a:gd name="connsiteY12" fmla="*/ 711799 h 711799"/>
                  <a:gd name="connsiteX13" fmla="*/ 0 w 1287384"/>
                  <a:gd name="connsiteY13" fmla="*/ 654001 h 711799"/>
                  <a:gd name="connsiteX14" fmla="*/ 12849 w 1287384"/>
                  <a:gd name="connsiteY14" fmla="*/ 513959 h 711799"/>
                  <a:gd name="connsiteX15" fmla="*/ 643453 w 1287384"/>
                  <a:gd name="connsiteY15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57938 w 1287384"/>
                  <a:gd name="connsiteY7" fmla="*/ 537846 h 711799"/>
                  <a:gd name="connsiteX8" fmla="*/ 643453 w 1287384"/>
                  <a:gd name="connsiteY8" fmla="*/ 118527 h 711799"/>
                  <a:gd name="connsiteX9" fmla="*/ 128968 w 1287384"/>
                  <a:gd name="connsiteY9" fmla="*/ 537846 h 711799"/>
                  <a:gd name="connsiteX10" fmla="*/ 118190 w 1287384"/>
                  <a:gd name="connsiteY10" fmla="*/ 654001 h 711799"/>
                  <a:gd name="connsiteX11" fmla="*/ 59095 w 1287384"/>
                  <a:gd name="connsiteY11" fmla="*/ 711799 h 711799"/>
                  <a:gd name="connsiteX12" fmla="*/ 0 w 1287384"/>
                  <a:gd name="connsiteY12" fmla="*/ 654001 h 711799"/>
                  <a:gd name="connsiteX13" fmla="*/ 12849 w 1287384"/>
                  <a:gd name="connsiteY13" fmla="*/ 513959 h 711799"/>
                  <a:gd name="connsiteX14" fmla="*/ 643453 w 1287384"/>
                  <a:gd name="connsiteY14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7384 w 1287384"/>
                  <a:gd name="connsiteY3" fmla="*/ 654001 h 711799"/>
                  <a:gd name="connsiteX4" fmla="*/ 1228289 w 1287384"/>
                  <a:gd name="connsiteY4" fmla="*/ 711799 h 711799"/>
                  <a:gd name="connsiteX5" fmla="*/ 1169194 w 1287384"/>
                  <a:gd name="connsiteY5" fmla="*/ 654001 h 711799"/>
                  <a:gd name="connsiteX6" fmla="*/ 1157938 w 1287384"/>
                  <a:gd name="connsiteY6" fmla="*/ 537846 h 711799"/>
                  <a:gd name="connsiteX7" fmla="*/ 643453 w 1287384"/>
                  <a:gd name="connsiteY7" fmla="*/ 118527 h 711799"/>
                  <a:gd name="connsiteX8" fmla="*/ 128968 w 1287384"/>
                  <a:gd name="connsiteY8" fmla="*/ 537846 h 711799"/>
                  <a:gd name="connsiteX9" fmla="*/ 118190 w 1287384"/>
                  <a:gd name="connsiteY9" fmla="*/ 654001 h 711799"/>
                  <a:gd name="connsiteX10" fmla="*/ 59095 w 1287384"/>
                  <a:gd name="connsiteY10" fmla="*/ 711799 h 711799"/>
                  <a:gd name="connsiteX11" fmla="*/ 0 w 1287384"/>
                  <a:gd name="connsiteY11" fmla="*/ 654001 h 711799"/>
                  <a:gd name="connsiteX12" fmla="*/ 12849 w 1287384"/>
                  <a:gd name="connsiteY12" fmla="*/ 513959 h 711799"/>
                  <a:gd name="connsiteX13" fmla="*/ 643453 w 1287384"/>
                  <a:gd name="connsiteY13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7384 w 1287384"/>
                  <a:gd name="connsiteY2" fmla="*/ 654001 h 711799"/>
                  <a:gd name="connsiteX3" fmla="*/ 1228289 w 1287384"/>
                  <a:gd name="connsiteY3" fmla="*/ 711799 h 711799"/>
                  <a:gd name="connsiteX4" fmla="*/ 1169194 w 1287384"/>
                  <a:gd name="connsiteY4" fmla="*/ 654001 h 711799"/>
                  <a:gd name="connsiteX5" fmla="*/ 1157938 w 1287384"/>
                  <a:gd name="connsiteY5" fmla="*/ 537846 h 711799"/>
                  <a:gd name="connsiteX6" fmla="*/ 643453 w 1287384"/>
                  <a:gd name="connsiteY6" fmla="*/ 118527 h 711799"/>
                  <a:gd name="connsiteX7" fmla="*/ 128968 w 1287384"/>
                  <a:gd name="connsiteY7" fmla="*/ 537846 h 711799"/>
                  <a:gd name="connsiteX8" fmla="*/ 118190 w 1287384"/>
                  <a:gd name="connsiteY8" fmla="*/ 654001 h 711799"/>
                  <a:gd name="connsiteX9" fmla="*/ 59095 w 1287384"/>
                  <a:gd name="connsiteY9" fmla="*/ 711799 h 711799"/>
                  <a:gd name="connsiteX10" fmla="*/ 0 w 1287384"/>
                  <a:gd name="connsiteY10" fmla="*/ 654001 h 711799"/>
                  <a:gd name="connsiteX11" fmla="*/ 12849 w 1287384"/>
                  <a:gd name="connsiteY11" fmla="*/ 513959 h 711799"/>
                  <a:gd name="connsiteX12" fmla="*/ 643453 w 1287384"/>
                  <a:gd name="connsiteY12" fmla="*/ 0 h 711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87384" h="711799">
                    <a:moveTo>
                      <a:pt x="643453" y="0"/>
                    </a:moveTo>
                    <a:cubicBezTo>
                      <a:pt x="954512" y="0"/>
                      <a:pt x="1214037" y="220643"/>
                      <a:pt x="1274057" y="513959"/>
                    </a:cubicBezTo>
                    <a:lnTo>
                      <a:pt x="1287384" y="654001"/>
                    </a:lnTo>
                    <a:cubicBezTo>
                      <a:pt x="1287384" y="685922"/>
                      <a:pt x="1260926" y="711799"/>
                      <a:pt x="1228289" y="711799"/>
                    </a:cubicBezTo>
                    <a:cubicBezTo>
                      <a:pt x="1195652" y="711799"/>
                      <a:pt x="1169194" y="685922"/>
                      <a:pt x="1169194" y="654001"/>
                    </a:cubicBezTo>
                    <a:lnTo>
                      <a:pt x="1157938" y="537846"/>
                    </a:lnTo>
                    <a:cubicBezTo>
                      <a:pt x="1108969" y="298542"/>
                      <a:pt x="897233" y="118527"/>
                      <a:pt x="643453" y="118527"/>
                    </a:cubicBezTo>
                    <a:cubicBezTo>
                      <a:pt x="389672" y="118527"/>
                      <a:pt x="177937" y="298542"/>
                      <a:pt x="128968" y="537846"/>
                    </a:cubicBezTo>
                    <a:lnTo>
                      <a:pt x="118190" y="654001"/>
                    </a:lnTo>
                    <a:cubicBezTo>
                      <a:pt x="118190" y="685922"/>
                      <a:pt x="91732" y="711799"/>
                      <a:pt x="59095" y="711799"/>
                    </a:cubicBezTo>
                    <a:cubicBezTo>
                      <a:pt x="26458" y="711799"/>
                      <a:pt x="0" y="685922"/>
                      <a:pt x="0" y="654001"/>
                    </a:cubicBezTo>
                    <a:lnTo>
                      <a:pt x="12849" y="513959"/>
                    </a:lnTo>
                    <a:cubicBezTo>
                      <a:pt x="72870" y="220643"/>
                      <a:pt x="332394" y="0"/>
                      <a:pt x="643453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4" name="グループ化 283">
              <a:extLst>
                <a:ext uri="{FF2B5EF4-FFF2-40B4-BE49-F238E27FC236}">
                  <a16:creationId xmlns:a16="http://schemas.microsoft.com/office/drawing/2014/main" id="{D7E02D77-D67F-431A-ABD0-E5794A47096F}"/>
                </a:ext>
              </a:extLst>
            </p:cNvPr>
            <p:cNvGrpSpPr/>
            <p:nvPr/>
          </p:nvGrpSpPr>
          <p:grpSpPr>
            <a:xfrm>
              <a:off x="6666419" y="3649520"/>
              <a:ext cx="1103548" cy="610154"/>
              <a:chOff x="343774" y="2136177"/>
              <a:chExt cx="1287384" cy="711799"/>
            </a:xfrm>
          </p:grpSpPr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34816723-8572-4626-BB93-F5C17CE6E6EC}"/>
                  </a:ext>
                </a:extLst>
              </p:cNvPr>
              <p:cNvSpPr/>
              <p:nvPr/>
            </p:nvSpPr>
            <p:spPr>
              <a:xfrm>
                <a:off x="455724" y="2200862"/>
                <a:ext cx="1063006" cy="349953"/>
              </a:xfrm>
              <a:custGeom>
                <a:avLst/>
                <a:gdLst>
                  <a:gd name="connsiteX0" fmla="*/ 525022 w 1050044"/>
                  <a:gd name="connsiteY0" fmla="*/ 0 h 345685"/>
                  <a:gd name="connsiteX1" fmla="*/ 999281 w 1050044"/>
                  <a:gd name="connsiteY1" fmla="*/ 252162 h 345685"/>
                  <a:gd name="connsiteX2" fmla="*/ 1050044 w 1050044"/>
                  <a:gd name="connsiteY2" fmla="*/ 345685 h 345685"/>
                  <a:gd name="connsiteX3" fmla="*/ 1001565 w 1050044"/>
                  <a:gd name="connsiteY3" fmla="*/ 296718 h 345685"/>
                  <a:gd name="connsiteX4" fmla="*/ 525022 w 1050044"/>
                  <a:gd name="connsiteY4" fmla="*/ 132218 h 345685"/>
                  <a:gd name="connsiteX5" fmla="*/ 48479 w 1050044"/>
                  <a:gd name="connsiteY5" fmla="*/ 296718 h 345685"/>
                  <a:gd name="connsiteX6" fmla="*/ 0 w 1050044"/>
                  <a:gd name="connsiteY6" fmla="*/ 345685 h 345685"/>
                  <a:gd name="connsiteX7" fmla="*/ 50763 w 1050044"/>
                  <a:gd name="connsiteY7" fmla="*/ 252162 h 345685"/>
                  <a:gd name="connsiteX8" fmla="*/ 525022 w 1050044"/>
                  <a:gd name="connsiteY8" fmla="*/ 0 h 345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0044" h="345685">
                    <a:moveTo>
                      <a:pt x="525022" y="0"/>
                    </a:moveTo>
                    <a:cubicBezTo>
                      <a:pt x="722442" y="0"/>
                      <a:pt x="896500" y="100025"/>
                      <a:pt x="999281" y="252162"/>
                    </a:cubicBezTo>
                    <a:lnTo>
                      <a:pt x="1050044" y="345685"/>
                    </a:lnTo>
                    <a:lnTo>
                      <a:pt x="1001565" y="296718"/>
                    </a:lnTo>
                    <a:cubicBezTo>
                      <a:pt x="879607" y="195082"/>
                      <a:pt x="711124" y="132218"/>
                      <a:pt x="525022" y="132218"/>
                    </a:cubicBezTo>
                    <a:cubicBezTo>
                      <a:pt x="338921" y="132218"/>
                      <a:pt x="170437" y="195082"/>
                      <a:pt x="48479" y="296718"/>
                    </a:cubicBezTo>
                    <a:lnTo>
                      <a:pt x="0" y="345685"/>
                    </a:lnTo>
                    <a:lnTo>
                      <a:pt x="50763" y="252162"/>
                    </a:lnTo>
                    <a:cubicBezTo>
                      <a:pt x="153544" y="100025"/>
                      <a:pt x="327602" y="0"/>
                      <a:pt x="525022" y="0"/>
                    </a:cubicBez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7686530C-1DBD-47A1-869C-E3FA96F6D00D}"/>
                  </a:ext>
                </a:extLst>
              </p:cNvPr>
              <p:cNvSpPr/>
              <p:nvPr/>
            </p:nvSpPr>
            <p:spPr>
              <a:xfrm>
                <a:off x="343774" y="2136177"/>
                <a:ext cx="1287384" cy="711799"/>
              </a:xfrm>
              <a:custGeom>
                <a:avLst/>
                <a:gdLst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2859 w 1287384"/>
                  <a:gd name="connsiteY13" fmla="*/ 641414 h 711799"/>
                  <a:gd name="connsiteX14" fmla="*/ 118190 w 1287384"/>
                  <a:gd name="connsiteY14" fmla="*/ 654001 h 711799"/>
                  <a:gd name="connsiteX15" fmla="*/ 59095 w 1287384"/>
                  <a:gd name="connsiteY15" fmla="*/ 711799 h 711799"/>
                  <a:gd name="connsiteX16" fmla="*/ 0 w 1287384"/>
                  <a:gd name="connsiteY16" fmla="*/ 654001 h 711799"/>
                  <a:gd name="connsiteX17" fmla="*/ 5331 w 1287384"/>
                  <a:gd name="connsiteY17" fmla="*/ 641414 h 711799"/>
                  <a:gd name="connsiteX18" fmla="*/ 0 w 1287384"/>
                  <a:gd name="connsiteY18" fmla="*/ 641414 h 711799"/>
                  <a:gd name="connsiteX19" fmla="*/ 12849 w 1287384"/>
                  <a:gd name="connsiteY19" fmla="*/ 513959 h 711799"/>
                  <a:gd name="connsiteX20" fmla="*/ 643453 w 1287384"/>
                  <a:gd name="connsiteY20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2859 w 1287384"/>
                  <a:gd name="connsiteY13" fmla="*/ 641414 h 711799"/>
                  <a:gd name="connsiteX14" fmla="*/ 118190 w 1287384"/>
                  <a:gd name="connsiteY14" fmla="*/ 654001 h 711799"/>
                  <a:gd name="connsiteX15" fmla="*/ 59095 w 1287384"/>
                  <a:gd name="connsiteY15" fmla="*/ 711799 h 711799"/>
                  <a:gd name="connsiteX16" fmla="*/ 0 w 1287384"/>
                  <a:gd name="connsiteY16" fmla="*/ 654001 h 711799"/>
                  <a:gd name="connsiteX17" fmla="*/ 5331 w 1287384"/>
                  <a:gd name="connsiteY17" fmla="*/ 641414 h 711799"/>
                  <a:gd name="connsiteX18" fmla="*/ 12849 w 1287384"/>
                  <a:gd name="connsiteY18" fmla="*/ 513959 h 711799"/>
                  <a:gd name="connsiteX19" fmla="*/ 643453 w 1287384"/>
                  <a:gd name="connsiteY19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8190 w 1287384"/>
                  <a:gd name="connsiteY13" fmla="*/ 654001 h 711799"/>
                  <a:gd name="connsiteX14" fmla="*/ 59095 w 1287384"/>
                  <a:gd name="connsiteY14" fmla="*/ 711799 h 711799"/>
                  <a:gd name="connsiteX15" fmla="*/ 0 w 1287384"/>
                  <a:gd name="connsiteY15" fmla="*/ 654001 h 711799"/>
                  <a:gd name="connsiteX16" fmla="*/ 5331 w 1287384"/>
                  <a:gd name="connsiteY16" fmla="*/ 641414 h 711799"/>
                  <a:gd name="connsiteX17" fmla="*/ 12849 w 1287384"/>
                  <a:gd name="connsiteY17" fmla="*/ 513959 h 711799"/>
                  <a:gd name="connsiteX18" fmla="*/ 643453 w 1287384"/>
                  <a:gd name="connsiteY18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8190 w 1287384"/>
                  <a:gd name="connsiteY13" fmla="*/ 654001 h 711799"/>
                  <a:gd name="connsiteX14" fmla="*/ 59095 w 1287384"/>
                  <a:gd name="connsiteY14" fmla="*/ 711799 h 711799"/>
                  <a:gd name="connsiteX15" fmla="*/ 0 w 1287384"/>
                  <a:gd name="connsiteY15" fmla="*/ 654001 h 711799"/>
                  <a:gd name="connsiteX16" fmla="*/ 12849 w 1287384"/>
                  <a:gd name="connsiteY16" fmla="*/ 513959 h 711799"/>
                  <a:gd name="connsiteX17" fmla="*/ 643453 w 1287384"/>
                  <a:gd name="connsiteY17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190 w 1287384"/>
                  <a:gd name="connsiteY12" fmla="*/ 654001 h 711799"/>
                  <a:gd name="connsiteX13" fmla="*/ 59095 w 1287384"/>
                  <a:gd name="connsiteY13" fmla="*/ 711799 h 711799"/>
                  <a:gd name="connsiteX14" fmla="*/ 0 w 1287384"/>
                  <a:gd name="connsiteY14" fmla="*/ 654001 h 711799"/>
                  <a:gd name="connsiteX15" fmla="*/ 12849 w 1287384"/>
                  <a:gd name="connsiteY15" fmla="*/ 513959 h 711799"/>
                  <a:gd name="connsiteX16" fmla="*/ 643453 w 1287384"/>
                  <a:gd name="connsiteY16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57938 w 1287384"/>
                  <a:gd name="connsiteY8" fmla="*/ 537846 h 711799"/>
                  <a:gd name="connsiteX9" fmla="*/ 643453 w 1287384"/>
                  <a:gd name="connsiteY9" fmla="*/ 118527 h 711799"/>
                  <a:gd name="connsiteX10" fmla="*/ 128968 w 1287384"/>
                  <a:gd name="connsiteY10" fmla="*/ 537846 h 711799"/>
                  <a:gd name="connsiteX11" fmla="*/ 118190 w 1287384"/>
                  <a:gd name="connsiteY11" fmla="*/ 654001 h 711799"/>
                  <a:gd name="connsiteX12" fmla="*/ 59095 w 1287384"/>
                  <a:gd name="connsiteY12" fmla="*/ 711799 h 711799"/>
                  <a:gd name="connsiteX13" fmla="*/ 0 w 1287384"/>
                  <a:gd name="connsiteY13" fmla="*/ 654001 h 711799"/>
                  <a:gd name="connsiteX14" fmla="*/ 12849 w 1287384"/>
                  <a:gd name="connsiteY14" fmla="*/ 513959 h 711799"/>
                  <a:gd name="connsiteX15" fmla="*/ 643453 w 1287384"/>
                  <a:gd name="connsiteY15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57938 w 1287384"/>
                  <a:gd name="connsiteY7" fmla="*/ 537846 h 711799"/>
                  <a:gd name="connsiteX8" fmla="*/ 643453 w 1287384"/>
                  <a:gd name="connsiteY8" fmla="*/ 118527 h 711799"/>
                  <a:gd name="connsiteX9" fmla="*/ 128968 w 1287384"/>
                  <a:gd name="connsiteY9" fmla="*/ 537846 h 711799"/>
                  <a:gd name="connsiteX10" fmla="*/ 118190 w 1287384"/>
                  <a:gd name="connsiteY10" fmla="*/ 654001 h 711799"/>
                  <a:gd name="connsiteX11" fmla="*/ 59095 w 1287384"/>
                  <a:gd name="connsiteY11" fmla="*/ 711799 h 711799"/>
                  <a:gd name="connsiteX12" fmla="*/ 0 w 1287384"/>
                  <a:gd name="connsiteY12" fmla="*/ 654001 h 711799"/>
                  <a:gd name="connsiteX13" fmla="*/ 12849 w 1287384"/>
                  <a:gd name="connsiteY13" fmla="*/ 513959 h 711799"/>
                  <a:gd name="connsiteX14" fmla="*/ 643453 w 1287384"/>
                  <a:gd name="connsiteY14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7384 w 1287384"/>
                  <a:gd name="connsiteY3" fmla="*/ 654001 h 711799"/>
                  <a:gd name="connsiteX4" fmla="*/ 1228289 w 1287384"/>
                  <a:gd name="connsiteY4" fmla="*/ 711799 h 711799"/>
                  <a:gd name="connsiteX5" fmla="*/ 1169194 w 1287384"/>
                  <a:gd name="connsiteY5" fmla="*/ 654001 h 711799"/>
                  <a:gd name="connsiteX6" fmla="*/ 1157938 w 1287384"/>
                  <a:gd name="connsiteY6" fmla="*/ 537846 h 711799"/>
                  <a:gd name="connsiteX7" fmla="*/ 643453 w 1287384"/>
                  <a:gd name="connsiteY7" fmla="*/ 118527 h 711799"/>
                  <a:gd name="connsiteX8" fmla="*/ 128968 w 1287384"/>
                  <a:gd name="connsiteY8" fmla="*/ 537846 h 711799"/>
                  <a:gd name="connsiteX9" fmla="*/ 118190 w 1287384"/>
                  <a:gd name="connsiteY9" fmla="*/ 654001 h 711799"/>
                  <a:gd name="connsiteX10" fmla="*/ 59095 w 1287384"/>
                  <a:gd name="connsiteY10" fmla="*/ 711799 h 711799"/>
                  <a:gd name="connsiteX11" fmla="*/ 0 w 1287384"/>
                  <a:gd name="connsiteY11" fmla="*/ 654001 h 711799"/>
                  <a:gd name="connsiteX12" fmla="*/ 12849 w 1287384"/>
                  <a:gd name="connsiteY12" fmla="*/ 513959 h 711799"/>
                  <a:gd name="connsiteX13" fmla="*/ 643453 w 1287384"/>
                  <a:gd name="connsiteY13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7384 w 1287384"/>
                  <a:gd name="connsiteY2" fmla="*/ 654001 h 711799"/>
                  <a:gd name="connsiteX3" fmla="*/ 1228289 w 1287384"/>
                  <a:gd name="connsiteY3" fmla="*/ 711799 h 711799"/>
                  <a:gd name="connsiteX4" fmla="*/ 1169194 w 1287384"/>
                  <a:gd name="connsiteY4" fmla="*/ 654001 h 711799"/>
                  <a:gd name="connsiteX5" fmla="*/ 1157938 w 1287384"/>
                  <a:gd name="connsiteY5" fmla="*/ 537846 h 711799"/>
                  <a:gd name="connsiteX6" fmla="*/ 643453 w 1287384"/>
                  <a:gd name="connsiteY6" fmla="*/ 118527 h 711799"/>
                  <a:gd name="connsiteX7" fmla="*/ 128968 w 1287384"/>
                  <a:gd name="connsiteY7" fmla="*/ 537846 h 711799"/>
                  <a:gd name="connsiteX8" fmla="*/ 118190 w 1287384"/>
                  <a:gd name="connsiteY8" fmla="*/ 654001 h 711799"/>
                  <a:gd name="connsiteX9" fmla="*/ 59095 w 1287384"/>
                  <a:gd name="connsiteY9" fmla="*/ 711799 h 711799"/>
                  <a:gd name="connsiteX10" fmla="*/ 0 w 1287384"/>
                  <a:gd name="connsiteY10" fmla="*/ 654001 h 711799"/>
                  <a:gd name="connsiteX11" fmla="*/ 12849 w 1287384"/>
                  <a:gd name="connsiteY11" fmla="*/ 513959 h 711799"/>
                  <a:gd name="connsiteX12" fmla="*/ 643453 w 1287384"/>
                  <a:gd name="connsiteY12" fmla="*/ 0 h 711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87384" h="711799">
                    <a:moveTo>
                      <a:pt x="643453" y="0"/>
                    </a:moveTo>
                    <a:cubicBezTo>
                      <a:pt x="954512" y="0"/>
                      <a:pt x="1214037" y="220643"/>
                      <a:pt x="1274057" y="513959"/>
                    </a:cubicBezTo>
                    <a:lnTo>
                      <a:pt x="1287384" y="654001"/>
                    </a:lnTo>
                    <a:cubicBezTo>
                      <a:pt x="1287384" y="685922"/>
                      <a:pt x="1260926" y="711799"/>
                      <a:pt x="1228289" y="711799"/>
                    </a:cubicBezTo>
                    <a:cubicBezTo>
                      <a:pt x="1195652" y="711799"/>
                      <a:pt x="1169194" y="685922"/>
                      <a:pt x="1169194" y="654001"/>
                    </a:cubicBezTo>
                    <a:lnTo>
                      <a:pt x="1157938" y="537846"/>
                    </a:lnTo>
                    <a:cubicBezTo>
                      <a:pt x="1108969" y="298542"/>
                      <a:pt x="897233" y="118527"/>
                      <a:pt x="643453" y="118527"/>
                    </a:cubicBezTo>
                    <a:cubicBezTo>
                      <a:pt x="389672" y="118527"/>
                      <a:pt x="177937" y="298542"/>
                      <a:pt x="128968" y="537846"/>
                    </a:cubicBezTo>
                    <a:lnTo>
                      <a:pt x="118190" y="654001"/>
                    </a:lnTo>
                    <a:cubicBezTo>
                      <a:pt x="118190" y="685922"/>
                      <a:pt x="91732" y="711799"/>
                      <a:pt x="59095" y="711799"/>
                    </a:cubicBezTo>
                    <a:cubicBezTo>
                      <a:pt x="26458" y="711799"/>
                      <a:pt x="0" y="685922"/>
                      <a:pt x="0" y="654001"/>
                    </a:cubicBezTo>
                    <a:lnTo>
                      <a:pt x="12849" y="513959"/>
                    </a:lnTo>
                    <a:cubicBezTo>
                      <a:pt x="72870" y="220643"/>
                      <a:pt x="332394" y="0"/>
                      <a:pt x="643453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5" name="グループ化 284">
              <a:extLst>
                <a:ext uri="{FF2B5EF4-FFF2-40B4-BE49-F238E27FC236}">
                  <a16:creationId xmlns:a16="http://schemas.microsoft.com/office/drawing/2014/main" id="{C09358DF-1697-408F-B9C8-223525A86DEF}"/>
                </a:ext>
              </a:extLst>
            </p:cNvPr>
            <p:cNvGrpSpPr/>
            <p:nvPr/>
          </p:nvGrpSpPr>
          <p:grpSpPr>
            <a:xfrm>
              <a:off x="7953325" y="3649520"/>
              <a:ext cx="1103548" cy="610154"/>
              <a:chOff x="343774" y="2136177"/>
              <a:chExt cx="1287384" cy="711799"/>
            </a:xfrm>
          </p:grpSpPr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E4DCB1BC-75BD-42C4-9C26-1CE7461D6D63}"/>
                  </a:ext>
                </a:extLst>
              </p:cNvPr>
              <p:cNvSpPr/>
              <p:nvPr/>
            </p:nvSpPr>
            <p:spPr>
              <a:xfrm>
                <a:off x="455724" y="2200862"/>
                <a:ext cx="1063006" cy="349953"/>
              </a:xfrm>
              <a:custGeom>
                <a:avLst/>
                <a:gdLst>
                  <a:gd name="connsiteX0" fmla="*/ 525022 w 1050044"/>
                  <a:gd name="connsiteY0" fmla="*/ 0 h 345685"/>
                  <a:gd name="connsiteX1" fmla="*/ 999281 w 1050044"/>
                  <a:gd name="connsiteY1" fmla="*/ 252162 h 345685"/>
                  <a:gd name="connsiteX2" fmla="*/ 1050044 w 1050044"/>
                  <a:gd name="connsiteY2" fmla="*/ 345685 h 345685"/>
                  <a:gd name="connsiteX3" fmla="*/ 1001565 w 1050044"/>
                  <a:gd name="connsiteY3" fmla="*/ 296718 h 345685"/>
                  <a:gd name="connsiteX4" fmla="*/ 525022 w 1050044"/>
                  <a:gd name="connsiteY4" fmla="*/ 132218 h 345685"/>
                  <a:gd name="connsiteX5" fmla="*/ 48479 w 1050044"/>
                  <a:gd name="connsiteY5" fmla="*/ 296718 h 345685"/>
                  <a:gd name="connsiteX6" fmla="*/ 0 w 1050044"/>
                  <a:gd name="connsiteY6" fmla="*/ 345685 h 345685"/>
                  <a:gd name="connsiteX7" fmla="*/ 50763 w 1050044"/>
                  <a:gd name="connsiteY7" fmla="*/ 252162 h 345685"/>
                  <a:gd name="connsiteX8" fmla="*/ 525022 w 1050044"/>
                  <a:gd name="connsiteY8" fmla="*/ 0 h 345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0044" h="345685">
                    <a:moveTo>
                      <a:pt x="525022" y="0"/>
                    </a:moveTo>
                    <a:cubicBezTo>
                      <a:pt x="722442" y="0"/>
                      <a:pt x="896500" y="100025"/>
                      <a:pt x="999281" y="252162"/>
                    </a:cubicBezTo>
                    <a:lnTo>
                      <a:pt x="1050044" y="345685"/>
                    </a:lnTo>
                    <a:lnTo>
                      <a:pt x="1001565" y="296718"/>
                    </a:lnTo>
                    <a:cubicBezTo>
                      <a:pt x="879607" y="195082"/>
                      <a:pt x="711124" y="132218"/>
                      <a:pt x="525022" y="132218"/>
                    </a:cubicBezTo>
                    <a:cubicBezTo>
                      <a:pt x="338921" y="132218"/>
                      <a:pt x="170437" y="195082"/>
                      <a:pt x="48479" y="296718"/>
                    </a:cubicBezTo>
                    <a:lnTo>
                      <a:pt x="0" y="345685"/>
                    </a:lnTo>
                    <a:lnTo>
                      <a:pt x="50763" y="252162"/>
                    </a:lnTo>
                    <a:cubicBezTo>
                      <a:pt x="153544" y="100025"/>
                      <a:pt x="327602" y="0"/>
                      <a:pt x="525022" y="0"/>
                    </a:cubicBez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0B7AD236-4428-45C4-BDFB-3973F162F5D0}"/>
                  </a:ext>
                </a:extLst>
              </p:cNvPr>
              <p:cNvSpPr/>
              <p:nvPr/>
            </p:nvSpPr>
            <p:spPr>
              <a:xfrm>
                <a:off x="343774" y="2136177"/>
                <a:ext cx="1287384" cy="711799"/>
              </a:xfrm>
              <a:custGeom>
                <a:avLst/>
                <a:gdLst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2859 w 1287384"/>
                  <a:gd name="connsiteY13" fmla="*/ 641414 h 711799"/>
                  <a:gd name="connsiteX14" fmla="*/ 118190 w 1287384"/>
                  <a:gd name="connsiteY14" fmla="*/ 654001 h 711799"/>
                  <a:gd name="connsiteX15" fmla="*/ 59095 w 1287384"/>
                  <a:gd name="connsiteY15" fmla="*/ 711799 h 711799"/>
                  <a:gd name="connsiteX16" fmla="*/ 0 w 1287384"/>
                  <a:gd name="connsiteY16" fmla="*/ 654001 h 711799"/>
                  <a:gd name="connsiteX17" fmla="*/ 5331 w 1287384"/>
                  <a:gd name="connsiteY17" fmla="*/ 641414 h 711799"/>
                  <a:gd name="connsiteX18" fmla="*/ 0 w 1287384"/>
                  <a:gd name="connsiteY18" fmla="*/ 641414 h 711799"/>
                  <a:gd name="connsiteX19" fmla="*/ 12849 w 1287384"/>
                  <a:gd name="connsiteY19" fmla="*/ 513959 h 711799"/>
                  <a:gd name="connsiteX20" fmla="*/ 643453 w 1287384"/>
                  <a:gd name="connsiteY20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2859 w 1287384"/>
                  <a:gd name="connsiteY13" fmla="*/ 641414 h 711799"/>
                  <a:gd name="connsiteX14" fmla="*/ 118190 w 1287384"/>
                  <a:gd name="connsiteY14" fmla="*/ 654001 h 711799"/>
                  <a:gd name="connsiteX15" fmla="*/ 59095 w 1287384"/>
                  <a:gd name="connsiteY15" fmla="*/ 711799 h 711799"/>
                  <a:gd name="connsiteX16" fmla="*/ 0 w 1287384"/>
                  <a:gd name="connsiteY16" fmla="*/ 654001 h 711799"/>
                  <a:gd name="connsiteX17" fmla="*/ 5331 w 1287384"/>
                  <a:gd name="connsiteY17" fmla="*/ 641414 h 711799"/>
                  <a:gd name="connsiteX18" fmla="*/ 12849 w 1287384"/>
                  <a:gd name="connsiteY18" fmla="*/ 513959 h 711799"/>
                  <a:gd name="connsiteX19" fmla="*/ 643453 w 1287384"/>
                  <a:gd name="connsiteY19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8190 w 1287384"/>
                  <a:gd name="connsiteY13" fmla="*/ 654001 h 711799"/>
                  <a:gd name="connsiteX14" fmla="*/ 59095 w 1287384"/>
                  <a:gd name="connsiteY14" fmla="*/ 711799 h 711799"/>
                  <a:gd name="connsiteX15" fmla="*/ 0 w 1287384"/>
                  <a:gd name="connsiteY15" fmla="*/ 654001 h 711799"/>
                  <a:gd name="connsiteX16" fmla="*/ 5331 w 1287384"/>
                  <a:gd name="connsiteY16" fmla="*/ 641414 h 711799"/>
                  <a:gd name="connsiteX17" fmla="*/ 12849 w 1287384"/>
                  <a:gd name="connsiteY17" fmla="*/ 513959 h 711799"/>
                  <a:gd name="connsiteX18" fmla="*/ 643453 w 1287384"/>
                  <a:gd name="connsiteY18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527 w 1287384"/>
                  <a:gd name="connsiteY12" fmla="*/ 641414 h 711799"/>
                  <a:gd name="connsiteX13" fmla="*/ 118190 w 1287384"/>
                  <a:gd name="connsiteY13" fmla="*/ 654001 h 711799"/>
                  <a:gd name="connsiteX14" fmla="*/ 59095 w 1287384"/>
                  <a:gd name="connsiteY14" fmla="*/ 711799 h 711799"/>
                  <a:gd name="connsiteX15" fmla="*/ 0 w 1287384"/>
                  <a:gd name="connsiteY15" fmla="*/ 654001 h 711799"/>
                  <a:gd name="connsiteX16" fmla="*/ 12849 w 1287384"/>
                  <a:gd name="connsiteY16" fmla="*/ 513959 h 711799"/>
                  <a:gd name="connsiteX17" fmla="*/ 643453 w 1287384"/>
                  <a:gd name="connsiteY17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68379 w 1287384"/>
                  <a:gd name="connsiteY8" fmla="*/ 641414 h 711799"/>
                  <a:gd name="connsiteX9" fmla="*/ 1157938 w 1287384"/>
                  <a:gd name="connsiteY9" fmla="*/ 537846 h 711799"/>
                  <a:gd name="connsiteX10" fmla="*/ 643453 w 1287384"/>
                  <a:gd name="connsiteY10" fmla="*/ 118527 h 711799"/>
                  <a:gd name="connsiteX11" fmla="*/ 128968 w 1287384"/>
                  <a:gd name="connsiteY11" fmla="*/ 537846 h 711799"/>
                  <a:gd name="connsiteX12" fmla="*/ 118190 w 1287384"/>
                  <a:gd name="connsiteY12" fmla="*/ 654001 h 711799"/>
                  <a:gd name="connsiteX13" fmla="*/ 59095 w 1287384"/>
                  <a:gd name="connsiteY13" fmla="*/ 711799 h 711799"/>
                  <a:gd name="connsiteX14" fmla="*/ 0 w 1287384"/>
                  <a:gd name="connsiteY14" fmla="*/ 654001 h 711799"/>
                  <a:gd name="connsiteX15" fmla="*/ 12849 w 1287384"/>
                  <a:gd name="connsiteY15" fmla="*/ 513959 h 711799"/>
                  <a:gd name="connsiteX16" fmla="*/ 643453 w 1287384"/>
                  <a:gd name="connsiteY16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74525 w 1287384"/>
                  <a:gd name="connsiteY7" fmla="*/ 641414 h 711799"/>
                  <a:gd name="connsiteX8" fmla="*/ 1157938 w 1287384"/>
                  <a:gd name="connsiteY8" fmla="*/ 537846 h 711799"/>
                  <a:gd name="connsiteX9" fmla="*/ 643453 w 1287384"/>
                  <a:gd name="connsiteY9" fmla="*/ 118527 h 711799"/>
                  <a:gd name="connsiteX10" fmla="*/ 128968 w 1287384"/>
                  <a:gd name="connsiteY10" fmla="*/ 537846 h 711799"/>
                  <a:gd name="connsiteX11" fmla="*/ 118190 w 1287384"/>
                  <a:gd name="connsiteY11" fmla="*/ 654001 h 711799"/>
                  <a:gd name="connsiteX12" fmla="*/ 59095 w 1287384"/>
                  <a:gd name="connsiteY12" fmla="*/ 711799 h 711799"/>
                  <a:gd name="connsiteX13" fmla="*/ 0 w 1287384"/>
                  <a:gd name="connsiteY13" fmla="*/ 654001 h 711799"/>
                  <a:gd name="connsiteX14" fmla="*/ 12849 w 1287384"/>
                  <a:gd name="connsiteY14" fmla="*/ 513959 h 711799"/>
                  <a:gd name="connsiteX15" fmla="*/ 643453 w 1287384"/>
                  <a:gd name="connsiteY15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2053 w 1287384"/>
                  <a:gd name="connsiteY3" fmla="*/ 641414 h 711799"/>
                  <a:gd name="connsiteX4" fmla="*/ 1287384 w 1287384"/>
                  <a:gd name="connsiteY4" fmla="*/ 654001 h 711799"/>
                  <a:gd name="connsiteX5" fmla="*/ 1228289 w 1287384"/>
                  <a:gd name="connsiteY5" fmla="*/ 711799 h 711799"/>
                  <a:gd name="connsiteX6" fmla="*/ 1169194 w 1287384"/>
                  <a:gd name="connsiteY6" fmla="*/ 654001 h 711799"/>
                  <a:gd name="connsiteX7" fmla="*/ 1157938 w 1287384"/>
                  <a:gd name="connsiteY7" fmla="*/ 537846 h 711799"/>
                  <a:gd name="connsiteX8" fmla="*/ 643453 w 1287384"/>
                  <a:gd name="connsiteY8" fmla="*/ 118527 h 711799"/>
                  <a:gd name="connsiteX9" fmla="*/ 128968 w 1287384"/>
                  <a:gd name="connsiteY9" fmla="*/ 537846 h 711799"/>
                  <a:gd name="connsiteX10" fmla="*/ 118190 w 1287384"/>
                  <a:gd name="connsiteY10" fmla="*/ 654001 h 711799"/>
                  <a:gd name="connsiteX11" fmla="*/ 59095 w 1287384"/>
                  <a:gd name="connsiteY11" fmla="*/ 711799 h 711799"/>
                  <a:gd name="connsiteX12" fmla="*/ 0 w 1287384"/>
                  <a:gd name="connsiteY12" fmla="*/ 654001 h 711799"/>
                  <a:gd name="connsiteX13" fmla="*/ 12849 w 1287384"/>
                  <a:gd name="connsiteY13" fmla="*/ 513959 h 711799"/>
                  <a:gd name="connsiteX14" fmla="*/ 643453 w 1287384"/>
                  <a:gd name="connsiteY14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6906 w 1287384"/>
                  <a:gd name="connsiteY2" fmla="*/ 641414 h 711799"/>
                  <a:gd name="connsiteX3" fmla="*/ 1287384 w 1287384"/>
                  <a:gd name="connsiteY3" fmla="*/ 654001 h 711799"/>
                  <a:gd name="connsiteX4" fmla="*/ 1228289 w 1287384"/>
                  <a:gd name="connsiteY4" fmla="*/ 711799 h 711799"/>
                  <a:gd name="connsiteX5" fmla="*/ 1169194 w 1287384"/>
                  <a:gd name="connsiteY5" fmla="*/ 654001 h 711799"/>
                  <a:gd name="connsiteX6" fmla="*/ 1157938 w 1287384"/>
                  <a:gd name="connsiteY6" fmla="*/ 537846 h 711799"/>
                  <a:gd name="connsiteX7" fmla="*/ 643453 w 1287384"/>
                  <a:gd name="connsiteY7" fmla="*/ 118527 h 711799"/>
                  <a:gd name="connsiteX8" fmla="*/ 128968 w 1287384"/>
                  <a:gd name="connsiteY8" fmla="*/ 537846 h 711799"/>
                  <a:gd name="connsiteX9" fmla="*/ 118190 w 1287384"/>
                  <a:gd name="connsiteY9" fmla="*/ 654001 h 711799"/>
                  <a:gd name="connsiteX10" fmla="*/ 59095 w 1287384"/>
                  <a:gd name="connsiteY10" fmla="*/ 711799 h 711799"/>
                  <a:gd name="connsiteX11" fmla="*/ 0 w 1287384"/>
                  <a:gd name="connsiteY11" fmla="*/ 654001 h 711799"/>
                  <a:gd name="connsiteX12" fmla="*/ 12849 w 1287384"/>
                  <a:gd name="connsiteY12" fmla="*/ 513959 h 711799"/>
                  <a:gd name="connsiteX13" fmla="*/ 643453 w 1287384"/>
                  <a:gd name="connsiteY13" fmla="*/ 0 h 711799"/>
                  <a:gd name="connsiteX0" fmla="*/ 643453 w 1287384"/>
                  <a:gd name="connsiteY0" fmla="*/ 0 h 711799"/>
                  <a:gd name="connsiteX1" fmla="*/ 1274057 w 1287384"/>
                  <a:gd name="connsiteY1" fmla="*/ 513959 h 711799"/>
                  <a:gd name="connsiteX2" fmla="*/ 1287384 w 1287384"/>
                  <a:gd name="connsiteY2" fmla="*/ 654001 h 711799"/>
                  <a:gd name="connsiteX3" fmla="*/ 1228289 w 1287384"/>
                  <a:gd name="connsiteY3" fmla="*/ 711799 h 711799"/>
                  <a:gd name="connsiteX4" fmla="*/ 1169194 w 1287384"/>
                  <a:gd name="connsiteY4" fmla="*/ 654001 h 711799"/>
                  <a:gd name="connsiteX5" fmla="*/ 1157938 w 1287384"/>
                  <a:gd name="connsiteY5" fmla="*/ 537846 h 711799"/>
                  <a:gd name="connsiteX6" fmla="*/ 643453 w 1287384"/>
                  <a:gd name="connsiteY6" fmla="*/ 118527 h 711799"/>
                  <a:gd name="connsiteX7" fmla="*/ 128968 w 1287384"/>
                  <a:gd name="connsiteY7" fmla="*/ 537846 h 711799"/>
                  <a:gd name="connsiteX8" fmla="*/ 118190 w 1287384"/>
                  <a:gd name="connsiteY8" fmla="*/ 654001 h 711799"/>
                  <a:gd name="connsiteX9" fmla="*/ 59095 w 1287384"/>
                  <a:gd name="connsiteY9" fmla="*/ 711799 h 711799"/>
                  <a:gd name="connsiteX10" fmla="*/ 0 w 1287384"/>
                  <a:gd name="connsiteY10" fmla="*/ 654001 h 711799"/>
                  <a:gd name="connsiteX11" fmla="*/ 12849 w 1287384"/>
                  <a:gd name="connsiteY11" fmla="*/ 513959 h 711799"/>
                  <a:gd name="connsiteX12" fmla="*/ 643453 w 1287384"/>
                  <a:gd name="connsiteY12" fmla="*/ 0 h 711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87384" h="711799">
                    <a:moveTo>
                      <a:pt x="643453" y="0"/>
                    </a:moveTo>
                    <a:cubicBezTo>
                      <a:pt x="954512" y="0"/>
                      <a:pt x="1214037" y="220643"/>
                      <a:pt x="1274057" y="513959"/>
                    </a:cubicBezTo>
                    <a:lnTo>
                      <a:pt x="1287384" y="654001"/>
                    </a:lnTo>
                    <a:cubicBezTo>
                      <a:pt x="1287384" y="685922"/>
                      <a:pt x="1260926" y="711799"/>
                      <a:pt x="1228289" y="711799"/>
                    </a:cubicBezTo>
                    <a:cubicBezTo>
                      <a:pt x="1195652" y="711799"/>
                      <a:pt x="1169194" y="685922"/>
                      <a:pt x="1169194" y="654001"/>
                    </a:cubicBezTo>
                    <a:lnTo>
                      <a:pt x="1157938" y="537846"/>
                    </a:lnTo>
                    <a:cubicBezTo>
                      <a:pt x="1108969" y="298542"/>
                      <a:pt x="897233" y="118527"/>
                      <a:pt x="643453" y="118527"/>
                    </a:cubicBezTo>
                    <a:cubicBezTo>
                      <a:pt x="389672" y="118527"/>
                      <a:pt x="177937" y="298542"/>
                      <a:pt x="128968" y="537846"/>
                    </a:cubicBezTo>
                    <a:lnTo>
                      <a:pt x="118190" y="654001"/>
                    </a:lnTo>
                    <a:cubicBezTo>
                      <a:pt x="118190" y="685922"/>
                      <a:pt x="91732" y="711799"/>
                      <a:pt x="59095" y="711799"/>
                    </a:cubicBezTo>
                    <a:cubicBezTo>
                      <a:pt x="26458" y="711799"/>
                      <a:pt x="0" y="685922"/>
                      <a:pt x="0" y="654001"/>
                    </a:cubicBezTo>
                    <a:lnTo>
                      <a:pt x="12849" y="513959"/>
                    </a:lnTo>
                    <a:cubicBezTo>
                      <a:pt x="72870" y="220643"/>
                      <a:pt x="332394" y="0"/>
                      <a:pt x="643453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98" name="グループ化 297">
            <a:extLst>
              <a:ext uri="{FF2B5EF4-FFF2-40B4-BE49-F238E27FC236}">
                <a16:creationId xmlns:a16="http://schemas.microsoft.com/office/drawing/2014/main" id="{32F0AE36-E4F0-4CC2-8DEB-42D0362601C9}"/>
              </a:ext>
            </a:extLst>
          </p:cNvPr>
          <p:cNvGrpSpPr/>
          <p:nvPr/>
        </p:nvGrpSpPr>
        <p:grpSpPr>
          <a:xfrm>
            <a:off x="6633281" y="1579028"/>
            <a:ext cx="2548243" cy="1013293"/>
            <a:chOff x="5019785" y="292697"/>
            <a:chExt cx="4058024" cy="1613648"/>
          </a:xfrm>
        </p:grpSpPr>
        <p:sp>
          <p:nvSpPr>
            <p:cNvPr id="299" name="四角形: 角を丸くする 298">
              <a:extLst>
                <a:ext uri="{FF2B5EF4-FFF2-40B4-BE49-F238E27FC236}">
                  <a16:creationId xmlns:a16="http://schemas.microsoft.com/office/drawing/2014/main" id="{C1455937-1A67-4EB7-ABA1-2F799B266323}"/>
                </a:ext>
              </a:extLst>
            </p:cNvPr>
            <p:cNvSpPr/>
            <p:nvPr/>
          </p:nvSpPr>
          <p:spPr>
            <a:xfrm>
              <a:off x="5019786" y="292697"/>
              <a:ext cx="4058023" cy="1613648"/>
            </a:xfrm>
            <a:prstGeom prst="roundRect">
              <a:avLst>
                <a:gd name="adj" fmla="val 12222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545D0AB7-D072-41E2-B3E9-AC7F5CEA68D8}"/>
                </a:ext>
              </a:extLst>
            </p:cNvPr>
            <p:cNvSpPr/>
            <p:nvPr/>
          </p:nvSpPr>
          <p:spPr>
            <a:xfrm>
              <a:off x="5019785" y="292697"/>
              <a:ext cx="4058023" cy="1613648"/>
            </a:xfrm>
            <a:custGeom>
              <a:avLst/>
              <a:gdLst>
                <a:gd name="connsiteX0" fmla="*/ 4047862 w 4058023"/>
                <a:gd name="connsiteY0" fmla="*/ 146888 h 1613648"/>
                <a:gd name="connsiteX1" fmla="*/ 4058023 w 4058023"/>
                <a:gd name="connsiteY1" fmla="*/ 197220 h 1613648"/>
                <a:gd name="connsiteX2" fmla="*/ 4058023 w 4058023"/>
                <a:gd name="connsiteY2" fmla="*/ 924390 h 1613648"/>
                <a:gd name="connsiteX3" fmla="*/ 3660080 w 4058023"/>
                <a:gd name="connsiteY3" fmla="*/ 1613648 h 1613648"/>
                <a:gd name="connsiteX4" fmla="*/ 3201027 w 4058023"/>
                <a:gd name="connsiteY4" fmla="*/ 1613648 h 1613648"/>
                <a:gd name="connsiteX5" fmla="*/ 3225888 w 4058023"/>
                <a:gd name="connsiteY5" fmla="*/ 0 h 1613648"/>
                <a:gd name="connsiteX6" fmla="*/ 3684941 w 4058023"/>
                <a:gd name="connsiteY6" fmla="*/ 0 h 1613648"/>
                <a:gd name="connsiteX7" fmla="*/ 2753301 w 4058023"/>
                <a:gd name="connsiteY7" fmla="*/ 1613648 h 1613648"/>
                <a:gd name="connsiteX8" fmla="*/ 2294248 w 4058023"/>
                <a:gd name="connsiteY8" fmla="*/ 1613648 h 1613648"/>
                <a:gd name="connsiteX9" fmla="*/ 2303868 w 4058023"/>
                <a:gd name="connsiteY9" fmla="*/ 0 h 1613648"/>
                <a:gd name="connsiteX10" fmla="*/ 2762920 w 4058023"/>
                <a:gd name="connsiteY10" fmla="*/ 0 h 1613648"/>
                <a:gd name="connsiteX11" fmla="*/ 1831280 w 4058023"/>
                <a:gd name="connsiteY11" fmla="*/ 1613648 h 1613648"/>
                <a:gd name="connsiteX12" fmla="*/ 1372228 w 4058023"/>
                <a:gd name="connsiteY12" fmla="*/ 1613648 h 1613648"/>
                <a:gd name="connsiteX13" fmla="*/ 1381849 w 4058023"/>
                <a:gd name="connsiteY13" fmla="*/ 0 h 1613648"/>
                <a:gd name="connsiteX14" fmla="*/ 1840900 w 4058023"/>
                <a:gd name="connsiteY14" fmla="*/ 0 h 1613648"/>
                <a:gd name="connsiteX15" fmla="*/ 909261 w 4058023"/>
                <a:gd name="connsiteY15" fmla="*/ 1613648 h 1613648"/>
                <a:gd name="connsiteX16" fmla="*/ 450209 w 4058023"/>
                <a:gd name="connsiteY16" fmla="*/ 1613648 h 1613648"/>
                <a:gd name="connsiteX17" fmla="*/ 475068 w 4058023"/>
                <a:gd name="connsiteY17" fmla="*/ 0 h 1613648"/>
                <a:gd name="connsiteX18" fmla="*/ 934122 w 4058023"/>
                <a:gd name="connsiteY18" fmla="*/ 0 h 1613648"/>
                <a:gd name="connsiteX19" fmla="*/ 45949 w 4058023"/>
                <a:gd name="connsiteY19" fmla="*/ 1538359 h 1613648"/>
                <a:gd name="connsiteX20" fmla="*/ 15499 w 4058023"/>
                <a:gd name="connsiteY20" fmla="*/ 1493195 h 1613648"/>
                <a:gd name="connsiteX21" fmla="*/ 0 w 4058023"/>
                <a:gd name="connsiteY21" fmla="*/ 1416428 h 1613648"/>
                <a:gd name="connsiteX22" fmla="*/ 0 w 4058023"/>
                <a:gd name="connsiteY22" fmla="*/ 822843 h 1613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058023" h="1613648">
                  <a:moveTo>
                    <a:pt x="4047862" y="146888"/>
                  </a:moveTo>
                  <a:lnTo>
                    <a:pt x="4058023" y="197220"/>
                  </a:lnTo>
                  <a:lnTo>
                    <a:pt x="4058023" y="924390"/>
                  </a:lnTo>
                  <a:lnTo>
                    <a:pt x="3660080" y="1613648"/>
                  </a:lnTo>
                  <a:lnTo>
                    <a:pt x="3201027" y="1613648"/>
                  </a:lnTo>
                  <a:close/>
                  <a:moveTo>
                    <a:pt x="3225888" y="0"/>
                  </a:moveTo>
                  <a:lnTo>
                    <a:pt x="3684941" y="0"/>
                  </a:lnTo>
                  <a:lnTo>
                    <a:pt x="2753301" y="1613648"/>
                  </a:lnTo>
                  <a:lnTo>
                    <a:pt x="2294248" y="1613648"/>
                  </a:lnTo>
                  <a:close/>
                  <a:moveTo>
                    <a:pt x="2303868" y="0"/>
                  </a:moveTo>
                  <a:lnTo>
                    <a:pt x="2762920" y="0"/>
                  </a:lnTo>
                  <a:lnTo>
                    <a:pt x="1831280" y="1613648"/>
                  </a:lnTo>
                  <a:lnTo>
                    <a:pt x="1372228" y="1613648"/>
                  </a:lnTo>
                  <a:close/>
                  <a:moveTo>
                    <a:pt x="1381849" y="0"/>
                  </a:moveTo>
                  <a:lnTo>
                    <a:pt x="1840900" y="0"/>
                  </a:lnTo>
                  <a:lnTo>
                    <a:pt x="909261" y="1613648"/>
                  </a:lnTo>
                  <a:lnTo>
                    <a:pt x="450209" y="1613648"/>
                  </a:lnTo>
                  <a:close/>
                  <a:moveTo>
                    <a:pt x="475068" y="0"/>
                  </a:moveTo>
                  <a:lnTo>
                    <a:pt x="934122" y="0"/>
                  </a:lnTo>
                  <a:lnTo>
                    <a:pt x="45949" y="1538359"/>
                  </a:lnTo>
                  <a:lnTo>
                    <a:pt x="15499" y="1493195"/>
                  </a:lnTo>
                  <a:cubicBezTo>
                    <a:pt x="5519" y="1469600"/>
                    <a:pt x="0" y="1443659"/>
                    <a:pt x="0" y="1416428"/>
                  </a:cubicBezTo>
                  <a:lnTo>
                    <a:pt x="0" y="822843"/>
                  </a:lnTo>
                  <a:close/>
                </a:path>
              </a:pathLst>
            </a:custGeom>
            <a:solidFill>
              <a:srgbClr val="3399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楕円 300">
              <a:extLst>
                <a:ext uri="{FF2B5EF4-FFF2-40B4-BE49-F238E27FC236}">
                  <a16:creationId xmlns:a16="http://schemas.microsoft.com/office/drawing/2014/main" id="{383AB6D1-8663-40B9-A2F8-CA26B907B4EE}"/>
                </a:ext>
              </a:extLst>
            </p:cNvPr>
            <p:cNvSpPr/>
            <p:nvPr/>
          </p:nvSpPr>
          <p:spPr>
            <a:xfrm>
              <a:off x="5243680" y="527584"/>
              <a:ext cx="1143874" cy="1143874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楕円 301">
              <a:extLst>
                <a:ext uri="{FF2B5EF4-FFF2-40B4-BE49-F238E27FC236}">
                  <a16:creationId xmlns:a16="http://schemas.microsoft.com/office/drawing/2014/main" id="{255F2336-4DDD-4505-ADEF-F263D850F10E}"/>
                </a:ext>
              </a:extLst>
            </p:cNvPr>
            <p:cNvSpPr/>
            <p:nvPr/>
          </p:nvSpPr>
          <p:spPr>
            <a:xfrm>
              <a:off x="6478820" y="527584"/>
              <a:ext cx="1143874" cy="1143874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楕円 302">
              <a:extLst>
                <a:ext uri="{FF2B5EF4-FFF2-40B4-BE49-F238E27FC236}">
                  <a16:creationId xmlns:a16="http://schemas.microsoft.com/office/drawing/2014/main" id="{D6DFF964-330E-468E-AF29-8BC833ECF0D4}"/>
                </a:ext>
              </a:extLst>
            </p:cNvPr>
            <p:cNvSpPr/>
            <p:nvPr/>
          </p:nvSpPr>
          <p:spPr>
            <a:xfrm>
              <a:off x="7707876" y="527584"/>
              <a:ext cx="1143874" cy="1143874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楕円 303">
              <a:extLst>
                <a:ext uri="{FF2B5EF4-FFF2-40B4-BE49-F238E27FC236}">
                  <a16:creationId xmlns:a16="http://schemas.microsoft.com/office/drawing/2014/main" id="{134AD2FB-0DB4-4918-87BE-1C2653C9DE16}"/>
                </a:ext>
              </a:extLst>
            </p:cNvPr>
            <p:cNvSpPr/>
            <p:nvPr/>
          </p:nvSpPr>
          <p:spPr>
            <a:xfrm>
              <a:off x="5295216" y="579120"/>
              <a:ext cx="1040802" cy="1040802"/>
            </a:xfrm>
            <a:prstGeom prst="ellipse">
              <a:avLst/>
            </a:prstGeom>
            <a:solidFill>
              <a:srgbClr val="00FF99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楕円 304">
              <a:extLst>
                <a:ext uri="{FF2B5EF4-FFF2-40B4-BE49-F238E27FC236}">
                  <a16:creationId xmlns:a16="http://schemas.microsoft.com/office/drawing/2014/main" id="{0003B5EF-085D-4F9C-B7B5-4ED36EB2C274}"/>
                </a:ext>
              </a:extLst>
            </p:cNvPr>
            <p:cNvSpPr/>
            <p:nvPr/>
          </p:nvSpPr>
          <p:spPr>
            <a:xfrm>
              <a:off x="6530356" y="579120"/>
              <a:ext cx="1040802" cy="1040802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楕円 305">
              <a:extLst>
                <a:ext uri="{FF2B5EF4-FFF2-40B4-BE49-F238E27FC236}">
                  <a16:creationId xmlns:a16="http://schemas.microsoft.com/office/drawing/2014/main" id="{44367108-294F-4016-B6FE-E4679F1E269A}"/>
                </a:ext>
              </a:extLst>
            </p:cNvPr>
            <p:cNvSpPr/>
            <p:nvPr/>
          </p:nvSpPr>
          <p:spPr>
            <a:xfrm>
              <a:off x="7759412" y="579120"/>
              <a:ext cx="1040802" cy="1040802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楕円 306">
              <a:extLst>
                <a:ext uri="{FF2B5EF4-FFF2-40B4-BE49-F238E27FC236}">
                  <a16:creationId xmlns:a16="http://schemas.microsoft.com/office/drawing/2014/main" id="{0E931A2F-F9E6-4999-B277-3522E0D094FC}"/>
                </a:ext>
              </a:extLst>
            </p:cNvPr>
            <p:cNvSpPr/>
            <p:nvPr/>
          </p:nvSpPr>
          <p:spPr>
            <a:xfrm>
              <a:off x="5243680" y="536911"/>
              <a:ext cx="1143874" cy="1143874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楕円 307">
              <a:extLst>
                <a:ext uri="{FF2B5EF4-FFF2-40B4-BE49-F238E27FC236}">
                  <a16:creationId xmlns:a16="http://schemas.microsoft.com/office/drawing/2014/main" id="{ED1B9E6E-6536-4E54-8356-EA695162C2FC}"/>
                </a:ext>
              </a:extLst>
            </p:cNvPr>
            <p:cNvSpPr/>
            <p:nvPr/>
          </p:nvSpPr>
          <p:spPr>
            <a:xfrm>
              <a:off x="6478820" y="536911"/>
              <a:ext cx="1143874" cy="1143874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フリーフォーム: 図形 309">
              <a:extLst>
                <a:ext uri="{FF2B5EF4-FFF2-40B4-BE49-F238E27FC236}">
                  <a16:creationId xmlns:a16="http://schemas.microsoft.com/office/drawing/2014/main" id="{4C009B2A-CC51-45A4-BB9B-4995AEB43B6D}"/>
                </a:ext>
              </a:extLst>
            </p:cNvPr>
            <p:cNvSpPr/>
            <p:nvPr/>
          </p:nvSpPr>
          <p:spPr>
            <a:xfrm>
              <a:off x="5261936" y="527584"/>
              <a:ext cx="1107365" cy="285110"/>
            </a:xfrm>
            <a:custGeom>
              <a:avLst/>
              <a:gdLst>
                <a:gd name="connsiteX0" fmla="*/ 483059 w 966119"/>
                <a:gd name="connsiteY0" fmla="*/ 0 h 248745"/>
                <a:gd name="connsiteX1" fmla="*/ 905131 w 966119"/>
                <a:gd name="connsiteY1" fmla="*/ 174828 h 248745"/>
                <a:gd name="connsiteX2" fmla="*/ 966119 w 966119"/>
                <a:gd name="connsiteY2" fmla="*/ 248745 h 248745"/>
                <a:gd name="connsiteX3" fmla="*/ 947740 w 966119"/>
                <a:gd name="connsiteY3" fmla="*/ 243757 h 248745"/>
                <a:gd name="connsiteX4" fmla="*/ 483059 w 966119"/>
                <a:gd name="connsiteY4" fmla="*/ 196850 h 248745"/>
                <a:gd name="connsiteX5" fmla="*/ 18378 w 966119"/>
                <a:gd name="connsiteY5" fmla="*/ 243757 h 248745"/>
                <a:gd name="connsiteX6" fmla="*/ 0 w 966119"/>
                <a:gd name="connsiteY6" fmla="*/ 248745 h 248745"/>
                <a:gd name="connsiteX7" fmla="*/ 60987 w 966119"/>
                <a:gd name="connsiteY7" fmla="*/ 174828 h 248745"/>
                <a:gd name="connsiteX8" fmla="*/ 483059 w 966119"/>
                <a:gd name="connsiteY8" fmla="*/ 0 h 248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6119" h="248745">
                  <a:moveTo>
                    <a:pt x="483059" y="0"/>
                  </a:moveTo>
                  <a:cubicBezTo>
                    <a:pt x="647889" y="0"/>
                    <a:pt x="797114" y="66810"/>
                    <a:pt x="905131" y="174828"/>
                  </a:cubicBezTo>
                  <a:lnTo>
                    <a:pt x="966119" y="248745"/>
                  </a:lnTo>
                  <a:lnTo>
                    <a:pt x="947740" y="243757"/>
                  </a:lnTo>
                  <a:cubicBezTo>
                    <a:pt x="804916" y="213553"/>
                    <a:pt x="647889" y="196850"/>
                    <a:pt x="483059" y="196850"/>
                  </a:cubicBezTo>
                  <a:cubicBezTo>
                    <a:pt x="318230" y="196850"/>
                    <a:pt x="161202" y="213553"/>
                    <a:pt x="18378" y="243757"/>
                  </a:cubicBezTo>
                  <a:lnTo>
                    <a:pt x="0" y="248745"/>
                  </a:lnTo>
                  <a:lnTo>
                    <a:pt x="60987" y="174828"/>
                  </a:lnTo>
                  <a:cubicBezTo>
                    <a:pt x="169005" y="66810"/>
                    <a:pt x="318230" y="0"/>
                    <a:pt x="483059" y="0"/>
                  </a:cubicBezTo>
                  <a:close/>
                </a:path>
              </a:pathLst>
            </a:custGeom>
            <a:solidFill>
              <a:srgbClr val="339933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BB639B20-016A-421D-BB72-D94104E3E374}"/>
                </a:ext>
              </a:extLst>
            </p:cNvPr>
            <p:cNvSpPr/>
            <p:nvPr/>
          </p:nvSpPr>
          <p:spPr>
            <a:xfrm>
              <a:off x="6497077" y="527584"/>
              <a:ext cx="1107365" cy="285110"/>
            </a:xfrm>
            <a:custGeom>
              <a:avLst/>
              <a:gdLst>
                <a:gd name="connsiteX0" fmla="*/ 483059 w 966119"/>
                <a:gd name="connsiteY0" fmla="*/ 0 h 248745"/>
                <a:gd name="connsiteX1" fmla="*/ 905131 w 966119"/>
                <a:gd name="connsiteY1" fmla="*/ 174828 h 248745"/>
                <a:gd name="connsiteX2" fmla="*/ 966119 w 966119"/>
                <a:gd name="connsiteY2" fmla="*/ 248745 h 248745"/>
                <a:gd name="connsiteX3" fmla="*/ 947740 w 966119"/>
                <a:gd name="connsiteY3" fmla="*/ 243757 h 248745"/>
                <a:gd name="connsiteX4" fmla="*/ 483059 w 966119"/>
                <a:gd name="connsiteY4" fmla="*/ 196850 h 248745"/>
                <a:gd name="connsiteX5" fmla="*/ 18378 w 966119"/>
                <a:gd name="connsiteY5" fmla="*/ 243757 h 248745"/>
                <a:gd name="connsiteX6" fmla="*/ 0 w 966119"/>
                <a:gd name="connsiteY6" fmla="*/ 248745 h 248745"/>
                <a:gd name="connsiteX7" fmla="*/ 60987 w 966119"/>
                <a:gd name="connsiteY7" fmla="*/ 174828 h 248745"/>
                <a:gd name="connsiteX8" fmla="*/ 483059 w 966119"/>
                <a:gd name="connsiteY8" fmla="*/ 0 h 248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6119" h="248745">
                  <a:moveTo>
                    <a:pt x="483059" y="0"/>
                  </a:moveTo>
                  <a:cubicBezTo>
                    <a:pt x="647889" y="0"/>
                    <a:pt x="797114" y="66810"/>
                    <a:pt x="905131" y="174828"/>
                  </a:cubicBezTo>
                  <a:lnTo>
                    <a:pt x="966119" y="248745"/>
                  </a:lnTo>
                  <a:lnTo>
                    <a:pt x="947740" y="243757"/>
                  </a:lnTo>
                  <a:cubicBezTo>
                    <a:pt x="804916" y="213553"/>
                    <a:pt x="647889" y="196850"/>
                    <a:pt x="483059" y="196850"/>
                  </a:cubicBezTo>
                  <a:cubicBezTo>
                    <a:pt x="318230" y="196850"/>
                    <a:pt x="161202" y="213553"/>
                    <a:pt x="18378" y="243757"/>
                  </a:cubicBezTo>
                  <a:lnTo>
                    <a:pt x="0" y="248745"/>
                  </a:lnTo>
                  <a:lnTo>
                    <a:pt x="60987" y="174828"/>
                  </a:lnTo>
                  <a:cubicBezTo>
                    <a:pt x="169005" y="66810"/>
                    <a:pt x="318230" y="0"/>
                    <a:pt x="483059" y="0"/>
                  </a:cubicBezTo>
                  <a:close/>
                </a:path>
              </a:pathLst>
            </a:custGeom>
            <a:solidFill>
              <a:srgbClr val="339933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2" name="フリーフォーム: 図形 311">
              <a:extLst>
                <a:ext uri="{FF2B5EF4-FFF2-40B4-BE49-F238E27FC236}">
                  <a16:creationId xmlns:a16="http://schemas.microsoft.com/office/drawing/2014/main" id="{5F706213-7DCB-4317-A395-07DDABC941E7}"/>
                </a:ext>
              </a:extLst>
            </p:cNvPr>
            <p:cNvSpPr/>
            <p:nvPr/>
          </p:nvSpPr>
          <p:spPr>
            <a:xfrm>
              <a:off x="7726132" y="527584"/>
              <a:ext cx="1107365" cy="285110"/>
            </a:xfrm>
            <a:custGeom>
              <a:avLst/>
              <a:gdLst>
                <a:gd name="connsiteX0" fmla="*/ 483059 w 966119"/>
                <a:gd name="connsiteY0" fmla="*/ 0 h 248745"/>
                <a:gd name="connsiteX1" fmla="*/ 905131 w 966119"/>
                <a:gd name="connsiteY1" fmla="*/ 174828 h 248745"/>
                <a:gd name="connsiteX2" fmla="*/ 966119 w 966119"/>
                <a:gd name="connsiteY2" fmla="*/ 248745 h 248745"/>
                <a:gd name="connsiteX3" fmla="*/ 947740 w 966119"/>
                <a:gd name="connsiteY3" fmla="*/ 243757 h 248745"/>
                <a:gd name="connsiteX4" fmla="*/ 483059 w 966119"/>
                <a:gd name="connsiteY4" fmla="*/ 196850 h 248745"/>
                <a:gd name="connsiteX5" fmla="*/ 18378 w 966119"/>
                <a:gd name="connsiteY5" fmla="*/ 243757 h 248745"/>
                <a:gd name="connsiteX6" fmla="*/ 0 w 966119"/>
                <a:gd name="connsiteY6" fmla="*/ 248745 h 248745"/>
                <a:gd name="connsiteX7" fmla="*/ 60987 w 966119"/>
                <a:gd name="connsiteY7" fmla="*/ 174828 h 248745"/>
                <a:gd name="connsiteX8" fmla="*/ 483059 w 966119"/>
                <a:gd name="connsiteY8" fmla="*/ 0 h 248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6119" h="248745">
                  <a:moveTo>
                    <a:pt x="483059" y="0"/>
                  </a:moveTo>
                  <a:cubicBezTo>
                    <a:pt x="647889" y="0"/>
                    <a:pt x="797114" y="66810"/>
                    <a:pt x="905131" y="174828"/>
                  </a:cubicBezTo>
                  <a:lnTo>
                    <a:pt x="966119" y="248745"/>
                  </a:lnTo>
                  <a:lnTo>
                    <a:pt x="947740" y="243757"/>
                  </a:lnTo>
                  <a:cubicBezTo>
                    <a:pt x="804916" y="213553"/>
                    <a:pt x="647889" y="196850"/>
                    <a:pt x="483059" y="196850"/>
                  </a:cubicBezTo>
                  <a:cubicBezTo>
                    <a:pt x="318230" y="196850"/>
                    <a:pt x="161202" y="213553"/>
                    <a:pt x="18378" y="243757"/>
                  </a:cubicBezTo>
                  <a:lnTo>
                    <a:pt x="0" y="248745"/>
                  </a:lnTo>
                  <a:lnTo>
                    <a:pt x="60987" y="174828"/>
                  </a:lnTo>
                  <a:cubicBezTo>
                    <a:pt x="169005" y="66810"/>
                    <a:pt x="318230" y="0"/>
                    <a:pt x="483059" y="0"/>
                  </a:cubicBezTo>
                  <a:close/>
                </a:path>
              </a:pathLst>
            </a:custGeom>
            <a:solidFill>
              <a:srgbClr val="339933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CBB4F9F3-DE64-4504-9600-92864E21497B}"/>
              </a:ext>
            </a:extLst>
          </p:cNvPr>
          <p:cNvGrpSpPr/>
          <p:nvPr/>
        </p:nvGrpSpPr>
        <p:grpSpPr>
          <a:xfrm>
            <a:off x="736613" y="1716907"/>
            <a:ext cx="2550486" cy="947256"/>
            <a:chOff x="191396" y="2588497"/>
            <a:chExt cx="4344745" cy="1613648"/>
          </a:xfrm>
        </p:grpSpPr>
        <p:sp>
          <p:nvSpPr>
            <p:cNvPr id="143" name="四角形: 角を丸くする 142">
              <a:extLst>
                <a:ext uri="{FF2B5EF4-FFF2-40B4-BE49-F238E27FC236}">
                  <a16:creationId xmlns:a16="http://schemas.microsoft.com/office/drawing/2014/main" id="{EBA3292B-4B0A-4E9C-9551-08B192764045}"/>
                </a:ext>
              </a:extLst>
            </p:cNvPr>
            <p:cNvSpPr/>
            <p:nvPr/>
          </p:nvSpPr>
          <p:spPr>
            <a:xfrm>
              <a:off x="191396" y="2588497"/>
              <a:ext cx="4344745" cy="1613648"/>
            </a:xfrm>
            <a:prstGeom prst="roundRect">
              <a:avLst>
                <a:gd name="adj" fmla="val 10806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円: 塗りつぶしなし 143">
              <a:extLst>
                <a:ext uri="{FF2B5EF4-FFF2-40B4-BE49-F238E27FC236}">
                  <a16:creationId xmlns:a16="http://schemas.microsoft.com/office/drawing/2014/main" id="{569A2BF0-E447-4351-B5B3-9742CD4147D7}"/>
                </a:ext>
              </a:extLst>
            </p:cNvPr>
            <p:cNvSpPr/>
            <p:nvPr/>
          </p:nvSpPr>
          <p:spPr>
            <a:xfrm>
              <a:off x="397062" y="2805388"/>
              <a:ext cx="1187076" cy="1187076"/>
            </a:xfrm>
            <a:prstGeom prst="donut">
              <a:avLst>
                <a:gd name="adj" fmla="val 1236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楕円 144">
              <a:extLst>
                <a:ext uri="{FF2B5EF4-FFF2-40B4-BE49-F238E27FC236}">
                  <a16:creationId xmlns:a16="http://schemas.microsoft.com/office/drawing/2014/main" id="{C50C5879-84ED-4605-BA75-CDA307271BE6}"/>
                </a:ext>
              </a:extLst>
            </p:cNvPr>
            <p:cNvSpPr/>
            <p:nvPr/>
          </p:nvSpPr>
          <p:spPr>
            <a:xfrm>
              <a:off x="497367" y="2905461"/>
              <a:ext cx="979720" cy="97972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円: 塗りつぶしなし 145">
              <a:extLst>
                <a:ext uri="{FF2B5EF4-FFF2-40B4-BE49-F238E27FC236}">
                  <a16:creationId xmlns:a16="http://schemas.microsoft.com/office/drawing/2014/main" id="{27BFA9F5-3AC2-47B6-9EED-DED3309D78CA}"/>
                </a:ext>
              </a:extLst>
            </p:cNvPr>
            <p:cNvSpPr/>
            <p:nvPr/>
          </p:nvSpPr>
          <p:spPr>
            <a:xfrm>
              <a:off x="1768662" y="2805388"/>
              <a:ext cx="1187076" cy="1187076"/>
            </a:xfrm>
            <a:prstGeom prst="donut">
              <a:avLst>
                <a:gd name="adj" fmla="val 1236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楕円 146">
              <a:extLst>
                <a:ext uri="{FF2B5EF4-FFF2-40B4-BE49-F238E27FC236}">
                  <a16:creationId xmlns:a16="http://schemas.microsoft.com/office/drawing/2014/main" id="{886D5AEA-3CE5-43DF-B04C-BD4AD556E81C}"/>
                </a:ext>
              </a:extLst>
            </p:cNvPr>
            <p:cNvSpPr/>
            <p:nvPr/>
          </p:nvSpPr>
          <p:spPr>
            <a:xfrm>
              <a:off x="1868967" y="2905461"/>
              <a:ext cx="979720" cy="97972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円: 塗りつぶしなし 147">
              <a:extLst>
                <a:ext uri="{FF2B5EF4-FFF2-40B4-BE49-F238E27FC236}">
                  <a16:creationId xmlns:a16="http://schemas.microsoft.com/office/drawing/2014/main" id="{B5A86C39-1AFA-4837-91FE-64B1B7546831}"/>
                </a:ext>
              </a:extLst>
            </p:cNvPr>
            <p:cNvSpPr/>
            <p:nvPr/>
          </p:nvSpPr>
          <p:spPr>
            <a:xfrm>
              <a:off x="3149227" y="2805388"/>
              <a:ext cx="1187076" cy="1187076"/>
            </a:xfrm>
            <a:prstGeom prst="donut">
              <a:avLst>
                <a:gd name="adj" fmla="val 1236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楕円 148">
              <a:extLst>
                <a:ext uri="{FF2B5EF4-FFF2-40B4-BE49-F238E27FC236}">
                  <a16:creationId xmlns:a16="http://schemas.microsoft.com/office/drawing/2014/main" id="{7F27535A-C7F9-4F12-83C7-D58F76F6C6F9}"/>
                </a:ext>
              </a:extLst>
            </p:cNvPr>
            <p:cNvSpPr/>
            <p:nvPr/>
          </p:nvSpPr>
          <p:spPr>
            <a:xfrm>
              <a:off x="3238478" y="2894407"/>
              <a:ext cx="1001828" cy="1001828"/>
            </a:xfrm>
            <a:prstGeom prst="ellipse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150EA320-6227-4BA5-92A1-881F24A071AD}"/>
                </a:ext>
              </a:extLst>
            </p:cNvPr>
            <p:cNvSpPr/>
            <p:nvPr/>
          </p:nvSpPr>
          <p:spPr>
            <a:xfrm>
              <a:off x="3306678" y="2951160"/>
              <a:ext cx="877422" cy="877422"/>
            </a:xfrm>
            <a:custGeom>
              <a:avLst/>
              <a:gdLst>
                <a:gd name="connsiteX0" fmla="*/ 1618144 w 3247890"/>
                <a:gd name="connsiteY0" fmla="*/ 2969112 h 3247890"/>
                <a:gd name="connsiteX1" fmla="*/ 1757533 w 3247890"/>
                <a:gd name="connsiteY1" fmla="*/ 3108501 h 3247890"/>
                <a:gd name="connsiteX2" fmla="*/ 1618144 w 3247890"/>
                <a:gd name="connsiteY2" fmla="*/ 3247890 h 3247890"/>
                <a:gd name="connsiteX3" fmla="*/ 1478755 w 3247890"/>
                <a:gd name="connsiteY3" fmla="*/ 3108501 h 3247890"/>
                <a:gd name="connsiteX4" fmla="*/ 1618144 w 3247890"/>
                <a:gd name="connsiteY4" fmla="*/ 2969112 h 3247890"/>
                <a:gd name="connsiteX5" fmla="*/ 2024052 w 3247890"/>
                <a:gd name="connsiteY5" fmla="*/ 2921265 h 3247890"/>
                <a:gd name="connsiteX6" fmla="*/ 2139526 w 3247890"/>
                <a:gd name="connsiteY6" fmla="*/ 3023290 h 3247890"/>
                <a:gd name="connsiteX7" fmla="*/ 2040963 w 3247890"/>
                <a:gd name="connsiteY7" fmla="*/ 3194006 h 3247890"/>
                <a:gd name="connsiteX8" fmla="*/ 1870247 w 3247890"/>
                <a:gd name="connsiteY8" fmla="*/ 3095443 h 3247890"/>
                <a:gd name="connsiteX9" fmla="*/ 1968810 w 3247890"/>
                <a:gd name="connsiteY9" fmla="*/ 2924727 h 3247890"/>
                <a:gd name="connsiteX10" fmla="*/ 2024052 w 3247890"/>
                <a:gd name="connsiteY10" fmla="*/ 2921265 h 3247890"/>
                <a:gd name="connsiteX11" fmla="*/ 1220647 w 3247890"/>
                <a:gd name="connsiteY11" fmla="*/ 2919064 h 3247890"/>
                <a:gd name="connsiteX12" fmla="*/ 1275889 w 3247890"/>
                <a:gd name="connsiteY12" fmla="*/ 2922526 h 3247890"/>
                <a:gd name="connsiteX13" fmla="*/ 1374452 w 3247890"/>
                <a:gd name="connsiteY13" fmla="*/ 3093242 h 3247890"/>
                <a:gd name="connsiteX14" fmla="*/ 1203736 w 3247890"/>
                <a:gd name="connsiteY14" fmla="*/ 3191805 h 3247890"/>
                <a:gd name="connsiteX15" fmla="*/ 1105173 w 3247890"/>
                <a:gd name="connsiteY15" fmla="*/ 3021089 h 3247890"/>
                <a:gd name="connsiteX16" fmla="*/ 1220647 w 3247890"/>
                <a:gd name="connsiteY16" fmla="*/ 2919064 h 3247890"/>
                <a:gd name="connsiteX17" fmla="*/ 2354695 w 3247890"/>
                <a:gd name="connsiteY17" fmla="*/ 2772003 h 3247890"/>
                <a:gd name="connsiteX18" fmla="*/ 2492640 w 3247890"/>
                <a:gd name="connsiteY18" fmla="*/ 2840665 h 3247890"/>
                <a:gd name="connsiteX19" fmla="*/ 2441620 w 3247890"/>
                <a:gd name="connsiteY19" fmla="*/ 3031074 h 3247890"/>
                <a:gd name="connsiteX20" fmla="*/ 2251211 w 3247890"/>
                <a:gd name="connsiteY20" fmla="*/ 2980054 h 3247890"/>
                <a:gd name="connsiteX21" fmla="*/ 2302231 w 3247890"/>
                <a:gd name="connsiteY21" fmla="*/ 2789645 h 3247890"/>
                <a:gd name="connsiteX22" fmla="*/ 2354695 w 3247890"/>
                <a:gd name="connsiteY22" fmla="*/ 2772003 h 3247890"/>
                <a:gd name="connsiteX23" fmla="*/ 890584 w 3247890"/>
                <a:gd name="connsiteY23" fmla="*/ 2769802 h 3247890"/>
                <a:gd name="connsiteX24" fmla="*/ 943048 w 3247890"/>
                <a:gd name="connsiteY24" fmla="*/ 2787444 h 3247890"/>
                <a:gd name="connsiteX25" fmla="*/ 994068 w 3247890"/>
                <a:gd name="connsiteY25" fmla="*/ 2977853 h 3247890"/>
                <a:gd name="connsiteX26" fmla="*/ 803659 w 3247890"/>
                <a:gd name="connsiteY26" fmla="*/ 3028873 h 3247890"/>
                <a:gd name="connsiteX27" fmla="*/ 752639 w 3247890"/>
                <a:gd name="connsiteY27" fmla="*/ 2838464 h 3247890"/>
                <a:gd name="connsiteX28" fmla="*/ 890584 w 3247890"/>
                <a:gd name="connsiteY28" fmla="*/ 2769802 h 3247890"/>
                <a:gd name="connsiteX29" fmla="*/ 1618144 w 3247890"/>
                <a:gd name="connsiteY29" fmla="*/ 2641452 h 3247890"/>
                <a:gd name="connsiteX30" fmla="*/ 1757533 w 3247890"/>
                <a:gd name="connsiteY30" fmla="*/ 2780841 h 3247890"/>
                <a:gd name="connsiteX31" fmla="*/ 1618144 w 3247890"/>
                <a:gd name="connsiteY31" fmla="*/ 2920230 h 3247890"/>
                <a:gd name="connsiteX32" fmla="*/ 1478755 w 3247890"/>
                <a:gd name="connsiteY32" fmla="*/ 2780841 h 3247890"/>
                <a:gd name="connsiteX33" fmla="*/ 1618144 w 3247890"/>
                <a:gd name="connsiteY33" fmla="*/ 2641452 h 3247890"/>
                <a:gd name="connsiteX34" fmla="*/ 1300537 w 3247890"/>
                <a:gd name="connsiteY34" fmla="*/ 2603448 h 3247890"/>
                <a:gd name="connsiteX35" fmla="*/ 1355779 w 3247890"/>
                <a:gd name="connsiteY35" fmla="*/ 2606910 h 3247890"/>
                <a:gd name="connsiteX36" fmla="*/ 1454342 w 3247890"/>
                <a:gd name="connsiteY36" fmla="*/ 2777626 h 3247890"/>
                <a:gd name="connsiteX37" fmla="*/ 1283626 w 3247890"/>
                <a:gd name="connsiteY37" fmla="*/ 2876189 h 3247890"/>
                <a:gd name="connsiteX38" fmla="*/ 1185063 w 3247890"/>
                <a:gd name="connsiteY38" fmla="*/ 2705473 h 3247890"/>
                <a:gd name="connsiteX39" fmla="*/ 1300537 w 3247890"/>
                <a:gd name="connsiteY39" fmla="*/ 2603448 h 3247890"/>
                <a:gd name="connsiteX40" fmla="*/ 1935750 w 3247890"/>
                <a:gd name="connsiteY40" fmla="*/ 2603447 h 3247890"/>
                <a:gd name="connsiteX41" fmla="*/ 2051224 w 3247890"/>
                <a:gd name="connsiteY41" fmla="*/ 2705472 h 3247890"/>
                <a:gd name="connsiteX42" fmla="*/ 1952661 w 3247890"/>
                <a:gd name="connsiteY42" fmla="*/ 2876188 h 3247890"/>
                <a:gd name="connsiteX43" fmla="*/ 1781945 w 3247890"/>
                <a:gd name="connsiteY43" fmla="*/ 2777625 h 3247890"/>
                <a:gd name="connsiteX44" fmla="*/ 1880508 w 3247890"/>
                <a:gd name="connsiteY44" fmla="*/ 2606909 h 3247890"/>
                <a:gd name="connsiteX45" fmla="*/ 1935750 w 3247890"/>
                <a:gd name="connsiteY45" fmla="*/ 2603447 h 3247890"/>
                <a:gd name="connsiteX46" fmla="*/ 2673685 w 3247890"/>
                <a:gd name="connsiteY46" fmla="*/ 2534296 h 3247890"/>
                <a:gd name="connsiteX47" fmla="*/ 2772248 w 3247890"/>
                <a:gd name="connsiteY47" fmla="*/ 2575122 h 3247890"/>
                <a:gd name="connsiteX48" fmla="*/ 2772248 w 3247890"/>
                <a:gd name="connsiteY48" fmla="*/ 2772248 h 3247890"/>
                <a:gd name="connsiteX49" fmla="*/ 2575122 w 3247890"/>
                <a:gd name="connsiteY49" fmla="*/ 2772248 h 3247890"/>
                <a:gd name="connsiteX50" fmla="*/ 2575122 w 3247890"/>
                <a:gd name="connsiteY50" fmla="*/ 2575122 h 3247890"/>
                <a:gd name="connsiteX51" fmla="*/ 2673685 w 3247890"/>
                <a:gd name="connsiteY51" fmla="*/ 2534296 h 3247890"/>
                <a:gd name="connsiteX52" fmla="*/ 568404 w 3247890"/>
                <a:gd name="connsiteY52" fmla="*/ 2534296 h 3247890"/>
                <a:gd name="connsiteX53" fmla="*/ 666967 w 3247890"/>
                <a:gd name="connsiteY53" fmla="*/ 2575122 h 3247890"/>
                <a:gd name="connsiteX54" fmla="*/ 666967 w 3247890"/>
                <a:gd name="connsiteY54" fmla="*/ 2772248 h 3247890"/>
                <a:gd name="connsiteX55" fmla="*/ 469841 w 3247890"/>
                <a:gd name="connsiteY55" fmla="*/ 2772248 h 3247890"/>
                <a:gd name="connsiteX56" fmla="*/ 469841 w 3247890"/>
                <a:gd name="connsiteY56" fmla="*/ 2575122 h 3247890"/>
                <a:gd name="connsiteX57" fmla="*/ 568404 w 3247890"/>
                <a:gd name="connsiteY57" fmla="*/ 2534296 h 3247890"/>
                <a:gd name="connsiteX58" fmla="*/ 1058830 w 3247890"/>
                <a:gd name="connsiteY58" fmla="*/ 2487999 h 3247890"/>
                <a:gd name="connsiteX59" fmla="*/ 1111294 w 3247890"/>
                <a:gd name="connsiteY59" fmla="*/ 2505641 h 3247890"/>
                <a:gd name="connsiteX60" fmla="*/ 1162314 w 3247890"/>
                <a:gd name="connsiteY60" fmla="*/ 2696050 h 3247890"/>
                <a:gd name="connsiteX61" fmla="*/ 971905 w 3247890"/>
                <a:gd name="connsiteY61" fmla="*/ 2747070 h 3247890"/>
                <a:gd name="connsiteX62" fmla="*/ 920885 w 3247890"/>
                <a:gd name="connsiteY62" fmla="*/ 2556661 h 3247890"/>
                <a:gd name="connsiteX63" fmla="*/ 1058830 w 3247890"/>
                <a:gd name="connsiteY63" fmla="*/ 2487999 h 3247890"/>
                <a:gd name="connsiteX64" fmla="*/ 2176445 w 3247890"/>
                <a:gd name="connsiteY64" fmla="*/ 2487998 h 3247890"/>
                <a:gd name="connsiteX65" fmla="*/ 2314390 w 3247890"/>
                <a:gd name="connsiteY65" fmla="*/ 2556660 h 3247890"/>
                <a:gd name="connsiteX66" fmla="*/ 2263370 w 3247890"/>
                <a:gd name="connsiteY66" fmla="*/ 2747069 h 3247890"/>
                <a:gd name="connsiteX67" fmla="*/ 2072961 w 3247890"/>
                <a:gd name="connsiteY67" fmla="*/ 2696049 h 3247890"/>
                <a:gd name="connsiteX68" fmla="*/ 2123981 w 3247890"/>
                <a:gd name="connsiteY68" fmla="*/ 2505640 h 3247890"/>
                <a:gd name="connsiteX69" fmla="*/ 2176445 w 3247890"/>
                <a:gd name="connsiteY69" fmla="*/ 2487998 h 3247890"/>
                <a:gd name="connsiteX70" fmla="*/ 2433499 w 3247890"/>
                <a:gd name="connsiteY70" fmla="*/ 2303721 h 3247890"/>
                <a:gd name="connsiteX71" fmla="*/ 2532062 w 3247890"/>
                <a:gd name="connsiteY71" fmla="*/ 2344547 h 3247890"/>
                <a:gd name="connsiteX72" fmla="*/ 2532062 w 3247890"/>
                <a:gd name="connsiteY72" fmla="*/ 2541673 h 3247890"/>
                <a:gd name="connsiteX73" fmla="*/ 2334936 w 3247890"/>
                <a:gd name="connsiteY73" fmla="*/ 2541673 h 3247890"/>
                <a:gd name="connsiteX74" fmla="*/ 2334936 w 3247890"/>
                <a:gd name="connsiteY74" fmla="*/ 2344547 h 3247890"/>
                <a:gd name="connsiteX75" fmla="*/ 2433499 w 3247890"/>
                <a:gd name="connsiteY75" fmla="*/ 2303721 h 3247890"/>
                <a:gd name="connsiteX76" fmla="*/ 802789 w 3247890"/>
                <a:gd name="connsiteY76" fmla="*/ 2303721 h 3247890"/>
                <a:gd name="connsiteX77" fmla="*/ 901352 w 3247890"/>
                <a:gd name="connsiteY77" fmla="*/ 2344547 h 3247890"/>
                <a:gd name="connsiteX78" fmla="*/ 901352 w 3247890"/>
                <a:gd name="connsiteY78" fmla="*/ 2541673 h 3247890"/>
                <a:gd name="connsiteX79" fmla="*/ 704226 w 3247890"/>
                <a:gd name="connsiteY79" fmla="*/ 2541673 h 3247890"/>
                <a:gd name="connsiteX80" fmla="*/ 704226 w 3247890"/>
                <a:gd name="connsiteY80" fmla="*/ 2344547 h 3247890"/>
                <a:gd name="connsiteX81" fmla="*/ 802789 w 3247890"/>
                <a:gd name="connsiteY81" fmla="*/ 2303721 h 3247890"/>
                <a:gd name="connsiteX82" fmla="*/ 1618144 w 3247890"/>
                <a:gd name="connsiteY82" fmla="*/ 2290932 h 3247890"/>
                <a:gd name="connsiteX83" fmla="*/ 1757533 w 3247890"/>
                <a:gd name="connsiteY83" fmla="*/ 2430321 h 3247890"/>
                <a:gd name="connsiteX84" fmla="*/ 1618144 w 3247890"/>
                <a:gd name="connsiteY84" fmla="*/ 2569710 h 3247890"/>
                <a:gd name="connsiteX85" fmla="*/ 1478755 w 3247890"/>
                <a:gd name="connsiteY85" fmla="*/ 2430321 h 3247890"/>
                <a:gd name="connsiteX86" fmla="*/ 1618144 w 3247890"/>
                <a:gd name="connsiteY86" fmla="*/ 2290932 h 3247890"/>
                <a:gd name="connsiteX87" fmla="*/ 1922184 w 3247890"/>
                <a:gd name="connsiteY87" fmla="*/ 2232309 h 3247890"/>
                <a:gd name="connsiteX88" fmla="*/ 2049198 w 3247890"/>
                <a:gd name="connsiteY88" fmla="*/ 2319548 h 3247890"/>
                <a:gd name="connsiteX89" fmla="*/ 1972107 w 3247890"/>
                <a:gd name="connsiteY89" fmla="*/ 2500975 h 3247890"/>
                <a:gd name="connsiteX90" fmla="*/ 1790681 w 3247890"/>
                <a:gd name="connsiteY90" fmla="*/ 2423884 h 3247890"/>
                <a:gd name="connsiteX91" fmla="*/ 1867771 w 3247890"/>
                <a:gd name="connsiteY91" fmla="*/ 2242457 h 3247890"/>
                <a:gd name="connsiteX92" fmla="*/ 1922184 w 3247890"/>
                <a:gd name="connsiteY92" fmla="*/ 2232309 h 3247890"/>
                <a:gd name="connsiteX93" fmla="*/ 2923548 w 3247890"/>
                <a:gd name="connsiteY93" fmla="*/ 2229317 h 3247890"/>
                <a:gd name="connsiteX94" fmla="*/ 2976013 w 3247890"/>
                <a:gd name="connsiteY94" fmla="*/ 2246959 h 3247890"/>
                <a:gd name="connsiteX95" fmla="*/ 3027033 w 3247890"/>
                <a:gd name="connsiteY95" fmla="*/ 2437368 h 3247890"/>
                <a:gd name="connsiteX96" fmla="*/ 2836624 w 3247890"/>
                <a:gd name="connsiteY96" fmla="*/ 2488388 h 3247890"/>
                <a:gd name="connsiteX97" fmla="*/ 2785604 w 3247890"/>
                <a:gd name="connsiteY97" fmla="*/ 2297979 h 3247890"/>
                <a:gd name="connsiteX98" fmla="*/ 2923548 w 3247890"/>
                <a:gd name="connsiteY98" fmla="*/ 2229317 h 3247890"/>
                <a:gd name="connsiteX99" fmla="*/ 1307448 w 3247890"/>
                <a:gd name="connsiteY99" fmla="*/ 2228938 h 3247890"/>
                <a:gd name="connsiteX100" fmla="*/ 1361746 w 3247890"/>
                <a:gd name="connsiteY100" fmla="*/ 2239683 h 3247890"/>
                <a:gd name="connsiteX101" fmla="*/ 1436842 w 3247890"/>
                <a:gd name="connsiteY101" fmla="*/ 2421944 h 3247890"/>
                <a:gd name="connsiteX102" fmla="*/ 1254581 w 3247890"/>
                <a:gd name="connsiteY102" fmla="*/ 2497040 h 3247890"/>
                <a:gd name="connsiteX103" fmla="*/ 1179485 w 3247890"/>
                <a:gd name="connsiteY103" fmla="*/ 2314778 h 3247890"/>
                <a:gd name="connsiteX104" fmla="*/ 1307448 w 3247890"/>
                <a:gd name="connsiteY104" fmla="*/ 2228938 h 3247890"/>
                <a:gd name="connsiteX105" fmla="*/ 321151 w 3247890"/>
                <a:gd name="connsiteY105" fmla="*/ 2227116 h 3247890"/>
                <a:gd name="connsiteX106" fmla="*/ 459095 w 3247890"/>
                <a:gd name="connsiteY106" fmla="*/ 2295778 h 3247890"/>
                <a:gd name="connsiteX107" fmla="*/ 408075 w 3247890"/>
                <a:gd name="connsiteY107" fmla="*/ 2486187 h 3247890"/>
                <a:gd name="connsiteX108" fmla="*/ 217666 w 3247890"/>
                <a:gd name="connsiteY108" fmla="*/ 2435167 h 3247890"/>
                <a:gd name="connsiteX109" fmla="*/ 268686 w 3247890"/>
                <a:gd name="connsiteY109" fmla="*/ 2244758 h 3247890"/>
                <a:gd name="connsiteX110" fmla="*/ 321151 w 3247890"/>
                <a:gd name="connsiteY110" fmla="*/ 2227116 h 3247890"/>
                <a:gd name="connsiteX111" fmla="*/ 2633975 w 3247890"/>
                <a:gd name="connsiteY111" fmla="*/ 2065940 h 3247890"/>
                <a:gd name="connsiteX112" fmla="*/ 2686440 w 3247890"/>
                <a:gd name="connsiteY112" fmla="*/ 2083582 h 3247890"/>
                <a:gd name="connsiteX113" fmla="*/ 2737460 w 3247890"/>
                <a:gd name="connsiteY113" fmla="*/ 2273991 h 3247890"/>
                <a:gd name="connsiteX114" fmla="*/ 2547051 w 3247890"/>
                <a:gd name="connsiteY114" fmla="*/ 2325011 h 3247890"/>
                <a:gd name="connsiteX115" fmla="*/ 2496031 w 3247890"/>
                <a:gd name="connsiteY115" fmla="*/ 2134602 h 3247890"/>
                <a:gd name="connsiteX116" fmla="*/ 2633975 w 3247890"/>
                <a:gd name="connsiteY116" fmla="*/ 2065940 h 3247890"/>
                <a:gd name="connsiteX117" fmla="*/ 601300 w 3247890"/>
                <a:gd name="connsiteY117" fmla="*/ 2065939 h 3247890"/>
                <a:gd name="connsiteX118" fmla="*/ 739244 w 3247890"/>
                <a:gd name="connsiteY118" fmla="*/ 2134601 h 3247890"/>
                <a:gd name="connsiteX119" fmla="*/ 688224 w 3247890"/>
                <a:gd name="connsiteY119" fmla="*/ 2325010 h 3247890"/>
                <a:gd name="connsiteX120" fmla="*/ 497815 w 3247890"/>
                <a:gd name="connsiteY120" fmla="*/ 2273990 h 3247890"/>
                <a:gd name="connsiteX121" fmla="*/ 548835 w 3247890"/>
                <a:gd name="connsiteY121" fmla="*/ 2083581 h 3247890"/>
                <a:gd name="connsiteX122" fmla="*/ 601300 w 3247890"/>
                <a:gd name="connsiteY122" fmla="*/ 2065939 h 3247890"/>
                <a:gd name="connsiteX123" fmla="*/ 2188338 w 3247890"/>
                <a:gd name="connsiteY123" fmla="*/ 2054750 h 3247890"/>
                <a:gd name="connsiteX124" fmla="*/ 2286901 w 3247890"/>
                <a:gd name="connsiteY124" fmla="*/ 2095576 h 3247890"/>
                <a:gd name="connsiteX125" fmla="*/ 2286901 w 3247890"/>
                <a:gd name="connsiteY125" fmla="*/ 2292702 h 3247890"/>
                <a:gd name="connsiteX126" fmla="*/ 2089775 w 3247890"/>
                <a:gd name="connsiteY126" fmla="*/ 2292702 h 3247890"/>
                <a:gd name="connsiteX127" fmla="*/ 2089775 w 3247890"/>
                <a:gd name="connsiteY127" fmla="*/ 2095576 h 3247890"/>
                <a:gd name="connsiteX128" fmla="*/ 2188338 w 3247890"/>
                <a:gd name="connsiteY128" fmla="*/ 2054750 h 3247890"/>
                <a:gd name="connsiteX129" fmla="*/ 1047950 w 3247890"/>
                <a:gd name="connsiteY129" fmla="*/ 2054750 h 3247890"/>
                <a:gd name="connsiteX130" fmla="*/ 1146513 w 3247890"/>
                <a:gd name="connsiteY130" fmla="*/ 2095576 h 3247890"/>
                <a:gd name="connsiteX131" fmla="*/ 1146513 w 3247890"/>
                <a:gd name="connsiteY131" fmla="*/ 2292702 h 3247890"/>
                <a:gd name="connsiteX132" fmla="*/ 949387 w 3247890"/>
                <a:gd name="connsiteY132" fmla="*/ 2292702 h 3247890"/>
                <a:gd name="connsiteX133" fmla="*/ 949387 w 3247890"/>
                <a:gd name="connsiteY133" fmla="*/ 2095576 h 3247890"/>
                <a:gd name="connsiteX134" fmla="*/ 1047950 w 3247890"/>
                <a:gd name="connsiteY134" fmla="*/ 2054750 h 3247890"/>
                <a:gd name="connsiteX135" fmla="*/ 1618144 w 3247890"/>
                <a:gd name="connsiteY135" fmla="*/ 1932792 h 3247890"/>
                <a:gd name="connsiteX136" fmla="*/ 1757533 w 3247890"/>
                <a:gd name="connsiteY136" fmla="*/ 2072181 h 3247890"/>
                <a:gd name="connsiteX137" fmla="*/ 1618144 w 3247890"/>
                <a:gd name="connsiteY137" fmla="*/ 2211570 h 3247890"/>
                <a:gd name="connsiteX138" fmla="*/ 1478755 w 3247890"/>
                <a:gd name="connsiteY138" fmla="*/ 2072181 h 3247890"/>
                <a:gd name="connsiteX139" fmla="*/ 1618144 w 3247890"/>
                <a:gd name="connsiteY139" fmla="*/ 1932792 h 3247890"/>
                <a:gd name="connsiteX140" fmla="*/ 3044452 w 3247890"/>
                <a:gd name="connsiteY140" fmla="*/ 1870826 h 3247890"/>
                <a:gd name="connsiteX141" fmla="*/ 3099695 w 3247890"/>
                <a:gd name="connsiteY141" fmla="*/ 1874288 h 3247890"/>
                <a:gd name="connsiteX142" fmla="*/ 3198258 w 3247890"/>
                <a:gd name="connsiteY142" fmla="*/ 2045004 h 3247890"/>
                <a:gd name="connsiteX143" fmla="*/ 3027542 w 3247890"/>
                <a:gd name="connsiteY143" fmla="*/ 2143567 h 3247890"/>
                <a:gd name="connsiteX144" fmla="*/ 2928979 w 3247890"/>
                <a:gd name="connsiteY144" fmla="*/ 1972851 h 3247890"/>
                <a:gd name="connsiteX145" fmla="*/ 3044452 w 3247890"/>
                <a:gd name="connsiteY145" fmla="*/ 1870826 h 3247890"/>
                <a:gd name="connsiteX146" fmla="*/ 200827 w 3247890"/>
                <a:gd name="connsiteY146" fmla="*/ 1868625 h 3247890"/>
                <a:gd name="connsiteX147" fmla="*/ 316300 w 3247890"/>
                <a:gd name="connsiteY147" fmla="*/ 1970650 h 3247890"/>
                <a:gd name="connsiteX148" fmla="*/ 217737 w 3247890"/>
                <a:gd name="connsiteY148" fmla="*/ 2141366 h 3247890"/>
                <a:gd name="connsiteX149" fmla="*/ 47021 w 3247890"/>
                <a:gd name="connsiteY149" fmla="*/ 2042803 h 3247890"/>
                <a:gd name="connsiteX150" fmla="*/ 145584 w 3247890"/>
                <a:gd name="connsiteY150" fmla="*/ 1872087 h 3247890"/>
                <a:gd name="connsiteX151" fmla="*/ 200827 w 3247890"/>
                <a:gd name="connsiteY151" fmla="*/ 1868625 h 3247890"/>
                <a:gd name="connsiteX152" fmla="*/ 1935095 w 3247890"/>
                <a:gd name="connsiteY152" fmla="*/ 1801507 h 3247890"/>
                <a:gd name="connsiteX153" fmla="*/ 2033658 w 3247890"/>
                <a:gd name="connsiteY153" fmla="*/ 1842333 h 3247890"/>
                <a:gd name="connsiteX154" fmla="*/ 2033658 w 3247890"/>
                <a:gd name="connsiteY154" fmla="*/ 2039459 h 3247890"/>
                <a:gd name="connsiteX155" fmla="*/ 1836532 w 3247890"/>
                <a:gd name="connsiteY155" fmla="*/ 2039459 h 3247890"/>
                <a:gd name="connsiteX156" fmla="*/ 1836532 w 3247890"/>
                <a:gd name="connsiteY156" fmla="*/ 1842333 h 3247890"/>
                <a:gd name="connsiteX157" fmla="*/ 1935095 w 3247890"/>
                <a:gd name="connsiteY157" fmla="*/ 1801507 h 3247890"/>
                <a:gd name="connsiteX158" fmla="*/ 1301193 w 3247890"/>
                <a:gd name="connsiteY158" fmla="*/ 1801507 h 3247890"/>
                <a:gd name="connsiteX159" fmla="*/ 1399756 w 3247890"/>
                <a:gd name="connsiteY159" fmla="*/ 1842333 h 3247890"/>
                <a:gd name="connsiteX160" fmla="*/ 1399756 w 3247890"/>
                <a:gd name="connsiteY160" fmla="*/ 2039459 h 3247890"/>
                <a:gd name="connsiteX161" fmla="*/ 1202630 w 3247890"/>
                <a:gd name="connsiteY161" fmla="*/ 2039459 h 3247890"/>
                <a:gd name="connsiteX162" fmla="*/ 1202630 w 3247890"/>
                <a:gd name="connsiteY162" fmla="*/ 1842333 h 3247890"/>
                <a:gd name="connsiteX163" fmla="*/ 1301193 w 3247890"/>
                <a:gd name="connsiteY163" fmla="*/ 1801507 h 3247890"/>
                <a:gd name="connsiteX164" fmla="*/ 2361845 w 3247890"/>
                <a:gd name="connsiteY164" fmla="*/ 1794502 h 3247890"/>
                <a:gd name="connsiteX165" fmla="*/ 2416143 w 3247890"/>
                <a:gd name="connsiteY165" fmla="*/ 1805247 h 3247890"/>
                <a:gd name="connsiteX166" fmla="*/ 2491239 w 3247890"/>
                <a:gd name="connsiteY166" fmla="*/ 1987508 h 3247890"/>
                <a:gd name="connsiteX167" fmla="*/ 2308978 w 3247890"/>
                <a:gd name="connsiteY167" fmla="*/ 2062604 h 3247890"/>
                <a:gd name="connsiteX168" fmla="*/ 2233882 w 3247890"/>
                <a:gd name="connsiteY168" fmla="*/ 1880342 h 3247890"/>
                <a:gd name="connsiteX169" fmla="*/ 2361845 w 3247890"/>
                <a:gd name="connsiteY169" fmla="*/ 1794502 h 3247890"/>
                <a:gd name="connsiteX170" fmla="*/ 2712774 w 3247890"/>
                <a:gd name="connsiteY170" fmla="*/ 1788093 h 3247890"/>
                <a:gd name="connsiteX171" fmla="*/ 2768017 w 3247890"/>
                <a:gd name="connsiteY171" fmla="*/ 1791555 h 3247890"/>
                <a:gd name="connsiteX172" fmla="*/ 2866580 w 3247890"/>
                <a:gd name="connsiteY172" fmla="*/ 1962271 h 3247890"/>
                <a:gd name="connsiteX173" fmla="*/ 2695864 w 3247890"/>
                <a:gd name="connsiteY173" fmla="*/ 2060834 h 3247890"/>
                <a:gd name="connsiteX174" fmla="*/ 2597301 w 3247890"/>
                <a:gd name="connsiteY174" fmla="*/ 1890118 h 3247890"/>
                <a:gd name="connsiteX175" fmla="*/ 2712774 w 3247890"/>
                <a:gd name="connsiteY175" fmla="*/ 1788093 h 3247890"/>
                <a:gd name="connsiteX176" fmla="*/ 523513 w 3247890"/>
                <a:gd name="connsiteY176" fmla="*/ 1788092 h 3247890"/>
                <a:gd name="connsiteX177" fmla="*/ 638986 w 3247890"/>
                <a:gd name="connsiteY177" fmla="*/ 1890117 h 3247890"/>
                <a:gd name="connsiteX178" fmla="*/ 540423 w 3247890"/>
                <a:gd name="connsiteY178" fmla="*/ 2060833 h 3247890"/>
                <a:gd name="connsiteX179" fmla="*/ 369707 w 3247890"/>
                <a:gd name="connsiteY179" fmla="*/ 1962270 h 3247890"/>
                <a:gd name="connsiteX180" fmla="*/ 468270 w 3247890"/>
                <a:gd name="connsiteY180" fmla="*/ 1791554 h 3247890"/>
                <a:gd name="connsiteX181" fmla="*/ 523513 w 3247890"/>
                <a:gd name="connsiteY181" fmla="*/ 1788092 h 3247890"/>
                <a:gd name="connsiteX182" fmla="*/ 872618 w 3247890"/>
                <a:gd name="connsiteY182" fmla="*/ 1786333 h 3247890"/>
                <a:gd name="connsiteX183" fmla="*/ 999631 w 3247890"/>
                <a:gd name="connsiteY183" fmla="*/ 1873572 h 3247890"/>
                <a:gd name="connsiteX184" fmla="*/ 922541 w 3247890"/>
                <a:gd name="connsiteY184" fmla="*/ 2054999 h 3247890"/>
                <a:gd name="connsiteX185" fmla="*/ 741114 w 3247890"/>
                <a:gd name="connsiteY185" fmla="*/ 1977908 h 3247890"/>
                <a:gd name="connsiteX186" fmla="*/ 818205 w 3247890"/>
                <a:gd name="connsiteY186" fmla="*/ 1796481 h 3247890"/>
                <a:gd name="connsiteX187" fmla="*/ 872618 w 3247890"/>
                <a:gd name="connsiteY187" fmla="*/ 1786333 h 3247890"/>
                <a:gd name="connsiteX188" fmla="*/ 2771230 w 3247890"/>
                <a:gd name="connsiteY188" fmla="*/ 1488366 h 3247890"/>
                <a:gd name="connsiteX189" fmla="*/ 2910619 w 3247890"/>
                <a:gd name="connsiteY189" fmla="*/ 1627755 h 3247890"/>
                <a:gd name="connsiteX190" fmla="*/ 2771230 w 3247890"/>
                <a:gd name="connsiteY190" fmla="*/ 1767144 h 3247890"/>
                <a:gd name="connsiteX191" fmla="*/ 2631841 w 3247890"/>
                <a:gd name="connsiteY191" fmla="*/ 1627755 h 3247890"/>
                <a:gd name="connsiteX192" fmla="*/ 2771230 w 3247890"/>
                <a:gd name="connsiteY192" fmla="*/ 1488366 h 3247890"/>
                <a:gd name="connsiteX193" fmla="*/ 465058 w 3247890"/>
                <a:gd name="connsiteY193" fmla="*/ 1488366 h 3247890"/>
                <a:gd name="connsiteX194" fmla="*/ 604447 w 3247890"/>
                <a:gd name="connsiteY194" fmla="*/ 1627755 h 3247890"/>
                <a:gd name="connsiteX195" fmla="*/ 465058 w 3247890"/>
                <a:gd name="connsiteY195" fmla="*/ 1767144 h 3247890"/>
                <a:gd name="connsiteX196" fmla="*/ 325669 w 3247890"/>
                <a:gd name="connsiteY196" fmla="*/ 1627755 h 3247890"/>
                <a:gd name="connsiteX197" fmla="*/ 465058 w 3247890"/>
                <a:gd name="connsiteY197" fmla="*/ 1488366 h 3247890"/>
                <a:gd name="connsiteX198" fmla="*/ 3108501 w 3247890"/>
                <a:gd name="connsiteY198" fmla="*/ 1484556 h 3247890"/>
                <a:gd name="connsiteX199" fmla="*/ 3247890 w 3247890"/>
                <a:gd name="connsiteY199" fmla="*/ 1623945 h 3247890"/>
                <a:gd name="connsiteX200" fmla="*/ 3108501 w 3247890"/>
                <a:gd name="connsiteY200" fmla="*/ 1763334 h 3247890"/>
                <a:gd name="connsiteX201" fmla="*/ 2969112 w 3247890"/>
                <a:gd name="connsiteY201" fmla="*/ 1623945 h 3247890"/>
                <a:gd name="connsiteX202" fmla="*/ 3108501 w 3247890"/>
                <a:gd name="connsiteY202" fmla="*/ 1484556 h 3247890"/>
                <a:gd name="connsiteX203" fmla="*/ 2424520 w 3247890"/>
                <a:gd name="connsiteY203" fmla="*/ 1484556 h 3247890"/>
                <a:gd name="connsiteX204" fmla="*/ 2563909 w 3247890"/>
                <a:gd name="connsiteY204" fmla="*/ 1623945 h 3247890"/>
                <a:gd name="connsiteX205" fmla="*/ 2424520 w 3247890"/>
                <a:gd name="connsiteY205" fmla="*/ 1763334 h 3247890"/>
                <a:gd name="connsiteX206" fmla="*/ 2285131 w 3247890"/>
                <a:gd name="connsiteY206" fmla="*/ 1623945 h 3247890"/>
                <a:gd name="connsiteX207" fmla="*/ 2424520 w 3247890"/>
                <a:gd name="connsiteY207" fmla="*/ 1484556 h 3247890"/>
                <a:gd name="connsiteX208" fmla="*/ 2066380 w 3247890"/>
                <a:gd name="connsiteY208" fmla="*/ 1484556 h 3247890"/>
                <a:gd name="connsiteX209" fmla="*/ 2205769 w 3247890"/>
                <a:gd name="connsiteY209" fmla="*/ 1623945 h 3247890"/>
                <a:gd name="connsiteX210" fmla="*/ 2066380 w 3247890"/>
                <a:gd name="connsiteY210" fmla="*/ 1763334 h 3247890"/>
                <a:gd name="connsiteX211" fmla="*/ 1926991 w 3247890"/>
                <a:gd name="connsiteY211" fmla="*/ 1623945 h 3247890"/>
                <a:gd name="connsiteX212" fmla="*/ 2066380 w 3247890"/>
                <a:gd name="connsiteY212" fmla="*/ 1484556 h 3247890"/>
                <a:gd name="connsiteX213" fmla="*/ 1618144 w 3247890"/>
                <a:gd name="connsiteY213" fmla="*/ 1484556 h 3247890"/>
                <a:gd name="connsiteX214" fmla="*/ 1757533 w 3247890"/>
                <a:gd name="connsiteY214" fmla="*/ 1623945 h 3247890"/>
                <a:gd name="connsiteX215" fmla="*/ 1618144 w 3247890"/>
                <a:gd name="connsiteY215" fmla="*/ 1763334 h 3247890"/>
                <a:gd name="connsiteX216" fmla="*/ 1478755 w 3247890"/>
                <a:gd name="connsiteY216" fmla="*/ 1623945 h 3247890"/>
                <a:gd name="connsiteX217" fmla="*/ 1618144 w 3247890"/>
                <a:gd name="connsiteY217" fmla="*/ 1484556 h 3247890"/>
                <a:gd name="connsiteX218" fmla="*/ 1169908 w 3247890"/>
                <a:gd name="connsiteY218" fmla="*/ 1484556 h 3247890"/>
                <a:gd name="connsiteX219" fmla="*/ 1309297 w 3247890"/>
                <a:gd name="connsiteY219" fmla="*/ 1623945 h 3247890"/>
                <a:gd name="connsiteX220" fmla="*/ 1169908 w 3247890"/>
                <a:gd name="connsiteY220" fmla="*/ 1763334 h 3247890"/>
                <a:gd name="connsiteX221" fmla="*/ 1030519 w 3247890"/>
                <a:gd name="connsiteY221" fmla="*/ 1623945 h 3247890"/>
                <a:gd name="connsiteX222" fmla="*/ 1169908 w 3247890"/>
                <a:gd name="connsiteY222" fmla="*/ 1484556 h 3247890"/>
                <a:gd name="connsiteX223" fmla="*/ 811768 w 3247890"/>
                <a:gd name="connsiteY223" fmla="*/ 1484556 h 3247890"/>
                <a:gd name="connsiteX224" fmla="*/ 951157 w 3247890"/>
                <a:gd name="connsiteY224" fmla="*/ 1623945 h 3247890"/>
                <a:gd name="connsiteX225" fmla="*/ 811768 w 3247890"/>
                <a:gd name="connsiteY225" fmla="*/ 1763334 h 3247890"/>
                <a:gd name="connsiteX226" fmla="*/ 672379 w 3247890"/>
                <a:gd name="connsiteY226" fmla="*/ 1623945 h 3247890"/>
                <a:gd name="connsiteX227" fmla="*/ 811768 w 3247890"/>
                <a:gd name="connsiteY227" fmla="*/ 1484556 h 3247890"/>
                <a:gd name="connsiteX228" fmla="*/ 139389 w 3247890"/>
                <a:gd name="connsiteY228" fmla="*/ 1484556 h 3247890"/>
                <a:gd name="connsiteX229" fmla="*/ 278778 w 3247890"/>
                <a:gd name="connsiteY229" fmla="*/ 1623945 h 3247890"/>
                <a:gd name="connsiteX230" fmla="*/ 139389 w 3247890"/>
                <a:gd name="connsiteY230" fmla="*/ 1763334 h 3247890"/>
                <a:gd name="connsiteX231" fmla="*/ 0 w 3247890"/>
                <a:gd name="connsiteY231" fmla="*/ 1623945 h 3247890"/>
                <a:gd name="connsiteX232" fmla="*/ 139389 w 3247890"/>
                <a:gd name="connsiteY232" fmla="*/ 1484556 h 3247890"/>
                <a:gd name="connsiteX233" fmla="*/ 485182 w 3247890"/>
                <a:gd name="connsiteY233" fmla="*/ 1191211 h 3247890"/>
                <a:gd name="connsiteX234" fmla="*/ 540424 w 3247890"/>
                <a:gd name="connsiteY234" fmla="*/ 1194673 h 3247890"/>
                <a:gd name="connsiteX235" fmla="*/ 638987 w 3247890"/>
                <a:gd name="connsiteY235" fmla="*/ 1365389 h 3247890"/>
                <a:gd name="connsiteX236" fmla="*/ 468271 w 3247890"/>
                <a:gd name="connsiteY236" fmla="*/ 1463952 h 3247890"/>
                <a:gd name="connsiteX237" fmla="*/ 369708 w 3247890"/>
                <a:gd name="connsiteY237" fmla="*/ 1293236 h 3247890"/>
                <a:gd name="connsiteX238" fmla="*/ 485182 w 3247890"/>
                <a:gd name="connsiteY238" fmla="*/ 1191211 h 3247890"/>
                <a:gd name="connsiteX239" fmla="*/ 2751105 w 3247890"/>
                <a:gd name="connsiteY239" fmla="*/ 1191210 h 3247890"/>
                <a:gd name="connsiteX240" fmla="*/ 2866579 w 3247890"/>
                <a:gd name="connsiteY240" fmla="*/ 1293235 h 3247890"/>
                <a:gd name="connsiteX241" fmla="*/ 2768016 w 3247890"/>
                <a:gd name="connsiteY241" fmla="*/ 1463951 h 3247890"/>
                <a:gd name="connsiteX242" fmla="*/ 2597300 w 3247890"/>
                <a:gd name="connsiteY242" fmla="*/ 1365388 h 3247890"/>
                <a:gd name="connsiteX243" fmla="*/ 2695863 w 3247890"/>
                <a:gd name="connsiteY243" fmla="*/ 1194672 h 3247890"/>
                <a:gd name="connsiteX244" fmla="*/ 2751105 w 3247890"/>
                <a:gd name="connsiteY244" fmla="*/ 1191210 h 3247890"/>
                <a:gd name="connsiteX245" fmla="*/ 2368160 w 3247890"/>
                <a:gd name="connsiteY245" fmla="*/ 1182743 h 3247890"/>
                <a:gd name="connsiteX246" fmla="*/ 2495174 w 3247890"/>
                <a:gd name="connsiteY246" fmla="*/ 1269982 h 3247890"/>
                <a:gd name="connsiteX247" fmla="*/ 2418083 w 3247890"/>
                <a:gd name="connsiteY247" fmla="*/ 1451409 h 3247890"/>
                <a:gd name="connsiteX248" fmla="*/ 2236657 w 3247890"/>
                <a:gd name="connsiteY248" fmla="*/ 1374318 h 3247890"/>
                <a:gd name="connsiteX249" fmla="*/ 2313747 w 3247890"/>
                <a:gd name="connsiteY249" fmla="*/ 1192891 h 3247890"/>
                <a:gd name="connsiteX250" fmla="*/ 2368160 w 3247890"/>
                <a:gd name="connsiteY250" fmla="*/ 1182743 h 3247890"/>
                <a:gd name="connsiteX251" fmla="*/ 873012 w 3247890"/>
                <a:gd name="connsiteY251" fmla="*/ 1174542 h 3247890"/>
                <a:gd name="connsiteX252" fmla="*/ 927310 w 3247890"/>
                <a:gd name="connsiteY252" fmla="*/ 1185287 h 3247890"/>
                <a:gd name="connsiteX253" fmla="*/ 1002406 w 3247890"/>
                <a:gd name="connsiteY253" fmla="*/ 1367548 h 3247890"/>
                <a:gd name="connsiteX254" fmla="*/ 820145 w 3247890"/>
                <a:gd name="connsiteY254" fmla="*/ 1442644 h 3247890"/>
                <a:gd name="connsiteX255" fmla="*/ 745049 w 3247890"/>
                <a:gd name="connsiteY255" fmla="*/ 1260382 h 3247890"/>
                <a:gd name="connsiteX256" fmla="*/ 873012 w 3247890"/>
                <a:gd name="connsiteY256" fmla="*/ 1174542 h 3247890"/>
                <a:gd name="connsiteX257" fmla="*/ 1935095 w 3247890"/>
                <a:gd name="connsiteY257" fmla="*/ 1167605 h 3247890"/>
                <a:gd name="connsiteX258" fmla="*/ 2033658 w 3247890"/>
                <a:gd name="connsiteY258" fmla="*/ 1208431 h 3247890"/>
                <a:gd name="connsiteX259" fmla="*/ 2033658 w 3247890"/>
                <a:gd name="connsiteY259" fmla="*/ 1405557 h 3247890"/>
                <a:gd name="connsiteX260" fmla="*/ 1836532 w 3247890"/>
                <a:gd name="connsiteY260" fmla="*/ 1405557 h 3247890"/>
                <a:gd name="connsiteX261" fmla="*/ 1836532 w 3247890"/>
                <a:gd name="connsiteY261" fmla="*/ 1208431 h 3247890"/>
                <a:gd name="connsiteX262" fmla="*/ 1935095 w 3247890"/>
                <a:gd name="connsiteY262" fmla="*/ 1167605 h 3247890"/>
                <a:gd name="connsiteX263" fmla="*/ 1301193 w 3247890"/>
                <a:gd name="connsiteY263" fmla="*/ 1167605 h 3247890"/>
                <a:gd name="connsiteX264" fmla="*/ 1399756 w 3247890"/>
                <a:gd name="connsiteY264" fmla="*/ 1208431 h 3247890"/>
                <a:gd name="connsiteX265" fmla="*/ 1399756 w 3247890"/>
                <a:gd name="connsiteY265" fmla="*/ 1405557 h 3247890"/>
                <a:gd name="connsiteX266" fmla="*/ 1202630 w 3247890"/>
                <a:gd name="connsiteY266" fmla="*/ 1405557 h 3247890"/>
                <a:gd name="connsiteX267" fmla="*/ 1202630 w 3247890"/>
                <a:gd name="connsiteY267" fmla="*/ 1208431 h 3247890"/>
                <a:gd name="connsiteX268" fmla="*/ 1301193 w 3247890"/>
                <a:gd name="connsiteY268" fmla="*/ 1167605 h 3247890"/>
                <a:gd name="connsiteX269" fmla="*/ 176510 w 3247890"/>
                <a:gd name="connsiteY269" fmla="*/ 1102364 h 3247890"/>
                <a:gd name="connsiteX270" fmla="*/ 231752 w 3247890"/>
                <a:gd name="connsiteY270" fmla="*/ 1105826 h 3247890"/>
                <a:gd name="connsiteX271" fmla="*/ 330315 w 3247890"/>
                <a:gd name="connsiteY271" fmla="*/ 1276542 h 3247890"/>
                <a:gd name="connsiteX272" fmla="*/ 159599 w 3247890"/>
                <a:gd name="connsiteY272" fmla="*/ 1375105 h 3247890"/>
                <a:gd name="connsiteX273" fmla="*/ 61036 w 3247890"/>
                <a:gd name="connsiteY273" fmla="*/ 1204389 h 3247890"/>
                <a:gd name="connsiteX274" fmla="*/ 176510 w 3247890"/>
                <a:gd name="connsiteY274" fmla="*/ 1102364 h 3247890"/>
                <a:gd name="connsiteX275" fmla="*/ 3068769 w 3247890"/>
                <a:gd name="connsiteY275" fmla="*/ 1100163 h 3247890"/>
                <a:gd name="connsiteX276" fmla="*/ 3184243 w 3247890"/>
                <a:gd name="connsiteY276" fmla="*/ 1202188 h 3247890"/>
                <a:gd name="connsiteX277" fmla="*/ 3085680 w 3247890"/>
                <a:gd name="connsiteY277" fmla="*/ 1372904 h 3247890"/>
                <a:gd name="connsiteX278" fmla="*/ 2914964 w 3247890"/>
                <a:gd name="connsiteY278" fmla="*/ 1274341 h 3247890"/>
                <a:gd name="connsiteX279" fmla="*/ 3013527 w 3247890"/>
                <a:gd name="connsiteY279" fmla="*/ 1103625 h 3247890"/>
                <a:gd name="connsiteX280" fmla="*/ 3068769 w 3247890"/>
                <a:gd name="connsiteY280" fmla="*/ 1100163 h 3247890"/>
                <a:gd name="connsiteX281" fmla="*/ 1618144 w 3247890"/>
                <a:gd name="connsiteY281" fmla="*/ 1036320 h 3247890"/>
                <a:gd name="connsiteX282" fmla="*/ 1757533 w 3247890"/>
                <a:gd name="connsiteY282" fmla="*/ 1175709 h 3247890"/>
                <a:gd name="connsiteX283" fmla="*/ 1618144 w 3247890"/>
                <a:gd name="connsiteY283" fmla="*/ 1315098 h 3247890"/>
                <a:gd name="connsiteX284" fmla="*/ 1478755 w 3247890"/>
                <a:gd name="connsiteY284" fmla="*/ 1175709 h 3247890"/>
                <a:gd name="connsiteX285" fmla="*/ 1618144 w 3247890"/>
                <a:gd name="connsiteY285" fmla="*/ 1036320 h 3247890"/>
                <a:gd name="connsiteX286" fmla="*/ 2188338 w 3247890"/>
                <a:gd name="connsiteY286" fmla="*/ 914362 h 3247890"/>
                <a:gd name="connsiteX287" fmla="*/ 2286901 w 3247890"/>
                <a:gd name="connsiteY287" fmla="*/ 955188 h 3247890"/>
                <a:gd name="connsiteX288" fmla="*/ 2286901 w 3247890"/>
                <a:gd name="connsiteY288" fmla="*/ 1152314 h 3247890"/>
                <a:gd name="connsiteX289" fmla="*/ 2089775 w 3247890"/>
                <a:gd name="connsiteY289" fmla="*/ 1152314 h 3247890"/>
                <a:gd name="connsiteX290" fmla="*/ 2089775 w 3247890"/>
                <a:gd name="connsiteY290" fmla="*/ 955188 h 3247890"/>
                <a:gd name="connsiteX291" fmla="*/ 2188338 w 3247890"/>
                <a:gd name="connsiteY291" fmla="*/ 914362 h 3247890"/>
                <a:gd name="connsiteX292" fmla="*/ 1047950 w 3247890"/>
                <a:gd name="connsiteY292" fmla="*/ 914362 h 3247890"/>
                <a:gd name="connsiteX293" fmla="*/ 1146513 w 3247890"/>
                <a:gd name="connsiteY293" fmla="*/ 955188 h 3247890"/>
                <a:gd name="connsiteX294" fmla="*/ 1146513 w 3247890"/>
                <a:gd name="connsiteY294" fmla="*/ 1152314 h 3247890"/>
                <a:gd name="connsiteX295" fmla="*/ 949387 w 3247890"/>
                <a:gd name="connsiteY295" fmla="*/ 1152314 h 3247890"/>
                <a:gd name="connsiteX296" fmla="*/ 949387 w 3247890"/>
                <a:gd name="connsiteY296" fmla="*/ 955188 h 3247890"/>
                <a:gd name="connsiteX297" fmla="*/ 1047950 w 3247890"/>
                <a:gd name="connsiteY297" fmla="*/ 914362 h 3247890"/>
                <a:gd name="connsiteX298" fmla="*/ 636771 w 3247890"/>
                <a:gd name="connsiteY298" fmla="*/ 912854 h 3247890"/>
                <a:gd name="connsiteX299" fmla="*/ 689235 w 3247890"/>
                <a:gd name="connsiteY299" fmla="*/ 930496 h 3247890"/>
                <a:gd name="connsiteX300" fmla="*/ 740255 w 3247890"/>
                <a:gd name="connsiteY300" fmla="*/ 1120905 h 3247890"/>
                <a:gd name="connsiteX301" fmla="*/ 549846 w 3247890"/>
                <a:gd name="connsiteY301" fmla="*/ 1171925 h 3247890"/>
                <a:gd name="connsiteX302" fmla="*/ 498826 w 3247890"/>
                <a:gd name="connsiteY302" fmla="*/ 981516 h 3247890"/>
                <a:gd name="connsiteX303" fmla="*/ 636771 w 3247890"/>
                <a:gd name="connsiteY303" fmla="*/ 912854 h 3247890"/>
                <a:gd name="connsiteX304" fmla="*/ 2598504 w 3247890"/>
                <a:gd name="connsiteY304" fmla="*/ 912853 h 3247890"/>
                <a:gd name="connsiteX305" fmla="*/ 2736449 w 3247890"/>
                <a:gd name="connsiteY305" fmla="*/ 981515 h 3247890"/>
                <a:gd name="connsiteX306" fmla="*/ 2685429 w 3247890"/>
                <a:gd name="connsiteY306" fmla="*/ 1171924 h 3247890"/>
                <a:gd name="connsiteX307" fmla="*/ 2495020 w 3247890"/>
                <a:gd name="connsiteY307" fmla="*/ 1120904 h 3247890"/>
                <a:gd name="connsiteX308" fmla="*/ 2546040 w 3247890"/>
                <a:gd name="connsiteY308" fmla="*/ 930495 h 3247890"/>
                <a:gd name="connsiteX309" fmla="*/ 2598504 w 3247890"/>
                <a:gd name="connsiteY309" fmla="*/ 912853 h 3247890"/>
                <a:gd name="connsiteX310" fmla="*/ 352222 w 3247890"/>
                <a:gd name="connsiteY310" fmla="*/ 744761 h 3247890"/>
                <a:gd name="connsiteX311" fmla="*/ 404686 w 3247890"/>
                <a:gd name="connsiteY311" fmla="*/ 762403 h 3247890"/>
                <a:gd name="connsiteX312" fmla="*/ 455706 w 3247890"/>
                <a:gd name="connsiteY312" fmla="*/ 952812 h 3247890"/>
                <a:gd name="connsiteX313" fmla="*/ 265297 w 3247890"/>
                <a:gd name="connsiteY313" fmla="*/ 1003832 h 3247890"/>
                <a:gd name="connsiteX314" fmla="*/ 214277 w 3247890"/>
                <a:gd name="connsiteY314" fmla="*/ 813423 h 3247890"/>
                <a:gd name="connsiteX315" fmla="*/ 352222 w 3247890"/>
                <a:gd name="connsiteY315" fmla="*/ 744761 h 3247890"/>
                <a:gd name="connsiteX316" fmla="*/ 2892477 w 3247890"/>
                <a:gd name="connsiteY316" fmla="*/ 742560 h 3247890"/>
                <a:gd name="connsiteX317" fmla="*/ 3030422 w 3247890"/>
                <a:gd name="connsiteY317" fmla="*/ 811222 h 3247890"/>
                <a:gd name="connsiteX318" fmla="*/ 2979402 w 3247890"/>
                <a:gd name="connsiteY318" fmla="*/ 1001631 h 3247890"/>
                <a:gd name="connsiteX319" fmla="*/ 2788993 w 3247890"/>
                <a:gd name="connsiteY319" fmla="*/ 950611 h 3247890"/>
                <a:gd name="connsiteX320" fmla="*/ 2840013 w 3247890"/>
                <a:gd name="connsiteY320" fmla="*/ 760202 h 3247890"/>
                <a:gd name="connsiteX321" fmla="*/ 2892477 w 3247890"/>
                <a:gd name="connsiteY321" fmla="*/ 742560 h 3247890"/>
                <a:gd name="connsiteX322" fmla="*/ 1927409 w 3247890"/>
                <a:gd name="connsiteY322" fmla="*/ 740106 h 3247890"/>
                <a:gd name="connsiteX323" fmla="*/ 1981707 w 3247890"/>
                <a:gd name="connsiteY323" fmla="*/ 750851 h 3247890"/>
                <a:gd name="connsiteX324" fmla="*/ 2056803 w 3247890"/>
                <a:gd name="connsiteY324" fmla="*/ 933112 h 3247890"/>
                <a:gd name="connsiteX325" fmla="*/ 1874542 w 3247890"/>
                <a:gd name="connsiteY325" fmla="*/ 1008208 h 3247890"/>
                <a:gd name="connsiteX326" fmla="*/ 1799446 w 3247890"/>
                <a:gd name="connsiteY326" fmla="*/ 825946 h 3247890"/>
                <a:gd name="connsiteX327" fmla="*/ 1927409 w 3247890"/>
                <a:gd name="connsiteY327" fmla="*/ 740106 h 3247890"/>
                <a:gd name="connsiteX328" fmla="*/ 1318594 w 3247890"/>
                <a:gd name="connsiteY328" fmla="*/ 736767 h 3247890"/>
                <a:gd name="connsiteX329" fmla="*/ 1445607 w 3247890"/>
                <a:gd name="connsiteY329" fmla="*/ 824006 h 3247890"/>
                <a:gd name="connsiteX330" fmla="*/ 1368517 w 3247890"/>
                <a:gd name="connsiteY330" fmla="*/ 1005433 h 3247890"/>
                <a:gd name="connsiteX331" fmla="*/ 1187090 w 3247890"/>
                <a:gd name="connsiteY331" fmla="*/ 928342 h 3247890"/>
                <a:gd name="connsiteX332" fmla="*/ 1264181 w 3247890"/>
                <a:gd name="connsiteY332" fmla="*/ 746915 h 3247890"/>
                <a:gd name="connsiteX333" fmla="*/ 1318594 w 3247890"/>
                <a:gd name="connsiteY333" fmla="*/ 736767 h 3247890"/>
                <a:gd name="connsiteX334" fmla="*/ 1618144 w 3247890"/>
                <a:gd name="connsiteY334" fmla="*/ 678180 h 3247890"/>
                <a:gd name="connsiteX335" fmla="*/ 1757533 w 3247890"/>
                <a:gd name="connsiteY335" fmla="*/ 817569 h 3247890"/>
                <a:gd name="connsiteX336" fmla="*/ 1618144 w 3247890"/>
                <a:gd name="connsiteY336" fmla="*/ 956958 h 3247890"/>
                <a:gd name="connsiteX337" fmla="*/ 1478755 w 3247890"/>
                <a:gd name="connsiteY337" fmla="*/ 817569 h 3247890"/>
                <a:gd name="connsiteX338" fmla="*/ 1618144 w 3247890"/>
                <a:gd name="connsiteY338" fmla="*/ 678180 h 3247890"/>
                <a:gd name="connsiteX339" fmla="*/ 2433499 w 3247890"/>
                <a:gd name="connsiteY339" fmla="*/ 673011 h 3247890"/>
                <a:gd name="connsiteX340" fmla="*/ 2532062 w 3247890"/>
                <a:gd name="connsiteY340" fmla="*/ 713837 h 3247890"/>
                <a:gd name="connsiteX341" fmla="*/ 2532062 w 3247890"/>
                <a:gd name="connsiteY341" fmla="*/ 910963 h 3247890"/>
                <a:gd name="connsiteX342" fmla="*/ 2334936 w 3247890"/>
                <a:gd name="connsiteY342" fmla="*/ 910963 h 3247890"/>
                <a:gd name="connsiteX343" fmla="*/ 2334936 w 3247890"/>
                <a:gd name="connsiteY343" fmla="*/ 713837 h 3247890"/>
                <a:gd name="connsiteX344" fmla="*/ 2433499 w 3247890"/>
                <a:gd name="connsiteY344" fmla="*/ 673011 h 3247890"/>
                <a:gd name="connsiteX345" fmla="*/ 802789 w 3247890"/>
                <a:gd name="connsiteY345" fmla="*/ 673011 h 3247890"/>
                <a:gd name="connsiteX346" fmla="*/ 901352 w 3247890"/>
                <a:gd name="connsiteY346" fmla="*/ 713837 h 3247890"/>
                <a:gd name="connsiteX347" fmla="*/ 901352 w 3247890"/>
                <a:gd name="connsiteY347" fmla="*/ 910963 h 3247890"/>
                <a:gd name="connsiteX348" fmla="*/ 704226 w 3247890"/>
                <a:gd name="connsiteY348" fmla="*/ 910963 h 3247890"/>
                <a:gd name="connsiteX349" fmla="*/ 704226 w 3247890"/>
                <a:gd name="connsiteY349" fmla="*/ 713837 h 3247890"/>
                <a:gd name="connsiteX350" fmla="*/ 802789 w 3247890"/>
                <a:gd name="connsiteY350" fmla="*/ 673011 h 3247890"/>
                <a:gd name="connsiteX351" fmla="*/ 2211916 w 3247890"/>
                <a:gd name="connsiteY351" fmla="*/ 490795 h 3247890"/>
                <a:gd name="connsiteX352" fmla="*/ 2264381 w 3247890"/>
                <a:gd name="connsiteY352" fmla="*/ 508437 h 3247890"/>
                <a:gd name="connsiteX353" fmla="*/ 2315401 w 3247890"/>
                <a:gd name="connsiteY353" fmla="*/ 698846 h 3247890"/>
                <a:gd name="connsiteX354" fmla="*/ 2124992 w 3247890"/>
                <a:gd name="connsiteY354" fmla="*/ 749866 h 3247890"/>
                <a:gd name="connsiteX355" fmla="*/ 2073972 w 3247890"/>
                <a:gd name="connsiteY355" fmla="*/ 559457 h 3247890"/>
                <a:gd name="connsiteX356" fmla="*/ 2211916 w 3247890"/>
                <a:gd name="connsiteY356" fmla="*/ 490795 h 3247890"/>
                <a:gd name="connsiteX357" fmla="*/ 1023359 w 3247890"/>
                <a:gd name="connsiteY357" fmla="*/ 490794 h 3247890"/>
                <a:gd name="connsiteX358" fmla="*/ 1161303 w 3247890"/>
                <a:gd name="connsiteY358" fmla="*/ 559456 h 3247890"/>
                <a:gd name="connsiteX359" fmla="*/ 1110283 w 3247890"/>
                <a:gd name="connsiteY359" fmla="*/ 749865 h 3247890"/>
                <a:gd name="connsiteX360" fmla="*/ 919874 w 3247890"/>
                <a:gd name="connsiteY360" fmla="*/ 698845 h 3247890"/>
                <a:gd name="connsiteX361" fmla="*/ 970894 w 3247890"/>
                <a:gd name="connsiteY361" fmla="*/ 508436 h 3247890"/>
                <a:gd name="connsiteX362" fmla="*/ 1023359 w 3247890"/>
                <a:gd name="connsiteY362" fmla="*/ 490794 h 3247890"/>
                <a:gd name="connsiteX363" fmla="*/ 2667884 w 3247890"/>
                <a:gd name="connsiteY363" fmla="*/ 434816 h 3247890"/>
                <a:gd name="connsiteX364" fmla="*/ 2766447 w 3247890"/>
                <a:gd name="connsiteY364" fmla="*/ 475642 h 3247890"/>
                <a:gd name="connsiteX365" fmla="*/ 2766447 w 3247890"/>
                <a:gd name="connsiteY365" fmla="*/ 672768 h 3247890"/>
                <a:gd name="connsiteX366" fmla="*/ 2569321 w 3247890"/>
                <a:gd name="connsiteY366" fmla="*/ 672768 h 3247890"/>
                <a:gd name="connsiteX367" fmla="*/ 2569321 w 3247890"/>
                <a:gd name="connsiteY367" fmla="*/ 475642 h 3247890"/>
                <a:gd name="connsiteX368" fmla="*/ 2667884 w 3247890"/>
                <a:gd name="connsiteY368" fmla="*/ 434816 h 3247890"/>
                <a:gd name="connsiteX369" fmla="*/ 574205 w 3247890"/>
                <a:gd name="connsiteY369" fmla="*/ 434816 h 3247890"/>
                <a:gd name="connsiteX370" fmla="*/ 672768 w 3247890"/>
                <a:gd name="connsiteY370" fmla="*/ 475642 h 3247890"/>
                <a:gd name="connsiteX371" fmla="*/ 672768 w 3247890"/>
                <a:gd name="connsiteY371" fmla="*/ 672768 h 3247890"/>
                <a:gd name="connsiteX372" fmla="*/ 475642 w 3247890"/>
                <a:gd name="connsiteY372" fmla="*/ 672768 h 3247890"/>
                <a:gd name="connsiteX373" fmla="*/ 475642 w 3247890"/>
                <a:gd name="connsiteY373" fmla="*/ 475642 h 3247890"/>
                <a:gd name="connsiteX374" fmla="*/ 574205 w 3247890"/>
                <a:gd name="connsiteY374" fmla="*/ 434816 h 3247890"/>
                <a:gd name="connsiteX375" fmla="*/ 1897419 w 3247890"/>
                <a:gd name="connsiteY375" fmla="*/ 375856 h 3247890"/>
                <a:gd name="connsiteX376" fmla="*/ 1952662 w 3247890"/>
                <a:gd name="connsiteY376" fmla="*/ 379318 h 3247890"/>
                <a:gd name="connsiteX377" fmla="*/ 2051225 w 3247890"/>
                <a:gd name="connsiteY377" fmla="*/ 550034 h 3247890"/>
                <a:gd name="connsiteX378" fmla="*/ 1880509 w 3247890"/>
                <a:gd name="connsiteY378" fmla="*/ 648597 h 3247890"/>
                <a:gd name="connsiteX379" fmla="*/ 1781946 w 3247890"/>
                <a:gd name="connsiteY379" fmla="*/ 477881 h 3247890"/>
                <a:gd name="connsiteX380" fmla="*/ 1897419 w 3247890"/>
                <a:gd name="connsiteY380" fmla="*/ 375856 h 3247890"/>
                <a:gd name="connsiteX381" fmla="*/ 1338868 w 3247890"/>
                <a:gd name="connsiteY381" fmla="*/ 375855 h 3247890"/>
                <a:gd name="connsiteX382" fmla="*/ 1454341 w 3247890"/>
                <a:gd name="connsiteY382" fmla="*/ 477880 h 3247890"/>
                <a:gd name="connsiteX383" fmla="*/ 1355778 w 3247890"/>
                <a:gd name="connsiteY383" fmla="*/ 648596 h 3247890"/>
                <a:gd name="connsiteX384" fmla="*/ 1185062 w 3247890"/>
                <a:gd name="connsiteY384" fmla="*/ 550033 h 3247890"/>
                <a:gd name="connsiteX385" fmla="*/ 1283625 w 3247890"/>
                <a:gd name="connsiteY385" fmla="*/ 379317 h 3247890"/>
                <a:gd name="connsiteX386" fmla="*/ 1338868 w 3247890"/>
                <a:gd name="connsiteY386" fmla="*/ 375855 h 3247890"/>
                <a:gd name="connsiteX387" fmla="*/ 1618144 w 3247890"/>
                <a:gd name="connsiteY387" fmla="*/ 335280 h 3247890"/>
                <a:gd name="connsiteX388" fmla="*/ 1757533 w 3247890"/>
                <a:gd name="connsiteY388" fmla="*/ 474669 h 3247890"/>
                <a:gd name="connsiteX389" fmla="*/ 1618144 w 3247890"/>
                <a:gd name="connsiteY389" fmla="*/ 614058 h 3247890"/>
                <a:gd name="connsiteX390" fmla="*/ 1478755 w 3247890"/>
                <a:gd name="connsiteY390" fmla="*/ 474669 h 3247890"/>
                <a:gd name="connsiteX391" fmla="*/ 1618144 w 3247890"/>
                <a:gd name="connsiteY391" fmla="*/ 335280 h 3247890"/>
                <a:gd name="connsiteX392" fmla="*/ 870139 w 3247890"/>
                <a:gd name="connsiteY392" fmla="*/ 200677 h 3247890"/>
                <a:gd name="connsiteX393" fmla="*/ 1008083 w 3247890"/>
                <a:gd name="connsiteY393" fmla="*/ 269339 h 3247890"/>
                <a:gd name="connsiteX394" fmla="*/ 957063 w 3247890"/>
                <a:gd name="connsiteY394" fmla="*/ 459748 h 3247890"/>
                <a:gd name="connsiteX395" fmla="*/ 766654 w 3247890"/>
                <a:gd name="connsiteY395" fmla="*/ 408728 h 3247890"/>
                <a:gd name="connsiteX396" fmla="*/ 817674 w 3247890"/>
                <a:gd name="connsiteY396" fmla="*/ 218319 h 3247890"/>
                <a:gd name="connsiteX397" fmla="*/ 870139 w 3247890"/>
                <a:gd name="connsiteY397" fmla="*/ 200677 h 3247890"/>
                <a:gd name="connsiteX398" fmla="*/ 2375140 w 3247890"/>
                <a:gd name="connsiteY398" fmla="*/ 198476 h 3247890"/>
                <a:gd name="connsiteX399" fmla="*/ 2427605 w 3247890"/>
                <a:gd name="connsiteY399" fmla="*/ 216118 h 3247890"/>
                <a:gd name="connsiteX400" fmla="*/ 2478625 w 3247890"/>
                <a:gd name="connsiteY400" fmla="*/ 406527 h 3247890"/>
                <a:gd name="connsiteX401" fmla="*/ 2288216 w 3247890"/>
                <a:gd name="connsiteY401" fmla="*/ 457546 h 3247890"/>
                <a:gd name="connsiteX402" fmla="*/ 2237196 w 3247890"/>
                <a:gd name="connsiteY402" fmla="*/ 267138 h 3247890"/>
                <a:gd name="connsiteX403" fmla="*/ 2375140 w 3247890"/>
                <a:gd name="connsiteY403" fmla="*/ 198476 h 3247890"/>
                <a:gd name="connsiteX404" fmla="*/ 1255590 w 3247890"/>
                <a:gd name="connsiteY404" fmla="*/ 53323 h 3247890"/>
                <a:gd name="connsiteX405" fmla="*/ 1371063 w 3247890"/>
                <a:gd name="connsiteY405" fmla="*/ 155348 h 3247890"/>
                <a:gd name="connsiteX406" fmla="*/ 1272500 w 3247890"/>
                <a:gd name="connsiteY406" fmla="*/ 326063 h 3247890"/>
                <a:gd name="connsiteX407" fmla="*/ 1101784 w 3247890"/>
                <a:gd name="connsiteY407" fmla="*/ 227501 h 3247890"/>
                <a:gd name="connsiteX408" fmla="*/ 1200347 w 3247890"/>
                <a:gd name="connsiteY408" fmla="*/ 56785 h 3247890"/>
                <a:gd name="connsiteX409" fmla="*/ 1255590 w 3247890"/>
                <a:gd name="connsiteY409" fmla="*/ 53323 h 3247890"/>
                <a:gd name="connsiteX410" fmla="*/ 1989109 w 3247890"/>
                <a:gd name="connsiteY410" fmla="*/ 51122 h 3247890"/>
                <a:gd name="connsiteX411" fmla="*/ 2044352 w 3247890"/>
                <a:gd name="connsiteY411" fmla="*/ 54584 h 3247890"/>
                <a:gd name="connsiteX412" fmla="*/ 2142915 w 3247890"/>
                <a:gd name="connsiteY412" fmla="*/ 225300 h 3247890"/>
                <a:gd name="connsiteX413" fmla="*/ 1972199 w 3247890"/>
                <a:gd name="connsiteY413" fmla="*/ 323863 h 3247890"/>
                <a:gd name="connsiteX414" fmla="*/ 1873636 w 3247890"/>
                <a:gd name="connsiteY414" fmla="*/ 153147 h 3247890"/>
                <a:gd name="connsiteX415" fmla="*/ 1989109 w 3247890"/>
                <a:gd name="connsiteY415" fmla="*/ 51122 h 3247890"/>
                <a:gd name="connsiteX416" fmla="*/ 1618144 w 3247890"/>
                <a:gd name="connsiteY416" fmla="*/ 0 h 3247890"/>
                <a:gd name="connsiteX417" fmla="*/ 1757533 w 3247890"/>
                <a:gd name="connsiteY417" fmla="*/ 139389 h 3247890"/>
                <a:gd name="connsiteX418" fmla="*/ 1618144 w 3247890"/>
                <a:gd name="connsiteY418" fmla="*/ 278778 h 3247890"/>
                <a:gd name="connsiteX419" fmla="*/ 1478755 w 3247890"/>
                <a:gd name="connsiteY419" fmla="*/ 139389 h 3247890"/>
                <a:gd name="connsiteX420" fmla="*/ 1618144 w 3247890"/>
                <a:gd name="connsiteY420" fmla="*/ 0 h 3247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</a:cxnLst>
              <a:rect l="l" t="t" r="r" b="b"/>
              <a:pathLst>
                <a:path w="3247890" h="3247890">
                  <a:moveTo>
                    <a:pt x="1618144" y="2969112"/>
                  </a:moveTo>
                  <a:cubicBezTo>
                    <a:pt x="1695126" y="2969112"/>
                    <a:pt x="1757533" y="3031519"/>
                    <a:pt x="1757533" y="3108501"/>
                  </a:cubicBezTo>
                  <a:cubicBezTo>
                    <a:pt x="1757533" y="3185483"/>
                    <a:pt x="1695126" y="3247890"/>
                    <a:pt x="1618144" y="3247890"/>
                  </a:cubicBezTo>
                  <a:cubicBezTo>
                    <a:pt x="1541162" y="3247890"/>
                    <a:pt x="1478755" y="3185483"/>
                    <a:pt x="1478755" y="3108501"/>
                  </a:cubicBezTo>
                  <a:cubicBezTo>
                    <a:pt x="1478755" y="3031519"/>
                    <a:pt x="1541162" y="2969112"/>
                    <a:pt x="1618144" y="2969112"/>
                  </a:cubicBezTo>
                  <a:close/>
                  <a:moveTo>
                    <a:pt x="2024052" y="2921265"/>
                  </a:moveTo>
                  <a:cubicBezTo>
                    <a:pt x="2077853" y="2928756"/>
                    <a:pt x="2124582" y="2967521"/>
                    <a:pt x="2139526" y="3023290"/>
                  </a:cubicBezTo>
                  <a:cubicBezTo>
                    <a:pt x="2159450" y="3097649"/>
                    <a:pt x="2115322" y="3174081"/>
                    <a:pt x="2040963" y="3194006"/>
                  </a:cubicBezTo>
                  <a:cubicBezTo>
                    <a:pt x="1966604" y="3213930"/>
                    <a:pt x="1890171" y="3169802"/>
                    <a:pt x="1870247" y="3095443"/>
                  </a:cubicBezTo>
                  <a:cubicBezTo>
                    <a:pt x="1850322" y="3021084"/>
                    <a:pt x="1894451" y="2944651"/>
                    <a:pt x="1968810" y="2924727"/>
                  </a:cubicBezTo>
                  <a:cubicBezTo>
                    <a:pt x="1987400" y="2919746"/>
                    <a:pt x="2006119" y="2918768"/>
                    <a:pt x="2024052" y="2921265"/>
                  </a:cubicBezTo>
                  <a:close/>
                  <a:moveTo>
                    <a:pt x="1220647" y="2919064"/>
                  </a:moveTo>
                  <a:cubicBezTo>
                    <a:pt x="1238580" y="2916567"/>
                    <a:pt x="1257300" y="2917545"/>
                    <a:pt x="1275889" y="2922526"/>
                  </a:cubicBezTo>
                  <a:cubicBezTo>
                    <a:pt x="1350248" y="2942450"/>
                    <a:pt x="1394377" y="3018883"/>
                    <a:pt x="1374452" y="3093242"/>
                  </a:cubicBezTo>
                  <a:cubicBezTo>
                    <a:pt x="1354528" y="3167601"/>
                    <a:pt x="1278095" y="3211729"/>
                    <a:pt x="1203736" y="3191805"/>
                  </a:cubicBezTo>
                  <a:cubicBezTo>
                    <a:pt x="1129377" y="3171880"/>
                    <a:pt x="1085249" y="3095448"/>
                    <a:pt x="1105173" y="3021089"/>
                  </a:cubicBezTo>
                  <a:cubicBezTo>
                    <a:pt x="1120117" y="2965320"/>
                    <a:pt x="1166846" y="2926555"/>
                    <a:pt x="1220647" y="2919064"/>
                  </a:cubicBezTo>
                  <a:close/>
                  <a:moveTo>
                    <a:pt x="2354695" y="2772003"/>
                  </a:moveTo>
                  <a:cubicBezTo>
                    <a:pt x="2408602" y="2765314"/>
                    <a:pt x="2463772" y="2790663"/>
                    <a:pt x="2492640" y="2840665"/>
                  </a:cubicBezTo>
                  <a:cubicBezTo>
                    <a:pt x="2531131" y="2907333"/>
                    <a:pt x="2508288" y="2992583"/>
                    <a:pt x="2441620" y="3031074"/>
                  </a:cubicBezTo>
                  <a:cubicBezTo>
                    <a:pt x="2374951" y="3069565"/>
                    <a:pt x="2289702" y="3046722"/>
                    <a:pt x="2251211" y="2980054"/>
                  </a:cubicBezTo>
                  <a:cubicBezTo>
                    <a:pt x="2212720" y="2913385"/>
                    <a:pt x="2235562" y="2828136"/>
                    <a:pt x="2302231" y="2789645"/>
                  </a:cubicBezTo>
                  <a:cubicBezTo>
                    <a:pt x="2318898" y="2780022"/>
                    <a:pt x="2336726" y="2774233"/>
                    <a:pt x="2354695" y="2772003"/>
                  </a:cubicBezTo>
                  <a:close/>
                  <a:moveTo>
                    <a:pt x="890584" y="2769802"/>
                  </a:moveTo>
                  <a:cubicBezTo>
                    <a:pt x="908553" y="2772032"/>
                    <a:pt x="926381" y="2777821"/>
                    <a:pt x="943048" y="2787444"/>
                  </a:cubicBezTo>
                  <a:cubicBezTo>
                    <a:pt x="1009717" y="2825935"/>
                    <a:pt x="1032559" y="2911184"/>
                    <a:pt x="994068" y="2977853"/>
                  </a:cubicBezTo>
                  <a:cubicBezTo>
                    <a:pt x="955577" y="3044521"/>
                    <a:pt x="870328" y="3067364"/>
                    <a:pt x="803659" y="3028873"/>
                  </a:cubicBezTo>
                  <a:cubicBezTo>
                    <a:pt x="736991" y="2990382"/>
                    <a:pt x="714148" y="2905132"/>
                    <a:pt x="752639" y="2838464"/>
                  </a:cubicBezTo>
                  <a:cubicBezTo>
                    <a:pt x="781508" y="2788462"/>
                    <a:pt x="836678" y="2763113"/>
                    <a:pt x="890584" y="2769802"/>
                  </a:cubicBezTo>
                  <a:close/>
                  <a:moveTo>
                    <a:pt x="1618144" y="2641452"/>
                  </a:moveTo>
                  <a:cubicBezTo>
                    <a:pt x="1695126" y="2641452"/>
                    <a:pt x="1757533" y="2703859"/>
                    <a:pt x="1757533" y="2780841"/>
                  </a:cubicBezTo>
                  <a:cubicBezTo>
                    <a:pt x="1757533" y="2857823"/>
                    <a:pt x="1695126" y="2920230"/>
                    <a:pt x="1618144" y="2920230"/>
                  </a:cubicBezTo>
                  <a:cubicBezTo>
                    <a:pt x="1541162" y="2920230"/>
                    <a:pt x="1478755" y="2857823"/>
                    <a:pt x="1478755" y="2780841"/>
                  </a:cubicBezTo>
                  <a:cubicBezTo>
                    <a:pt x="1478755" y="2703859"/>
                    <a:pt x="1541162" y="2641452"/>
                    <a:pt x="1618144" y="2641452"/>
                  </a:cubicBezTo>
                  <a:close/>
                  <a:moveTo>
                    <a:pt x="1300537" y="2603448"/>
                  </a:moveTo>
                  <a:cubicBezTo>
                    <a:pt x="1318470" y="2600951"/>
                    <a:pt x="1337190" y="2601929"/>
                    <a:pt x="1355779" y="2606910"/>
                  </a:cubicBezTo>
                  <a:cubicBezTo>
                    <a:pt x="1430138" y="2626834"/>
                    <a:pt x="1474267" y="2703267"/>
                    <a:pt x="1454342" y="2777626"/>
                  </a:cubicBezTo>
                  <a:cubicBezTo>
                    <a:pt x="1434418" y="2851985"/>
                    <a:pt x="1357985" y="2896113"/>
                    <a:pt x="1283626" y="2876189"/>
                  </a:cubicBezTo>
                  <a:cubicBezTo>
                    <a:pt x="1209267" y="2856264"/>
                    <a:pt x="1165139" y="2779832"/>
                    <a:pt x="1185063" y="2705473"/>
                  </a:cubicBezTo>
                  <a:cubicBezTo>
                    <a:pt x="1200007" y="2649704"/>
                    <a:pt x="1246736" y="2610939"/>
                    <a:pt x="1300537" y="2603448"/>
                  </a:cubicBezTo>
                  <a:close/>
                  <a:moveTo>
                    <a:pt x="1935750" y="2603447"/>
                  </a:moveTo>
                  <a:cubicBezTo>
                    <a:pt x="1989551" y="2610938"/>
                    <a:pt x="2036280" y="2649703"/>
                    <a:pt x="2051224" y="2705472"/>
                  </a:cubicBezTo>
                  <a:cubicBezTo>
                    <a:pt x="2071148" y="2779831"/>
                    <a:pt x="2027020" y="2856263"/>
                    <a:pt x="1952661" y="2876188"/>
                  </a:cubicBezTo>
                  <a:cubicBezTo>
                    <a:pt x="1878302" y="2896112"/>
                    <a:pt x="1801869" y="2851984"/>
                    <a:pt x="1781945" y="2777625"/>
                  </a:cubicBezTo>
                  <a:cubicBezTo>
                    <a:pt x="1762020" y="2703266"/>
                    <a:pt x="1806149" y="2626833"/>
                    <a:pt x="1880508" y="2606909"/>
                  </a:cubicBezTo>
                  <a:cubicBezTo>
                    <a:pt x="1899097" y="2601928"/>
                    <a:pt x="1917817" y="2600950"/>
                    <a:pt x="1935750" y="2603447"/>
                  </a:cubicBezTo>
                  <a:close/>
                  <a:moveTo>
                    <a:pt x="2673685" y="2534296"/>
                  </a:moveTo>
                  <a:cubicBezTo>
                    <a:pt x="2709358" y="2534296"/>
                    <a:pt x="2745031" y="2547905"/>
                    <a:pt x="2772248" y="2575122"/>
                  </a:cubicBezTo>
                  <a:cubicBezTo>
                    <a:pt x="2826683" y="2629557"/>
                    <a:pt x="2826683" y="2717814"/>
                    <a:pt x="2772248" y="2772248"/>
                  </a:cubicBezTo>
                  <a:cubicBezTo>
                    <a:pt x="2717814" y="2826683"/>
                    <a:pt x="2629557" y="2826683"/>
                    <a:pt x="2575122" y="2772248"/>
                  </a:cubicBezTo>
                  <a:cubicBezTo>
                    <a:pt x="2520688" y="2717814"/>
                    <a:pt x="2520688" y="2629557"/>
                    <a:pt x="2575122" y="2575122"/>
                  </a:cubicBezTo>
                  <a:cubicBezTo>
                    <a:pt x="2602340" y="2547905"/>
                    <a:pt x="2638012" y="2534296"/>
                    <a:pt x="2673685" y="2534296"/>
                  </a:cubicBezTo>
                  <a:close/>
                  <a:moveTo>
                    <a:pt x="568404" y="2534296"/>
                  </a:moveTo>
                  <a:cubicBezTo>
                    <a:pt x="604077" y="2534296"/>
                    <a:pt x="639750" y="2547905"/>
                    <a:pt x="666967" y="2575122"/>
                  </a:cubicBezTo>
                  <a:cubicBezTo>
                    <a:pt x="721401" y="2629557"/>
                    <a:pt x="721401" y="2717814"/>
                    <a:pt x="666967" y="2772248"/>
                  </a:cubicBezTo>
                  <a:cubicBezTo>
                    <a:pt x="612532" y="2826683"/>
                    <a:pt x="524275" y="2826683"/>
                    <a:pt x="469841" y="2772248"/>
                  </a:cubicBezTo>
                  <a:cubicBezTo>
                    <a:pt x="415406" y="2717814"/>
                    <a:pt x="415406" y="2629557"/>
                    <a:pt x="469841" y="2575122"/>
                  </a:cubicBezTo>
                  <a:cubicBezTo>
                    <a:pt x="497058" y="2547905"/>
                    <a:pt x="532731" y="2534296"/>
                    <a:pt x="568404" y="2534296"/>
                  </a:cubicBezTo>
                  <a:close/>
                  <a:moveTo>
                    <a:pt x="1058830" y="2487999"/>
                  </a:moveTo>
                  <a:cubicBezTo>
                    <a:pt x="1076799" y="2490228"/>
                    <a:pt x="1094627" y="2496018"/>
                    <a:pt x="1111294" y="2505641"/>
                  </a:cubicBezTo>
                  <a:cubicBezTo>
                    <a:pt x="1177963" y="2544132"/>
                    <a:pt x="1200805" y="2629381"/>
                    <a:pt x="1162314" y="2696050"/>
                  </a:cubicBezTo>
                  <a:cubicBezTo>
                    <a:pt x="1123823" y="2762718"/>
                    <a:pt x="1038574" y="2785561"/>
                    <a:pt x="971905" y="2747070"/>
                  </a:cubicBezTo>
                  <a:cubicBezTo>
                    <a:pt x="905237" y="2708579"/>
                    <a:pt x="882394" y="2623329"/>
                    <a:pt x="920885" y="2556661"/>
                  </a:cubicBezTo>
                  <a:cubicBezTo>
                    <a:pt x="949754" y="2506659"/>
                    <a:pt x="1004923" y="2481310"/>
                    <a:pt x="1058830" y="2487999"/>
                  </a:cubicBezTo>
                  <a:close/>
                  <a:moveTo>
                    <a:pt x="2176445" y="2487998"/>
                  </a:moveTo>
                  <a:cubicBezTo>
                    <a:pt x="2230352" y="2481309"/>
                    <a:pt x="2285521" y="2506658"/>
                    <a:pt x="2314390" y="2556660"/>
                  </a:cubicBezTo>
                  <a:cubicBezTo>
                    <a:pt x="2352881" y="2623328"/>
                    <a:pt x="2330038" y="2708578"/>
                    <a:pt x="2263370" y="2747069"/>
                  </a:cubicBezTo>
                  <a:cubicBezTo>
                    <a:pt x="2196701" y="2785560"/>
                    <a:pt x="2111452" y="2762717"/>
                    <a:pt x="2072961" y="2696049"/>
                  </a:cubicBezTo>
                  <a:cubicBezTo>
                    <a:pt x="2034470" y="2629380"/>
                    <a:pt x="2057312" y="2544131"/>
                    <a:pt x="2123981" y="2505640"/>
                  </a:cubicBezTo>
                  <a:cubicBezTo>
                    <a:pt x="2140648" y="2496017"/>
                    <a:pt x="2158476" y="2490227"/>
                    <a:pt x="2176445" y="2487998"/>
                  </a:cubicBezTo>
                  <a:close/>
                  <a:moveTo>
                    <a:pt x="2433499" y="2303721"/>
                  </a:moveTo>
                  <a:cubicBezTo>
                    <a:pt x="2469172" y="2303721"/>
                    <a:pt x="2504845" y="2317330"/>
                    <a:pt x="2532062" y="2344547"/>
                  </a:cubicBezTo>
                  <a:cubicBezTo>
                    <a:pt x="2586497" y="2398982"/>
                    <a:pt x="2586497" y="2487239"/>
                    <a:pt x="2532062" y="2541673"/>
                  </a:cubicBezTo>
                  <a:cubicBezTo>
                    <a:pt x="2477628" y="2596108"/>
                    <a:pt x="2389371" y="2596108"/>
                    <a:pt x="2334936" y="2541673"/>
                  </a:cubicBezTo>
                  <a:cubicBezTo>
                    <a:pt x="2280502" y="2487239"/>
                    <a:pt x="2280502" y="2398982"/>
                    <a:pt x="2334936" y="2344547"/>
                  </a:cubicBezTo>
                  <a:cubicBezTo>
                    <a:pt x="2362154" y="2317330"/>
                    <a:pt x="2397826" y="2303721"/>
                    <a:pt x="2433499" y="2303721"/>
                  </a:cubicBezTo>
                  <a:close/>
                  <a:moveTo>
                    <a:pt x="802789" y="2303721"/>
                  </a:moveTo>
                  <a:cubicBezTo>
                    <a:pt x="838462" y="2303721"/>
                    <a:pt x="874135" y="2317330"/>
                    <a:pt x="901352" y="2344547"/>
                  </a:cubicBezTo>
                  <a:cubicBezTo>
                    <a:pt x="955786" y="2398982"/>
                    <a:pt x="955786" y="2487239"/>
                    <a:pt x="901352" y="2541673"/>
                  </a:cubicBezTo>
                  <a:cubicBezTo>
                    <a:pt x="846917" y="2596108"/>
                    <a:pt x="758660" y="2596108"/>
                    <a:pt x="704226" y="2541673"/>
                  </a:cubicBezTo>
                  <a:cubicBezTo>
                    <a:pt x="649791" y="2487239"/>
                    <a:pt x="649791" y="2398982"/>
                    <a:pt x="704226" y="2344547"/>
                  </a:cubicBezTo>
                  <a:cubicBezTo>
                    <a:pt x="731443" y="2317330"/>
                    <a:pt x="767116" y="2303721"/>
                    <a:pt x="802789" y="2303721"/>
                  </a:cubicBezTo>
                  <a:close/>
                  <a:moveTo>
                    <a:pt x="1618144" y="2290932"/>
                  </a:moveTo>
                  <a:cubicBezTo>
                    <a:pt x="1695126" y="2290932"/>
                    <a:pt x="1757533" y="2353339"/>
                    <a:pt x="1757533" y="2430321"/>
                  </a:cubicBezTo>
                  <a:cubicBezTo>
                    <a:pt x="1757533" y="2507303"/>
                    <a:pt x="1695126" y="2569710"/>
                    <a:pt x="1618144" y="2569710"/>
                  </a:cubicBezTo>
                  <a:cubicBezTo>
                    <a:pt x="1541162" y="2569710"/>
                    <a:pt x="1478755" y="2507303"/>
                    <a:pt x="1478755" y="2430321"/>
                  </a:cubicBezTo>
                  <a:cubicBezTo>
                    <a:pt x="1478755" y="2353339"/>
                    <a:pt x="1541162" y="2290932"/>
                    <a:pt x="1618144" y="2290932"/>
                  </a:cubicBezTo>
                  <a:close/>
                  <a:moveTo>
                    <a:pt x="1922184" y="2232309"/>
                  </a:moveTo>
                  <a:cubicBezTo>
                    <a:pt x="1976497" y="2233208"/>
                    <a:pt x="2027590" y="2266008"/>
                    <a:pt x="2049198" y="2319548"/>
                  </a:cubicBezTo>
                  <a:cubicBezTo>
                    <a:pt x="2078009" y="2390935"/>
                    <a:pt x="2043494" y="2472163"/>
                    <a:pt x="1972107" y="2500975"/>
                  </a:cubicBezTo>
                  <a:cubicBezTo>
                    <a:pt x="1900720" y="2529786"/>
                    <a:pt x="1819492" y="2495271"/>
                    <a:pt x="1790681" y="2423884"/>
                  </a:cubicBezTo>
                  <a:cubicBezTo>
                    <a:pt x="1761869" y="2352497"/>
                    <a:pt x="1796384" y="2271269"/>
                    <a:pt x="1867771" y="2242457"/>
                  </a:cubicBezTo>
                  <a:cubicBezTo>
                    <a:pt x="1885618" y="2235255"/>
                    <a:pt x="1904080" y="2232010"/>
                    <a:pt x="1922184" y="2232309"/>
                  </a:cubicBezTo>
                  <a:close/>
                  <a:moveTo>
                    <a:pt x="2923548" y="2229317"/>
                  </a:moveTo>
                  <a:cubicBezTo>
                    <a:pt x="2941517" y="2231546"/>
                    <a:pt x="2959346" y="2237336"/>
                    <a:pt x="2976013" y="2246959"/>
                  </a:cubicBezTo>
                  <a:cubicBezTo>
                    <a:pt x="3042681" y="2285450"/>
                    <a:pt x="3065524" y="2370699"/>
                    <a:pt x="3027033" y="2437368"/>
                  </a:cubicBezTo>
                  <a:cubicBezTo>
                    <a:pt x="2988542" y="2504036"/>
                    <a:pt x="2903292" y="2526879"/>
                    <a:pt x="2836624" y="2488388"/>
                  </a:cubicBezTo>
                  <a:cubicBezTo>
                    <a:pt x="2769955" y="2449897"/>
                    <a:pt x="2747113" y="2364647"/>
                    <a:pt x="2785604" y="2297979"/>
                  </a:cubicBezTo>
                  <a:cubicBezTo>
                    <a:pt x="2814472" y="2247977"/>
                    <a:pt x="2869642" y="2222628"/>
                    <a:pt x="2923548" y="2229317"/>
                  </a:cubicBezTo>
                  <a:close/>
                  <a:moveTo>
                    <a:pt x="1307448" y="2228938"/>
                  </a:moveTo>
                  <a:cubicBezTo>
                    <a:pt x="1325555" y="2228837"/>
                    <a:pt x="1343980" y="2232284"/>
                    <a:pt x="1361746" y="2239683"/>
                  </a:cubicBezTo>
                  <a:cubicBezTo>
                    <a:pt x="1432813" y="2269275"/>
                    <a:pt x="1466435" y="2350877"/>
                    <a:pt x="1436842" y="2421944"/>
                  </a:cubicBezTo>
                  <a:cubicBezTo>
                    <a:pt x="1407250" y="2493011"/>
                    <a:pt x="1325648" y="2526632"/>
                    <a:pt x="1254581" y="2497040"/>
                  </a:cubicBezTo>
                  <a:cubicBezTo>
                    <a:pt x="1183514" y="2467447"/>
                    <a:pt x="1149892" y="2385845"/>
                    <a:pt x="1179485" y="2314778"/>
                  </a:cubicBezTo>
                  <a:cubicBezTo>
                    <a:pt x="1201680" y="2261478"/>
                    <a:pt x="1253129" y="2229241"/>
                    <a:pt x="1307448" y="2228938"/>
                  </a:cubicBezTo>
                  <a:close/>
                  <a:moveTo>
                    <a:pt x="321151" y="2227116"/>
                  </a:moveTo>
                  <a:cubicBezTo>
                    <a:pt x="375057" y="2220427"/>
                    <a:pt x="430227" y="2245776"/>
                    <a:pt x="459095" y="2295778"/>
                  </a:cubicBezTo>
                  <a:cubicBezTo>
                    <a:pt x="497586" y="2362446"/>
                    <a:pt x="474744" y="2447696"/>
                    <a:pt x="408075" y="2486187"/>
                  </a:cubicBezTo>
                  <a:cubicBezTo>
                    <a:pt x="341407" y="2524678"/>
                    <a:pt x="256157" y="2501835"/>
                    <a:pt x="217666" y="2435167"/>
                  </a:cubicBezTo>
                  <a:cubicBezTo>
                    <a:pt x="179175" y="2368498"/>
                    <a:pt x="202018" y="2283249"/>
                    <a:pt x="268686" y="2244758"/>
                  </a:cubicBezTo>
                  <a:cubicBezTo>
                    <a:pt x="285353" y="2235135"/>
                    <a:pt x="303182" y="2229345"/>
                    <a:pt x="321151" y="2227116"/>
                  </a:cubicBezTo>
                  <a:close/>
                  <a:moveTo>
                    <a:pt x="2633975" y="2065940"/>
                  </a:moveTo>
                  <a:cubicBezTo>
                    <a:pt x="2651944" y="2068169"/>
                    <a:pt x="2669773" y="2073959"/>
                    <a:pt x="2686440" y="2083582"/>
                  </a:cubicBezTo>
                  <a:cubicBezTo>
                    <a:pt x="2753108" y="2122073"/>
                    <a:pt x="2775951" y="2207322"/>
                    <a:pt x="2737460" y="2273991"/>
                  </a:cubicBezTo>
                  <a:cubicBezTo>
                    <a:pt x="2698969" y="2340659"/>
                    <a:pt x="2613719" y="2363502"/>
                    <a:pt x="2547051" y="2325011"/>
                  </a:cubicBezTo>
                  <a:cubicBezTo>
                    <a:pt x="2480382" y="2286520"/>
                    <a:pt x="2457540" y="2201270"/>
                    <a:pt x="2496031" y="2134602"/>
                  </a:cubicBezTo>
                  <a:cubicBezTo>
                    <a:pt x="2524899" y="2084600"/>
                    <a:pt x="2580069" y="2059251"/>
                    <a:pt x="2633975" y="2065940"/>
                  </a:cubicBezTo>
                  <a:close/>
                  <a:moveTo>
                    <a:pt x="601300" y="2065939"/>
                  </a:moveTo>
                  <a:cubicBezTo>
                    <a:pt x="655206" y="2059250"/>
                    <a:pt x="710376" y="2084599"/>
                    <a:pt x="739244" y="2134601"/>
                  </a:cubicBezTo>
                  <a:cubicBezTo>
                    <a:pt x="777735" y="2201269"/>
                    <a:pt x="754893" y="2286519"/>
                    <a:pt x="688224" y="2325010"/>
                  </a:cubicBezTo>
                  <a:cubicBezTo>
                    <a:pt x="621556" y="2363501"/>
                    <a:pt x="536306" y="2340658"/>
                    <a:pt x="497815" y="2273990"/>
                  </a:cubicBezTo>
                  <a:cubicBezTo>
                    <a:pt x="459324" y="2207321"/>
                    <a:pt x="482167" y="2122072"/>
                    <a:pt x="548835" y="2083581"/>
                  </a:cubicBezTo>
                  <a:cubicBezTo>
                    <a:pt x="565502" y="2073958"/>
                    <a:pt x="583331" y="2068168"/>
                    <a:pt x="601300" y="2065939"/>
                  </a:cubicBezTo>
                  <a:close/>
                  <a:moveTo>
                    <a:pt x="2188338" y="2054750"/>
                  </a:moveTo>
                  <a:cubicBezTo>
                    <a:pt x="2224011" y="2054750"/>
                    <a:pt x="2259684" y="2068359"/>
                    <a:pt x="2286901" y="2095576"/>
                  </a:cubicBezTo>
                  <a:cubicBezTo>
                    <a:pt x="2341336" y="2150011"/>
                    <a:pt x="2341336" y="2238268"/>
                    <a:pt x="2286901" y="2292702"/>
                  </a:cubicBezTo>
                  <a:cubicBezTo>
                    <a:pt x="2232467" y="2347137"/>
                    <a:pt x="2144210" y="2347137"/>
                    <a:pt x="2089775" y="2292702"/>
                  </a:cubicBezTo>
                  <a:cubicBezTo>
                    <a:pt x="2035341" y="2238268"/>
                    <a:pt x="2035341" y="2150011"/>
                    <a:pt x="2089775" y="2095576"/>
                  </a:cubicBezTo>
                  <a:cubicBezTo>
                    <a:pt x="2116993" y="2068359"/>
                    <a:pt x="2152665" y="2054750"/>
                    <a:pt x="2188338" y="2054750"/>
                  </a:cubicBezTo>
                  <a:close/>
                  <a:moveTo>
                    <a:pt x="1047950" y="2054750"/>
                  </a:moveTo>
                  <a:cubicBezTo>
                    <a:pt x="1083623" y="2054750"/>
                    <a:pt x="1119296" y="2068359"/>
                    <a:pt x="1146513" y="2095576"/>
                  </a:cubicBezTo>
                  <a:cubicBezTo>
                    <a:pt x="1200947" y="2150011"/>
                    <a:pt x="1200947" y="2238268"/>
                    <a:pt x="1146513" y="2292702"/>
                  </a:cubicBezTo>
                  <a:cubicBezTo>
                    <a:pt x="1092078" y="2347137"/>
                    <a:pt x="1003821" y="2347137"/>
                    <a:pt x="949387" y="2292702"/>
                  </a:cubicBezTo>
                  <a:cubicBezTo>
                    <a:pt x="894952" y="2238268"/>
                    <a:pt x="894952" y="2150011"/>
                    <a:pt x="949387" y="2095576"/>
                  </a:cubicBezTo>
                  <a:cubicBezTo>
                    <a:pt x="976604" y="2068359"/>
                    <a:pt x="1012277" y="2054750"/>
                    <a:pt x="1047950" y="2054750"/>
                  </a:cubicBezTo>
                  <a:close/>
                  <a:moveTo>
                    <a:pt x="1618144" y="1932792"/>
                  </a:moveTo>
                  <a:cubicBezTo>
                    <a:pt x="1695126" y="1932792"/>
                    <a:pt x="1757533" y="1995199"/>
                    <a:pt x="1757533" y="2072181"/>
                  </a:cubicBezTo>
                  <a:cubicBezTo>
                    <a:pt x="1757533" y="2149163"/>
                    <a:pt x="1695126" y="2211570"/>
                    <a:pt x="1618144" y="2211570"/>
                  </a:cubicBezTo>
                  <a:cubicBezTo>
                    <a:pt x="1541162" y="2211570"/>
                    <a:pt x="1478755" y="2149163"/>
                    <a:pt x="1478755" y="2072181"/>
                  </a:cubicBezTo>
                  <a:cubicBezTo>
                    <a:pt x="1478755" y="1995199"/>
                    <a:pt x="1541162" y="1932792"/>
                    <a:pt x="1618144" y="1932792"/>
                  </a:cubicBezTo>
                  <a:close/>
                  <a:moveTo>
                    <a:pt x="3044452" y="1870826"/>
                  </a:moveTo>
                  <a:cubicBezTo>
                    <a:pt x="3062386" y="1868329"/>
                    <a:pt x="3081105" y="1869307"/>
                    <a:pt x="3099695" y="1874288"/>
                  </a:cubicBezTo>
                  <a:cubicBezTo>
                    <a:pt x="3174054" y="1894212"/>
                    <a:pt x="3218182" y="1970645"/>
                    <a:pt x="3198258" y="2045004"/>
                  </a:cubicBezTo>
                  <a:cubicBezTo>
                    <a:pt x="3178333" y="2119363"/>
                    <a:pt x="3101901" y="2163491"/>
                    <a:pt x="3027542" y="2143567"/>
                  </a:cubicBezTo>
                  <a:cubicBezTo>
                    <a:pt x="2953183" y="2123642"/>
                    <a:pt x="2909054" y="2047209"/>
                    <a:pt x="2928979" y="1972851"/>
                  </a:cubicBezTo>
                  <a:cubicBezTo>
                    <a:pt x="2943922" y="1917081"/>
                    <a:pt x="2990651" y="1878317"/>
                    <a:pt x="3044452" y="1870826"/>
                  </a:cubicBezTo>
                  <a:close/>
                  <a:moveTo>
                    <a:pt x="200827" y="1868625"/>
                  </a:moveTo>
                  <a:cubicBezTo>
                    <a:pt x="254628" y="1876116"/>
                    <a:pt x="301357" y="1914880"/>
                    <a:pt x="316300" y="1970650"/>
                  </a:cubicBezTo>
                  <a:cubicBezTo>
                    <a:pt x="336225" y="2045008"/>
                    <a:pt x="292096" y="2121441"/>
                    <a:pt x="217737" y="2141366"/>
                  </a:cubicBezTo>
                  <a:cubicBezTo>
                    <a:pt x="143379" y="2161290"/>
                    <a:pt x="66946" y="2117162"/>
                    <a:pt x="47021" y="2042803"/>
                  </a:cubicBezTo>
                  <a:cubicBezTo>
                    <a:pt x="27097" y="1968444"/>
                    <a:pt x="71225" y="1892011"/>
                    <a:pt x="145584" y="1872087"/>
                  </a:cubicBezTo>
                  <a:cubicBezTo>
                    <a:pt x="164174" y="1867106"/>
                    <a:pt x="182893" y="1866128"/>
                    <a:pt x="200827" y="1868625"/>
                  </a:cubicBezTo>
                  <a:close/>
                  <a:moveTo>
                    <a:pt x="1935095" y="1801507"/>
                  </a:moveTo>
                  <a:cubicBezTo>
                    <a:pt x="1970768" y="1801507"/>
                    <a:pt x="2006441" y="1815116"/>
                    <a:pt x="2033658" y="1842333"/>
                  </a:cubicBezTo>
                  <a:cubicBezTo>
                    <a:pt x="2088093" y="1896768"/>
                    <a:pt x="2088093" y="1985025"/>
                    <a:pt x="2033658" y="2039459"/>
                  </a:cubicBezTo>
                  <a:cubicBezTo>
                    <a:pt x="1979224" y="2093894"/>
                    <a:pt x="1890967" y="2093894"/>
                    <a:pt x="1836532" y="2039459"/>
                  </a:cubicBezTo>
                  <a:cubicBezTo>
                    <a:pt x="1782098" y="1985025"/>
                    <a:pt x="1782098" y="1896768"/>
                    <a:pt x="1836532" y="1842333"/>
                  </a:cubicBezTo>
                  <a:cubicBezTo>
                    <a:pt x="1863750" y="1815116"/>
                    <a:pt x="1899422" y="1801507"/>
                    <a:pt x="1935095" y="1801507"/>
                  </a:cubicBezTo>
                  <a:close/>
                  <a:moveTo>
                    <a:pt x="1301193" y="1801507"/>
                  </a:moveTo>
                  <a:cubicBezTo>
                    <a:pt x="1336866" y="1801507"/>
                    <a:pt x="1372539" y="1815116"/>
                    <a:pt x="1399756" y="1842333"/>
                  </a:cubicBezTo>
                  <a:cubicBezTo>
                    <a:pt x="1454190" y="1896768"/>
                    <a:pt x="1454190" y="1985025"/>
                    <a:pt x="1399756" y="2039459"/>
                  </a:cubicBezTo>
                  <a:cubicBezTo>
                    <a:pt x="1345321" y="2093894"/>
                    <a:pt x="1257064" y="2093894"/>
                    <a:pt x="1202630" y="2039459"/>
                  </a:cubicBezTo>
                  <a:cubicBezTo>
                    <a:pt x="1148195" y="1985025"/>
                    <a:pt x="1148195" y="1896768"/>
                    <a:pt x="1202630" y="1842333"/>
                  </a:cubicBezTo>
                  <a:cubicBezTo>
                    <a:pt x="1229847" y="1815116"/>
                    <a:pt x="1265520" y="1801507"/>
                    <a:pt x="1301193" y="1801507"/>
                  </a:cubicBezTo>
                  <a:close/>
                  <a:moveTo>
                    <a:pt x="2361845" y="1794502"/>
                  </a:moveTo>
                  <a:cubicBezTo>
                    <a:pt x="2379951" y="1794401"/>
                    <a:pt x="2398376" y="1797848"/>
                    <a:pt x="2416143" y="1805247"/>
                  </a:cubicBezTo>
                  <a:cubicBezTo>
                    <a:pt x="2487210" y="1834839"/>
                    <a:pt x="2520832" y="1916441"/>
                    <a:pt x="2491239" y="1987508"/>
                  </a:cubicBezTo>
                  <a:cubicBezTo>
                    <a:pt x="2461646" y="2058575"/>
                    <a:pt x="2380044" y="2092196"/>
                    <a:pt x="2308978" y="2062604"/>
                  </a:cubicBezTo>
                  <a:cubicBezTo>
                    <a:pt x="2237911" y="2033011"/>
                    <a:pt x="2204289" y="1951409"/>
                    <a:pt x="2233882" y="1880342"/>
                  </a:cubicBezTo>
                  <a:cubicBezTo>
                    <a:pt x="2256076" y="1827042"/>
                    <a:pt x="2307526" y="1794805"/>
                    <a:pt x="2361845" y="1794502"/>
                  </a:cubicBezTo>
                  <a:close/>
                  <a:moveTo>
                    <a:pt x="2712774" y="1788093"/>
                  </a:moveTo>
                  <a:cubicBezTo>
                    <a:pt x="2730708" y="1785596"/>
                    <a:pt x="2749427" y="1786574"/>
                    <a:pt x="2768017" y="1791555"/>
                  </a:cubicBezTo>
                  <a:cubicBezTo>
                    <a:pt x="2842376" y="1811479"/>
                    <a:pt x="2886504" y="1887912"/>
                    <a:pt x="2866580" y="1962271"/>
                  </a:cubicBezTo>
                  <a:cubicBezTo>
                    <a:pt x="2846655" y="2036630"/>
                    <a:pt x="2770223" y="2080758"/>
                    <a:pt x="2695864" y="2060834"/>
                  </a:cubicBezTo>
                  <a:cubicBezTo>
                    <a:pt x="2621505" y="2040909"/>
                    <a:pt x="2577376" y="1964476"/>
                    <a:pt x="2597301" y="1890118"/>
                  </a:cubicBezTo>
                  <a:cubicBezTo>
                    <a:pt x="2612244" y="1834348"/>
                    <a:pt x="2658973" y="1795584"/>
                    <a:pt x="2712774" y="1788093"/>
                  </a:cubicBezTo>
                  <a:close/>
                  <a:moveTo>
                    <a:pt x="523513" y="1788092"/>
                  </a:moveTo>
                  <a:cubicBezTo>
                    <a:pt x="577314" y="1795583"/>
                    <a:pt x="624043" y="1834347"/>
                    <a:pt x="638986" y="1890117"/>
                  </a:cubicBezTo>
                  <a:cubicBezTo>
                    <a:pt x="658911" y="1964475"/>
                    <a:pt x="614782" y="2040908"/>
                    <a:pt x="540423" y="2060833"/>
                  </a:cubicBezTo>
                  <a:cubicBezTo>
                    <a:pt x="466065" y="2080757"/>
                    <a:pt x="389632" y="2036629"/>
                    <a:pt x="369707" y="1962270"/>
                  </a:cubicBezTo>
                  <a:cubicBezTo>
                    <a:pt x="349783" y="1887911"/>
                    <a:pt x="393911" y="1811478"/>
                    <a:pt x="468270" y="1791554"/>
                  </a:cubicBezTo>
                  <a:cubicBezTo>
                    <a:pt x="486860" y="1786573"/>
                    <a:pt x="505579" y="1785595"/>
                    <a:pt x="523513" y="1788092"/>
                  </a:cubicBezTo>
                  <a:close/>
                  <a:moveTo>
                    <a:pt x="872618" y="1786333"/>
                  </a:moveTo>
                  <a:cubicBezTo>
                    <a:pt x="926930" y="1787232"/>
                    <a:pt x="978023" y="1820032"/>
                    <a:pt x="999631" y="1873572"/>
                  </a:cubicBezTo>
                  <a:cubicBezTo>
                    <a:pt x="1028443" y="1944959"/>
                    <a:pt x="993928" y="2026187"/>
                    <a:pt x="922541" y="2054999"/>
                  </a:cubicBezTo>
                  <a:cubicBezTo>
                    <a:pt x="851154" y="2083810"/>
                    <a:pt x="769926" y="2049295"/>
                    <a:pt x="741114" y="1977908"/>
                  </a:cubicBezTo>
                  <a:cubicBezTo>
                    <a:pt x="712303" y="1906521"/>
                    <a:pt x="746818" y="1825293"/>
                    <a:pt x="818205" y="1796481"/>
                  </a:cubicBezTo>
                  <a:cubicBezTo>
                    <a:pt x="836052" y="1789279"/>
                    <a:pt x="854514" y="1786034"/>
                    <a:pt x="872618" y="1786333"/>
                  </a:cubicBezTo>
                  <a:close/>
                  <a:moveTo>
                    <a:pt x="2771230" y="1488366"/>
                  </a:moveTo>
                  <a:cubicBezTo>
                    <a:pt x="2848212" y="1488366"/>
                    <a:pt x="2910619" y="1550773"/>
                    <a:pt x="2910619" y="1627755"/>
                  </a:cubicBezTo>
                  <a:cubicBezTo>
                    <a:pt x="2910619" y="1704737"/>
                    <a:pt x="2848212" y="1767144"/>
                    <a:pt x="2771230" y="1767144"/>
                  </a:cubicBezTo>
                  <a:cubicBezTo>
                    <a:pt x="2694248" y="1767144"/>
                    <a:pt x="2631841" y="1704737"/>
                    <a:pt x="2631841" y="1627755"/>
                  </a:cubicBezTo>
                  <a:cubicBezTo>
                    <a:pt x="2631841" y="1550773"/>
                    <a:pt x="2694248" y="1488366"/>
                    <a:pt x="2771230" y="1488366"/>
                  </a:cubicBezTo>
                  <a:close/>
                  <a:moveTo>
                    <a:pt x="465058" y="1488366"/>
                  </a:moveTo>
                  <a:cubicBezTo>
                    <a:pt x="542040" y="1488366"/>
                    <a:pt x="604447" y="1550773"/>
                    <a:pt x="604447" y="1627755"/>
                  </a:cubicBezTo>
                  <a:cubicBezTo>
                    <a:pt x="604447" y="1704737"/>
                    <a:pt x="542040" y="1767144"/>
                    <a:pt x="465058" y="1767144"/>
                  </a:cubicBezTo>
                  <a:cubicBezTo>
                    <a:pt x="388076" y="1767144"/>
                    <a:pt x="325669" y="1704737"/>
                    <a:pt x="325669" y="1627755"/>
                  </a:cubicBezTo>
                  <a:cubicBezTo>
                    <a:pt x="325669" y="1550773"/>
                    <a:pt x="388076" y="1488366"/>
                    <a:pt x="465058" y="1488366"/>
                  </a:cubicBezTo>
                  <a:close/>
                  <a:moveTo>
                    <a:pt x="3108501" y="1484556"/>
                  </a:moveTo>
                  <a:cubicBezTo>
                    <a:pt x="3185483" y="1484556"/>
                    <a:pt x="3247890" y="1546963"/>
                    <a:pt x="3247890" y="1623945"/>
                  </a:cubicBezTo>
                  <a:cubicBezTo>
                    <a:pt x="3247890" y="1700927"/>
                    <a:pt x="3185483" y="1763334"/>
                    <a:pt x="3108501" y="1763334"/>
                  </a:cubicBezTo>
                  <a:cubicBezTo>
                    <a:pt x="3031519" y="1763334"/>
                    <a:pt x="2969112" y="1700927"/>
                    <a:pt x="2969112" y="1623945"/>
                  </a:cubicBezTo>
                  <a:cubicBezTo>
                    <a:pt x="2969112" y="1546963"/>
                    <a:pt x="3031519" y="1484556"/>
                    <a:pt x="3108501" y="1484556"/>
                  </a:cubicBezTo>
                  <a:close/>
                  <a:moveTo>
                    <a:pt x="2424520" y="1484556"/>
                  </a:moveTo>
                  <a:cubicBezTo>
                    <a:pt x="2501502" y="1484556"/>
                    <a:pt x="2563909" y="1546963"/>
                    <a:pt x="2563909" y="1623945"/>
                  </a:cubicBezTo>
                  <a:cubicBezTo>
                    <a:pt x="2563909" y="1700927"/>
                    <a:pt x="2501502" y="1763334"/>
                    <a:pt x="2424520" y="1763334"/>
                  </a:cubicBezTo>
                  <a:cubicBezTo>
                    <a:pt x="2347538" y="1763334"/>
                    <a:pt x="2285131" y="1700927"/>
                    <a:pt x="2285131" y="1623945"/>
                  </a:cubicBezTo>
                  <a:cubicBezTo>
                    <a:pt x="2285131" y="1546963"/>
                    <a:pt x="2347538" y="1484556"/>
                    <a:pt x="2424520" y="1484556"/>
                  </a:cubicBezTo>
                  <a:close/>
                  <a:moveTo>
                    <a:pt x="2066380" y="1484556"/>
                  </a:moveTo>
                  <a:cubicBezTo>
                    <a:pt x="2143362" y="1484556"/>
                    <a:pt x="2205769" y="1546963"/>
                    <a:pt x="2205769" y="1623945"/>
                  </a:cubicBezTo>
                  <a:cubicBezTo>
                    <a:pt x="2205769" y="1700927"/>
                    <a:pt x="2143362" y="1763334"/>
                    <a:pt x="2066380" y="1763334"/>
                  </a:cubicBezTo>
                  <a:cubicBezTo>
                    <a:pt x="1989398" y="1763334"/>
                    <a:pt x="1926991" y="1700927"/>
                    <a:pt x="1926991" y="1623945"/>
                  </a:cubicBezTo>
                  <a:cubicBezTo>
                    <a:pt x="1926991" y="1546963"/>
                    <a:pt x="1989398" y="1484556"/>
                    <a:pt x="2066380" y="1484556"/>
                  </a:cubicBezTo>
                  <a:close/>
                  <a:moveTo>
                    <a:pt x="1618144" y="1484556"/>
                  </a:moveTo>
                  <a:cubicBezTo>
                    <a:pt x="1695126" y="1484556"/>
                    <a:pt x="1757533" y="1546963"/>
                    <a:pt x="1757533" y="1623945"/>
                  </a:cubicBezTo>
                  <a:cubicBezTo>
                    <a:pt x="1757533" y="1700927"/>
                    <a:pt x="1695126" y="1763334"/>
                    <a:pt x="1618144" y="1763334"/>
                  </a:cubicBezTo>
                  <a:cubicBezTo>
                    <a:pt x="1541162" y="1763334"/>
                    <a:pt x="1478755" y="1700927"/>
                    <a:pt x="1478755" y="1623945"/>
                  </a:cubicBezTo>
                  <a:cubicBezTo>
                    <a:pt x="1478755" y="1546963"/>
                    <a:pt x="1541162" y="1484556"/>
                    <a:pt x="1618144" y="1484556"/>
                  </a:cubicBezTo>
                  <a:close/>
                  <a:moveTo>
                    <a:pt x="1169908" y="1484556"/>
                  </a:moveTo>
                  <a:cubicBezTo>
                    <a:pt x="1246890" y="1484556"/>
                    <a:pt x="1309297" y="1546963"/>
                    <a:pt x="1309297" y="1623945"/>
                  </a:cubicBezTo>
                  <a:cubicBezTo>
                    <a:pt x="1309297" y="1700927"/>
                    <a:pt x="1246890" y="1763334"/>
                    <a:pt x="1169908" y="1763334"/>
                  </a:cubicBezTo>
                  <a:cubicBezTo>
                    <a:pt x="1092926" y="1763334"/>
                    <a:pt x="1030519" y="1700927"/>
                    <a:pt x="1030519" y="1623945"/>
                  </a:cubicBezTo>
                  <a:cubicBezTo>
                    <a:pt x="1030519" y="1546963"/>
                    <a:pt x="1092926" y="1484556"/>
                    <a:pt x="1169908" y="1484556"/>
                  </a:cubicBezTo>
                  <a:close/>
                  <a:moveTo>
                    <a:pt x="811768" y="1484556"/>
                  </a:moveTo>
                  <a:cubicBezTo>
                    <a:pt x="888750" y="1484556"/>
                    <a:pt x="951157" y="1546963"/>
                    <a:pt x="951157" y="1623945"/>
                  </a:cubicBezTo>
                  <a:cubicBezTo>
                    <a:pt x="951157" y="1700927"/>
                    <a:pt x="888750" y="1763334"/>
                    <a:pt x="811768" y="1763334"/>
                  </a:cubicBezTo>
                  <a:cubicBezTo>
                    <a:pt x="734786" y="1763334"/>
                    <a:pt x="672379" y="1700927"/>
                    <a:pt x="672379" y="1623945"/>
                  </a:cubicBezTo>
                  <a:cubicBezTo>
                    <a:pt x="672379" y="1546963"/>
                    <a:pt x="734786" y="1484556"/>
                    <a:pt x="811768" y="1484556"/>
                  </a:cubicBezTo>
                  <a:close/>
                  <a:moveTo>
                    <a:pt x="139389" y="1484556"/>
                  </a:moveTo>
                  <a:cubicBezTo>
                    <a:pt x="216371" y="1484556"/>
                    <a:pt x="278778" y="1546963"/>
                    <a:pt x="278778" y="1623945"/>
                  </a:cubicBezTo>
                  <a:cubicBezTo>
                    <a:pt x="278778" y="1700927"/>
                    <a:pt x="216371" y="1763334"/>
                    <a:pt x="139389" y="1763334"/>
                  </a:cubicBezTo>
                  <a:cubicBezTo>
                    <a:pt x="62407" y="1763334"/>
                    <a:pt x="0" y="1700927"/>
                    <a:pt x="0" y="1623945"/>
                  </a:cubicBezTo>
                  <a:cubicBezTo>
                    <a:pt x="0" y="1546963"/>
                    <a:pt x="62407" y="1484556"/>
                    <a:pt x="139389" y="1484556"/>
                  </a:cubicBezTo>
                  <a:close/>
                  <a:moveTo>
                    <a:pt x="485182" y="1191211"/>
                  </a:moveTo>
                  <a:cubicBezTo>
                    <a:pt x="503115" y="1188714"/>
                    <a:pt x="521835" y="1189692"/>
                    <a:pt x="540424" y="1194673"/>
                  </a:cubicBezTo>
                  <a:cubicBezTo>
                    <a:pt x="614783" y="1214597"/>
                    <a:pt x="658912" y="1291030"/>
                    <a:pt x="638987" y="1365389"/>
                  </a:cubicBezTo>
                  <a:cubicBezTo>
                    <a:pt x="619063" y="1439748"/>
                    <a:pt x="542630" y="1483876"/>
                    <a:pt x="468271" y="1463952"/>
                  </a:cubicBezTo>
                  <a:cubicBezTo>
                    <a:pt x="393912" y="1444027"/>
                    <a:pt x="349784" y="1367594"/>
                    <a:pt x="369708" y="1293236"/>
                  </a:cubicBezTo>
                  <a:cubicBezTo>
                    <a:pt x="384652" y="1237466"/>
                    <a:pt x="431381" y="1198702"/>
                    <a:pt x="485182" y="1191211"/>
                  </a:cubicBezTo>
                  <a:close/>
                  <a:moveTo>
                    <a:pt x="2751105" y="1191210"/>
                  </a:moveTo>
                  <a:cubicBezTo>
                    <a:pt x="2804906" y="1198701"/>
                    <a:pt x="2851635" y="1237465"/>
                    <a:pt x="2866579" y="1293235"/>
                  </a:cubicBezTo>
                  <a:cubicBezTo>
                    <a:pt x="2886503" y="1367593"/>
                    <a:pt x="2842375" y="1444026"/>
                    <a:pt x="2768016" y="1463951"/>
                  </a:cubicBezTo>
                  <a:cubicBezTo>
                    <a:pt x="2693657" y="1483875"/>
                    <a:pt x="2617224" y="1439747"/>
                    <a:pt x="2597300" y="1365388"/>
                  </a:cubicBezTo>
                  <a:cubicBezTo>
                    <a:pt x="2577375" y="1291029"/>
                    <a:pt x="2621504" y="1214596"/>
                    <a:pt x="2695863" y="1194672"/>
                  </a:cubicBezTo>
                  <a:cubicBezTo>
                    <a:pt x="2714452" y="1189691"/>
                    <a:pt x="2733172" y="1188713"/>
                    <a:pt x="2751105" y="1191210"/>
                  </a:cubicBezTo>
                  <a:close/>
                  <a:moveTo>
                    <a:pt x="2368160" y="1182743"/>
                  </a:moveTo>
                  <a:cubicBezTo>
                    <a:pt x="2422473" y="1183642"/>
                    <a:pt x="2473565" y="1216442"/>
                    <a:pt x="2495174" y="1269982"/>
                  </a:cubicBezTo>
                  <a:cubicBezTo>
                    <a:pt x="2523985" y="1341369"/>
                    <a:pt x="2489470" y="1422597"/>
                    <a:pt x="2418083" y="1451409"/>
                  </a:cubicBezTo>
                  <a:cubicBezTo>
                    <a:pt x="2346696" y="1480220"/>
                    <a:pt x="2265468" y="1445705"/>
                    <a:pt x="2236657" y="1374318"/>
                  </a:cubicBezTo>
                  <a:cubicBezTo>
                    <a:pt x="2207845" y="1302931"/>
                    <a:pt x="2242360" y="1221703"/>
                    <a:pt x="2313747" y="1192891"/>
                  </a:cubicBezTo>
                  <a:cubicBezTo>
                    <a:pt x="2331594" y="1185689"/>
                    <a:pt x="2350056" y="1182444"/>
                    <a:pt x="2368160" y="1182743"/>
                  </a:cubicBezTo>
                  <a:close/>
                  <a:moveTo>
                    <a:pt x="873012" y="1174542"/>
                  </a:moveTo>
                  <a:cubicBezTo>
                    <a:pt x="891119" y="1174441"/>
                    <a:pt x="909544" y="1177888"/>
                    <a:pt x="927310" y="1185287"/>
                  </a:cubicBezTo>
                  <a:cubicBezTo>
                    <a:pt x="998377" y="1214879"/>
                    <a:pt x="1031999" y="1296481"/>
                    <a:pt x="1002406" y="1367548"/>
                  </a:cubicBezTo>
                  <a:cubicBezTo>
                    <a:pt x="972814" y="1438615"/>
                    <a:pt x="891212" y="1472236"/>
                    <a:pt x="820145" y="1442644"/>
                  </a:cubicBezTo>
                  <a:cubicBezTo>
                    <a:pt x="749078" y="1413051"/>
                    <a:pt x="715457" y="1331449"/>
                    <a:pt x="745049" y="1260382"/>
                  </a:cubicBezTo>
                  <a:cubicBezTo>
                    <a:pt x="767244" y="1207082"/>
                    <a:pt x="818693" y="1174845"/>
                    <a:pt x="873012" y="1174542"/>
                  </a:cubicBezTo>
                  <a:close/>
                  <a:moveTo>
                    <a:pt x="1935095" y="1167605"/>
                  </a:moveTo>
                  <a:cubicBezTo>
                    <a:pt x="1970768" y="1167605"/>
                    <a:pt x="2006441" y="1181214"/>
                    <a:pt x="2033658" y="1208431"/>
                  </a:cubicBezTo>
                  <a:cubicBezTo>
                    <a:pt x="2088093" y="1262866"/>
                    <a:pt x="2088093" y="1351123"/>
                    <a:pt x="2033658" y="1405557"/>
                  </a:cubicBezTo>
                  <a:cubicBezTo>
                    <a:pt x="1979224" y="1459992"/>
                    <a:pt x="1890967" y="1459992"/>
                    <a:pt x="1836532" y="1405557"/>
                  </a:cubicBezTo>
                  <a:cubicBezTo>
                    <a:pt x="1782098" y="1351123"/>
                    <a:pt x="1782098" y="1262866"/>
                    <a:pt x="1836532" y="1208431"/>
                  </a:cubicBezTo>
                  <a:cubicBezTo>
                    <a:pt x="1863750" y="1181214"/>
                    <a:pt x="1899422" y="1167605"/>
                    <a:pt x="1935095" y="1167605"/>
                  </a:cubicBezTo>
                  <a:close/>
                  <a:moveTo>
                    <a:pt x="1301193" y="1167605"/>
                  </a:moveTo>
                  <a:cubicBezTo>
                    <a:pt x="1336866" y="1167605"/>
                    <a:pt x="1372539" y="1181214"/>
                    <a:pt x="1399756" y="1208431"/>
                  </a:cubicBezTo>
                  <a:cubicBezTo>
                    <a:pt x="1454190" y="1262866"/>
                    <a:pt x="1454190" y="1351123"/>
                    <a:pt x="1399756" y="1405557"/>
                  </a:cubicBezTo>
                  <a:cubicBezTo>
                    <a:pt x="1345321" y="1459992"/>
                    <a:pt x="1257064" y="1459992"/>
                    <a:pt x="1202630" y="1405557"/>
                  </a:cubicBezTo>
                  <a:cubicBezTo>
                    <a:pt x="1148195" y="1351123"/>
                    <a:pt x="1148195" y="1262866"/>
                    <a:pt x="1202630" y="1208431"/>
                  </a:cubicBezTo>
                  <a:cubicBezTo>
                    <a:pt x="1229847" y="1181214"/>
                    <a:pt x="1265520" y="1167605"/>
                    <a:pt x="1301193" y="1167605"/>
                  </a:cubicBezTo>
                  <a:close/>
                  <a:moveTo>
                    <a:pt x="176510" y="1102364"/>
                  </a:moveTo>
                  <a:cubicBezTo>
                    <a:pt x="194443" y="1099867"/>
                    <a:pt x="213163" y="1100845"/>
                    <a:pt x="231752" y="1105826"/>
                  </a:cubicBezTo>
                  <a:cubicBezTo>
                    <a:pt x="306111" y="1125750"/>
                    <a:pt x="350240" y="1202183"/>
                    <a:pt x="330315" y="1276542"/>
                  </a:cubicBezTo>
                  <a:cubicBezTo>
                    <a:pt x="310391" y="1350901"/>
                    <a:pt x="233958" y="1395029"/>
                    <a:pt x="159599" y="1375105"/>
                  </a:cubicBezTo>
                  <a:cubicBezTo>
                    <a:pt x="85240" y="1355180"/>
                    <a:pt x="41112" y="1278747"/>
                    <a:pt x="61036" y="1204389"/>
                  </a:cubicBezTo>
                  <a:cubicBezTo>
                    <a:pt x="75980" y="1148619"/>
                    <a:pt x="122709" y="1109855"/>
                    <a:pt x="176510" y="1102364"/>
                  </a:cubicBezTo>
                  <a:close/>
                  <a:moveTo>
                    <a:pt x="3068769" y="1100163"/>
                  </a:moveTo>
                  <a:cubicBezTo>
                    <a:pt x="3122570" y="1107654"/>
                    <a:pt x="3169299" y="1146418"/>
                    <a:pt x="3184243" y="1202188"/>
                  </a:cubicBezTo>
                  <a:cubicBezTo>
                    <a:pt x="3204167" y="1276546"/>
                    <a:pt x="3160039" y="1352979"/>
                    <a:pt x="3085680" y="1372904"/>
                  </a:cubicBezTo>
                  <a:cubicBezTo>
                    <a:pt x="3011321" y="1392828"/>
                    <a:pt x="2934888" y="1348700"/>
                    <a:pt x="2914964" y="1274341"/>
                  </a:cubicBezTo>
                  <a:cubicBezTo>
                    <a:pt x="2895039" y="1199982"/>
                    <a:pt x="2939168" y="1123549"/>
                    <a:pt x="3013527" y="1103625"/>
                  </a:cubicBezTo>
                  <a:cubicBezTo>
                    <a:pt x="3032116" y="1098644"/>
                    <a:pt x="3050836" y="1097666"/>
                    <a:pt x="3068769" y="1100163"/>
                  </a:cubicBezTo>
                  <a:close/>
                  <a:moveTo>
                    <a:pt x="1618144" y="1036320"/>
                  </a:moveTo>
                  <a:cubicBezTo>
                    <a:pt x="1695126" y="1036320"/>
                    <a:pt x="1757533" y="1098727"/>
                    <a:pt x="1757533" y="1175709"/>
                  </a:cubicBezTo>
                  <a:cubicBezTo>
                    <a:pt x="1757533" y="1252691"/>
                    <a:pt x="1695126" y="1315098"/>
                    <a:pt x="1618144" y="1315098"/>
                  </a:cubicBezTo>
                  <a:cubicBezTo>
                    <a:pt x="1541162" y="1315098"/>
                    <a:pt x="1478755" y="1252691"/>
                    <a:pt x="1478755" y="1175709"/>
                  </a:cubicBezTo>
                  <a:cubicBezTo>
                    <a:pt x="1478755" y="1098727"/>
                    <a:pt x="1541162" y="1036320"/>
                    <a:pt x="1618144" y="1036320"/>
                  </a:cubicBezTo>
                  <a:close/>
                  <a:moveTo>
                    <a:pt x="2188338" y="914362"/>
                  </a:moveTo>
                  <a:cubicBezTo>
                    <a:pt x="2224011" y="914362"/>
                    <a:pt x="2259684" y="927971"/>
                    <a:pt x="2286901" y="955188"/>
                  </a:cubicBezTo>
                  <a:cubicBezTo>
                    <a:pt x="2341336" y="1009623"/>
                    <a:pt x="2341336" y="1097880"/>
                    <a:pt x="2286901" y="1152314"/>
                  </a:cubicBezTo>
                  <a:cubicBezTo>
                    <a:pt x="2232467" y="1206749"/>
                    <a:pt x="2144210" y="1206749"/>
                    <a:pt x="2089775" y="1152314"/>
                  </a:cubicBezTo>
                  <a:cubicBezTo>
                    <a:pt x="2035341" y="1097880"/>
                    <a:pt x="2035341" y="1009623"/>
                    <a:pt x="2089775" y="955188"/>
                  </a:cubicBezTo>
                  <a:cubicBezTo>
                    <a:pt x="2116993" y="927971"/>
                    <a:pt x="2152665" y="914362"/>
                    <a:pt x="2188338" y="914362"/>
                  </a:cubicBezTo>
                  <a:close/>
                  <a:moveTo>
                    <a:pt x="1047950" y="914362"/>
                  </a:moveTo>
                  <a:cubicBezTo>
                    <a:pt x="1083623" y="914362"/>
                    <a:pt x="1119296" y="927971"/>
                    <a:pt x="1146513" y="955188"/>
                  </a:cubicBezTo>
                  <a:cubicBezTo>
                    <a:pt x="1200947" y="1009623"/>
                    <a:pt x="1200947" y="1097880"/>
                    <a:pt x="1146513" y="1152314"/>
                  </a:cubicBezTo>
                  <a:cubicBezTo>
                    <a:pt x="1092078" y="1206749"/>
                    <a:pt x="1003821" y="1206749"/>
                    <a:pt x="949387" y="1152314"/>
                  </a:cubicBezTo>
                  <a:cubicBezTo>
                    <a:pt x="894952" y="1097880"/>
                    <a:pt x="894952" y="1009623"/>
                    <a:pt x="949387" y="955188"/>
                  </a:cubicBezTo>
                  <a:cubicBezTo>
                    <a:pt x="976604" y="927971"/>
                    <a:pt x="1012277" y="914362"/>
                    <a:pt x="1047950" y="914362"/>
                  </a:cubicBezTo>
                  <a:close/>
                  <a:moveTo>
                    <a:pt x="636771" y="912854"/>
                  </a:moveTo>
                  <a:cubicBezTo>
                    <a:pt x="654740" y="915084"/>
                    <a:pt x="672568" y="920873"/>
                    <a:pt x="689235" y="930496"/>
                  </a:cubicBezTo>
                  <a:cubicBezTo>
                    <a:pt x="755904" y="968987"/>
                    <a:pt x="778746" y="1054236"/>
                    <a:pt x="740255" y="1120905"/>
                  </a:cubicBezTo>
                  <a:cubicBezTo>
                    <a:pt x="701764" y="1187573"/>
                    <a:pt x="616515" y="1210416"/>
                    <a:pt x="549846" y="1171925"/>
                  </a:cubicBezTo>
                  <a:cubicBezTo>
                    <a:pt x="483178" y="1133434"/>
                    <a:pt x="460335" y="1048184"/>
                    <a:pt x="498826" y="981516"/>
                  </a:cubicBezTo>
                  <a:cubicBezTo>
                    <a:pt x="527695" y="931514"/>
                    <a:pt x="582865" y="906165"/>
                    <a:pt x="636771" y="912854"/>
                  </a:cubicBezTo>
                  <a:close/>
                  <a:moveTo>
                    <a:pt x="2598504" y="912853"/>
                  </a:moveTo>
                  <a:cubicBezTo>
                    <a:pt x="2652411" y="906164"/>
                    <a:pt x="2707581" y="931513"/>
                    <a:pt x="2736449" y="981515"/>
                  </a:cubicBezTo>
                  <a:cubicBezTo>
                    <a:pt x="2774940" y="1048183"/>
                    <a:pt x="2752097" y="1133433"/>
                    <a:pt x="2685429" y="1171924"/>
                  </a:cubicBezTo>
                  <a:cubicBezTo>
                    <a:pt x="2618760" y="1210415"/>
                    <a:pt x="2533511" y="1187572"/>
                    <a:pt x="2495020" y="1120904"/>
                  </a:cubicBezTo>
                  <a:cubicBezTo>
                    <a:pt x="2456529" y="1054235"/>
                    <a:pt x="2479371" y="968986"/>
                    <a:pt x="2546040" y="930495"/>
                  </a:cubicBezTo>
                  <a:cubicBezTo>
                    <a:pt x="2562707" y="920872"/>
                    <a:pt x="2580535" y="915083"/>
                    <a:pt x="2598504" y="912853"/>
                  </a:cubicBezTo>
                  <a:close/>
                  <a:moveTo>
                    <a:pt x="352222" y="744761"/>
                  </a:moveTo>
                  <a:cubicBezTo>
                    <a:pt x="370191" y="746991"/>
                    <a:pt x="388019" y="752780"/>
                    <a:pt x="404686" y="762403"/>
                  </a:cubicBezTo>
                  <a:cubicBezTo>
                    <a:pt x="471355" y="800894"/>
                    <a:pt x="494197" y="886143"/>
                    <a:pt x="455706" y="952812"/>
                  </a:cubicBezTo>
                  <a:cubicBezTo>
                    <a:pt x="417215" y="1019480"/>
                    <a:pt x="331966" y="1042323"/>
                    <a:pt x="265297" y="1003832"/>
                  </a:cubicBezTo>
                  <a:cubicBezTo>
                    <a:pt x="198629" y="965341"/>
                    <a:pt x="175786" y="880091"/>
                    <a:pt x="214277" y="813423"/>
                  </a:cubicBezTo>
                  <a:cubicBezTo>
                    <a:pt x="243146" y="763422"/>
                    <a:pt x="298316" y="738072"/>
                    <a:pt x="352222" y="744761"/>
                  </a:cubicBezTo>
                  <a:close/>
                  <a:moveTo>
                    <a:pt x="2892477" y="742560"/>
                  </a:moveTo>
                  <a:cubicBezTo>
                    <a:pt x="2946384" y="735871"/>
                    <a:pt x="3001553" y="761220"/>
                    <a:pt x="3030422" y="811222"/>
                  </a:cubicBezTo>
                  <a:cubicBezTo>
                    <a:pt x="3068913" y="877890"/>
                    <a:pt x="3046070" y="963140"/>
                    <a:pt x="2979402" y="1001631"/>
                  </a:cubicBezTo>
                  <a:cubicBezTo>
                    <a:pt x="2912733" y="1040122"/>
                    <a:pt x="2827484" y="1017279"/>
                    <a:pt x="2788993" y="950611"/>
                  </a:cubicBezTo>
                  <a:cubicBezTo>
                    <a:pt x="2750502" y="883942"/>
                    <a:pt x="2773344" y="798693"/>
                    <a:pt x="2840013" y="760202"/>
                  </a:cubicBezTo>
                  <a:cubicBezTo>
                    <a:pt x="2856680" y="750579"/>
                    <a:pt x="2874508" y="744790"/>
                    <a:pt x="2892477" y="742560"/>
                  </a:cubicBezTo>
                  <a:close/>
                  <a:moveTo>
                    <a:pt x="1927409" y="740106"/>
                  </a:moveTo>
                  <a:cubicBezTo>
                    <a:pt x="1945515" y="740005"/>
                    <a:pt x="1963940" y="743452"/>
                    <a:pt x="1981707" y="750851"/>
                  </a:cubicBezTo>
                  <a:cubicBezTo>
                    <a:pt x="2052774" y="780443"/>
                    <a:pt x="2086396" y="862045"/>
                    <a:pt x="2056803" y="933112"/>
                  </a:cubicBezTo>
                  <a:cubicBezTo>
                    <a:pt x="2027210" y="1004179"/>
                    <a:pt x="1945608" y="1037800"/>
                    <a:pt x="1874542" y="1008208"/>
                  </a:cubicBezTo>
                  <a:cubicBezTo>
                    <a:pt x="1803475" y="978615"/>
                    <a:pt x="1769853" y="897013"/>
                    <a:pt x="1799446" y="825946"/>
                  </a:cubicBezTo>
                  <a:cubicBezTo>
                    <a:pt x="1821640" y="772646"/>
                    <a:pt x="1873090" y="740409"/>
                    <a:pt x="1927409" y="740106"/>
                  </a:cubicBezTo>
                  <a:close/>
                  <a:moveTo>
                    <a:pt x="1318594" y="736767"/>
                  </a:moveTo>
                  <a:cubicBezTo>
                    <a:pt x="1372906" y="737666"/>
                    <a:pt x="1423999" y="770466"/>
                    <a:pt x="1445607" y="824006"/>
                  </a:cubicBezTo>
                  <a:cubicBezTo>
                    <a:pt x="1474419" y="895393"/>
                    <a:pt x="1439904" y="976621"/>
                    <a:pt x="1368517" y="1005433"/>
                  </a:cubicBezTo>
                  <a:cubicBezTo>
                    <a:pt x="1297129" y="1034244"/>
                    <a:pt x="1215901" y="999729"/>
                    <a:pt x="1187090" y="928342"/>
                  </a:cubicBezTo>
                  <a:cubicBezTo>
                    <a:pt x="1158279" y="856955"/>
                    <a:pt x="1192794" y="775727"/>
                    <a:pt x="1264181" y="746915"/>
                  </a:cubicBezTo>
                  <a:cubicBezTo>
                    <a:pt x="1282028" y="739713"/>
                    <a:pt x="1300490" y="736468"/>
                    <a:pt x="1318594" y="736767"/>
                  </a:cubicBezTo>
                  <a:close/>
                  <a:moveTo>
                    <a:pt x="1618144" y="678180"/>
                  </a:moveTo>
                  <a:cubicBezTo>
                    <a:pt x="1695126" y="678180"/>
                    <a:pt x="1757533" y="740587"/>
                    <a:pt x="1757533" y="817569"/>
                  </a:cubicBezTo>
                  <a:cubicBezTo>
                    <a:pt x="1757533" y="894551"/>
                    <a:pt x="1695126" y="956958"/>
                    <a:pt x="1618144" y="956958"/>
                  </a:cubicBezTo>
                  <a:cubicBezTo>
                    <a:pt x="1541162" y="956958"/>
                    <a:pt x="1478755" y="894551"/>
                    <a:pt x="1478755" y="817569"/>
                  </a:cubicBezTo>
                  <a:cubicBezTo>
                    <a:pt x="1478755" y="740587"/>
                    <a:pt x="1541162" y="678180"/>
                    <a:pt x="1618144" y="678180"/>
                  </a:cubicBezTo>
                  <a:close/>
                  <a:moveTo>
                    <a:pt x="2433499" y="673011"/>
                  </a:moveTo>
                  <a:cubicBezTo>
                    <a:pt x="2469172" y="673011"/>
                    <a:pt x="2504845" y="686620"/>
                    <a:pt x="2532062" y="713837"/>
                  </a:cubicBezTo>
                  <a:cubicBezTo>
                    <a:pt x="2586497" y="768272"/>
                    <a:pt x="2586497" y="856529"/>
                    <a:pt x="2532062" y="910963"/>
                  </a:cubicBezTo>
                  <a:cubicBezTo>
                    <a:pt x="2477628" y="965398"/>
                    <a:pt x="2389371" y="965398"/>
                    <a:pt x="2334936" y="910963"/>
                  </a:cubicBezTo>
                  <a:cubicBezTo>
                    <a:pt x="2280502" y="856529"/>
                    <a:pt x="2280502" y="768272"/>
                    <a:pt x="2334936" y="713837"/>
                  </a:cubicBezTo>
                  <a:cubicBezTo>
                    <a:pt x="2362154" y="686620"/>
                    <a:pt x="2397826" y="673011"/>
                    <a:pt x="2433499" y="673011"/>
                  </a:cubicBezTo>
                  <a:close/>
                  <a:moveTo>
                    <a:pt x="802789" y="673011"/>
                  </a:moveTo>
                  <a:cubicBezTo>
                    <a:pt x="838462" y="673011"/>
                    <a:pt x="874135" y="686620"/>
                    <a:pt x="901352" y="713837"/>
                  </a:cubicBezTo>
                  <a:cubicBezTo>
                    <a:pt x="955786" y="768272"/>
                    <a:pt x="955786" y="856529"/>
                    <a:pt x="901352" y="910963"/>
                  </a:cubicBezTo>
                  <a:cubicBezTo>
                    <a:pt x="846917" y="965398"/>
                    <a:pt x="758660" y="965398"/>
                    <a:pt x="704226" y="910963"/>
                  </a:cubicBezTo>
                  <a:cubicBezTo>
                    <a:pt x="649791" y="856529"/>
                    <a:pt x="649791" y="768272"/>
                    <a:pt x="704226" y="713837"/>
                  </a:cubicBezTo>
                  <a:cubicBezTo>
                    <a:pt x="731443" y="686620"/>
                    <a:pt x="767116" y="673011"/>
                    <a:pt x="802789" y="673011"/>
                  </a:cubicBezTo>
                  <a:close/>
                  <a:moveTo>
                    <a:pt x="2211916" y="490795"/>
                  </a:moveTo>
                  <a:cubicBezTo>
                    <a:pt x="2229885" y="493025"/>
                    <a:pt x="2247714" y="498814"/>
                    <a:pt x="2264381" y="508437"/>
                  </a:cubicBezTo>
                  <a:cubicBezTo>
                    <a:pt x="2331049" y="546928"/>
                    <a:pt x="2353892" y="632177"/>
                    <a:pt x="2315401" y="698846"/>
                  </a:cubicBezTo>
                  <a:cubicBezTo>
                    <a:pt x="2276910" y="765514"/>
                    <a:pt x="2191660" y="788357"/>
                    <a:pt x="2124992" y="749866"/>
                  </a:cubicBezTo>
                  <a:cubicBezTo>
                    <a:pt x="2058323" y="711375"/>
                    <a:pt x="2035481" y="626125"/>
                    <a:pt x="2073972" y="559457"/>
                  </a:cubicBezTo>
                  <a:cubicBezTo>
                    <a:pt x="2102840" y="509455"/>
                    <a:pt x="2158010" y="484106"/>
                    <a:pt x="2211916" y="490795"/>
                  </a:cubicBezTo>
                  <a:close/>
                  <a:moveTo>
                    <a:pt x="1023359" y="490794"/>
                  </a:moveTo>
                  <a:cubicBezTo>
                    <a:pt x="1077265" y="484105"/>
                    <a:pt x="1132435" y="509454"/>
                    <a:pt x="1161303" y="559456"/>
                  </a:cubicBezTo>
                  <a:cubicBezTo>
                    <a:pt x="1199794" y="626124"/>
                    <a:pt x="1176952" y="711374"/>
                    <a:pt x="1110283" y="749865"/>
                  </a:cubicBezTo>
                  <a:cubicBezTo>
                    <a:pt x="1043615" y="788356"/>
                    <a:pt x="958365" y="765513"/>
                    <a:pt x="919874" y="698845"/>
                  </a:cubicBezTo>
                  <a:cubicBezTo>
                    <a:pt x="881383" y="632176"/>
                    <a:pt x="904226" y="546927"/>
                    <a:pt x="970894" y="508436"/>
                  </a:cubicBezTo>
                  <a:cubicBezTo>
                    <a:pt x="987561" y="498813"/>
                    <a:pt x="1005390" y="493024"/>
                    <a:pt x="1023359" y="490794"/>
                  </a:cubicBezTo>
                  <a:close/>
                  <a:moveTo>
                    <a:pt x="2667884" y="434816"/>
                  </a:moveTo>
                  <a:cubicBezTo>
                    <a:pt x="2703557" y="434816"/>
                    <a:pt x="2739230" y="448425"/>
                    <a:pt x="2766447" y="475642"/>
                  </a:cubicBezTo>
                  <a:cubicBezTo>
                    <a:pt x="2820882" y="530077"/>
                    <a:pt x="2820882" y="618334"/>
                    <a:pt x="2766447" y="672768"/>
                  </a:cubicBezTo>
                  <a:cubicBezTo>
                    <a:pt x="2712013" y="727203"/>
                    <a:pt x="2623756" y="727203"/>
                    <a:pt x="2569321" y="672768"/>
                  </a:cubicBezTo>
                  <a:cubicBezTo>
                    <a:pt x="2514887" y="618334"/>
                    <a:pt x="2514887" y="530077"/>
                    <a:pt x="2569321" y="475642"/>
                  </a:cubicBezTo>
                  <a:cubicBezTo>
                    <a:pt x="2596539" y="448425"/>
                    <a:pt x="2632211" y="434816"/>
                    <a:pt x="2667884" y="434816"/>
                  </a:cubicBezTo>
                  <a:close/>
                  <a:moveTo>
                    <a:pt x="574205" y="434816"/>
                  </a:moveTo>
                  <a:cubicBezTo>
                    <a:pt x="609878" y="434816"/>
                    <a:pt x="645551" y="448425"/>
                    <a:pt x="672768" y="475642"/>
                  </a:cubicBezTo>
                  <a:cubicBezTo>
                    <a:pt x="727202" y="530077"/>
                    <a:pt x="727202" y="618334"/>
                    <a:pt x="672768" y="672768"/>
                  </a:cubicBezTo>
                  <a:cubicBezTo>
                    <a:pt x="618333" y="727203"/>
                    <a:pt x="530076" y="727203"/>
                    <a:pt x="475642" y="672768"/>
                  </a:cubicBezTo>
                  <a:cubicBezTo>
                    <a:pt x="421207" y="618334"/>
                    <a:pt x="421207" y="530077"/>
                    <a:pt x="475642" y="475642"/>
                  </a:cubicBezTo>
                  <a:cubicBezTo>
                    <a:pt x="502859" y="448425"/>
                    <a:pt x="538532" y="434816"/>
                    <a:pt x="574205" y="434816"/>
                  </a:cubicBezTo>
                  <a:close/>
                  <a:moveTo>
                    <a:pt x="1897419" y="375856"/>
                  </a:moveTo>
                  <a:cubicBezTo>
                    <a:pt x="1915353" y="373359"/>
                    <a:pt x="1934072" y="374337"/>
                    <a:pt x="1952662" y="379318"/>
                  </a:cubicBezTo>
                  <a:cubicBezTo>
                    <a:pt x="2027021" y="399242"/>
                    <a:pt x="2071149" y="475675"/>
                    <a:pt x="2051225" y="550034"/>
                  </a:cubicBezTo>
                  <a:cubicBezTo>
                    <a:pt x="2031300" y="624393"/>
                    <a:pt x="1954868" y="668521"/>
                    <a:pt x="1880509" y="648597"/>
                  </a:cubicBezTo>
                  <a:cubicBezTo>
                    <a:pt x="1806150" y="628672"/>
                    <a:pt x="1762021" y="552239"/>
                    <a:pt x="1781946" y="477881"/>
                  </a:cubicBezTo>
                  <a:cubicBezTo>
                    <a:pt x="1796889" y="422112"/>
                    <a:pt x="1843618" y="383347"/>
                    <a:pt x="1897419" y="375856"/>
                  </a:cubicBezTo>
                  <a:close/>
                  <a:moveTo>
                    <a:pt x="1338868" y="375855"/>
                  </a:moveTo>
                  <a:cubicBezTo>
                    <a:pt x="1392669" y="383346"/>
                    <a:pt x="1439398" y="422110"/>
                    <a:pt x="1454341" y="477880"/>
                  </a:cubicBezTo>
                  <a:cubicBezTo>
                    <a:pt x="1474266" y="552238"/>
                    <a:pt x="1430137" y="628671"/>
                    <a:pt x="1355778" y="648596"/>
                  </a:cubicBezTo>
                  <a:cubicBezTo>
                    <a:pt x="1281419" y="668520"/>
                    <a:pt x="1204987" y="624392"/>
                    <a:pt x="1185062" y="550033"/>
                  </a:cubicBezTo>
                  <a:cubicBezTo>
                    <a:pt x="1165138" y="475674"/>
                    <a:pt x="1209266" y="399241"/>
                    <a:pt x="1283625" y="379317"/>
                  </a:cubicBezTo>
                  <a:cubicBezTo>
                    <a:pt x="1302215" y="374336"/>
                    <a:pt x="1320934" y="373358"/>
                    <a:pt x="1338868" y="375855"/>
                  </a:cubicBezTo>
                  <a:close/>
                  <a:moveTo>
                    <a:pt x="1618144" y="335280"/>
                  </a:moveTo>
                  <a:cubicBezTo>
                    <a:pt x="1695126" y="335280"/>
                    <a:pt x="1757533" y="397687"/>
                    <a:pt x="1757533" y="474669"/>
                  </a:cubicBezTo>
                  <a:cubicBezTo>
                    <a:pt x="1757533" y="551651"/>
                    <a:pt x="1695126" y="614058"/>
                    <a:pt x="1618144" y="614058"/>
                  </a:cubicBezTo>
                  <a:cubicBezTo>
                    <a:pt x="1541162" y="614058"/>
                    <a:pt x="1478755" y="551651"/>
                    <a:pt x="1478755" y="474669"/>
                  </a:cubicBezTo>
                  <a:cubicBezTo>
                    <a:pt x="1478755" y="397687"/>
                    <a:pt x="1541162" y="335280"/>
                    <a:pt x="1618144" y="335280"/>
                  </a:cubicBezTo>
                  <a:close/>
                  <a:moveTo>
                    <a:pt x="870139" y="200677"/>
                  </a:moveTo>
                  <a:cubicBezTo>
                    <a:pt x="924045" y="193988"/>
                    <a:pt x="979215" y="219337"/>
                    <a:pt x="1008083" y="269339"/>
                  </a:cubicBezTo>
                  <a:cubicBezTo>
                    <a:pt x="1046574" y="336007"/>
                    <a:pt x="1023732" y="421256"/>
                    <a:pt x="957063" y="459748"/>
                  </a:cubicBezTo>
                  <a:cubicBezTo>
                    <a:pt x="890395" y="498239"/>
                    <a:pt x="805145" y="475396"/>
                    <a:pt x="766654" y="408728"/>
                  </a:cubicBezTo>
                  <a:cubicBezTo>
                    <a:pt x="728163" y="342059"/>
                    <a:pt x="751006" y="256810"/>
                    <a:pt x="817674" y="218319"/>
                  </a:cubicBezTo>
                  <a:cubicBezTo>
                    <a:pt x="834342" y="208696"/>
                    <a:pt x="852170" y="202907"/>
                    <a:pt x="870139" y="200677"/>
                  </a:cubicBezTo>
                  <a:close/>
                  <a:moveTo>
                    <a:pt x="2375140" y="198476"/>
                  </a:moveTo>
                  <a:cubicBezTo>
                    <a:pt x="2393109" y="200706"/>
                    <a:pt x="2410938" y="206495"/>
                    <a:pt x="2427605" y="216118"/>
                  </a:cubicBezTo>
                  <a:cubicBezTo>
                    <a:pt x="2494273" y="254609"/>
                    <a:pt x="2517116" y="339858"/>
                    <a:pt x="2478625" y="406527"/>
                  </a:cubicBezTo>
                  <a:cubicBezTo>
                    <a:pt x="2440134" y="473195"/>
                    <a:pt x="2354884" y="496038"/>
                    <a:pt x="2288216" y="457546"/>
                  </a:cubicBezTo>
                  <a:cubicBezTo>
                    <a:pt x="2221547" y="419056"/>
                    <a:pt x="2198705" y="333806"/>
                    <a:pt x="2237196" y="267138"/>
                  </a:cubicBezTo>
                  <a:cubicBezTo>
                    <a:pt x="2266064" y="217136"/>
                    <a:pt x="2321234" y="191787"/>
                    <a:pt x="2375140" y="198476"/>
                  </a:cubicBezTo>
                  <a:close/>
                  <a:moveTo>
                    <a:pt x="1255590" y="53323"/>
                  </a:moveTo>
                  <a:cubicBezTo>
                    <a:pt x="1309391" y="60814"/>
                    <a:pt x="1356120" y="99578"/>
                    <a:pt x="1371063" y="155348"/>
                  </a:cubicBezTo>
                  <a:cubicBezTo>
                    <a:pt x="1390988" y="229706"/>
                    <a:pt x="1346859" y="306139"/>
                    <a:pt x="1272500" y="326063"/>
                  </a:cubicBezTo>
                  <a:cubicBezTo>
                    <a:pt x="1198141" y="345988"/>
                    <a:pt x="1121709" y="301859"/>
                    <a:pt x="1101784" y="227501"/>
                  </a:cubicBezTo>
                  <a:cubicBezTo>
                    <a:pt x="1081860" y="153142"/>
                    <a:pt x="1125988" y="76709"/>
                    <a:pt x="1200347" y="56785"/>
                  </a:cubicBezTo>
                  <a:cubicBezTo>
                    <a:pt x="1218937" y="51804"/>
                    <a:pt x="1237656" y="50826"/>
                    <a:pt x="1255590" y="53323"/>
                  </a:cubicBezTo>
                  <a:close/>
                  <a:moveTo>
                    <a:pt x="1989109" y="51122"/>
                  </a:moveTo>
                  <a:cubicBezTo>
                    <a:pt x="2007043" y="48625"/>
                    <a:pt x="2025762" y="49603"/>
                    <a:pt x="2044352" y="54584"/>
                  </a:cubicBezTo>
                  <a:cubicBezTo>
                    <a:pt x="2118711" y="74508"/>
                    <a:pt x="2162839" y="150941"/>
                    <a:pt x="2142915" y="225300"/>
                  </a:cubicBezTo>
                  <a:cubicBezTo>
                    <a:pt x="2122990" y="299658"/>
                    <a:pt x="2046558" y="343787"/>
                    <a:pt x="1972199" y="323863"/>
                  </a:cubicBezTo>
                  <a:cubicBezTo>
                    <a:pt x="1897840" y="303938"/>
                    <a:pt x="1853711" y="227505"/>
                    <a:pt x="1873636" y="153147"/>
                  </a:cubicBezTo>
                  <a:cubicBezTo>
                    <a:pt x="1888579" y="97378"/>
                    <a:pt x="1935308" y="58613"/>
                    <a:pt x="1989109" y="51122"/>
                  </a:cubicBezTo>
                  <a:close/>
                  <a:moveTo>
                    <a:pt x="1618144" y="0"/>
                  </a:moveTo>
                  <a:cubicBezTo>
                    <a:pt x="1695126" y="0"/>
                    <a:pt x="1757533" y="62407"/>
                    <a:pt x="1757533" y="139389"/>
                  </a:cubicBezTo>
                  <a:cubicBezTo>
                    <a:pt x="1757533" y="216371"/>
                    <a:pt x="1695126" y="278778"/>
                    <a:pt x="1618144" y="278778"/>
                  </a:cubicBezTo>
                  <a:cubicBezTo>
                    <a:pt x="1541162" y="278778"/>
                    <a:pt x="1478755" y="216371"/>
                    <a:pt x="1478755" y="139389"/>
                  </a:cubicBezTo>
                  <a:cubicBezTo>
                    <a:pt x="1478755" y="62407"/>
                    <a:pt x="1541162" y="0"/>
                    <a:pt x="1618144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98B81D8B-690B-493A-A144-0A36F4AE46FA}"/>
                </a:ext>
              </a:extLst>
            </p:cNvPr>
            <p:cNvSpPr/>
            <p:nvPr/>
          </p:nvSpPr>
          <p:spPr>
            <a:xfrm>
              <a:off x="1914084" y="2941260"/>
              <a:ext cx="897222" cy="897222"/>
            </a:xfrm>
            <a:custGeom>
              <a:avLst/>
              <a:gdLst>
                <a:gd name="connsiteX0" fmla="*/ 1618144 w 3247890"/>
                <a:gd name="connsiteY0" fmla="*/ 2969112 h 3247890"/>
                <a:gd name="connsiteX1" fmla="*/ 1757533 w 3247890"/>
                <a:gd name="connsiteY1" fmla="*/ 3108501 h 3247890"/>
                <a:gd name="connsiteX2" fmla="*/ 1618144 w 3247890"/>
                <a:gd name="connsiteY2" fmla="*/ 3247890 h 3247890"/>
                <a:gd name="connsiteX3" fmla="*/ 1478755 w 3247890"/>
                <a:gd name="connsiteY3" fmla="*/ 3108501 h 3247890"/>
                <a:gd name="connsiteX4" fmla="*/ 1618144 w 3247890"/>
                <a:gd name="connsiteY4" fmla="*/ 2969112 h 3247890"/>
                <a:gd name="connsiteX5" fmla="*/ 2024052 w 3247890"/>
                <a:gd name="connsiteY5" fmla="*/ 2921265 h 3247890"/>
                <a:gd name="connsiteX6" fmla="*/ 2139526 w 3247890"/>
                <a:gd name="connsiteY6" fmla="*/ 3023290 h 3247890"/>
                <a:gd name="connsiteX7" fmla="*/ 2040963 w 3247890"/>
                <a:gd name="connsiteY7" fmla="*/ 3194006 h 3247890"/>
                <a:gd name="connsiteX8" fmla="*/ 1870247 w 3247890"/>
                <a:gd name="connsiteY8" fmla="*/ 3095443 h 3247890"/>
                <a:gd name="connsiteX9" fmla="*/ 1968810 w 3247890"/>
                <a:gd name="connsiteY9" fmla="*/ 2924727 h 3247890"/>
                <a:gd name="connsiteX10" fmla="*/ 2024052 w 3247890"/>
                <a:gd name="connsiteY10" fmla="*/ 2921265 h 3247890"/>
                <a:gd name="connsiteX11" fmla="*/ 1220647 w 3247890"/>
                <a:gd name="connsiteY11" fmla="*/ 2919064 h 3247890"/>
                <a:gd name="connsiteX12" fmla="*/ 1275889 w 3247890"/>
                <a:gd name="connsiteY12" fmla="*/ 2922526 h 3247890"/>
                <a:gd name="connsiteX13" fmla="*/ 1374452 w 3247890"/>
                <a:gd name="connsiteY13" fmla="*/ 3093242 h 3247890"/>
                <a:gd name="connsiteX14" fmla="*/ 1203736 w 3247890"/>
                <a:gd name="connsiteY14" fmla="*/ 3191805 h 3247890"/>
                <a:gd name="connsiteX15" fmla="*/ 1105173 w 3247890"/>
                <a:gd name="connsiteY15" fmla="*/ 3021089 h 3247890"/>
                <a:gd name="connsiteX16" fmla="*/ 1220647 w 3247890"/>
                <a:gd name="connsiteY16" fmla="*/ 2919064 h 3247890"/>
                <a:gd name="connsiteX17" fmla="*/ 2354695 w 3247890"/>
                <a:gd name="connsiteY17" fmla="*/ 2772003 h 3247890"/>
                <a:gd name="connsiteX18" fmla="*/ 2492640 w 3247890"/>
                <a:gd name="connsiteY18" fmla="*/ 2840665 h 3247890"/>
                <a:gd name="connsiteX19" fmla="*/ 2441620 w 3247890"/>
                <a:gd name="connsiteY19" fmla="*/ 3031074 h 3247890"/>
                <a:gd name="connsiteX20" fmla="*/ 2251211 w 3247890"/>
                <a:gd name="connsiteY20" fmla="*/ 2980054 h 3247890"/>
                <a:gd name="connsiteX21" fmla="*/ 2302231 w 3247890"/>
                <a:gd name="connsiteY21" fmla="*/ 2789645 h 3247890"/>
                <a:gd name="connsiteX22" fmla="*/ 2354695 w 3247890"/>
                <a:gd name="connsiteY22" fmla="*/ 2772003 h 3247890"/>
                <a:gd name="connsiteX23" fmla="*/ 890584 w 3247890"/>
                <a:gd name="connsiteY23" fmla="*/ 2769802 h 3247890"/>
                <a:gd name="connsiteX24" fmla="*/ 943048 w 3247890"/>
                <a:gd name="connsiteY24" fmla="*/ 2787444 h 3247890"/>
                <a:gd name="connsiteX25" fmla="*/ 994068 w 3247890"/>
                <a:gd name="connsiteY25" fmla="*/ 2977853 h 3247890"/>
                <a:gd name="connsiteX26" fmla="*/ 803659 w 3247890"/>
                <a:gd name="connsiteY26" fmla="*/ 3028873 h 3247890"/>
                <a:gd name="connsiteX27" fmla="*/ 752639 w 3247890"/>
                <a:gd name="connsiteY27" fmla="*/ 2838464 h 3247890"/>
                <a:gd name="connsiteX28" fmla="*/ 890584 w 3247890"/>
                <a:gd name="connsiteY28" fmla="*/ 2769802 h 3247890"/>
                <a:gd name="connsiteX29" fmla="*/ 1618144 w 3247890"/>
                <a:gd name="connsiteY29" fmla="*/ 2641452 h 3247890"/>
                <a:gd name="connsiteX30" fmla="*/ 1757533 w 3247890"/>
                <a:gd name="connsiteY30" fmla="*/ 2780841 h 3247890"/>
                <a:gd name="connsiteX31" fmla="*/ 1618144 w 3247890"/>
                <a:gd name="connsiteY31" fmla="*/ 2920230 h 3247890"/>
                <a:gd name="connsiteX32" fmla="*/ 1478755 w 3247890"/>
                <a:gd name="connsiteY32" fmla="*/ 2780841 h 3247890"/>
                <a:gd name="connsiteX33" fmla="*/ 1618144 w 3247890"/>
                <a:gd name="connsiteY33" fmla="*/ 2641452 h 3247890"/>
                <a:gd name="connsiteX34" fmla="*/ 1300537 w 3247890"/>
                <a:gd name="connsiteY34" fmla="*/ 2603448 h 3247890"/>
                <a:gd name="connsiteX35" fmla="*/ 1355779 w 3247890"/>
                <a:gd name="connsiteY35" fmla="*/ 2606910 h 3247890"/>
                <a:gd name="connsiteX36" fmla="*/ 1454342 w 3247890"/>
                <a:gd name="connsiteY36" fmla="*/ 2777626 h 3247890"/>
                <a:gd name="connsiteX37" fmla="*/ 1283626 w 3247890"/>
                <a:gd name="connsiteY37" fmla="*/ 2876189 h 3247890"/>
                <a:gd name="connsiteX38" fmla="*/ 1185063 w 3247890"/>
                <a:gd name="connsiteY38" fmla="*/ 2705473 h 3247890"/>
                <a:gd name="connsiteX39" fmla="*/ 1300537 w 3247890"/>
                <a:gd name="connsiteY39" fmla="*/ 2603448 h 3247890"/>
                <a:gd name="connsiteX40" fmla="*/ 1935750 w 3247890"/>
                <a:gd name="connsiteY40" fmla="*/ 2603447 h 3247890"/>
                <a:gd name="connsiteX41" fmla="*/ 2051224 w 3247890"/>
                <a:gd name="connsiteY41" fmla="*/ 2705472 h 3247890"/>
                <a:gd name="connsiteX42" fmla="*/ 1952661 w 3247890"/>
                <a:gd name="connsiteY42" fmla="*/ 2876188 h 3247890"/>
                <a:gd name="connsiteX43" fmla="*/ 1781945 w 3247890"/>
                <a:gd name="connsiteY43" fmla="*/ 2777625 h 3247890"/>
                <a:gd name="connsiteX44" fmla="*/ 1880508 w 3247890"/>
                <a:gd name="connsiteY44" fmla="*/ 2606909 h 3247890"/>
                <a:gd name="connsiteX45" fmla="*/ 1935750 w 3247890"/>
                <a:gd name="connsiteY45" fmla="*/ 2603447 h 3247890"/>
                <a:gd name="connsiteX46" fmla="*/ 2673685 w 3247890"/>
                <a:gd name="connsiteY46" fmla="*/ 2534296 h 3247890"/>
                <a:gd name="connsiteX47" fmla="*/ 2772248 w 3247890"/>
                <a:gd name="connsiteY47" fmla="*/ 2575122 h 3247890"/>
                <a:gd name="connsiteX48" fmla="*/ 2772248 w 3247890"/>
                <a:gd name="connsiteY48" fmla="*/ 2772248 h 3247890"/>
                <a:gd name="connsiteX49" fmla="*/ 2575122 w 3247890"/>
                <a:gd name="connsiteY49" fmla="*/ 2772248 h 3247890"/>
                <a:gd name="connsiteX50" fmla="*/ 2575122 w 3247890"/>
                <a:gd name="connsiteY50" fmla="*/ 2575122 h 3247890"/>
                <a:gd name="connsiteX51" fmla="*/ 2673685 w 3247890"/>
                <a:gd name="connsiteY51" fmla="*/ 2534296 h 3247890"/>
                <a:gd name="connsiteX52" fmla="*/ 568404 w 3247890"/>
                <a:gd name="connsiteY52" fmla="*/ 2534296 h 3247890"/>
                <a:gd name="connsiteX53" fmla="*/ 666967 w 3247890"/>
                <a:gd name="connsiteY53" fmla="*/ 2575122 h 3247890"/>
                <a:gd name="connsiteX54" fmla="*/ 666967 w 3247890"/>
                <a:gd name="connsiteY54" fmla="*/ 2772248 h 3247890"/>
                <a:gd name="connsiteX55" fmla="*/ 469841 w 3247890"/>
                <a:gd name="connsiteY55" fmla="*/ 2772248 h 3247890"/>
                <a:gd name="connsiteX56" fmla="*/ 469841 w 3247890"/>
                <a:gd name="connsiteY56" fmla="*/ 2575122 h 3247890"/>
                <a:gd name="connsiteX57" fmla="*/ 568404 w 3247890"/>
                <a:gd name="connsiteY57" fmla="*/ 2534296 h 3247890"/>
                <a:gd name="connsiteX58" fmla="*/ 1058830 w 3247890"/>
                <a:gd name="connsiteY58" fmla="*/ 2487999 h 3247890"/>
                <a:gd name="connsiteX59" fmla="*/ 1111294 w 3247890"/>
                <a:gd name="connsiteY59" fmla="*/ 2505641 h 3247890"/>
                <a:gd name="connsiteX60" fmla="*/ 1162314 w 3247890"/>
                <a:gd name="connsiteY60" fmla="*/ 2696050 h 3247890"/>
                <a:gd name="connsiteX61" fmla="*/ 971905 w 3247890"/>
                <a:gd name="connsiteY61" fmla="*/ 2747070 h 3247890"/>
                <a:gd name="connsiteX62" fmla="*/ 920885 w 3247890"/>
                <a:gd name="connsiteY62" fmla="*/ 2556661 h 3247890"/>
                <a:gd name="connsiteX63" fmla="*/ 1058830 w 3247890"/>
                <a:gd name="connsiteY63" fmla="*/ 2487999 h 3247890"/>
                <a:gd name="connsiteX64" fmla="*/ 2176445 w 3247890"/>
                <a:gd name="connsiteY64" fmla="*/ 2487998 h 3247890"/>
                <a:gd name="connsiteX65" fmla="*/ 2314390 w 3247890"/>
                <a:gd name="connsiteY65" fmla="*/ 2556660 h 3247890"/>
                <a:gd name="connsiteX66" fmla="*/ 2263370 w 3247890"/>
                <a:gd name="connsiteY66" fmla="*/ 2747069 h 3247890"/>
                <a:gd name="connsiteX67" fmla="*/ 2072961 w 3247890"/>
                <a:gd name="connsiteY67" fmla="*/ 2696049 h 3247890"/>
                <a:gd name="connsiteX68" fmla="*/ 2123981 w 3247890"/>
                <a:gd name="connsiteY68" fmla="*/ 2505640 h 3247890"/>
                <a:gd name="connsiteX69" fmla="*/ 2176445 w 3247890"/>
                <a:gd name="connsiteY69" fmla="*/ 2487998 h 3247890"/>
                <a:gd name="connsiteX70" fmla="*/ 2433499 w 3247890"/>
                <a:gd name="connsiteY70" fmla="*/ 2303721 h 3247890"/>
                <a:gd name="connsiteX71" fmla="*/ 2532062 w 3247890"/>
                <a:gd name="connsiteY71" fmla="*/ 2344547 h 3247890"/>
                <a:gd name="connsiteX72" fmla="*/ 2532062 w 3247890"/>
                <a:gd name="connsiteY72" fmla="*/ 2541673 h 3247890"/>
                <a:gd name="connsiteX73" fmla="*/ 2334936 w 3247890"/>
                <a:gd name="connsiteY73" fmla="*/ 2541673 h 3247890"/>
                <a:gd name="connsiteX74" fmla="*/ 2334936 w 3247890"/>
                <a:gd name="connsiteY74" fmla="*/ 2344547 h 3247890"/>
                <a:gd name="connsiteX75" fmla="*/ 2433499 w 3247890"/>
                <a:gd name="connsiteY75" fmla="*/ 2303721 h 3247890"/>
                <a:gd name="connsiteX76" fmla="*/ 802789 w 3247890"/>
                <a:gd name="connsiteY76" fmla="*/ 2303721 h 3247890"/>
                <a:gd name="connsiteX77" fmla="*/ 901352 w 3247890"/>
                <a:gd name="connsiteY77" fmla="*/ 2344547 h 3247890"/>
                <a:gd name="connsiteX78" fmla="*/ 901352 w 3247890"/>
                <a:gd name="connsiteY78" fmla="*/ 2541673 h 3247890"/>
                <a:gd name="connsiteX79" fmla="*/ 704226 w 3247890"/>
                <a:gd name="connsiteY79" fmla="*/ 2541673 h 3247890"/>
                <a:gd name="connsiteX80" fmla="*/ 704226 w 3247890"/>
                <a:gd name="connsiteY80" fmla="*/ 2344547 h 3247890"/>
                <a:gd name="connsiteX81" fmla="*/ 802789 w 3247890"/>
                <a:gd name="connsiteY81" fmla="*/ 2303721 h 3247890"/>
                <a:gd name="connsiteX82" fmla="*/ 1618144 w 3247890"/>
                <a:gd name="connsiteY82" fmla="*/ 2290932 h 3247890"/>
                <a:gd name="connsiteX83" fmla="*/ 1757533 w 3247890"/>
                <a:gd name="connsiteY83" fmla="*/ 2430321 h 3247890"/>
                <a:gd name="connsiteX84" fmla="*/ 1618144 w 3247890"/>
                <a:gd name="connsiteY84" fmla="*/ 2569710 h 3247890"/>
                <a:gd name="connsiteX85" fmla="*/ 1478755 w 3247890"/>
                <a:gd name="connsiteY85" fmla="*/ 2430321 h 3247890"/>
                <a:gd name="connsiteX86" fmla="*/ 1618144 w 3247890"/>
                <a:gd name="connsiteY86" fmla="*/ 2290932 h 3247890"/>
                <a:gd name="connsiteX87" fmla="*/ 1922184 w 3247890"/>
                <a:gd name="connsiteY87" fmla="*/ 2232309 h 3247890"/>
                <a:gd name="connsiteX88" fmla="*/ 2049198 w 3247890"/>
                <a:gd name="connsiteY88" fmla="*/ 2319548 h 3247890"/>
                <a:gd name="connsiteX89" fmla="*/ 1972107 w 3247890"/>
                <a:gd name="connsiteY89" fmla="*/ 2500975 h 3247890"/>
                <a:gd name="connsiteX90" fmla="*/ 1790681 w 3247890"/>
                <a:gd name="connsiteY90" fmla="*/ 2423884 h 3247890"/>
                <a:gd name="connsiteX91" fmla="*/ 1867771 w 3247890"/>
                <a:gd name="connsiteY91" fmla="*/ 2242457 h 3247890"/>
                <a:gd name="connsiteX92" fmla="*/ 1922184 w 3247890"/>
                <a:gd name="connsiteY92" fmla="*/ 2232309 h 3247890"/>
                <a:gd name="connsiteX93" fmla="*/ 2923548 w 3247890"/>
                <a:gd name="connsiteY93" fmla="*/ 2229317 h 3247890"/>
                <a:gd name="connsiteX94" fmla="*/ 2976013 w 3247890"/>
                <a:gd name="connsiteY94" fmla="*/ 2246959 h 3247890"/>
                <a:gd name="connsiteX95" fmla="*/ 3027033 w 3247890"/>
                <a:gd name="connsiteY95" fmla="*/ 2437368 h 3247890"/>
                <a:gd name="connsiteX96" fmla="*/ 2836624 w 3247890"/>
                <a:gd name="connsiteY96" fmla="*/ 2488388 h 3247890"/>
                <a:gd name="connsiteX97" fmla="*/ 2785604 w 3247890"/>
                <a:gd name="connsiteY97" fmla="*/ 2297979 h 3247890"/>
                <a:gd name="connsiteX98" fmla="*/ 2923548 w 3247890"/>
                <a:gd name="connsiteY98" fmla="*/ 2229317 h 3247890"/>
                <a:gd name="connsiteX99" fmla="*/ 1307448 w 3247890"/>
                <a:gd name="connsiteY99" fmla="*/ 2228938 h 3247890"/>
                <a:gd name="connsiteX100" fmla="*/ 1361746 w 3247890"/>
                <a:gd name="connsiteY100" fmla="*/ 2239683 h 3247890"/>
                <a:gd name="connsiteX101" fmla="*/ 1436842 w 3247890"/>
                <a:gd name="connsiteY101" fmla="*/ 2421944 h 3247890"/>
                <a:gd name="connsiteX102" fmla="*/ 1254581 w 3247890"/>
                <a:gd name="connsiteY102" fmla="*/ 2497040 h 3247890"/>
                <a:gd name="connsiteX103" fmla="*/ 1179485 w 3247890"/>
                <a:gd name="connsiteY103" fmla="*/ 2314778 h 3247890"/>
                <a:gd name="connsiteX104" fmla="*/ 1307448 w 3247890"/>
                <a:gd name="connsiteY104" fmla="*/ 2228938 h 3247890"/>
                <a:gd name="connsiteX105" fmla="*/ 321151 w 3247890"/>
                <a:gd name="connsiteY105" fmla="*/ 2227116 h 3247890"/>
                <a:gd name="connsiteX106" fmla="*/ 459095 w 3247890"/>
                <a:gd name="connsiteY106" fmla="*/ 2295778 h 3247890"/>
                <a:gd name="connsiteX107" fmla="*/ 408075 w 3247890"/>
                <a:gd name="connsiteY107" fmla="*/ 2486187 h 3247890"/>
                <a:gd name="connsiteX108" fmla="*/ 217666 w 3247890"/>
                <a:gd name="connsiteY108" fmla="*/ 2435167 h 3247890"/>
                <a:gd name="connsiteX109" fmla="*/ 268686 w 3247890"/>
                <a:gd name="connsiteY109" fmla="*/ 2244758 h 3247890"/>
                <a:gd name="connsiteX110" fmla="*/ 321151 w 3247890"/>
                <a:gd name="connsiteY110" fmla="*/ 2227116 h 3247890"/>
                <a:gd name="connsiteX111" fmla="*/ 2633975 w 3247890"/>
                <a:gd name="connsiteY111" fmla="*/ 2065940 h 3247890"/>
                <a:gd name="connsiteX112" fmla="*/ 2686440 w 3247890"/>
                <a:gd name="connsiteY112" fmla="*/ 2083582 h 3247890"/>
                <a:gd name="connsiteX113" fmla="*/ 2737460 w 3247890"/>
                <a:gd name="connsiteY113" fmla="*/ 2273991 h 3247890"/>
                <a:gd name="connsiteX114" fmla="*/ 2547051 w 3247890"/>
                <a:gd name="connsiteY114" fmla="*/ 2325011 h 3247890"/>
                <a:gd name="connsiteX115" fmla="*/ 2496031 w 3247890"/>
                <a:gd name="connsiteY115" fmla="*/ 2134602 h 3247890"/>
                <a:gd name="connsiteX116" fmla="*/ 2633975 w 3247890"/>
                <a:gd name="connsiteY116" fmla="*/ 2065940 h 3247890"/>
                <a:gd name="connsiteX117" fmla="*/ 601300 w 3247890"/>
                <a:gd name="connsiteY117" fmla="*/ 2065939 h 3247890"/>
                <a:gd name="connsiteX118" fmla="*/ 739244 w 3247890"/>
                <a:gd name="connsiteY118" fmla="*/ 2134601 h 3247890"/>
                <a:gd name="connsiteX119" fmla="*/ 688224 w 3247890"/>
                <a:gd name="connsiteY119" fmla="*/ 2325010 h 3247890"/>
                <a:gd name="connsiteX120" fmla="*/ 497815 w 3247890"/>
                <a:gd name="connsiteY120" fmla="*/ 2273990 h 3247890"/>
                <a:gd name="connsiteX121" fmla="*/ 548835 w 3247890"/>
                <a:gd name="connsiteY121" fmla="*/ 2083581 h 3247890"/>
                <a:gd name="connsiteX122" fmla="*/ 601300 w 3247890"/>
                <a:gd name="connsiteY122" fmla="*/ 2065939 h 3247890"/>
                <a:gd name="connsiteX123" fmla="*/ 2188338 w 3247890"/>
                <a:gd name="connsiteY123" fmla="*/ 2054750 h 3247890"/>
                <a:gd name="connsiteX124" fmla="*/ 2286901 w 3247890"/>
                <a:gd name="connsiteY124" fmla="*/ 2095576 h 3247890"/>
                <a:gd name="connsiteX125" fmla="*/ 2286901 w 3247890"/>
                <a:gd name="connsiteY125" fmla="*/ 2292702 h 3247890"/>
                <a:gd name="connsiteX126" fmla="*/ 2089775 w 3247890"/>
                <a:gd name="connsiteY126" fmla="*/ 2292702 h 3247890"/>
                <a:gd name="connsiteX127" fmla="*/ 2089775 w 3247890"/>
                <a:gd name="connsiteY127" fmla="*/ 2095576 h 3247890"/>
                <a:gd name="connsiteX128" fmla="*/ 2188338 w 3247890"/>
                <a:gd name="connsiteY128" fmla="*/ 2054750 h 3247890"/>
                <a:gd name="connsiteX129" fmla="*/ 1047950 w 3247890"/>
                <a:gd name="connsiteY129" fmla="*/ 2054750 h 3247890"/>
                <a:gd name="connsiteX130" fmla="*/ 1146513 w 3247890"/>
                <a:gd name="connsiteY130" fmla="*/ 2095576 h 3247890"/>
                <a:gd name="connsiteX131" fmla="*/ 1146513 w 3247890"/>
                <a:gd name="connsiteY131" fmla="*/ 2292702 h 3247890"/>
                <a:gd name="connsiteX132" fmla="*/ 949387 w 3247890"/>
                <a:gd name="connsiteY132" fmla="*/ 2292702 h 3247890"/>
                <a:gd name="connsiteX133" fmla="*/ 949387 w 3247890"/>
                <a:gd name="connsiteY133" fmla="*/ 2095576 h 3247890"/>
                <a:gd name="connsiteX134" fmla="*/ 1047950 w 3247890"/>
                <a:gd name="connsiteY134" fmla="*/ 2054750 h 3247890"/>
                <a:gd name="connsiteX135" fmla="*/ 1618144 w 3247890"/>
                <a:gd name="connsiteY135" fmla="*/ 1932792 h 3247890"/>
                <a:gd name="connsiteX136" fmla="*/ 1757533 w 3247890"/>
                <a:gd name="connsiteY136" fmla="*/ 2072181 h 3247890"/>
                <a:gd name="connsiteX137" fmla="*/ 1618144 w 3247890"/>
                <a:gd name="connsiteY137" fmla="*/ 2211570 h 3247890"/>
                <a:gd name="connsiteX138" fmla="*/ 1478755 w 3247890"/>
                <a:gd name="connsiteY138" fmla="*/ 2072181 h 3247890"/>
                <a:gd name="connsiteX139" fmla="*/ 1618144 w 3247890"/>
                <a:gd name="connsiteY139" fmla="*/ 1932792 h 3247890"/>
                <a:gd name="connsiteX140" fmla="*/ 3044452 w 3247890"/>
                <a:gd name="connsiteY140" fmla="*/ 1870826 h 3247890"/>
                <a:gd name="connsiteX141" fmla="*/ 3099695 w 3247890"/>
                <a:gd name="connsiteY141" fmla="*/ 1874288 h 3247890"/>
                <a:gd name="connsiteX142" fmla="*/ 3198258 w 3247890"/>
                <a:gd name="connsiteY142" fmla="*/ 2045004 h 3247890"/>
                <a:gd name="connsiteX143" fmla="*/ 3027542 w 3247890"/>
                <a:gd name="connsiteY143" fmla="*/ 2143567 h 3247890"/>
                <a:gd name="connsiteX144" fmla="*/ 2928979 w 3247890"/>
                <a:gd name="connsiteY144" fmla="*/ 1972851 h 3247890"/>
                <a:gd name="connsiteX145" fmla="*/ 3044452 w 3247890"/>
                <a:gd name="connsiteY145" fmla="*/ 1870826 h 3247890"/>
                <a:gd name="connsiteX146" fmla="*/ 200827 w 3247890"/>
                <a:gd name="connsiteY146" fmla="*/ 1868625 h 3247890"/>
                <a:gd name="connsiteX147" fmla="*/ 316300 w 3247890"/>
                <a:gd name="connsiteY147" fmla="*/ 1970650 h 3247890"/>
                <a:gd name="connsiteX148" fmla="*/ 217737 w 3247890"/>
                <a:gd name="connsiteY148" fmla="*/ 2141366 h 3247890"/>
                <a:gd name="connsiteX149" fmla="*/ 47021 w 3247890"/>
                <a:gd name="connsiteY149" fmla="*/ 2042803 h 3247890"/>
                <a:gd name="connsiteX150" fmla="*/ 145584 w 3247890"/>
                <a:gd name="connsiteY150" fmla="*/ 1872087 h 3247890"/>
                <a:gd name="connsiteX151" fmla="*/ 200827 w 3247890"/>
                <a:gd name="connsiteY151" fmla="*/ 1868625 h 3247890"/>
                <a:gd name="connsiteX152" fmla="*/ 1935095 w 3247890"/>
                <a:gd name="connsiteY152" fmla="*/ 1801507 h 3247890"/>
                <a:gd name="connsiteX153" fmla="*/ 2033658 w 3247890"/>
                <a:gd name="connsiteY153" fmla="*/ 1842333 h 3247890"/>
                <a:gd name="connsiteX154" fmla="*/ 2033658 w 3247890"/>
                <a:gd name="connsiteY154" fmla="*/ 2039459 h 3247890"/>
                <a:gd name="connsiteX155" fmla="*/ 1836532 w 3247890"/>
                <a:gd name="connsiteY155" fmla="*/ 2039459 h 3247890"/>
                <a:gd name="connsiteX156" fmla="*/ 1836532 w 3247890"/>
                <a:gd name="connsiteY156" fmla="*/ 1842333 h 3247890"/>
                <a:gd name="connsiteX157" fmla="*/ 1935095 w 3247890"/>
                <a:gd name="connsiteY157" fmla="*/ 1801507 h 3247890"/>
                <a:gd name="connsiteX158" fmla="*/ 1301193 w 3247890"/>
                <a:gd name="connsiteY158" fmla="*/ 1801507 h 3247890"/>
                <a:gd name="connsiteX159" fmla="*/ 1399756 w 3247890"/>
                <a:gd name="connsiteY159" fmla="*/ 1842333 h 3247890"/>
                <a:gd name="connsiteX160" fmla="*/ 1399756 w 3247890"/>
                <a:gd name="connsiteY160" fmla="*/ 2039459 h 3247890"/>
                <a:gd name="connsiteX161" fmla="*/ 1202630 w 3247890"/>
                <a:gd name="connsiteY161" fmla="*/ 2039459 h 3247890"/>
                <a:gd name="connsiteX162" fmla="*/ 1202630 w 3247890"/>
                <a:gd name="connsiteY162" fmla="*/ 1842333 h 3247890"/>
                <a:gd name="connsiteX163" fmla="*/ 1301193 w 3247890"/>
                <a:gd name="connsiteY163" fmla="*/ 1801507 h 3247890"/>
                <a:gd name="connsiteX164" fmla="*/ 2361845 w 3247890"/>
                <a:gd name="connsiteY164" fmla="*/ 1794502 h 3247890"/>
                <a:gd name="connsiteX165" fmla="*/ 2416143 w 3247890"/>
                <a:gd name="connsiteY165" fmla="*/ 1805247 h 3247890"/>
                <a:gd name="connsiteX166" fmla="*/ 2491239 w 3247890"/>
                <a:gd name="connsiteY166" fmla="*/ 1987508 h 3247890"/>
                <a:gd name="connsiteX167" fmla="*/ 2308978 w 3247890"/>
                <a:gd name="connsiteY167" fmla="*/ 2062604 h 3247890"/>
                <a:gd name="connsiteX168" fmla="*/ 2233882 w 3247890"/>
                <a:gd name="connsiteY168" fmla="*/ 1880342 h 3247890"/>
                <a:gd name="connsiteX169" fmla="*/ 2361845 w 3247890"/>
                <a:gd name="connsiteY169" fmla="*/ 1794502 h 3247890"/>
                <a:gd name="connsiteX170" fmla="*/ 2712774 w 3247890"/>
                <a:gd name="connsiteY170" fmla="*/ 1788093 h 3247890"/>
                <a:gd name="connsiteX171" fmla="*/ 2768017 w 3247890"/>
                <a:gd name="connsiteY171" fmla="*/ 1791555 h 3247890"/>
                <a:gd name="connsiteX172" fmla="*/ 2866580 w 3247890"/>
                <a:gd name="connsiteY172" fmla="*/ 1962271 h 3247890"/>
                <a:gd name="connsiteX173" fmla="*/ 2695864 w 3247890"/>
                <a:gd name="connsiteY173" fmla="*/ 2060834 h 3247890"/>
                <a:gd name="connsiteX174" fmla="*/ 2597301 w 3247890"/>
                <a:gd name="connsiteY174" fmla="*/ 1890118 h 3247890"/>
                <a:gd name="connsiteX175" fmla="*/ 2712774 w 3247890"/>
                <a:gd name="connsiteY175" fmla="*/ 1788093 h 3247890"/>
                <a:gd name="connsiteX176" fmla="*/ 523513 w 3247890"/>
                <a:gd name="connsiteY176" fmla="*/ 1788092 h 3247890"/>
                <a:gd name="connsiteX177" fmla="*/ 638986 w 3247890"/>
                <a:gd name="connsiteY177" fmla="*/ 1890117 h 3247890"/>
                <a:gd name="connsiteX178" fmla="*/ 540423 w 3247890"/>
                <a:gd name="connsiteY178" fmla="*/ 2060833 h 3247890"/>
                <a:gd name="connsiteX179" fmla="*/ 369707 w 3247890"/>
                <a:gd name="connsiteY179" fmla="*/ 1962270 h 3247890"/>
                <a:gd name="connsiteX180" fmla="*/ 468270 w 3247890"/>
                <a:gd name="connsiteY180" fmla="*/ 1791554 h 3247890"/>
                <a:gd name="connsiteX181" fmla="*/ 523513 w 3247890"/>
                <a:gd name="connsiteY181" fmla="*/ 1788092 h 3247890"/>
                <a:gd name="connsiteX182" fmla="*/ 872618 w 3247890"/>
                <a:gd name="connsiteY182" fmla="*/ 1786333 h 3247890"/>
                <a:gd name="connsiteX183" fmla="*/ 999631 w 3247890"/>
                <a:gd name="connsiteY183" fmla="*/ 1873572 h 3247890"/>
                <a:gd name="connsiteX184" fmla="*/ 922541 w 3247890"/>
                <a:gd name="connsiteY184" fmla="*/ 2054999 h 3247890"/>
                <a:gd name="connsiteX185" fmla="*/ 741114 w 3247890"/>
                <a:gd name="connsiteY185" fmla="*/ 1977908 h 3247890"/>
                <a:gd name="connsiteX186" fmla="*/ 818205 w 3247890"/>
                <a:gd name="connsiteY186" fmla="*/ 1796481 h 3247890"/>
                <a:gd name="connsiteX187" fmla="*/ 872618 w 3247890"/>
                <a:gd name="connsiteY187" fmla="*/ 1786333 h 3247890"/>
                <a:gd name="connsiteX188" fmla="*/ 2771230 w 3247890"/>
                <a:gd name="connsiteY188" fmla="*/ 1488366 h 3247890"/>
                <a:gd name="connsiteX189" fmla="*/ 2910619 w 3247890"/>
                <a:gd name="connsiteY189" fmla="*/ 1627755 h 3247890"/>
                <a:gd name="connsiteX190" fmla="*/ 2771230 w 3247890"/>
                <a:gd name="connsiteY190" fmla="*/ 1767144 h 3247890"/>
                <a:gd name="connsiteX191" fmla="*/ 2631841 w 3247890"/>
                <a:gd name="connsiteY191" fmla="*/ 1627755 h 3247890"/>
                <a:gd name="connsiteX192" fmla="*/ 2771230 w 3247890"/>
                <a:gd name="connsiteY192" fmla="*/ 1488366 h 3247890"/>
                <a:gd name="connsiteX193" fmla="*/ 465058 w 3247890"/>
                <a:gd name="connsiteY193" fmla="*/ 1488366 h 3247890"/>
                <a:gd name="connsiteX194" fmla="*/ 604447 w 3247890"/>
                <a:gd name="connsiteY194" fmla="*/ 1627755 h 3247890"/>
                <a:gd name="connsiteX195" fmla="*/ 465058 w 3247890"/>
                <a:gd name="connsiteY195" fmla="*/ 1767144 h 3247890"/>
                <a:gd name="connsiteX196" fmla="*/ 325669 w 3247890"/>
                <a:gd name="connsiteY196" fmla="*/ 1627755 h 3247890"/>
                <a:gd name="connsiteX197" fmla="*/ 465058 w 3247890"/>
                <a:gd name="connsiteY197" fmla="*/ 1488366 h 3247890"/>
                <a:gd name="connsiteX198" fmla="*/ 3108501 w 3247890"/>
                <a:gd name="connsiteY198" fmla="*/ 1484556 h 3247890"/>
                <a:gd name="connsiteX199" fmla="*/ 3247890 w 3247890"/>
                <a:gd name="connsiteY199" fmla="*/ 1623945 h 3247890"/>
                <a:gd name="connsiteX200" fmla="*/ 3108501 w 3247890"/>
                <a:gd name="connsiteY200" fmla="*/ 1763334 h 3247890"/>
                <a:gd name="connsiteX201" fmla="*/ 2969112 w 3247890"/>
                <a:gd name="connsiteY201" fmla="*/ 1623945 h 3247890"/>
                <a:gd name="connsiteX202" fmla="*/ 3108501 w 3247890"/>
                <a:gd name="connsiteY202" fmla="*/ 1484556 h 3247890"/>
                <a:gd name="connsiteX203" fmla="*/ 2424520 w 3247890"/>
                <a:gd name="connsiteY203" fmla="*/ 1484556 h 3247890"/>
                <a:gd name="connsiteX204" fmla="*/ 2563909 w 3247890"/>
                <a:gd name="connsiteY204" fmla="*/ 1623945 h 3247890"/>
                <a:gd name="connsiteX205" fmla="*/ 2424520 w 3247890"/>
                <a:gd name="connsiteY205" fmla="*/ 1763334 h 3247890"/>
                <a:gd name="connsiteX206" fmla="*/ 2285131 w 3247890"/>
                <a:gd name="connsiteY206" fmla="*/ 1623945 h 3247890"/>
                <a:gd name="connsiteX207" fmla="*/ 2424520 w 3247890"/>
                <a:gd name="connsiteY207" fmla="*/ 1484556 h 3247890"/>
                <a:gd name="connsiteX208" fmla="*/ 2066380 w 3247890"/>
                <a:gd name="connsiteY208" fmla="*/ 1484556 h 3247890"/>
                <a:gd name="connsiteX209" fmla="*/ 2205769 w 3247890"/>
                <a:gd name="connsiteY209" fmla="*/ 1623945 h 3247890"/>
                <a:gd name="connsiteX210" fmla="*/ 2066380 w 3247890"/>
                <a:gd name="connsiteY210" fmla="*/ 1763334 h 3247890"/>
                <a:gd name="connsiteX211" fmla="*/ 1926991 w 3247890"/>
                <a:gd name="connsiteY211" fmla="*/ 1623945 h 3247890"/>
                <a:gd name="connsiteX212" fmla="*/ 2066380 w 3247890"/>
                <a:gd name="connsiteY212" fmla="*/ 1484556 h 3247890"/>
                <a:gd name="connsiteX213" fmla="*/ 1618144 w 3247890"/>
                <a:gd name="connsiteY213" fmla="*/ 1484556 h 3247890"/>
                <a:gd name="connsiteX214" fmla="*/ 1757533 w 3247890"/>
                <a:gd name="connsiteY214" fmla="*/ 1623945 h 3247890"/>
                <a:gd name="connsiteX215" fmla="*/ 1618144 w 3247890"/>
                <a:gd name="connsiteY215" fmla="*/ 1763334 h 3247890"/>
                <a:gd name="connsiteX216" fmla="*/ 1478755 w 3247890"/>
                <a:gd name="connsiteY216" fmla="*/ 1623945 h 3247890"/>
                <a:gd name="connsiteX217" fmla="*/ 1618144 w 3247890"/>
                <a:gd name="connsiteY217" fmla="*/ 1484556 h 3247890"/>
                <a:gd name="connsiteX218" fmla="*/ 1169908 w 3247890"/>
                <a:gd name="connsiteY218" fmla="*/ 1484556 h 3247890"/>
                <a:gd name="connsiteX219" fmla="*/ 1309297 w 3247890"/>
                <a:gd name="connsiteY219" fmla="*/ 1623945 h 3247890"/>
                <a:gd name="connsiteX220" fmla="*/ 1169908 w 3247890"/>
                <a:gd name="connsiteY220" fmla="*/ 1763334 h 3247890"/>
                <a:gd name="connsiteX221" fmla="*/ 1030519 w 3247890"/>
                <a:gd name="connsiteY221" fmla="*/ 1623945 h 3247890"/>
                <a:gd name="connsiteX222" fmla="*/ 1169908 w 3247890"/>
                <a:gd name="connsiteY222" fmla="*/ 1484556 h 3247890"/>
                <a:gd name="connsiteX223" fmla="*/ 811768 w 3247890"/>
                <a:gd name="connsiteY223" fmla="*/ 1484556 h 3247890"/>
                <a:gd name="connsiteX224" fmla="*/ 951157 w 3247890"/>
                <a:gd name="connsiteY224" fmla="*/ 1623945 h 3247890"/>
                <a:gd name="connsiteX225" fmla="*/ 811768 w 3247890"/>
                <a:gd name="connsiteY225" fmla="*/ 1763334 h 3247890"/>
                <a:gd name="connsiteX226" fmla="*/ 672379 w 3247890"/>
                <a:gd name="connsiteY226" fmla="*/ 1623945 h 3247890"/>
                <a:gd name="connsiteX227" fmla="*/ 811768 w 3247890"/>
                <a:gd name="connsiteY227" fmla="*/ 1484556 h 3247890"/>
                <a:gd name="connsiteX228" fmla="*/ 139389 w 3247890"/>
                <a:gd name="connsiteY228" fmla="*/ 1484556 h 3247890"/>
                <a:gd name="connsiteX229" fmla="*/ 278778 w 3247890"/>
                <a:gd name="connsiteY229" fmla="*/ 1623945 h 3247890"/>
                <a:gd name="connsiteX230" fmla="*/ 139389 w 3247890"/>
                <a:gd name="connsiteY230" fmla="*/ 1763334 h 3247890"/>
                <a:gd name="connsiteX231" fmla="*/ 0 w 3247890"/>
                <a:gd name="connsiteY231" fmla="*/ 1623945 h 3247890"/>
                <a:gd name="connsiteX232" fmla="*/ 139389 w 3247890"/>
                <a:gd name="connsiteY232" fmla="*/ 1484556 h 3247890"/>
                <a:gd name="connsiteX233" fmla="*/ 485182 w 3247890"/>
                <a:gd name="connsiteY233" fmla="*/ 1191211 h 3247890"/>
                <a:gd name="connsiteX234" fmla="*/ 540424 w 3247890"/>
                <a:gd name="connsiteY234" fmla="*/ 1194673 h 3247890"/>
                <a:gd name="connsiteX235" fmla="*/ 638987 w 3247890"/>
                <a:gd name="connsiteY235" fmla="*/ 1365389 h 3247890"/>
                <a:gd name="connsiteX236" fmla="*/ 468271 w 3247890"/>
                <a:gd name="connsiteY236" fmla="*/ 1463952 h 3247890"/>
                <a:gd name="connsiteX237" fmla="*/ 369708 w 3247890"/>
                <a:gd name="connsiteY237" fmla="*/ 1293236 h 3247890"/>
                <a:gd name="connsiteX238" fmla="*/ 485182 w 3247890"/>
                <a:gd name="connsiteY238" fmla="*/ 1191211 h 3247890"/>
                <a:gd name="connsiteX239" fmla="*/ 2751105 w 3247890"/>
                <a:gd name="connsiteY239" fmla="*/ 1191210 h 3247890"/>
                <a:gd name="connsiteX240" fmla="*/ 2866579 w 3247890"/>
                <a:gd name="connsiteY240" fmla="*/ 1293235 h 3247890"/>
                <a:gd name="connsiteX241" fmla="*/ 2768016 w 3247890"/>
                <a:gd name="connsiteY241" fmla="*/ 1463951 h 3247890"/>
                <a:gd name="connsiteX242" fmla="*/ 2597300 w 3247890"/>
                <a:gd name="connsiteY242" fmla="*/ 1365388 h 3247890"/>
                <a:gd name="connsiteX243" fmla="*/ 2695863 w 3247890"/>
                <a:gd name="connsiteY243" fmla="*/ 1194672 h 3247890"/>
                <a:gd name="connsiteX244" fmla="*/ 2751105 w 3247890"/>
                <a:gd name="connsiteY244" fmla="*/ 1191210 h 3247890"/>
                <a:gd name="connsiteX245" fmla="*/ 2368160 w 3247890"/>
                <a:gd name="connsiteY245" fmla="*/ 1182743 h 3247890"/>
                <a:gd name="connsiteX246" fmla="*/ 2495174 w 3247890"/>
                <a:gd name="connsiteY246" fmla="*/ 1269982 h 3247890"/>
                <a:gd name="connsiteX247" fmla="*/ 2418083 w 3247890"/>
                <a:gd name="connsiteY247" fmla="*/ 1451409 h 3247890"/>
                <a:gd name="connsiteX248" fmla="*/ 2236657 w 3247890"/>
                <a:gd name="connsiteY248" fmla="*/ 1374318 h 3247890"/>
                <a:gd name="connsiteX249" fmla="*/ 2313747 w 3247890"/>
                <a:gd name="connsiteY249" fmla="*/ 1192891 h 3247890"/>
                <a:gd name="connsiteX250" fmla="*/ 2368160 w 3247890"/>
                <a:gd name="connsiteY250" fmla="*/ 1182743 h 3247890"/>
                <a:gd name="connsiteX251" fmla="*/ 873012 w 3247890"/>
                <a:gd name="connsiteY251" fmla="*/ 1174542 h 3247890"/>
                <a:gd name="connsiteX252" fmla="*/ 927310 w 3247890"/>
                <a:gd name="connsiteY252" fmla="*/ 1185287 h 3247890"/>
                <a:gd name="connsiteX253" fmla="*/ 1002406 w 3247890"/>
                <a:gd name="connsiteY253" fmla="*/ 1367548 h 3247890"/>
                <a:gd name="connsiteX254" fmla="*/ 820145 w 3247890"/>
                <a:gd name="connsiteY254" fmla="*/ 1442644 h 3247890"/>
                <a:gd name="connsiteX255" fmla="*/ 745049 w 3247890"/>
                <a:gd name="connsiteY255" fmla="*/ 1260382 h 3247890"/>
                <a:gd name="connsiteX256" fmla="*/ 873012 w 3247890"/>
                <a:gd name="connsiteY256" fmla="*/ 1174542 h 3247890"/>
                <a:gd name="connsiteX257" fmla="*/ 1935095 w 3247890"/>
                <a:gd name="connsiteY257" fmla="*/ 1167605 h 3247890"/>
                <a:gd name="connsiteX258" fmla="*/ 2033658 w 3247890"/>
                <a:gd name="connsiteY258" fmla="*/ 1208431 h 3247890"/>
                <a:gd name="connsiteX259" fmla="*/ 2033658 w 3247890"/>
                <a:gd name="connsiteY259" fmla="*/ 1405557 h 3247890"/>
                <a:gd name="connsiteX260" fmla="*/ 1836532 w 3247890"/>
                <a:gd name="connsiteY260" fmla="*/ 1405557 h 3247890"/>
                <a:gd name="connsiteX261" fmla="*/ 1836532 w 3247890"/>
                <a:gd name="connsiteY261" fmla="*/ 1208431 h 3247890"/>
                <a:gd name="connsiteX262" fmla="*/ 1935095 w 3247890"/>
                <a:gd name="connsiteY262" fmla="*/ 1167605 h 3247890"/>
                <a:gd name="connsiteX263" fmla="*/ 1301193 w 3247890"/>
                <a:gd name="connsiteY263" fmla="*/ 1167605 h 3247890"/>
                <a:gd name="connsiteX264" fmla="*/ 1399756 w 3247890"/>
                <a:gd name="connsiteY264" fmla="*/ 1208431 h 3247890"/>
                <a:gd name="connsiteX265" fmla="*/ 1399756 w 3247890"/>
                <a:gd name="connsiteY265" fmla="*/ 1405557 h 3247890"/>
                <a:gd name="connsiteX266" fmla="*/ 1202630 w 3247890"/>
                <a:gd name="connsiteY266" fmla="*/ 1405557 h 3247890"/>
                <a:gd name="connsiteX267" fmla="*/ 1202630 w 3247890"/>
                <a:gd name="connsiteY267" fmla="*/ 1208431 h 3247890"/>
                <a:gd name="connsiteX268" fmla="*/ 1301193 w 3247890"/>
                <a:gd name="connsiteY268" fmla="*/ 1167605 h 3247890"/>
                <a:gd name="connsiteX269" fmla="*/ 176510 w 3247890"/>
                <a:gd name="connsiteY269" fmla="*/ 1102364 h 3247890"/>
                <a:gd name="connsiteX270" fmla="*/ 231752 w 3247890"/>
                <a:gd name="connsiteY270" fmla="*/ 1105826 h 3247890"/>
                <a:gd name="connsiteX271" fmla="*/ 330315 w 3247890"/>
                <a:gd name="connsiteY271" fmla="*/ 1276542 h 3247890"/>
                <a:gd name="connsiteX272" fmla="*/ 159599 w 3247890"/>
                <a:gd name="connsiteY272" fmla="*/ 1375105 h 3247890"/>
                <a:gd name="connsiteX273" fmla="*/ 61036 w 3247890"/>
                <a:gd name="connsiteY273" fmla="*/ 1204389 h 3247890"/>
                <a:gd name="connsiteX274" fmla="*/ 176510 w 3247890"/>
                <a:gd name="connsiteY274" fmla="*/ 1102364 h 3247890"/>
                <a:gd name="connsiteX275" fmla="*/ 3068769 w 3247890"/>
                <a:gd name="connsiteY275" fmla="*/ 1100163 h 3247890"/>
                <a:gd name="connsiteX276" fmla="*/ 3184243 w 3247890"/>
                <a:gd name="connsiteY276" fmla="*/ 1202188 h 3247890"/>
                <a:gd name="connsiteX277" fmla="*/ 3085680 w 3247890"/>
                <a:gd name="connsiteY277" fmla="*/ 1372904 h 3247890"/>
                <a:gd name="connsiteX278" fmla="*/ 2914964 w 3247890"/>
                <a:gd name="connsiteY278" fmla="*/ 1274341 h 3247890"/>
                <a:gd name="connsiteX279" fmla="*/ 3013527 w 3247890"/>
                <a:gd name="connsiteY279" fmla="*/ 1103625 h 3247890"/>
                <a:gd name="connsiteX280" fmla="*/ 3068769 w 3247890"/>
                <a:gd name="connsiteY280" fmla="*/ 1100163 h 3247890"/>
                <a:gd name="connsiteX281" fmla="*/ 1618144 w 3247890"/>
                <a:gd name="connsiteY281" fmla="*/ 1036320 h 3247890"/>
                <a:gd name="connsiteX282" fmla="*/ 1757533 w 3247890"/>
                <a:gd name="connsiteY282" fmla="*/ 1175709 h 3247890"/>
                <a:gd name="connsiteX283" fmla="*/ 1618144 w 3247890"/>
                <a:gd name="connsiteY283" fmla="*/ 1315098 h 3247890"/>
                <a:gd name="connsiteX284" fmla="*/ 1478755 w 3247890"/>
                <a:gd name="connsiteY284" fmla="*/ 1175709 h 3247890"/>
                <a:gd name="connsiteX285" fmla="*/ 1618144 w 3247890"/>
                <a:gd name="connsiteY285" fmla="*/ 1036320 h 3247890"/>
                <a:gd name="connsiteX286" fmla="*/ 2188338 w 3247890"/>
                <a:gd name="connsiteY286" fmla="*/ 914362 h 3247890"/>
                <a:gd name="connsiteX287" fmla="*/ 2286901 w 3247890"/>
                <a:gd name="connsiteY287" fmla="*/ 955188 h 3247890"/>
                <a:gd name="connsiteX288" fmla="*/ 2286901 w 3247890"/>
                <a:gd name="connsiteY288" fmla="*/ 1152314 h 3247890"/>
                <a:gd name="connsiteX289" fmla="*/ 2089775 w 3247890"/>
                <a:gd name="connsiteY289" fmla="*/ 1152314 h 3247890"/>
                <a:gd name="connsiteX290" fmla="*/ 2089775 w 3247890"/>
                <a:gd name="connsiteY290" fmla="*/ 955188 h 3247890"/>
                <a:gd name="connsiteX291" fmla="*/ 2188338 w 3247890"/>
                <a:gd name="connsiteY291" fmla="*/ 914362 h 3247890"/>
                <a:gd name="connsiteX292" fmla="*/ 1047950 w 3247890"/>
                <a:gd name="connsiteY292" fmla="*/ 914362 h 3247890"/>
                <a:gd name="connsiteX293" fmla="*/ 1146513 w 3247890"/>
                <a:gd name="connsiteY293" fmla="*/ 955188 h 3247890"/>
                <a:gd name="connsiteX294" fmla="*/ 1146513 w 3247890"/>
                <a:gd name="connsiteY294" fmla="*/ 1152314 h 3247890"/>
                <a:gd name="connsiteX295" fmla="*/ 949387 w 3247890"/>
                <a:gd name="connsiteY295" fmla="*/ 1152314 h 3247890"/>
                <a:gd name="connsiteX296" fmla="*/ 949387 w 3247890"/>
                <a:gd name="connsiteY296" fmla="*/ 955188 h 3247890"/>
                <a:gd name="connsiteX297" fmla="*/ 1047950 w 3247890"/>
                <a:gd name="connsiteY297" fmla="*/ 914362 h 3247890"/>
                <a:gd name="connsiteX298" fmla="*/ 636771 w 3247890"/>
                <a:gd name="connsiteY298" fmla="*/ 912854 h 3247890"/>
                <a:gd name="connsiteX299" fmla="*/ 689235 w 3247890"/>
                <a:gd name="connsiteY299" fmla="*/ 930496 h 3247890"/>
                <a:gd name="connsiteX300" fmla="*/ 740255 w 3247890"/>
                <a:gd name="connsiteY300" fmla="*/ 1120905 h 3247890"/>
                <a:gd name="connsiteX301" fmla="*/ 549846 w 3247890"/>
                <a:gd name="connsiteY301" fmla="*/ 1171925 h 3247890"/>
                <a:gd name="connsiteX302" fmla="*/ 498826 w 3247890"/>
                <a:gd name="connsiteY302" fmla="*/ 981516 h 3247890"/>
                <a:gd name="connsiteX303" fmla="*/ 636771 w 3247890"/>
                <a:gd name="connsiteY303" fmla="*/ 912854 h 3247890"/>
                <a:gd name="connsiteX304" fmla="*/ 2598504 w 3247890"/>
                <a:gd name="connsiteY304" fmla="*/ 912853 h 3247890"/>
                <a:gd name="connsiteX305" fmla="*/ 2736449 w 3247890"/>
                <a:gd name="connsiteY305" fmla="*/ 981515 h 3247890"/>
                <a:gd name="connsiteX306" fmla="*/ 2685429 w 3247890"/>
                <a:gd name="connsiteY306" fmla="*/ 1171924 h 3247890"/>
                <a:gd name="connsiteX307" fmla="*/ 2495020 w 3247890"/>
                <a:gd name="connsiteY307" fmla="*/ 1120904 h 3247890"/>
                <a:gd name="connsiteX308" fmla="*/ 2546040 w 3247890"/>
                <a:gd name="connsiteY308" fmla="*/ 930495 h 3247890"/>
                <a:gd name="connsiteX309" fmla="*/ 2598504 w 3247890"/>
                <a:gd name="connsiteY309" fmla="*/ 912853 h 3247890"/>
                <a:gd name="connsiteX310" fmla="*/ 352222 w 3247890"/>
                <a:gd name="connsiteY310" fmla="*/ 744761 h 3247890"/>
                <a:gd name="connsiteX311" fmla="*/ 404686 w 3247890"/>
                <a:gd name="connsiteY311" fmla="*/ 762403 h 3247890"/>
                <a:gd name="connsiteX312" fmla="*/ 455706 w 3247890"/>
                <a:gd name="connsiteY312" fmla="*/ 952812 h 3247890"/>
                <a:gd name="connsiteX313" fmla="*/ 265297 w 3247890"/>
                <a:gd name="connsiteY313" fmla="*/ 1003832 h 3247890"/>
                <a:gd name="connsiteX314" fmla="*/ 214277 w 3247890"/>
                <a:gd name="connsiteY314" fmla="*/ 813423 h 3247890"/>
                <a:gd name="connsiteX315" fmla="*/ 352222 w 3247890"/>
                <a:gd name="connsiteY315" fmla="*/ 744761 h 3247890"/>
                <a:gd name="connsiteX316" fmla="*/ 2892477 w 3247890"/>
                <a:gd name="connsiteY316" fmla="*/ 742560 h 3247890"/>
                <a:gd name="connsiteX317" fmla="*/ 3030422 w 3247890"/>
                <a:gd name="connsiteY317" fmla="*/ 811222 h 3247890"/>
                <a:gd name="connsiteX318" fmla="*/ 2979402 w 3247890"/>
                <a:gd name="connsiteY318" fmla="*/ 1001631 h 3247890"/>
                <a:gd name="connsiteX319" fmla="*/ 2788993 w 3247890"/>
                <a:gd name="connsiteY319" fmla="*/ 950611 h 3247890"/>
                <a:gd name="connsiteX320" fmla="*/ 2840013 w 3247890"/>
                <a:gd name="connsiteY320" fmla="*/ 760202 h 3247890"/>
                <a:gd name="connsiteX321" fmla="*/ 2892477 w 3247890"/>
                <a:gd name="connsiteY321" fmla="*/ 742560 h 3247890"/>
                <a:gd name="connsiteX322" fmla="*/ 1927409 w 3247890"/>
                <a:gd name="connsiteY322" fmla="*/ 740106 h 3247890"/>
                <a:gd name="connsiteX323" fmla="*/ 1981707 w 3247890"/>
                <a:gd name="connsiteY323" fmla="*/ 750851 h 3247890"/>
                <a:gd name="connsiteX324" fmla="*/ 2056803 w 3247890"/>
                <a:gd name="connsiteY324" fmla="*/ 933112 h 3247890"/>
                <a:gd name="connsiteX325" fmla="*/ 1874542 w 3247890"/>
                <a:gd name="connsiteY325" fmla="*/ 1008208 h 3247890"/>
                <a:gd name="connsiteX326" fmla="*/ 1799446 w 3247890"/>
                <a:gd name="connsiteY326" fmla="*/ 825946 h 3247890"/>
                <a:gd name="connsiteX327" fmla="*/ 1927409 w 3247890"/>
                <a:gd name="connsiteY327" fmla="*/ 740106 h 3247890"/>
                <a:gd name="connsiteX328" fmla="*/ 1318594 w 3247890"/>
                <a:gd name="connsiteY328" fmla="*/ 736767 h 3247890"/>
                <a:gd name="connsiteX329" fmla="*/ 1445607 w 3247890"/>
                <a:gd name="connsiteY329" fmla="*/ 824006 h 3247890"/>
                <a:gd name="connsiteX330" fmla="*/ 1368517 w 3247890"/>
                <a:gd name="connsiteY330" fmla="*/ 1005433 h 3247890"/>
                <a:gd name="connsiteX331" fmla="*/ 1187090 w 3247890"/>
                <a:gd name="connsiteY331" fmla="*/ 928342 h 3247890"/>
                <a:gd name="connsiteX332" fmla="*/ 1264181 w 3247890"/>
                <a:gd name="connsiteY332" fmla="*/ 746915 h 3247890"/>
                <a:gd name="connsiteX333" fmla="*/ 1318594 w 3247890"/>
                <a:gd name="connsiteY333" fmla="*/ 736767 h 3247890"/>
                <a:gd name="connsiteX334" fmla="*/ 1618144 w 3247890"/>
                <a:gd name="connsiteY334" fmla="*/ 678180 h 3247890"/>
                <a:gd name="connsiteX335" fmla="*/ 1757533 w 3247890"/>
                <a:gd name="connsiteY335" fmla="*/ 817569 h 3247890"/>
                <a:gd name="connsiteX336" fmla="*/ 1618144 w 3247890"/>
                <a:gd name="connsiteY336" fmla="*/ 956958 h 3247890"/>
                <a:gd name="connsiteX337" fmla="*/ 1478755 w 3247890"/>
                <a:gd name="connsiteY337" fmla="*/ 817569 h 3247890"/>
                <a:gd name="connsiteX338" fmla="*/ 1618144 w 3247890"/>
                <a:gd name="connsiteY338" fmla="*/ 678180 h 3247890"/>
                <a:gd name="connsiteX339" fmla="*/ 2433499 w 3247890"/>
                <a:gd name="connsiteY339" fmla="*/ 673011 h 3247890"/>
                <a:gd name="connsiteX340" fmla="*/ 2532062 w 3247890"/>
                <a:gd name="connsiteY340" fmla="*/ 713837 h 3247890"/>
                <a:gd name="connsiteX341" fmla="*/ 2532062 w 3247890"/>
                <a:gd name="connsiteY341" fmla="*/ 910963 h 3247890"/>
                <a:gd name="connsiteX342" fmla="*/ 2334936 w 3247890"/>
                <a:gd name="connsiteY342" fmla="*/ 910963 h 3247890"/>
                <a:gd name="connsiteX343" fmla="*/ 2334936 w 3247890"/>
                <a:gd name="connsiteY343" fmla="*/ 713837 h 3247890"/>
                <a:gd name="connsiteX344" fmla="*/ 2433499 w 3247890"/>
                <a:gd name="connsiteY344" fmla="*/ 673011 h 3247890"/>
                <a:gd name="connsiteX345" fmla="*/ 802789 w 3247890"/>
                <a:gd name="connsiteY345" fmla="*/ 673011 h 3247890"/>
                <a:gd name="connsiteX346" fmla="*/ 901352 w 3247890"/>
                <a:gd name="connsiteY346" fmla="*/ 713837 h 3247890"/>
                <a:gd name="connsiteX347" fmla="*/ 901352 w 3247890"/>
                <a:gd name="connsiteY347" fmla="*/ 910963 h 3247890"/>
                <a:gd name="connsiteX348" fmla="*/ 704226 w 3247890"/>
                <a:gd name="connsiteY348" fmla="*/ 910963 h 3247890"/>
                <a:gd name="connsiteX349" fmla="*/ 704226 w 3247890"/>
                <a:gd name="connsiteY349" fmla="*/ 713837 h 3247890"/>
                <a:gd name="connsiteX350" fmla="*/ 802789 w 3247890"/>
                <a:gd name="connsiteY350" fmla="*/ 673011 h 3247890"/>
                <a:gd name="connsiteX351" fmla="*/ 2211916 w 3247890"/>
                <a:gd name="connsiteY351" fmla="*/ 490795 h 3247890"/>
                <a:gd name="connsiteX352" fmla="*/ 2264381 w 3247890"/>
                <a:gd name="connsiteY352" fmla="*/ 508437 h 3247890"/>
                <a:gd name="connsiteX353" fmla="*/ 2315401 w 3247890"/>
                <a:gd name="connsiteY353" fmla="*/ 698846 h 3247890"/>
                <a:gd name="connsiteX354" fmla="*/ 2124992 w 3247890"/>
                <a:gd name="connsiteY354" fmla="*/ 749866 h 3247890"/>
                <a:gd name="connsiteX355" fmla="*/ 2073972 w 3247890"/>
                <a:gd name="connsiteY355" fmla="*/ 559457 h 3247890"/>
                <a:gd name="connsiteX356" fmla="*/ 2211916 w 3247890"/>
                <a:gd name="connsiteY356" fmla="*/ 490795 h 3247890"/>
                <a:gd name="connsiteX357" fmla="*/ 1023359 w 3247890"/>
                <a:gd name="connsiteY357" fmla="*/ 490794 h 3247890"/>
                <a:gd name="connsiteX358" fmla="*/ 1161303 w 3247890"/>
                <a:gd name="connsiteY358" fmla="*/ 559456 h 3247890"/>
                <a:gd name="connsiteX359" fmla="*/ 1110283 w 3247890"/>
                <a:gd name="connsiteY359" fmla="*/ 749865 h 3247890"/>
                <a:gd name="connsiteX360" fmla="*/ 919874 w 3247890"/>
                <a:gd name="connsiteY360" fmla="*/ 698845 h 3247890"/>
                <a:gd name="connsiteX361" fmla="*/ 970894 w 3247890"/>
                <a:gd name="connsiteY361" fmla="*/ 508436 h 3247890"/>
                <a:gd name="connsiteX362" fmla="*/ 1023359 w 3247890"/>
                <a:gd name="connsiteY362" fmla="*/ 490794 h 3247890"/>
                <a:gd name="connsiteX363" fmla="*/ 2667884 w 3247890"/>
                <a:gd name="connsiteY363" fmla="*/ 434816 h 3247890"/>
                <a:gd name="connsiteX364" fmla="*/ 2766447 w 3247890"/>
                <a:gd name="connsiteY364" fmla="*/ 475642 h 3247890"/>
                <a:gd name="connsiteX365" fmla="*/ 2766447 w 3247890"/>
                <a:gd name="connsiteY365" fmla="*/ 672768 h 3247890"/>
                <a:gd name="connsiteX366" fmla="*/ 2569321 w 3247890"/>
                <a:gd name="connsiteY366" fmla="*/ 672768 h 3247890"/>
                <a:gd name="connsiteX367" fmla="*/ 2569321 w 3247890"/>
                <a:gd name="connsiteY367" fmla="*/ 475642 h 3247890"/>
                <a:gd name="connsiteX368" fmla="*/ 2667884 w 3247890"/>
                <a:gd name="connsiteY368" fmla="*/ 434816 h 3247890"/>
                <a:gd name="connsiteX369" fmla="*/ 574205 w 3247890"/>
                <a:gd name="connsiteY369" fmla="*/ 434816 h 3247890"/>
                <a:gd name="connsiteX370" fmla="*/ 672768 w 3247890"/>
                <a:gd name="connsiteY370" fmla="*/ 475642 h 3247890"/>
                <a:gd name="connsiteX371" fmla="*/ 672768 w 3247890"/>
                <a:gd name="connsiteY371" fmla="*/ 672768 h 3247890"/>
                <a:gd name="connsiteX372" fmla="*/ 475642 w 3247890"/>
                <a:gd name="connsiteY372" fmla="*/ 672768 h 3247890"/>
                <a:gd name="connsiteX373" fmla="*/ 475642 w 3247890"/>
                <a:gd name="connsiteY373" fmla="*/ 475642 h 3247890"/>
                <a:gd name="connsiteX374" fmla="*/ 574205 w 3247890"/>
                <a:gd name="connsiteY374" fmla="*/ 434816 h 3247890"/>
                <a:gd name="connsiteX375" fmla="*/ 1897419 w 3247890"/>
                <a:gd name="connsiteY375" fmla="*/ 375856 h 3247890"/>
                <a:gd name="connsiteX376" fmla="*/ 1952662 w 3247890"/>
                <a:gd name="connsiteY376" fmla="*/ 379318 h 3247890"/>
                <a:gd name="connsiteX377" fmla="*/ 2051225 w 3247890"/>
                <a:gd name="connsiteY377" fmla="*/ 550034 h 3247890"/>
                <a:gd name="connsiteX378" fmla="*/ 1880509 w 3247890"/>
                <a:gd name="connsiteY378" fmla="*/ 648597 h 3247890"/>
                <a:gd name="connsiteX379" fmla="*/ 1781946 w 3247890"/>
                <a:gd name="connsiteY379" fmla="*/ 477881 h 3247890"/>
                <a:gd name="connsiteX380" fmla="*/ 1897419 w 3247890"/>
                <a:gd name="connsiteY380" fmla="*/ 375856 h 3247890"/>
                <a:gd name="connsiteX381" fmla="*/ 1338868 w 3247890"/>
                <a:gd name="connsiteY381" fmla="*/ 375855 h 3247890"/>
                <a:gd name="connsiteX382" fmla="*/ 1454341 w 3247890"/>
                <a:gd name="connsiteY382" fmla="*/ 477880 h 3247890"/>
                <a:gd name="connsiteX383" fmla="*/ 1355778 w 3247890"/>
                <a:gd name="connsiteY383" fmla="*/ 648596 h 3247890"/>
                <a:gd name="connsiteX384" fmla="*/ 1185062 w 3247890"/>
                <a:gd name="connsiteY384" fmla="*/ 550033 h 3247890"/>
                <a:gd name="connsiteX385" fmla="*/ 1283625 w 3247890"/>
                <a:gd name="connsiteY385" fmla="*/ 379317 h 3247890"/>
                <a:gd name="connsiteX386" fmla="*/ 1338868 w 3247890"/>
                <a:gd name="connsiteY386" fmla="*/ 375855 h 3247890"/>
                <a:gd name="connsiteX387" fmla="*/ 1618144 w 3247890"/>
                <a:gd name="connsiteY387" fmla="*/ 335280 h 3247890"/>
                <a:gd name="connsiteX388" fmla="*/ 1757533 w 3247890"/>
                <a:gd name="connsiteY388" fmla="*/ 474669 h 3247890"/>
                <a:gd name="connsiteX389" fmla="*/ 1618144 w 3247890"/>
                <a:gd name="connsiteY389" fmla="*/ 614058 h 3247890"/>
                <a:gd name="connsiteX390" fmla="*/ 1478755 w 3247890"/>
                <a:gd name="connsiteY390" fmla="*/ 474669 h 3247890"/>
                <a:gd name="connsiteX391" fmla="*/ 1618144 w 3247890"/>
                <a:gd name="connsiteY391" fmla="*/ 335280 h 3247890"/>
                <a:gd name="connsiteX392" fmla="*/ 870139 w 3247890"/>
                <a:gd name="connsiteY392" fmla="*/ 200677 h 3247890"/>
                <a:gd name="connsiteX393" fmla="*/ 1008083 w 3247890"/>
                <a:gd name="connsiteY393" fmla="*/ 269339 h 3247890"/>
                <a:gd name="connsiteX394" fmla="*/ 957063 w 3247890"/>
                <a:gd name="connsiteY394" fmla="*/ 459748 h 3247890"/>
                <a:gd name="connsiteX395" fmla="*/ 766654 w 3247890"/>
                <a:gd name="connsiteY395" fmla="*/ 408728 h 3247890"/>
                <a:gd name="connsiteX396" fmla="*/ 817674 w 3247890"/>
                <a:gd name="connsiteY396" fmla="*/ 218319 h 3247890"/>
                <a:gd name="connsiteX397" fmla="*/ 870139 w 3247890"/>
                <a:gd name="connsiteY397" fmla="*/ 200677 h 3247890"/>
                <a:gd name="connsiteX398" fmla="*/ 2375140 w 3247890"/>
                <a:gd name="connsiteY398" fmla="*/ 198476 h 3247890"/>
                <a:gd name="connsiteX399" fmla="*/ 2427605 w 3247890"/>
                <a:gd name="connsiteY399" fmla="*/ 216118 h 3247890"/>
                <a:gd name="connsiteX400" fmla="*/ 2478625 w 3247890"/>
                <a:gd name="connsiteY400" fmla="*/ 406527 h 3247890"/>
                <a:gd name="connsiteX401" fmla="*/ 2288216 w 3247890"/>
                <a:gd name="connsiteY401" fmla="*/ 457546 h 3247890"/>
                <a:gd name="connsiteX402" fmla="*/ 2237196 w 3247890"/>
                <a:gd name="connsiteY402" fmla="*/ 267138 h 3247890"/>
                <a:gd name="connsiteX403" fmla="*/ 2375140 w 3247890"/>
                <a:gd name="connsiteY403" fmla="*/ 198476 h 3247890"/>
                <a:gd name="connsiteX404" fmla="*/ 1255590 w 3247890"/>
                <a:gd name="connsiteY404" fmla="*/ 53323 h 3247890"/>
                <a:gd name="connsiteX405" fmla="*/ 1371063 w 3247890"/>
                <a:gd name="connsiteY405" fmla="*/ 155348 h 3247890"/>
                <a:gd name="connsiteX406" fmla="*/ 1272500 w 3247890"/>
                <a:gd name="connsiteY406" fmla="*/ 326063 h 3247890"/>
                <a:gd name="connsiteX407" fmla="*/ 1101784 w 3247890"/>
                <a:gd name="connsiteY407" fmla="*/ 227501 h 3247890"/>
                <a:gd name="connsiteX408" fmla="*/ 1200347 w 3247890"/>
                <a:gd name="connsiteY408" fmla="*/ 56785 h 3247890"/>
                <a:gd name="connsiteX409" fmla="*/ 1255590 w 3247890"/>
                <a:gd name="connsiteY409" fmla="*/ 53323 h 3247890"/>
                <a:gd name="connsiteX410" fmla="*/ 1989109 w 3247890"/>
                <a:gd name="connsiteY410" fmla="*/ 51122 h 3247890"/>
                <a:gd name="connsiteX411" fmla="*/ 2044352 w 3247890"/>
                <a:gd name="connsiteY411" fmla="*/ 54584 h 3247890"/>
                <a:gd name="connsiteX412" fmla="*/ 2142915 w 3247890"/>
                <a:gd name="connsiteY412" fmla="*/ 225300 h 3247890"/>
                <a:gd name="connsiteX413" fmla="*/ 1972199 w 3247890"/>
                <a:gd name="connsiteY413" fmla="*/ 323863 h 3247890"/>
                <a:gd name="connsiteX414" fmla="*/ 1873636 w 3247890"/>
                <a:gd name="connsiteY414" fmla="*/ 153147 h 3247890"/>
                <a:gd name="connsiteX415" fmla="*/ 1989109 w 3247890"/>
                <a:gd name="connsiteY415" fmla="*/ 51122 h 3247890"/>
                <a:gd name="connsiteX416" fmla="*/ 1618144 w 3247890"/>
                <a:gd name="connsiteY416" fmla="*/ 0 h 3247890"/>
                <a:gd name="connsiteX417" fmla="*/ 1757533 w 3247890"/>
                <a:gd name="connsiteY417" fmla="*/ 139389 h 3247890"/>
                <a:gd name="connsiteX418" fmla="*/ 1618144 w 3247890"/>
                <a:gd name="connsiteY418" fmla="*/ 278778 h 3247890"/>
                <a:gd name="connsiteX419" fmla="*/ 1478755 w 3247890"/>
                <a:gd name="connsiteY419" fmla="*/ 139389 h 3247890"/>
                <a:gd name="connsiteX420" fmla="*/ 1618144 w 3247890"/>
                <a:gd name="connsiteY420" fmla="*/ 0 h 3247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</a:cxnLst>
              <a:rect l="l" t="t" r="r" b="b"/>
              <a:pathLst>
                <a:path w="3247890" h="3247890">
                  <a:moveTo>
                    <a:pt x="1618144" y="2969112"/>
                  </a:moveTo>
                  <a:cubicBezTo>
                    <a:pt x="1695126" y="2969112"/>
                    <a:pt x="1757533" y="3031519"/>
                    <a:pt x="1757533" y="3108501"/>
                  </a:cubicBezTo>
                  <a:cubicBezTo>
                    <a:pt x="1757533" y="3185483"/>
                    <a:pt x="1695126" y="3247890"/>
                    <a:pt x="1618144" y="3247890"/>
                  </a:cubicBezTo>
                  <a:cubicBezTo>
                    <a:pt x="1541162" y="3247890"/>
                    <a:pt x="1478755" y="3185483"/>
                    <a:pt x="1478755" y="3108501"/>
                  </a:cubicBezTo>
                  <a:cubicBezTo>
                    <a:pt x="1478755" y="3031519"/>
                    <a:pt x="1541162" y="2969112"/>
                    <a:pt x="1618144" y="2969112"/>
                  </a:cubicBezTo>
                  <a:close/>
                  <a:moveTo>
                    <a:pt x="2024052" y="2921265"/>
                  </a:moveTo>
                  <a:cubicBezTo>
                    <a:pt x="2077853" y="2928756"/>
                    <a:pt x="2124582" y="2967521"/>
                    <a:pt x="2139526" y="3023290"/>
                  </a:cubicBezTo>
                  <a:cubicBezTo>
                    <a:pt x="2159450" y="3097649"/>
                    <a:pt x="2115322" y="3174081"/>
                    <a:pt x="2040963" y="3194006"/>
                  </a:cubicBezTo>
                  <a:cubicBezTo>
                    <a:pt x="1966604" y="3213930"/>
                    <a:pt x="1890171" y="3169802"/>
                    <a:pt x="1870247" y="3095443"/>
                  </a:cubicBezTo>
                  <a:cubicBezTo>
                    <a:pt x="1850322" y="3021084"/>
                    <a:pt x="1894451" y="2944651"/>
                    <a:pt x="1968810" y="2924727"/>
                  </a:cubicBezTo>
                  <a:cubicBezTo>
                    <a:pt x="1987400" y="2919746"/>
                    <a:pt x="2006119" y="2918768"/>
                    <a:pt x="2024052" y="2921265"/>
                  </a:cubicBezTo>
                  <a:close/>
                  <a:moveTo>
                    <a:pt x="1220647" y="2919064"/>
                  </a:moveTo>
                  <a:cubicBezTo>
                    <a:pt x="1238580" y="2916567"/>
                    <a:pt x="1257300" y="2917545"/>
                    <a:pt x="1275889" y="2922526"/>
                  </a:cubicBezTo>
                  <a:cubicBezTo>
                    <a:pt x="1350248" y="2942450"/>
                    <a:pt x="1394377" y="3018883"/>
                    <a:pt x="1374452" y="3093242"/>
                  </a:cubicBezTo>
                  <a:cubicBezTo>
                    <a:pt x="1354528" y="3167601"/>
                    <a:pt x="1278095" y="3211729"/>
                    <a:pt x="1203736" y="3191805"/>
                  </a:cubicBezTo>
                  <a:cubicBezTo>
                    <a:pt x="1129377" y="3171880"/>
                    <a:pt x="1085249" y="3095448"/>
                    <a:pt x="1105173" y="3021089"/>
                  </a:cubicBezTo>
                  <a:cubicBezTo>
                    <a:pt x="1120117" y="2965320"/>
                    <a:pt x="1166846" y="2926555"/>
                    <a:pt x="1220647" y="2919064"/>
                  </a:cubicBezTo>
                  <a:close/>
                  <a:moveTo>
                    <a:pt x="2354695" y="2772003"/>
                  </a:moveTo>
                  <a:cubicBezTo>
                    <a:pt x="2408602" y="2765314"/>
                    <a:pt x="2463772" y="2790663"/>
                    <a:pt x="2492640" y="2840665"/>
                  </a:cubicBezTo>
                  <a:cubicBezTo>
                    <a:pt x="2531131" y="2907333"/>
                    <a:pt x="2508288" y="2992583"/>
                    <a:pt x="2441620" y="3031074"/>
                  </a:cubicBezTo>
                  <a:cubicBezTo>
                    <a:pt x="2374951" y="3069565"/>
                    <a:pt x="2289702" y="3046722"/>
                    <a:pt x="2251211" y="2980054"/>
                  </a:cubicBezTo>
                  <a:cubicBezTo>
                    <a:pt x="2212720" y="2913385"/>
                    <a:pt x="2235562" y="2828136"/>
                    <a:pt x="2302231" y="2789645"/>
                  </a:cubicBezTo>
                  <a:cubicBezTo>
                    <a:pt x="2318898" y="2780022"/>
                    <a:pt x="2336726" y="2774233"/>
                    <a:pt x="2354695" y="2772003"/>
                  </a:cubicBezTo>
                  <a:close/>
                  <a:moveTo>
                    <a:pt x="890584" y="2769802"/>
                  </a:moveTo>
                  <a:cubicBezTo>
                    <a:pt x="908553" y="2772032"/>
                    <a:pt x="926381" y="2777821"/>
                    <a:pt x="943048" y="2787444"/>
                  </a:cubicBezTo>
                  <a:cubicBezTo>
                    <a:pt x="1009717" y="2825935"/>
                    <a:pt x="1032559" y="2911184"/>
                    <a:pt x="994068" y="2977853"/>
                  </a:cubicBezTo>
                  <a:cubicBezTo>
                    <a:pt x="955577" y="3044521"/>
                    <a:pt x="870328" y="3067364"/>
                    <a:pt x="803659" y="3028873"/>
                  </a:cubicBezTo>
                  <a:cubicBezTo>
                    <a:pt x="736991" y="2990382"/>
                    <a:pt x="714148" y="2905132"/>
                    <a:pt x="752639" y="2838464"/>
                  </a:cubicBezTo>
                  <a:cubicBezTo>
                    <a:pt x="781508" y="2788462"/>
                    <a:pt x="836678" y="2763113"/>
                    <a:pt x="890584" y="2769802"/>
                  </a:cubicBezTo>
                  <a:close/>
                  <a:moveTo>
                    <a:pt x="1618144" y="2641452"/>
                  </a:moveTo>
                  <a:cubicBezTo>
                    <a:pt x="1695126" y="2641452"/>
                    <a:pt x="1757533" y="2703859"/>
                    <a:pt x="1757533" y="2780841"/>
                  </a:cubicBezTo>
                  <a:cubicBezTo>
                    <a:pt x="1757533" y="2857823"/>
                    <a:pt x="1695126" y="2920230"/>
                    <a:pt x="1618144" y="2920230"/>
                  </a:cubicBezTo>
                  <a:cubicBezTo>
                    <a:pt x="1541162" y="2920230"/>
                    <a:pt x="1478755" y="2857823"/>
                    <a:pt x="1478755" y="2780841"/>
                  </a:cubicBezTo>
                  <a:cubicBezTo>
                    <a:pt x="1478755" y="2703859"/>
                    <a:pt x="1541162" y="2641452"/>
                    <a:pt x="1618144" y="2641452"/>
                  </a:cubicBezTo>
                  <a:close/>
                  <a:moveTo>
                    <a:pt x="1300537" y="2603448"/>
                  </a:moveTo>
                  <a:cubicBezTo>
                    <a:pt x="1318470" y="2600951"/>
                    <a:pt x="1337190" y="2601929"/>
                    <a:pt x="1355779" y="2606910"/>
                  </a:cubicBezTo>
                  <a:cubicBezTo>
                    <a:pt x="1430138" y="2626834"/>
                    <a:pt x="1474267" y="2703267"/>
                    <a:pt x="1454342" y="2777626"/>
                  </a:cubicBezTo>
                  <a:cubicBezTo>
                    <a:pt x="1434418" y="2851985"/>
                    <a:pt x="1357985" y="2896113"/>
                    <a:pt x="1283626" y="2876189"/>
                  </a:cubicBezTo>
                  <a:cubicBezTo>
                    <a:pt x="1209267" y="2856264"/>
                    <a:pt x="1165139" y="2779832"/>
                    <a:pt x="1185063" y="2705473"/>
                  </a:cubicBezTo>
                  <a:cubicBezTo>
                    <a:pt x="1200007" y="2649704"/>
                    <a:pt x="1246736" y="2610939"/>
                    <a:pt x="1300537" y="2603448"/>
                  </a:cubicBezTo>
                  <a:close/>
                  <a:moveTo>
                    <a:pt x="1935750" y="2603447"/>
                  </a:moveTo>
                  <a:cubicBezTo>
                    <a:pt x="1989551" y="2610938"/>
                    <a:pt x="2036280" y="2649703"/>
                    <a:pt x="2051224" y="2705472"/>
                  </a:cubicBezTo>
                  <a:cubicBezTo>
                    <a:pt x="2071148" y="2779831"/>
                    <a:pt x="2027020" y="2856263"/>
                    <a:pt x="1952661" y="2876188"/>
                  </a:cubicBezTo>
                  <a:cubicBezTo>
                    <a:pt x="1878302" y="2896112"/>
                    <a:pt x="1801869" y="2851984"/>
                    <a:pt x="1781945" y="2777625"/>
                  </a:cubicBezTo>
                  <a:cubicBezTo>
                    <a:pt x="1762020" y="2703266"/>
                    <a:pt x="1806149" y="2626833"/>
                    <a:pt x="1880508" y="2606909"/>
                  </a:cubicBezTo>
                  <a:cubicBezTo>
                    <a:pt x="1899097" y="2601928"/>
                    <a:pt x="1917817" y="2600950"/>
                    <a:pt x="1935750" y="2603447"/>
                  </a:cubicBezTo>
                  <a:close/>
                  <a:moveTo>
                    <a:pt x="2673685" y="2534296"/>
                  </a:moveTo>
                  <a:cubicBezTo>
                    <a:pt x="2709358" y="2534296"/>
                    <a:pt x="2745031" y="2547905"/>
                    <a:pt x="2772248" y="2575122"/>
                  </a:cubicBezTo>
                  <a:cubicBezTo>
                    <a:pt x="2826683" y="2629557"/>
                    <a:pt x="2826683" y="2717814"/>
                    <a:pt x="2772248" y="2772248"/>
                  </a:cubicBezTo>
                  <a:cubicBezTo>
                    <a:pt x="2717814" y="2826683"/>
                    <a:pt x="2629557" y="2826683"/>
                    <a:pt x="2575122" y="2772248"/>
                  </a:cubicBezTo>
                  <a:cubicBezTo>
                    <a:pt x="2520688" y="2717814"/>
                    <a:pt x="2520688" y="2629557"/>
                    <a:pt x="2575122" y="2575122"/>
                  </a:cubicBezTo>
                  <a:cubicBezTo>
                    <a:pt x="2602340" y="2547905"/>
                    <a:pt x="2638012" y="2534296"/>
                    <a:pt x="2673685" y="2534296"/>
                  </a:cubicBezTo>
                  <a:close/>
                  <a:moveTo>
                    <a:pt x="568404" y="2534296"/>
                  </a:moveTo>
                  <a:cubicBezTo>
                    <a:pt x="604077" y="2534296"/>
                    <a:pt x="639750" y="2547905"/>
                    <a:pt x="666967" y="2575122"/>
                  </a:cubicBezTo>
                  <a:cubicBezTo>
                    <a:pt x="721401" y="2629557"/>
                    <a:pt x="721401" y="2717814"/>
                    <a:pt x="666967" y="2772248"/>
                  </a:cubicBezTo>
                  <a:cubicBezTo>
                    <a:pt x="612532" y="2826683"/>
                    <a:pt x="524275" y="2826683"/>
                    <a:pt x="469841" y="2772248"/>
                  </a:cubicBezTo>
                  <a:cubicBezTo>
                    <a:pt x="415406" y="2717814"/>
                    <a:pt x="415406" y="2629557"/>
                    <a:pt x="469841" y="2575122"/>
                  </a:cubicBezTo>
                  <a:cubicBezTo>
                    <a:pt x="497058" y="2547905"/>
                    <a:pt x="532731" y="2534296"/>
                    <a:pt x="568404" y="2534296"/>
                  </a:cubicBezTo>
                  <a:close/>
                  <a:moveTo>
                    <a:pt x="1058830" y="2487999"/>
                  </a:moveTo>
                  <a:cubicBezTo>
                    <a:pt x="1076799" y="2490228"/>
                    <a:pt x="1094627" y="2496018"/>
                    <a:pt x="1111294" y="2505641"/>
                  </a:cubicBezTo>
                  <a:cubicBezTo>
                    <a:pt x="1177963" y="2544132"/>
                    <a:pt x="1200805" y="2629381"/>
                    <a:pt x="1162314" y="2696050"/>
                  </a:cubicBezTo>
                  <a:cubicBezTo>
                    <a:pt x="1123823" y="2762718"/>
                    <a:pt x="1038574" y="2785561"/>
                    <a:pt x="971905" y="2747070"/>
                  </a:cubicBezTo>
                  <a:cubicBezTo>
                    <a:pt x="905237" y="2708579"/>
                    <a:pt x="882394" y="2623329"/>
                    <a:pt x="920885" y="2556661"/>
                  </a:cubicBezTo>
                  <a:cubicBezTo>
                    <a:pt x="949754" y="2506659"/>
                    <a:pt x="1004923" y="2481310"/>
                    <a:pt x="1058830" y="2487999"/>
                  </a:cubicBezTo>
                  <a:close/>
                  <a:moveTo>
                    <a:pt x="2176445" y="2487998"/>
                  </a:moveTo>
                  <a:cubicBezTo>
                    <a:pt x="2230352" y="2481309"/>
                    <a:pt x="2285521" y="2506658"/>
                    <a:pt x="2314390" y="2556660"/>
                  </a:cubicBezTo>
                  <a:cubicBezTo>
                    <a:pt x="2352881" y="2623328"/>
                    <a:pt x="2330038" y="2708578"/>
                    <a:pt x="2263370" y="2747069"/>
                  </a:cubicBezTo>
                  <a:cubicBezTo>
                    <a:pt x="2196701" y="2785560"/>
                    <a:pt x="2111452" y="2762717"/>
                    <a:pt x="2072961" y="2696049"/>
                  </a:cubicBezTo>
                  <a:cubicBezTo>
                    <a:pt x="2034470" y="2629380"/>
                    <a:pt x="2057312" y="2544131"/>
                    <a:pt x="2123981" y="2505640"/>
                  </a:cubicBezTo>
                  <a:cubicBezTo>
                    <a:pt x="2140648" y="2496017"/>
                    <a:pt x="2158476" y="2490227"/>
                    <a:pt x="2176445" y="2487998"/>
                  </a:cubicBezTo>
                  <a:close/>
                  <a:moveTo>
                    <a:pt x="2433499" y="2303721"/>
                  </a:moveTo>
                  <a:cubicBezTo>
                    <a:pt x="2469172" y="2303721"/>
                    <a:pt x="2504845" y="2317330"/>
                    <a:pt x="2532062" y="2344547"/>
                  </a:cubicBezTo>
                  <a:cubicBezTo>
                    <a:pt x="2586497" y="2398982"/>
                    <a:pt x="2586497" y="2487239"/>
                    <a:pt x="2532062" y="2541673"/>
                  </a:cubicBezTo>
                  <a:cubicBezTo>
                    <a:pt x="2477628" y="2596108"/>
                    <a:pt x="2389371" y="2596108"/>
                    <a:pt x="2334936" y="2541673"/>
                  </a:cubicBezTo>
                  <a:cubicBezTo>
                    <a:pt x="2280502" y="2487239"/>
                    <a:pt x="2280502" y="2398982"/>
                    <a:pt x="2334936" y="2344547"/>
                  </a:cubicBezTo>
                  <a:cubicBezTo>
                    <a:pt x="2362154" y="2317330"/>
                    <a:pt x="2397826" y="2303721"/>
                    <a:pt x="2433499" y="2303721"/>
                  </a:cubicBezTo>
                  <a:close/>
                  <a:moveTo>
                    <a:pt x="802789" y="2303721"/>
                  </a:moveTo>
                  <a:cubicBezTo>
                    <a:pt x="838462" y="2303721"/>
                    <a:pt x="874135" y="2317330"/>
                    <a:pt x="901352" y="2344547"/>
                  </a:cubicBezTo>
                  <a:cubicBezTo>
                    <a:pt x="955786" y="2398982"/>
                    <a:pt x="955786" y="2487239"/>
                    <a:pt x="901352" y="2541673"/>
                  </a:cubicBezTo>
                  <a:cubicBezTo>
                    <a:pt x="846917" y="2596108"/>
                    <a:pt x="758660" y="2596108"/>
                    <a:pt x="704226" y="2541673"/>
                  </a:cubicBezTo>
                  <a:cubicBezTo>
                    <a:pt x="649791" y="2487239"/>
                    <a:pt x="649791" y="2398982"/>
                    <a:pt x="704226" y="2344547"/>
                  </a:cubicBezTo>
                  <a:cubicBezTo>
                    <a:pt x="731443" y="2317330"/>
                    <a:pt x="767116" y="2303721"/>
                    <a:pt x="802789" y="2303721"/>
                  </a:cubicBezTo>
                  <a:close/>
                  <a:moveTo>
                    <a:pt x="1618144" y="2290932"/>
                  </a:moveTo>
                  <a:cubicBezTo>
                    <a:pt x="1695126" y="2290932"/>
                    <a:pt x="1757533" y="2353339"/>
                    <a:pt x="1757533" y="2430321"/>
                  </a:cubicBezTo>
                  <a:cubicBezTo>
                    <a:pt x="1757533" y="2507303"/>
                    <a:pt x="1695126" y="2569710"/>
                    <a:pt x="1618144" y="2569710"/>
                  </a:cubicBezTo>
                  <a:cubicBezTo>
                    <a:pt x="1541162" y="2569710"/>
                    <a:pt x="1478755" y="2507303"/>
                    <a:pt x="1478755" y="2430321"/>
                  </a:cubicBezTo>
                  <a:cubicBezTo>
                    <a:pt x="1478755" y="2353339"/>
                    <a:pt x="1541162" y="2290932"/>
                    <a:pt x="1618144" y="2290932"/>
                  </a:cubicBezTo>
                  <a:close/>
                  <a:moveTo>
                    <a:pt x="1922184" y="2232309"/>
                  </a:moveTo>
                  <a:cubicBezTo>
                    <a:pt x="1976497" y="2233208"/>
                    <a:pt x="2027590" y="2266008"/>
                    <a:pt x="2049198" y="2319548"/>
                  </a:cubicBezTo>
                  <a:cubicBezTo>
                    <a:pt x="2078009" y="2390935"/>
                    <a:pt x="2043494" y="2472163"/>
                    <a:pt x="1972107" y="2500975"/>
                  </a:cubicBezTo>
                  <a:cubicBezTo>
                    <a:pt x="1900720" y="2529786"/>
                    <a:pt x="1819492" y="2495271"/>
                    <a:pt x="1790681" y="2423884"/>
                  </a:cubicBezTo>
                  <a:cubicBezTo>
                    <a:pt x="1761869" y="2352497"/>
                    <a:pt x="1796384" y="2271269"/>
                    <a:pt x="1867771" y="2242457"/>
                  </a:cubicBezTo>
                  <a:cubicBezTo>
                    <a:pt x="1885618" y="2235255"/>
                    <a:pt x="1904080" y="2232010"/>
                    <a:pt x="1922184" y="2232309"/>
                  </a:cubicBezTo>
                  <a:close/>
                  <a:moveTo>
                    <a:pt x="2923548" y="2229317"/>
                  </a:moveTo>
                  <a:cubicBezTo>
                    <a:pt x="2941517" y="2231546"/>
                    <a:pt x="2959346" y="2237336"/>
                    <a:pt x="2976013" y="2246959"/>
                  </a:cubicBezTo>
                  <a:cubicBezTo>
                    <a:pt x="3042681" y="2285450"/>
                    <a:pt x="3065524" y="2370699"/>
                    <a:pt x="3027033" y="2437368"/>
                  </a:cubicBezTo>
                  <a:cubicBezTo>
                    <a:pt x="2988542" y="2504036"/>
                    <a:pt x="2903292" y="2526879"/>
                    <a:pt x="2836624" y="2488388"/>
                  </a:cubicBezTo>
                  <a:cubicBezTo>
                    <a:pt x="2769955" y="2449897"/>
                    <a:pt x="2747113" y="2364647"/>
                    <a:pt x="2785604" y="2297979"/>
                  </a:cubicBezTo>
                  <a:cubicBezTo>
                    <a:pt x="2814472" y="2247977"/>
                    <a:pt x="2869642" y="2222628"/>
                    <a:pt x="2923548" y="2229317"/>
                  </a:cubicBezTo>
                  <a:close/>
                  <a:moveTo>
                    <a:pt x="1307448" y="2228938"/>
                  </a:moveTo>
                  <a:cubicBezTo>
                    <a:pt x="1325555" y="2228837"/>
                    <a:pt x="1343980" y="2232284"/>
                    <a:pt x="1361746" y="2239683"/>
                  </a:cubicBezTo>
                  <a:cubicBezTo>
                    <a:pt x="1432813" y="2269275"/>
                    <a:pt x="1466435" y="2350877"/>
                    <a:pt x="1436842" y="2421944"/>
                  </a:cubicBezTo>
                  <a:cubicBezTo>
                    <a:pt x="1407250" y="2493011"/>
                    <a:pt x="1325648" y="2526632"/>
                    <a:pt x="1254581" y="2497040"/>
                  </a:cubicBezTo>
                  <a:cubicBezTo>
                    <a:pt x="1183514" y="2467447"/>
                    <a:pt x="1149892" y="2385845"/>
                    <a:pt x="1179485" y="2314778"/>
                  </a:cubicBezTo>
                  <a:cubicBezTo>
                    <a:pt x="1201680" y="2261478"/>
                    <a:pt x="1253129" y="2229241"/>
                    <a:pt x="1307448" y="2228938"/>
                  </a:cubicBezTo>
                  <a:close/>
                  <a:moveTo>
                    <a:pt x="321151" y="2227116"/>
                  </a:moveTo>
                  <a:cubicBezTo>
                    <a:pt x="375057" y="2220427"/>
                    <a:pt x="430227" y="2245776"/>
                    <a:pt x="459095" y="2295778"/>
                  </a:cubicBezTo>
                  <a:cubicBezTo>
                    <a:pt x="497586" y="2362446"/>
                    <a:pt x="474744" y="2447696"/>
                    <a:pt x="408075" y="2486187"/>
                  </a:cubicBezTo>
                  <a:cubicBezTo>
                    <a:pt x="341407" y="2524678"/>
                    <a:pt x="256157" y="2501835"/>
                    <a:pt x="217666" y="2435167"/>
                  </a:cubicBezTo>
                  <a:cubicBezTo>
                    <a:pt x="179175" y="2368498"/>
                    <a:pt x="202018" y="2283249"/>
                    <a:pt x="268686" y="2244758"/>
                  </a:cubicBezTo>
                  <a:cubicBezTo>
                    <a:pt x="285353" y="2235135"/>
                    <a:pt x="303182" y="2229345"/>
                    <a:pt x="321151" y="2227116"/>
                  </a:cubicBezTo>
                  <a:close/>
                  <a:moveTo>
                    <a:pt x="2633975" y="2065940"/>
                  </a:moveTo>
                  <a:cubicBezTo>
                    <a:pt x="2651944" y="2068169"/>
                    <a:pt x="2669773" y="2073959"/>
                    <a:pt x="2686440" y="2083582"/>
                  </a:cubicBezTo>
                  <a:cubicBezTo>
                    <a:pt x="2753108" y="2122073"/>
                    <a:pt x="2775951" y="2207322"/>
                    <a:pt x="2737460" y="2273991"/>
                  </a:cubicBezTo>
                  <a:cubicBezTo>
                    <a:pt x="2698969" y="2340659"/>
                    <a:pt x="2613719" y="2363502"/>
                    <a:pt x="2547051" y="2325011"/>
                  </a:cubicBezTo>
                  <a:cubicBezTo>
                    <a:pt x="2480382" y="2286520"/>
                    <a:pt x="2457540" y="2201270"/>
                    <a:pt x="2496031" y="2134602"/>
                  </a:cubicBezTo>
                  <a:cubicBezTo>
                    <a:pt x="2524899" y="2084600"/>
                    <a:pt x="2580069" y="2059251"/>
                    <a:pt x="2633975" y="2065940"/>
                  </a:cubicBezTo>
                  <a:close/>
                  <a:moveTo>
                    <a:pt x="601300" y="2065939"/>
                  </a:moveTo>
                  <a:cubicBezTo>
                    <a:pt x="655206" y="2059250"/>
                    <a:pt x="710376" y="2084599"/>
                    <a:pt x="739244" y="2134601"/>
                  </a:cubicBezTo>
                  <a:cubicBezTo>
                    <a:pt x="777735" y="2201269"/>
                    <a:pt x="754893" y="2286519"/>
                    <a:pt x="688224" y="2325010"/>
                  </a:cubicBezTo>
                  <a:cubicBezTo>
                    <a:pt x="621556" y="2363501"/>
                    <a:pt x="536306" y="2340658"/>
                    <a:pt x="497815" y="2273990"/>
                  </a:cubicBezTo>
                  <a:cubicBezTo>
                    <a:pt x="459324" y="2207321"/>
                    <a:pt x="482167" y="2122072"/>
                    <a:pt x="548835" y="2083581"/>
                  </a:cubicBezTo>
                  <a:cubicBezTo>
                    <a:pt x="565502" y="2073958"/>
                    <a:pt x="583331" y="2068168"/>
                    <a:pt x="601300" y="2065939"/>
                  </a:cubicBezTo>
                  <a:close/>
                  <a:moveTo>
                    <a:pt x="2188338" y="2054750"/>
                  </a:moveTo>
                  <a:cubicBezTo>
                    <a:pt x="2224011" y="2054750"/>
                    <a:pt x="2259684" y="2068359"/>
                    <a:pt x="2286901" y="2095576"/>
                  </a:cubicBezTo>
                  <a:cubicBezTo>
                    <a:pt x="2341336" y="2150011"/>
                    <a:pt x="2341336" y="2238268"/>
                    <a:pt x="2286901" y="2292702"/>
                  </a:cubicBezTo>
                  <a:cubicBezTo>
                    <a:pt x="2232467" y="2347137"/>
                    <a:pt x="2144210" y="2347137"/>
                    <a:pt x="2089775" y="2292702"/>
                  </a:cubicBezTo>
                  <a:cubicBezTo>
                    <a:pt x="2035341" y="2238268"/>
                    <a:pt x="2035341" y="2150011"/>
                    <a:pt x="2089775" y="2095576"/>
                  </a:cubicBezTo>
                  <a:cubicBezTo>
                    <a:pt x="2116993" y="2068359"/>
                    <a:pt x="2152665" y="2054750"/>
                    <a:pt x="2188338" y="2054750"/>
                  </a:cubicBezTo>
                  <a:close/>
                  <a:moveTo>
                    <a:pt x="1047950" y="2054750"/>
                  </a:moveTo>
                  <a:cubicBezTo>
                    <a:pt x="1083623" y="2054750"/>
                    <a:pt x="1119296" y="2068359"/>
                    <a:pt x="1146513" y="2095576"/>
                  </a:cubicBezTo>
                  <a:cubicBezTo>
                    <a:pt x="1200947" y="2150011"/>
                    <a:pt x="1200947" y="2238268"/>
                    <a:pt x="1146513" y="2292702"/>
                  </a:cubicBezTo>
                  <a:cubicBezTo>
                    <a:pt x="1092078" y="2347137"/>
                    <a:pt x="1003821" y="2347137"/>
                    <a:pt x="949387" y="2292702"/>
                  </a:cubicBezTo>
                  <a:cubicBezTo>
                    <a:pt x="894952" y="2238268"/>
                    <a:pt x="894952" y="2150011"/>
                    <a:pt x="949387" y="2095576"/>
                  </a:cubicBezTo>
                  <a:cubicBezTo>
                    <a:pt x="976604" y="2068359"/>
                    <a:pt x="1012277" y="2054750"/>
                    <a:pt x="1047950" y="2054750"/>
                  </a:cubicBezTo>
                  <a:close/>
                  <a:moveTo>
                    <a:pt x="1618144" y="1932792"/>
                  </a:moveTo>
                  <a:cubicBezTo>
                    <a:pt x="1695126" y="1932792"/>
                    <a:pt x="1757533" y="1995199"/>
                    <a:pt x="1757533" y="2072181"/>
                  </a:cubicBezTo>
                  <a:cubicBezTo>
                    <a:pt x="1757533" y="2149163"/>
                    <a:pt x="1695126" y="2211570"/>
                    <a:pt x="1618144" y="2211570"/>
                  </a:cubicBezTo>
                  <a:cubicBezTo>
                    <a:pt x="1541162" y="2211570"/>
                    <a:pt x="1478755" y="2149163"/>
                    <a:pt x="1478755" y="2072181"/>
                  </a:cubicBezTo>
                  <a:cubicBezTo>
                    <a:pt x="1478755" y="1995199"/>
                    <a:pt x="1541162" y="1932792"/>
                    <a:pt x="1618144" y="1932792"/>
                  </a:cubicBezTo>
                  <a:close/>
                  <a:moveTo>
                    <a:pt x="3044452" y="1870826"/>
                  </a:moveTo>
                  <a:cubicBezTo>
                    <a:pt x="3062386" y="1868329"/>
                    <a:pt x="3081105" y="1869307"/>
                    <a:pt x="3099695" y="1874288"/>
                  </a:cubicBezTo>
                  <a:cubicBezTo>
                    <a:pt x="3174054" y="1894212"/>
                    <a:pt x="3218182" y="1970645"/>
                    <a:pt x="3198258" y="2045004"/>
                  </a:cubicBezTo>
                  <a:cubicBezTo>
                    <a:pt x="3178333" y="2119363"/>
                    <a:pt x="3101901" y="2163491"/>
                    <a:pt x="3027542" y="2143567"/>
                  </a:cubicBezTo>
                  <a:cubicBezTo>
                    <a:pt x="2953183" y="2123642"/>
                    <a:pt x="2909054" y="2047209"/>
                    <a:pt x="2928979" y="1972851"/>
                  </a:cubicBezTo>
                  <a:cubicBezTo>
                    <a:pt x="2943922" y="1917081"/>
                    <a:pt x="2990651" y="1878317"/>
                    <a:pt x="3044452" y="1870826"/>
                  </a:cubicBezTo>
                  <a:close/>
                  <a:moveTo>
                    <a:pt x="200827" y="1868625"/>
                  </a:moveTo>
                  <a:cubicBezTo>
                    <a:pt x="254628" y="1876116"/>
                    <a:pt x="301357" y="1914880"/>
                    <a:pt x="316300" y="1970650"/>
                  </a:cubicBezTo>
                  <a:cubicBezTo>
                    <a:pt x="336225" y="2045008"/>
                    <a:pt x="292096" y="2121441"/>
                    <a:pt x="217737" y="2141366"/>
                  </a:cubicBezTo>
                  <a:cubicBezTo>
                    <a:pt x="143379" y="2161290"/>
                    <a:pt x="66946" y="2117162"/>
                    <a:pt x="47021" y="2042803"/>
                  </a:cubicBezTo>
                  <a:cubicBezTo>
                    <a:pt x="27097" y="1968444"/>
                    <a:pt x="71225" y="1892011"/>
                    <a:pt x="145584" y="1872087"/>
                  </a:cubicBezTo>
                  <a:cubicBezTo>
                    <a:pt x="164174" y="1867106"/>
                    <a:pt x="182893" y="1866128"/>
                    <a:pt x="200827" y="1868625"/>
                  </a:cubicBezTo>
                  <a:close/>
                  <a:moveTo>
                    <a:pt x="1935095" y="1801507"/>
                  </a:moveTo>
                  <a:cubicBezTo>
                    <a:pt x="1970768" y="1801507"/>
                    <a:pt x="2006441" y="1815116"/>
                    <a:pt x="2033658" y="1842333"/>
                  </a:cubicBezTo>
                  <a:cubicBezTo>
                    <a:pt x="2088093" y="1896768"/>
                    <a:pt x="2088093" y="1985025"/>
                    <a:pt x="2033658" y="2039459"/>
                  </a:cubicBezTo>
                  <a:cubicBezTo>
                    <a:pt x="1979224" y="2093894"/>
                    <a:pt x="1890967" y="2093894"/>
                    <a:pt x="1836532" y="2039459"/>
                  </a:cubicBezTo>
                  <a:cubicBezTo>
                    <a:pt x="1782098" y="1985025"/>
                    <a:pt x="1782098" y="1896768"/>
                    <a:pt x="1836532" y="1842333"/>
                  </a:cubicBezTo>
                  <a:cubicBezTo>
                    <a:pt x="1863750" y="1815116"/>
                    <a:pt x="1899422" y="1801507"/>
                    <a:pt x="1935095" y="1801507"/>
                  </a:cubicBezTo>
                  <a:close/>
                  <a:moveTo>
                    <a:pt x="1301193" y="1801507"/>
                  </a:moveTo>
                  <a:cubicBezTo>
                    <a:pt x="1336866" y="1801507"/>
                    <a:pt x="1372539" y="1815116"/>
                    <a:pt x="1399756" y="1842333"/>
                  </a:cubicBezTo>
                  <a:cubicBezTo>
                    <a:pt x="1454190" y="1896768"/>
                    <a:pt x="1454190" y="1985025"/>
                    <a:pt x="1399756" y="2039459"/>
                  </a:cubicBezTo>
                  <a:cubicBezTo>
                    <a:pt x="1345321" y="2093894"/>
                    <a:pt x="1257064" y="2093894"/>
                    <a:pt x="1202630" y="2039459"/>
                  </a:cubicBezTo>
                  <a:cubicBezTo>
                    <a:pt x="1148195" y="1985025"/>
                    <a:pt x="1148195" y="1896768"/>
                    <a:pt x="1202630" y="1842333"/>
                  </a:cubicBezTo>
                  <a:cubicBezTo>
                    <a:pt x="1229847" y="1815116"/>
                    <a:pt x="1265520" y="1801507"/>
                    <a:pt x="1301193" y="1801507"/>
                  </a:cubicBezTo>
                  <a:close/>
                  <a:moveTo>
                    <a:pt x="2361845" y="1794502"/>
                  </a:moveTo>
                  <a:cubicBezTo>
                    <a:pt x="2379951" y="1794401"/>
                    <a:pt x="2398376" y="1797848"/>
                    <a:pt x="2416143" y="1805247"/>
                  </a:cubicBezTo>
                  <a:cubicBezTo>
                    <a:pt x="2487210" y="1834839"/>
                    <a:pt x="2520832" y="1916441"/>
                    <a:pt x="2491239" y="1987508"/>
                  </a:cubicBezTo>
                  <a:cubicBezTo>
                    <a:pt x="2461646" y="2058575"/>
                    <a:pt x="2380044" y="2092196"/>
                    <a:pt x="2308978" y="2062604"/>
                  </a:cubicBezTo>
                  <a:cubicBezTo>
                    <a:pt x="2237911" y="2033011"/>
                    <a:pt x="2204289" y="1951409"/>
                    <a:pt x="2233882" y="1880342"/>
                  </a:cubicBezTo>
                  <a:cubicBezTo>
                    <a:pt x="2256076" y="1827042"/>
                    <a:pt x="2307526" y="1794805"/>
                    <a:pt x="2361845" y="1794502"/>
                  </a:cubicBezTo>
                  <a:close/>
                  <a:moveTo>
                    <a:pt x="2712774" y="1788093"/>
                  </a:moveTo>
                  <a:cubicBezTo>
                    <a:pt x="2730708" y="1785596"/>
                    <a:pt x="2749427" y="1786574"/>
                    <a:pt x="2768017" y="1791555"/>
                  </a:cubicBezTo>
                  <a:cubicBezTo>
                    <a:pt x="2842376" y="1811479"/>
                    <a:pt x="2886504" y="1887912"/>
                    <a:pt x="2866580" y="1962271"/>
                  </a:cubicBezTo>
                  <a:cubicBezTo>
                    <a:pt x="2846655" y="2036630"/>
                    <a:pt x="2770223" y="2080758"/>
                    <a:pt x="2695864" y="2060834"/>
                  </a:cubicBezTo>
                  <a:cubicBezTo>
                    <a:pt x="2621505" y="2040909"/>
                    <a:pt x="2577376" y="1964476"/>
                    <a:pt x="2597301" y="1890118"/>
                  </a:cubicBezTo>
                  <a:cubicBezTo>
                    <a:pt x="2612244" y="1834348"/>
                    <a:pt x="2658973" y="1795584"/>
                    <a:pt x="2712774" y="1788093"/>
                  </a:cubicBezTo>
                  <a:close/>
                  <a:moveTo>
                    <a:pt x="523513" y="1788092"/>
                  </a:moveTo>
                  <a:cubicBezTo>
                    <a:pt x="577314" y="1795583"/>
                    <a:pt x="624043" y="1834347"/>
                    <a:pt x="638986" y="1890117"/>
                  </a:cubicBezTo>
                  <a:cubicBezTo>
                    <a:pt x="658911" y="1964475"/>
                    <a:pt x="614782" y="2040908"/>
                    <a:pt x="540423" y="2060833"/>
                  </a:cubicBezTo>
                  <a:cubicBezTo>
                    <a:pt x="466065" y="2080757"/>
                    <a:pt x="389632" y="2036629"/>
                    <a:pt x="369707" y="1962270"/>
                  </a:cubicBezTo>
                  <a:cubicBezTo>
                    <a:pt x="349783" y="1887911"/>
                    <a:pt x="393911" y="1811478"/>
                    <a:pt x="468270" y="1791554"/>
                  </a:cubicBezTo>
                  <a:cubicBezTo>
                    <a:pt x="486860" y="1786573"/>
                    <a:pt x="505579" y="1785595"/>
                    <a:pt x="523513" y="1788092"/>
                  </a:cubicBezTo>
                  <a:close/>
                  <a:moveTo>
                    <a:pt x="872618" y="1786333"/>
                  </a:moveTo>
                  <a:cubicBezTo>
                    <a:pt x="926930" y="1787232"/>
                    <a:pt x="978023" y="1820032"/>
                    <a:pt x="999631" y="1873572"/>
                  </a:cubicBezTo>
                  <a:cubicBezTo>
                    <a:pt x="1028443" y="1944959"/>
                    <a:pt x="993928" y="2026187"/>
                    <a:pt x="922541" y="2054999"/>
                  </a:cubicBezTo>
                  <a:cubicBezTo>
                    <a:pt x="851154" y="2083810"/>
                    <a:pt x="769926" y="2049295"/>
                    <a:pt x="741114" y="1977908"/>
                  </a:cubicBezTo>
                  <a:cubicBezTo>
                    <a:pt x="712303" y="1906521"/>
                    <a:pt x="746818" y="1825293"/>
                    <a:pt x="818205" y="1796481"/>
                  </a:cubicBezTo>
                  <a:cubicBezTo>
                    <a:pt x="836052" y="1789279"/>
                    <a:pt x="854514" y="1786034"/>
                    <a:pt x="872618" y="1786333"/>
                  </a:cubicBezTo>
                  <a:close/>
                  <a:moveTo>
                    <a:pt x="2771230" y="1488366"/>
                  </a:moveTo>
                  <a:cubicBezTo>
                    <a:pt x="2848212" y="1488366"/>
                    <a:pt x="2910619" y="1550773"/>
                    <a:pt x="2910619" y="1627755"/>
                  </a:cubicBezTo>
                  <a:cubicBezTo>
                    <a:pt x="2910619" y="1704737"/>
                    <a:pt x="2848212" y="1767144"/>
                    <a:pt x="2771230" y="1767144"/>
                  </a:cubicBezTo>
                  <a:cubicBezTo>
                    <a:pt x="2694248" y="1767144"/>
                    <a:pt x="2631841" y="1704737"/>
                    <a:pt x="2631841" y="1627755"/>
                  </a:cubicBezTo>
                  <a:cubicBezTo>
                    <a:pt x="2631841" y="1550773"/>
                    <a:pt x="2694248" y="1488366"/>
                    <a:pt x="2771230" y="1488366"/>
                  </a:cubicBezTo>
                  <a:close/>
                  <a:moveTo>
                    <a:pt x="465058" y="1488366"/>
                  </a:moveTo>
                  <a:cubicBezTo>
                    <a:pt x="542040" y="1488366"/>
                    <a:pt x="604447" y="1550773"/>
                    <a:pt x="604447" y="1627755"/>
                  </a:cubicBezTo>
                  <a:cubicBezTo>
                    <a:pt x="604447" y="1704737"/>
                    <a:pt x="542040" y="1767144"/>
                    <a:pt x="465058" y="1767144"/>
                  </a:cubicBezTo>
                  <a:cubicBezTo>
                    <a:pt x="388076" y="1767144"/>
                    <a:pt x="325669" y="1704737"/>
                    <a:pt x="325669" y="1627755"/>
                  </a:cubicBezTo>
                  <a:cubicBezTo>
                    <a:pt x="325669" y="1550773"/>
                    <a:pt x="388076" y="1488366"/>
                    <a:pt x="465058" y="1488366"/>
                  </a:cubicBezTo>
                  <a:close/>
                  <a:moveTo>
                    <a:pt x="3108501" y="1484556"/>
                  </a:moveTo>
                  <a:cubicBezTo>
                    <a:pt x="3185483" y="1484556"/>
                    <a:pt x="3247890" y="1546963"/>
                    <a:pt x="3247890" y="1623945"/>
                  </a:cubicBezTo>
                  <a:cubicBezTo>
                    <a:pt x="3247890" y="1700927"/>
                    <a:pt x="3185483" y="1763334"/>
                    <a:pt x="3108501" y="1763334"/>
                  </a:cubicBezTo>
                  <a:cubicBezTo>
                    <a:pt x="3031519" y="1763334"/>
                    <a:pt x="2969112" y="1700927"/>
                    <a:pt x="2969112" y="1623945"/>
                  </a:cubicBezTo>
                  <a:cubicBezTo>
                    <a:pt x="2969112" y="1546963"/>
                    <a:pt x="3031519" y="1484556"/>
                    <a:pt x="3108501" y="1484556"/>
                  </a:cubicBezTo>
                  <a:close/>
                  <a:moveTo>
                    <a:pt x="2424520" y="1484556"/>
                  </a:moveTo>
                  <a:cubicBezTo>
                    <a:pt x="2501502" y="1484556"/>
                    <a:pt x="2563909" y="1546963"/>
                    <a:pt x="2563909" y="1623945"/>
                  </a:cubicBezTo>
                  <a:cubicBezTo>
                    <a:pt x="2563909" y="1700927"/>
                    <a:pt x="2501502" y="1763334"/>
                    <a:pt x="2424520" y="1763334"/>
                  </a:cubicBezTo>
                  <a:cubicBezTo>
                    <a:pt x="2347538" y="1763334"/>
                    <a:pt x="2285131" y="1700927"/>
                    <a:pt x="2285131" y="1623945"/>
                  </a:cubicBezTo>
                  <a:cubicBezTo>
                    <a:pt x="2285131" y="1546963"/>
                    <a:pt x="2347538" y="1484556"/>
                    <a:pt x="2424520" y="1484556"/>
                  </a:cubicBezTo>
                  <a:close/>
                  <a:moveTo>
                    <a:pt x="2066380" y="1484556"/>
                  </a:moveTo>
                  <a:cubicBezTo>
                    <a:pt x="2143362" y="1484556"/>
                    <a:pt x="2205769" y="1546963"/>
                    <a:pt x="2205769" y="1623945"/>
                  </a:cubicBezTo>
                  <a:cubicBezTo>
                    <a:pt x="2205769" y="1700927"/>
                    <a:pt x="2143362" y="1763334"/>
                    <a:pt x="2066380" y="1763334"/>
                  </a:cubicBezTo>
                  <a:cubicBezTo>
                    <a:pt x="1989398" y="1763334"/>
                    <a:pt x="1926991" y="1700927"/>
                    <a:pt x="1926991" y="1623945"/>
                  </a:cubicBezTo>
                  <a:cubicBezTo>
                    <a:pt x="1926991" y="1546963"/>
                    <a:pt x="1989398" y="1484556"/>
                    <a:pt x="2066380" y="1484556"/>
                  </a:cubicBezTo>
                  <a:close/>
                  <a:moveTo>
                    <a:pt x="1618144" y="1484556"/>
                  </a:moveTo>
                  <a:cubicBezTo>
                    <a:pt x="1695126" y="1484556"/>
                    <a:pt x="1757533" y="1546963"/>
                    <a:pt x="1757533" y="1623945"/>
                  </a:cubicBezTo>
                  <a:cubicBezTo>
                    <a:pt x="1757533" y="1700927"/>
                    <a:pt x="1695126" y="1763334"/>
                    <a:pt x="1618144" y="1763334"/>
                  </a:cubicBezTo>
                  <a:cubicBezTo>
                    <a:pt x="1541162" y="1763334"/>
                    <a:pt x="1478755" y="1700927"/>
                    <a:pt x="1478755" y="1623945"/>
                  </a:cubicBezTo>
                  <a:cubicBezTo>
                    <a:pt x="1478755" y="1546963"/>
                    <a:pt x="1541162" y="1484556"/>
                    <a:pt x="1618144" y="1484556"/>
                  </a:cubicBezTo>
                  <a:close/>
                  <a:moveTo>
                    <a:pt x="1169908" y="1484556"/>
                  </a:moveTo>
                  <a:cubicBezTo>
                    <a:pt x="1246890" y="1484556"/>
                    <a:pt x="1309297" y="1546963"/>
                    <a:pt x="1309297" y="1623945"/>
                  </a:cubicBezTo>
                  <a:cubicBezTo>
                    <a:pt x="1309297" y="1700927"/>
                    <a:pt x="1246890" y="1763334"/>
                    <a:pt x="1169908" y="1763334"/>
                  </a:cubicBezTo>
                  <a:cubicBezTo>
                    <a:pt x="1092926" y="1763334"/>
                    <a:pt x="1030519" y="1700927"/>
                    <a:pt x="1030519" y="1623945"/>
                  </a:cubicBezTo>
                  <a:cubicBezTo>
                    <a:pt x="1030519" y="1546963"/>
                    <a:pt x="1092926" y="1484556"/>
                    <a:pt x="1169908" y="1484556"/>
                  </a:cubicBezTo>
                  <a:close/>
                  <a:moveTo>
                    <a:pt x="811768" y="1484556"/>
                  </a:moveTo>
                  <a:cubicBezTo>
                    <a:pt x="888750" y="1484556"/>
                    <a:pt x="951157" y="1546963"/>
                    <a:pt x="951157" y="1623945"/>
                  </a:cubicBezTo>
                  <a:cubicBezTo>
                    <a:pt x="951157" y="1700927"/>
                    <a:pt x="888750" y="1763334"/>
                    <a:pt x="811768" y="1763334"/>
                  </a:cubicBezTo>
                  <a:cubicBezTo>
                    <a:pt x="734786" y="1763334"/>
                    <a:pt x="672379" y="1700927"/>
                    <a:pt x="672379" y="1623945"/>
                  </a:cubicBezTo>
                  <a:cubicBezTo>
                    <a:pt x="672379" y="1546963"/>
                    <a:pt x="734786" y="1484556"/>
                    <a:pt x="811768" y="1484556"/>
                  </a:cubicBezTo>
                  <a:close/>
                  <a:moveTo>
                    <a:pt x="139389" y="1484556"/>
                  </a:moveTo>
                  <a:cubicBezTo>
                    <a:pt x="216371" y="1484556"/>
                    <a:pt x="278778" y="1546963"/>
                    <a:pt x="278778" y="1623945"/>
                  </a:cubicBezTo>
                  <a:cubicBezTo>
                    <a:pt x="278778" y="1700927"/>
                    <a:pt x="216371" y="1763334"/>
                    <a:pt x="139389" y="1763334"/>
                  </a:cubicBezTo>
                  <a:cubicBezTo>
                    <a:pt x="62407" y="1763334"/>
                    <a:pt x="0" y="1700927"/>
                    <a:pt x="0" y="1623945"/>
                  </a:cubicBezTo>
                  <a:cubicBezTo>
                    <a:pt x="0" y="1546963"/>
                    <a:pt x="62407" y="1484556"/>
                    <a:pt x="139389" y="1484556"/>
                  </a:cubicBezTo>
                  <a:close/>
                  <a:moveTo>
                    <a:pt x="485182" y="1191211"/>
                  </a:moveTo>
                  <a:cubicBezTo>
                    <a:pt x="503115" y="1188714"/>
                    <a:pt x="521835" y="1189692"/>
                    <a:pt x="540424" y="1194673"/>
                  </a:cubicBezTo>
                  <a:cubicBezTo>
                    <a:pt x="614783" y="1214597"/>
                    <a:pt x="658912" y="1291030"/>
                    <a:pt x="638987" y="1365389"/>
                  </a:cubicBezTo>
                  <a:cubicBezTo>
                    <a:pt x="619063" y="1439748"/>
                    <a:pt x="542630" y="1483876"/>
                    <a:pt x="468271" y="1463952"/>
                  </a:cubicBezTo>
                  <a:cubicBezTo>
                    <a:pt x="393912" y="1444027"/>
                    <a:pt x="349784" y="1367594"/>
                    <a:pt x="369708" y="1293236"/>
                  </a:cubicBezTo>
                  <a:cubicBezTo>
                    <a:pt x="384652" y="1237466"/>
                    <a:pt x="431381" y="1198702"/>
                    <a:pt x="485182" y="1191211"/>
                  </a:cubicBezTo>
                  <a:close/>
                  <a:moveTo>
                    <a:pt x="2751105" y="1191210"/>
                  </a:moveTo>
                  <a:cubicBezTo>
                    <a:pt x="2804906" y="1198701"/>
                    <a:pt x="2851635" y="1237465"/>
                    <a:pt x="2866579" y="1293235"/>
                  </a:cubicBezTo>
                  <a:cubicBezTo>
                    <a:pt x="2886503" y="1367593"/>
                    <a:pt x="2842375" y="1444026"/>
                    <a:pt x="2768016" y="1463951"/>
                  </a:cubicBezTo>
                  <a:cubicBezTo>
                    <a:pt x="2693657" y="1483875"/>
                    <a:pt x="2617224" y="1439747"/>
                    <a:pt x="2597300" y="1365388"/>
                  </a:cubicBezTo>
                  <a:cubicBezTo>
                    <a:pt x="2577375" y="1291029"/>
                    <a:pt x="2621504" y="1214596"/>
                    <a:pt x="2695863" y="1194672"/>
                  </a:cubicBezTo>
                  <a:cubicBezTo>
                    <a:pt x="2714452" y="1189691"/>
                    <a:pt x="2733172" y="1188713"/>
                    <a:pt x="2751105" y="1191210"/>
                  </a:cubicBezTo>
                  <a:close/>
                  <a:moveTo>
                    <a:pt x="2368160" y="1182743"/>
                  </a:moveTo>
                  <a:cubicBezTo>
                    <a:pt x="2422473" y="1183642"/>
                    <a:pt x="2473565" y="1216442"/>
                    <a:pt x="2495174" y="1269982"/>
                  </a:cubicBezTo>
                  <a:cubicBezTo>
                    <a:pt x="2523985" y="1341369"/>
                    <a:pt x="2489470" y="1422597"/>
                    <a:pt x="2418083" y="1451409"/>
                  </a:cubicBezTo>
                  <a:cubicBezTo>
                    <a:pt x="2346696" y="1480220"/>
                    <a:pt x="2265468" y="1445705"/>
                    <a:pt x="2236657" y="1374318"/>
                  </a:cubicBezTo>
                  <a:cubicBezTo>
                    <a:pt x="2207845" y="1302931"/>
                    <a:pt x="2242360" y="1221703"/>
                    <a:pt x="2313747" y="1192891"/>
                  </a:cubicBezTo>
                  <a:cubicBezTo>
                    <a:pt x="2331594" y="1185689"/>
                    <a:pt x="2350056" y="1182444"/>
                    <a:pt x="2368160" y="1182743"/>
                  </a:cubicBezTo>
                  <a:close/>
                  <a:moveTo>
                    <a:pt x="873012" y="1174542"/>
                  </a:moveTo>
                  <a:cubicBezTo>
                    <a:pt x="891119" y="1174441"/>
                    <a:pt x="909544" y="1177888"/>
                    <a:pt x="927310" y="1185287"/>
                  </a:cubicBezTo>
                  <a:cubicBezTo>
                    <a:pt x="998377" y="1214879"/>
                    <a:pt x="1031999" y="1296481"/>
                    <a:pt x="1002406" y="1367548"/>
                  </a:cubicBezTo>
                  <a:cubicBezTo>
                    <a:pt x="972814" y="1438615"/>
                    <a:pt x="891212" y="1472236"/>
                    <a:pt x="820145" y="1442644"/>
                  </a:cubicBezTo>
                  <a:cubicBezTo>
                    <a:pt x="749078" y="1413051"/>
                    <a:pt x="715457" y="1331449"/>
                    <a:pt x="745049" y="1260382"/>
                  </a:cubicBezTo>
                  <a:cubicBezTo>
                    <a:pt x="767244" y="1207082"/>
                    <a:pt x="818693" y="1174845"/>
                    <a:pt x="873012" y="1174542"/>
                  </a:cubicBezTo>
                  <a:close/>
                  <a:moveTo>
                    <a:pt x="1935095" y="1167605"/>
                  </a:moveTo>
                  <a:cubicBezTo>
                    <a:pt x="1970768" y="1167605"/>
                    <a:pt x="2006441" y="1181214"/>
                    <a:pt x="2033658" y="1208431"/>
                  </a:cubicBezTo>
                  <a:cubicBezTo>
                    <a:pt x="2088093" y="1262866"/>
                    <a:pt x="2088093" y="1351123"/>
                    <a:pt x="2033658" y="1405557"/>
                  </a:cubicBezTo>
                  <a:cubicBezTo>
                    <a:pt x="1979224" y="1459992"/>
                    <a:pt x="1890967" y="1459992"/>
                    <a:pt x="1836532" y="1405557"/>
                  </a:cubicBezTo>
                  <a:cubicBezTo>
                    <a:pt x="1782098" y="1351123"/>
                    <a:pt x="1782098" y="1262866"/>
                    <a:pt x="1836532" y="1208431"/>
                  </a:cubicBezTo>
                  <a:cubicBezTo>
                    <a:pt x="1863750" y="1181214"/>
                    <a:pt x="1899422" y="1167605"/>
                    <a:pt x="1935095" y="1167605"/>
                  </a:cubicBezTo>
                  <a:close/>
                  <a:moveTo>
                    <a:pt x="1301193" y="1167605"/>
                  </a:moveTo>
                  <a:cubicBezTo>
                    <a:pt x="1336866" y="1167605"/>
                    <a:pt x="1372539" y="1181214"/>
                    <a:pt x="1399756" y="1208431"/>
                  </a:cubicBezTo>
                  <a:cubicBezTo>
                    <a:pt x="1454190" y="1262866"/>
                    <a:pt x="1454190" y="1351123"/>
                    <a:pt x="1399756" y="1405557"/>
                  </a:cubicBezTo>
                  <a:cubicBezTo>
                    <a:pt x="1345321" y="1459992"/>
                    <a:pt x="1257064" y="1459992"/>
                    <a:pt x="1202630" y="1405557"/>
                  </a:cubicBezTo>
                  <a:cubicBezTo>
                    <a:pt x="1148195" y="1351123"/>
                    <a:pt x="1148195" y="1262866"/>
                    <a:pt x="1202630" y="1208431"/>
                  </a:cubicBezTo>
                  <a:cubicBezTo>
                    <a:pt x="1229847" y="1181214"/>
                    <a:pt x="1265520" y="1167605"/>
                    <a:pt x="1301193" y="1167605"/>
                  </a:cubicBezTo>
                  <a:close/>
                  <a:moveTo>
                    <a:pt x="176510" y="1102364"/>
                  </a:moveTo>
                  <a:cubicBezTo>
                    <a:pt x="194443" y="1099867"/>
                    <a:pt x="213163" y="1100845"/>
                    <a:pt x="231752" y="1105826"/>
                  </a:cubicBezTo>
                  <a:cubicBezTo>
                    <a:pt x="306111" y="1125750"/>
                    <a:pt x="350240" y="1202183"/>
                    <a:pt x="330315" y="1276542"/>
                  </a:cubicBezTo>
                  <a:cubicBezTo>
                    <a:pt x="310391" y="1350901"/>
                    <a:pt x="233958" y="1395029"/>
                    <a:pt x="159599" y="1375105"/>
                  </a:cubicBezTo>
                  <a:cubicBezTo>
                    <a:pt x="85240" y="1355180"/>
                    <a:pt x="41112" y="1278747"/>
                    <a:pt x="61036" y="1204389"/>
                  </a:cubicBezTo>
                  <a:cubicBezTo>
                    <a:pt x="75980" y="1148619"/>
                    <a:pt x="122709" y="1109855"/>
                    <a:pt x="176510" y="1102364"/>
                  </a:cubicBezTo>
                  <a:close/>
                  <a:moveTo>
                    <a:pt x="3068769" y="1100163"/>
                  </a:moveTo>
                  <a:cubicBezTo>
                    <a:pt x="3122570" y="1107654"/>
                    <a:pt x="3169299" y="1146418"/>
                    <a:pt x="3184243" y="1202188"/>
                  </a:cubicBezTo>
                  <a:cubicBezTo>
                    <a:pt x="3204167" y="1276546"/>
                    <a:pt x="3160039" y="1352979"/>
                    <a:pt x="3085680" y="1372904"/>
                  </a:cubicBezTo>
                  <a:cubicBezTo>
                    <a:pt x="3011321" y="1392828"/>
                    <a:pt x="2934888" y="1348700"/>
                    <a:pt x="2914964" y="1274341"/>
                  </a:cubicBezTo>
                  <a:cubicBezTo>
                    <a:pt x="2895039" y="1199982"/>
                    <a:pt x="2939168" y="1123549"/>
                    <a:pt x="3013527" y="1103625"/>
                  </a:cubicBezTo>
                  <a:cubicBezTo>
                    <a:pt x="3032116" y="1098644"/>
                    <a:pt x="3050836" y="1097666"/>
                    <a:pt x="3068769" y="1100163"/>
                  </a:cubicBezTo>
                  <a:close/>
                  <a:moveTo>
                    <a:pt x="1618144" y="1036320"/>
                  </a:moveTo>
                  <a:cubicBezTo>
                    <a:pt x="1695126" y="1036320"/>
                    <a:pt x="1757533" y="1098727"/>
                    <a:pt x="1757533" y="1175709"/>
                  </a:cubicBezTo>
                  <a:cubicBezTo>
                    <a:pt x="1757533" y="1252691"/>
                    <a:pt x="1695126" y="1315098"/>
                    <a:pt x="1618144" y="1315098"/>
                  </a:cubicBezTo>
                  <a:cubicBezTo>
                    <a:pt x="1541162" y="1315098"/>
                    <a:pt x="1478755" y="1252691"/>
                    <a:pt x="1478755" y="1175709"/>
                  </a:cubicBezTo>
                  <a:cubicBezTo>
                    <a:pt x="1478755" y="1098727"/>
                    <a:pt x="1541162" y="1036320"/>
                    <a:pt x="1618144" y="1036320"/>
                  </a:cubicBezTo>
                  <a:close/>
                  <a:moveTo>
                    <a:pt x="2188338" y="914362"/>
                  </a:moveTo>
                  <a:cubicBezTo>
                    <a:pt x="2224011" y="914362"/>
                    <a:pt x="2259684" y="927971"/>
                    <a:pt x="2286901" y="955188"/>
                  </a:cubicBezTo>
                  <a:cubicBezTo>
                    <a:pt x="2341336" y="1009623"/>
                    <a:pt x="2341336" y="1097880"/>
                    <a:pt x="2286901" y="1152314"/>
                  </a:cubicBezTo>
                  <a:cubicBezTo>
                    <a:pt x="2232467" y="1206749"/>
                    <a:pt x="2144210" y="1206749"/>
                    <a:pt x="2089775" y="1152314"/>
                  </a:cubicBezTo>
                  <a:cubicBezTo>
                    <a:pt x="2035341" y="1097880"/>
                    <a:pt x="2035341" y="1009623"/>
                    <a:pt x="2089775" y="955188"/>
                  </a:cubicBezTo>
                  <a:cubicBezTo>
                    <a:pt x="2116993" y="927971"/>
                    <a:pt x="2152665" y="914362"/>
                    <a:pt x="2188338" y="914362"/>
                  </a:cubicBezTo>
                  <a:close/>
                  <a:moveTo>
                    <a:pt x="1047950" y="914362"/>
                  </a:moveTo>
                  <a:cubicBezTo>
                    <a:pt x="1083623" y="914362"/>
                    <a:pt x="1119296" y="927971"/>
                    <a:pt x="1146513" y="955188"/>
                  </a:cubicBezTo>
                  <a:cubicBezTo>
                    <a:pt x="1200947" y="1009623"/>
                    <a:pt x="1200947" y="1097880"/>
                    <a:pt x="1146513" y="1152314"/>
                  </a:cubicBezTo>
                  <a:cubicBezTo>
                    <a:pt x="1092078" y="1206749"/>
                    <a:pt x="1003821" y="1206749"/>
                    <a:pt x="949387" y="1152314"/>
                  </a:cubicBezTo>
                  <a:cubicBezTo>
                    <a:pt x="894952" y="1097880"/>
                    <a:pt x="894952" y="1009623"/>
                    <a:pt x="949387" y="955188"/>
                  </a:cubicBezTo>
                  <a:cubicBezTo>
                    <a:pt x="976604" y="927971"/>
                    <a:pt x="1012277" y="914362"/>
                    <a:pt x="1047950" y="914362"/>
                  </a:cubicBezTo>
                  <a:close/>
                  <a:moveTo>
                    <a:pt x="636771" y="912854"/>
                  </a:moveTo>
                  <a:cubicBezTo>
                    <a:pt x="654740" y="915084"/>
                    <a:pt x="672568" y="920873"/>
                    <a:pt x="689235" y="930496"/>
                  </a:cubicBezTo>
                  <a:cubicBezTo>
                    <a:pt x="755904" y="968987"/>
                    <a:pt x="778746" y="1054236"/>
                    <a:pt x="740255" y="1120905"/>
                  </a:cubicBezTo>
                  <a:cubicBezTo>
                    <a:pt x="701764" y="1187573"/>
                    <a:pt x="616515" y="1210416"/>
                    <a:pt x="549846" y="1171925"/>
                  </a:cubicBezTo>
                  <a:cubicBezTo>
                    <a:pt x="483178" y="1133434"/>
                    <a:pt x="460335" y="1048184"/>
                    <a:pt x="498826" y="981516"/>
                  </a:cubicBezTo>
                  <a:cubicBezTo>
                    <a:pt x="527695" y="931514"/>
                    <a:pt x="582865" y="906165"/>
                    <a:pt x="636771" y="912854"/>
                  </a:cubicBezTo>
                  <a:close/>
                  <a:moveTo>
                    <a:pt x="2598504" y="912853"/>
                  </a:moveTo>
                  <a:cubicBezTo>
                    <a:pt x="2652411" y="906164"/>
                    <a:pt x="2707581" y="931513"/>
                    <a:pt x="2736449" y="981515"/>
                  </a:cubicBezTo>
                  <a:cubicBezTo>
                    <a:pt x="2774940" y="1048183"/>
                    <a:pt x="2752097" y="1133433"/>
                    <a:pt x="2685429" y="1171924"/>
                  </a:cubicBezTo>
                  <a:cubicBezTo>
                    <a:pt x="2618760" y="1210415"/>
                    <a:pt x="2533511" y="1187572"/>
                    <a:pt x="2495020" y="1120904"/>
                  </a:cubicBezTo>
                  <a:cubicBezTo>
                    <a:pt x="2456529" y="1054235"/>
                    <a:pt x="2479371" y="968986"/>
                    <a:pt x="2546040" y="930495"/>
                  </a:cubicBezTo>
                  <a:cubicBezTo>
                    <a:pt x="2562707" y="920872"/>
                    <a:pt x="2580535" y="915083"/>
                    <a:pt x="2598504" y="912853"/>
                  </a:cubicBezTo>
                  <a:close/>
                  <a:moveTo>
                    <a:pt x="352222" y="744761"/>
                  </a:moveTo>
                  <a:cubicBezTo>
                    <a:pt x="370191" y="746991"/>
                    <a:pt x="388019" y="752780"/>
                    <a:pt x="404686" y="762403"/>
                  </a:cubicBezTo>
                  <a:cubicBezTo>
                    <a:pt x="471355" y="800894"/>
                    <a:pt x="494197" y="886143"/>
                    <a:pt x="455706" y="952812"/>
                  </a:cubicBezTo>
                  <a:cubicBezTo>
                    <a:pt x="417215" y="1019480"/>
                    <a:pt x="331966" y="1042323"/>
                    <a:pt x="265297" y="1003832"/>
                  </a:cubicBezTo>
                  <a:cubicBezTo>
                    <a:pt x="198629" y="965341"/>
                    <a:pt x="175786" y="880091"/>
                    <a:pt x="214277" y="813423"/>
                  </a:cubicBezTo>
                  <a:cubicBezTo>
                    <a:pt x="243146" y="763422"/>
                    <a:pt x="298316" y="738072"/>
                    <a:pt x="352222" y="744761"/>
                  </a:cubicBezTo>
                  <a:close/>
                  <a:moveTo>
                    <a:pt x="2892477" y="742560"/>
                  </a:moveTo>
                  <a:cubicBezTo>
                    <a:pt x="2946384" y="735871"/>
                    <a:pt x="3001553" y="761220"/>
                    <a:pt x="3030422" y="811222"/>
                  </a:cubicBezTo>
                  <a:cubicBezTo>
                    <a:pt x="3068913" y="877890"/>
                    <a:pt x="3046070" y="963140"/>
                    <a:pt x="2979402" y="1001631"/>
                  </a:cubicBezTo>
                  <a:cubicBezTo>
                    <a:pt x="2912733" y="1040122"/>
                    <a:pt x="2827484" y="1017279"/>
                    <a:pt x="2788993" y="950611"/>
                  </a:cubicBezTo>
                  <a:cubicBezTo>
                    <a:pt x="2750502" y="883942"/>
                    <a:pt x="2773344" y="798693"/>
                    <a:pt x="2840013" y="760202"/>
                  </a:cubicBezTo>
                  <a:cubicBezTo>
                    <a:pt x="2856680" y="750579"/>
                    <a:pt x="2874508" y="744790"/>
                    <a:pt x="2892477" y="742560"/>
                  </a:cubicBezTo>
                  <a:close/>
                  <a:moveTo>
                    <a:pt x="1927409" y="740106"/>
                  </a:moveTo>
                  <a:cubicBezTo>
                    <a:pt x="1945515" y="740005"/>
                    <a:pt x="1963940" y="743452"/>
                    <a:pt x="1981707" y="750851"/>
                  </a:cubicBezTo>
                  <a:cubicBezTo>
                    <a:pt x="2052774" y="780443"/>
                    <a:pt x="2086396" y="862045"/>
                    <a:pt x="2056803" y="933112"/>
                  </a:cubicBezTo>
                  <a:cubicBezTo>
                    <a:pt x="2027210" y="1004179"/>
                    <a:pt x="1945608" y="1037800"/>
                    <a:pt x="1874542" y="1008208"/>
                  </a:cubicBezTo>
                  <a:cubicBezTo>
                    <a:pt x="1803475" y="978615"/>
                    <a:pt x="1769853" y="897013"/>
                    <a:pt x="1799446" y="825946"/>
                  </a:cubicBezTo>
                  <a:cubicBezTo>
                    <a:pt x="1821640" y="772646"/>
                    <a:pt x="1873090" y="740409"/>
                    <a:pt x="1927409" y="740106"/>
                  </a:cubicBezTo>
                  <a:close/>
                  <a:moveTo>
                    <a:pt x="1318594" y="736767"/>
                  </a:moveTo>
                  <a:cubicBezTo>
                    <a:pt x="1372906" y="737666"/>
                    <a:pt x="1423999" y="770466"/>
                    <a:pt x="1445607" y="824006"/>
                  </a:cubicBezTo>
                  <a:cubicBezTo>
                    <a:pt x="1474419" y="895393"/>
                    <a:pt x="1439904" y="976621"/>
                    <a:pt x="1368517" y="1005433"/>
                  </a:cubicBezTo>
                  <a:cubicBezTo>
                    <a:pt x="1297129" y="1034244"/>
                    <a:pt x="1215901" y="999729"/>
                    <a:pt x="1187090" y="928342"/>
                  </a:cubicBezTo>
                  <a:cubicBezTo>
                    <a:pt x="1158279" y="856955"/>
                    <a:pt x="1192794" y="775727"/>
                    <a:pt x="1264181" y="746915"/>
                  </a:cubicBezTo>
                  <a:cubicBezTo>
                    <a:pt x="1282028" y="739713"/>
                    <a:pt x="1300490" y="736468"/>
                    <a:pt x="1318594" y="736767"/>
                  </a:cubicBezTo>
                  <a:close/>
                  <a:moveTo>
                    <a:pt x="1618144" y="678180"/>
                  </a:moveTo>
                  <a:cubicBezTo>
                    <a:pt x="1695126" y="678180"/>
                    <a:pt x="1757533" y="740587"/>
                    <a:pt x="1757533" y="817569"/>
                  </a:cubicBezTo>
                  <a:cubicBezTo>
                    <a:pt x="1757533" y="894551"/>
                    <a:pt x="1695126" y="956958"/>
                    <a:pt x="1618144" y="956958"/>
                  </a:cubicBezTo>
                  <a:cubicBezTo>
                    <a:pt x="1541162" y="956958"/>
                    <a:pt x="1478755" y="894551"/>
                    <a:pt x="1478755" y="817569"/>
                  </a:cubicBezTo>
                  <a:cubicBezTo>
                    <a:pt x="1478755" y="740587"/>
                    <a:pt x="1541162" y="678180"/>
                    <a:pt x="1618144" y="678180"/>
                  </a:cubicBezTo>
                  <a:close/>
                  <a:moveTo>
                    <a:pt x="2433499" y="673011"/>
                  </a:moveTo>
                  <a:cubicBezTo>
                    <a:pt x="2469172" y="673011"/>
                    <a:pt x="2504845" y="686620"/>
                    <a:pt x="2532062" y="713837"/>
                  </a:cubicBezTo>
                  <a:cubicBezTo>
                    <a:pt x="2586497" y="768272"/>
                    <a:pt x="2586497" y="856529"/>
                    <a:pt x="2532062" y="910963"/>
                  </a:cubicBezTo>
                  <a:cubicBezTo>
                    <a:pt x="2477628" y="965398"/>
                    <a:pt x="2389371" y="965398"/>
                    <a:pt x="2334936" y="910963"/>
                  </a:cubicBezTo>
                  <a:cubicBezTo>
                    <a:pt x="2280502" y="856529"/>
                    <a:pt x="2280502" y="768272"/>
                    <a:pt x="2334936" y="713837"/>
                  </a:cubicBezTo>
                  <a:cubicBezTo>
                    <a:pt x="2362154" y="686620"/>
                    <a:pt x="2397826" y="673011"/>
                    <a:pt x="2433499" y="673011"/>
                  </a:cubicBezTo>
                  <a:close/>
                  <a:moveTo>
                    <a:pt x="802789" y="673011"/>
                  </a:moveTo>
                  <a:cubicBezTo>
                    <a:pt x="838462" y="673011"/>
                    <a:pt x="874135" y="686620"/>
                    <a:pt x="901352" y="713837"/>
                  </a:cubicBezTo>
                  <a:cubicBezTo>
                    <a:pt x="955786" y="768272"/>
                    <a:pt x="955786" y="856529"/>
                    <a:pt x="901352" y="910963"/>
                  </a:cubicBezTo>
                  <a:cubicBezTo>
                    <a:pt x="846917" y="965398"/>
                    <a:pt x="758660" y="965398"/>
                    <a:pt x="704226" y="910963"/>
                  </a:cubicBezTo>
                  <a:cubicBezTo>
                    <a:pt x="649791" y="856529"/>
                    <a:pt x="649791" y="768272"/>
                    <a:pt x="704226" y="713837"/>
                  </a:cubicBezTo>
                  <a:cubicBezTo>
                    <a:pt x="731443" y="686620"/>
                    <a:pt x="767116" y="673011"/>
                    <a:pt x="802789" y="673011"/>
                  </a:cubicBezTo>
                  <a:close/>
                  <a:moveTo>
                    <a:pt x="2211916" y="490795"/>
                  </a:moveTo>
                  <a:cubicBezTo>
                    <a:pt x="2229885" y="493025"/>
                    <a:pt x="2247714" y="498814"/>
                    <a:pt x="2264381" y="508437"/>
                  </a:cubicBezTo>
                  <a:cubicBezTo>
                    <a:pt x="2331049" y="546928"/>
                    <a:pt x="2353892" y="632177"/>
                    <a:pt x="2315401" y="698846"/>
                  </a:cubicBezTo>
                  <a:cubicBezTo>
                    <a:pt x="2276910" y="765514"/>
                    <a:pt x="2191660" y="788357"/>
                    <a:pt x="2124992" y="749866"/>
                  </a:cubicBezTo>
                  <a:cubicBezTo>
                    <a:pt x="2058323" y="711375"/>
                    <a:pt x="2035481" y="626125"/>
                    <a:pt x="2073972" y="559457"/>
                  </a:cubicBezTo>
                  <a:cubicBezTo>
                    <a:pt x="2102840" y="509455"/>
                    <a:pt x="2158010" y="484106"/>
                    <a:pt x="2211916" y="490795"/>
                  </a:cubicBezTo>
                  <a:close/>
                  <a:moveTo>
                    <a:pt x="1023359" y="490794"/>
                  </a:moveTo>
                  <a:cubicBezTo>
                    <a:pt x="1077265" y="484105"/>
                    <a:pt x="1132435" y="509454"/>
                    <a:pt x="1161303" y="559456"/>
                  </a:cubicBezTo>
                  <a:cubicBezTo>
                    <a:pt x="1199794" y="626124"/>
                    <a:pt x="1176952" y="711374"/>
                    <a:pt x="1110283" y="749865"/>
                  </a:cubicBezTo>
                  <a:cubicBezTo>
                    <a:pt x="1043615" y="788356"/>
                    <a:pt x="958365" y="765513"/>
                    <a:pt x="919874" y="698845"/>
                  </a:cubicBezTo>
                  <a:cubicBezTo>
                    <a:pt x="881383" y="632176"/>
                    <a:pt x="904226" y="546927"/>
                    <a:pt x="970894" y="508436"/>
                  </a:cubicBezTo>
                  <a:cubicBezTo>
                    <a:pt x="987561" y="498813"/>
                    <a:pt x="1005390" y="493024"/>
                    <a:pt x="1023359" y="490794"/>
                  </a:cubicBezTo>
                  <a:close/>
                  <a:moveTo>
                    <a:pt x="2667884" y="434816"/>
                  </a:moveTo>
                  <a:cubicBezTo>
                    <a:pt x="2703557" y="434816"/>
                    <a:pt x="2739230" y="448425"/>
                    <a:pt x="2766447" y="475642"/>
                  </a:cubicBezTo>
                  <a:cubicBezTo>
                    <a:pt x="2820882" y="530077"/>
                    <a:pt x="2820882" y="618334"/>
                    <a:pt x="2766447" y="672768"/>
                  </a:cubicBezTo>
                  <a:cubicBezTo>
                    <a:pt x="2712013" y="727203"/>
                    <a:pt x="2623756" y="727203"/>
                    <a:pt x="2569321" y="672768"/>
                  </a:cubicBezTo>
                  <a:cubicBezTo>
                    <a:pt x="2514887" y="618334"/>
                    <a:pt x="2514887" y="530077"/>
                    <a:pt x="2569321" y="475642"/>
                  </a:cubicBezTo>
                  <a:cubicBezTo>
                    <a:pt x="2596539" y="448425"/>
                    <a:pt x="2632211" y="434816"/>
                    <a:pt x="2667884" y="434816"/>
                  </a:cubicBezTo>
                  <a:close/>
                  <a:moveTo>
                    <a:pt x="574205" y="434816"/>
                  </a:moveTo>
                  <a:cubicBezTo>
                    <a:pt x="609878" y="434816"/>
                    <a:pt x="645551" y="448425"/>
                    <a:pt x="672768" y="475642"/>
                  </a:cubicBezTo>
                  <a:cubicBezTo>
                    <a:pt x="727202" y="530077"/>
                    <a:pt x="727202" y="618334"/>
                    <a:pt x="672768" y="672768"/>
                  </a:cubicBezTo>
                  <a:cubicBezTo>
                    <a:pt x="618333" y="727203"/>
                    <a:pt x="530076" y="727203"/>
                    <a:pt x="475642" y="672768"/>
                  </a:cubicBezTo>
                  <a:cubicBezTo>
                    <a:pt x="421207" y="618334"/>
                    <a:pt x="421207" y="530077"/>
                    <a:pt x="475642" y="475642"/>
                  </a:cubicBezTo>
                  <a:cubicBezTo>
                    <a:pt x="502859" y="448425"/>
                    <a:pt x="538532" y="434816"/>
                    <a:pt x="574205" y="434816"/>
                  </a:cubicBezTo>
                  <a:close/>
                  <a:moveTo>
                    <a:pt x="1897419" y="375856"/>
                  </a:moveTo>
                  <a:cubicBezTo>
                    <a:pt x="1915353" y="373359"/>
                    <a:pt x="1934072" y="374337"/>
                    <a:pt x="1952662" y="379318"/>
                  </a:cubicBezTo>
                  <a:cubicBezTo>
                    <a:pt x="2027021" y="399242"/>
                    <a:pt x="2071149" y="475675"/>
                    <a:pt x="2051225" y="550034"/>
                  </a:cubicBezTo>
                  <a:cubicBezTo>
                    <a:pt x="2031300" y="624393"/>
                    <a:pt x="1954868" y="668521"/>
                    <a:pt x="1880509" y="648597"/>
                  </a:cubicBezTo>
                  <a:cubicBezTo>
                    <a:pt x="1806150" y="628672"/>
                    <a:pt x="1762021" y="552239"/>
                    <a:pt x="1781946" y="477881"/>
                  </a:cubicBezTo>
                  <a:cubicBezTo>
                    <a:pt x="1796889" y="422112"/>
                    <a:pt x="1843618" y="383347"/>
                    <a:pt x="1897419" y="375856"/>
                  </a:cubicBezTo>
                  <a:close/>
                  <a:moveTo>
                    <a:pt x="1338868" y="375855"/>
                  </a:moveTo>
                  <a:cubicBezTo>
                    <a:pt x="1392669" y="383346"/>
                    <a:pt x="1439398" y="422110"/>
                    <a:pt x="1454341" y="477880"/>
                  </a:cubicBezTo>
                  <a:cubicBezTo>
                    <a:pt x="1474266" y="552238"/>
                    <a:pt x="1430137" y="628671"/>
                    <a:pt x="1355778" y="648596"/>
                  </a:cubicBezTo>
                  <a:cubicBezTo>
                    <a:pt x="1281419" y="668520"/>
                    <a:pt x="1204987" y="624392"/>
                    <a:pt x="1185062" y="550033"/>
                  </a:cubicBezTo>
                  <a:cubicBezTo>
                    <a:pt x="1165138" y="475674"/>
                    <a:pt x="1209266" y="399241"/>
                    <a:pt x="1283625" y="379317"/>
                  </a:cubicBezTo>
                  <a:cubicBezTo>
                    <a:pt x="1302215" y="374336"/>
                    <a:pt x="1320934" y="373358"/>
                    <a:pt x="1338868" y="375855"/>
                  </a:cubicBezTo>
                  <a:close/>
                  <a:moveTo>
                    <a:pt x="1618144" y="335280"/>
                  </a:moveTo>
                  <a:cubicBezTo>
                    <a:pt x="1695126" y="335280"/>
                    <a:pt x="1757533" y="397687"/>
                    <a:pt x="1757533" y="474669"/>
                  </a:cubicBezTo>
                  <a:cubicBezTo>
                    <a:pt x="1757533" y="551651"/>
                    <a:pt x="1695126" y="614058"/>
                    <a:pt x="1618144" y="614058"/>
                  </a:cubicBezTo>
                  <a:cubicBezTo>
                    <a:pt x="1541162" y="614058"/>
                    <a:pt x="1478755" y="551651"/>
                    <a:pt x="1478755" y="474669"/>
                  </a:cubicBezTo>
                  <a:cubicBezTo>
                    <a:pt x="1478755" y="397687"/>
                    <a:pt x="1541162" y="335280"/>
                    <a:pt x="1618144" y="335280"/>
                  </a:cubicBezTo>
                  <a:close/>
                  <a:moveTo>
                    <a:pt x="870139" y="200677"/>
                  </a:moveTo>
                  <a:cubicBezTo>
                    <a:pt x="924045" y="193988"/>
                    <a:pt x="979215" y="219337"/>
                    <a:pt x="1008083" y="269339"/>
                  </a:cubicBezTo>
                  <a:cubicBezTo>
                    <a:pt x="1046574" y="336007"/>
                    <a:pt x="1023732" y="421256"/>
                    <a:pt x="957063" y="459748"/>
                  </a:cubicBezTo>
                  <a:cubicBezTo>
                    <a:pt x="890395" y="498239"/>
                    <a:pt x="805145" y="475396"/>
                    <a:pt x="766654" y="408728"/>
                  </a:cubicBezTo>
                  <a:cubicBezTo>
                    <a:pt x="728163" y="342059"/>
                    <a:pt x="751006" y="256810"/>
                    <a:pt x="817674" y="218319"/>
                  </a:cubicBezTo>
                  <a:cubicBezTo>
                    <a:pt x="834342" y="208696"/>
                    <a:pt x="852170" y="202907"/>
                    <a:pt x="870139" y="200677"/>
                  </a:cubicBezTo>
                  <a:close/>
                  <a:moveTo>
                    <a:pt x="2375140" y="198476"/>
                  </a:moveTo>
                  <a:cubicBezTo>
                    <a:pt x="2393109" y="200706"/>
                    <a:pt x="2410938" y="206495"/>
                    <a:pt x="2427605" y="216118"/>
                  </a:cubicBezTo>
                  <a:cubicBezTo>
                    <a:pt x="2494273" y="254609"/>
                    <a:pt x="2517116" y="339858"/>
                    <a:pt x="2478625" y="406527"/>
                  </a:cubicBezTo>
                  <a:cubicBezTo>
                    <a:pt x="2440134" y="473195"/>
                    <a:pt x="2354884" y="496038"/>
                    <a:pt x="2288216" y="457546"/>
                  </a:cubicBezTo>
                  <a:cubicBezTo>
                    <a:pt x="2221547" y="419056"/>
                    <a:pt x="2198705" y="333806"/>
                    <a:pt x="2237196" y="267138"/>
                  </a:cubicBezTo>
                  <a:cubicBezTo>
                    <a:pt x="2266064" y="217136"/>
                    <a:pt x="2321234" y="191787"/>
                    <a:pt x="2375140" y="198476"/>
                  </a:cubicBezTo>
                  <a:close/>
                  <a:moveTo>
                    <a:pt x="1255590" y="53323"/>
                  </a:moveTo>
                  <a:cubicBezTo>
                    <a:pt x="1309391" y="60814"/>
                    <a:pt x="1356120" y="99578"/>
                    <a:pt x="1371063" y="155348"/>
                  </a:cubicBezTo>
                  <a:cubicBezTo>
                    <a:pt x="1390988" y="229706"/>
                    <a:pt x="1346859" y="306139"/>
                    <a:pt x="1272500" y="326063"/>
                  </a:cubicBezTo>
                  <a:cubicBezTo>
                    <a:pt x="1198141" y="345988"/>
                    <a:pt x="1121709" y="301859"/>
                    <a:pt x="1101784" y="227501"/>
                  </a:cubicBezTo>
                  <a:cubicBezTo>
                    <a:pt x="1081860" y="153142"/>
                    <a:pt x="1125988" y="76709"/>
                    <a:pt x="1200347" y="56785"/>
                  </a:cubicBezTo>
                  <a:cubicBezTo>
                    <a:pt x="1218937" y="51804"/>
                    <a:pt x="1237656" y="50826"/>
                    <a:pt x="1255590" y="53323"/>
                  </a:cubicBezTo>
                  <a:close/>
                  <a:moveTo>
                    <a:pt x="1989109" y="51122"/>
                  </a:moveTo>
                  <a:cubicBezTo>
                    <a:pt x="2007043" y="48625"/>
                    <a:pt x="2025762" y="49603"/>
                    <a:pt x="2044352" y="54584"/>
                  </a:cubicBezTo>
                  <a:cubicBezTo>
                    <a:pt x="2118711" y="74508"/>
                    <a:pt x="2162839" y="150941"/>
                    <a:pt x="2142915" y="225300"/>
                  </a:cubicBezTo>
                  <a:cubicBezTo>
                    <a:pt x="2122990" y="299658"/>
                    <a:pt x="2046558" y="343787"/>
                    <a:pt x="1972199" y="323863"/>
                  </a:cubicBezTo>
                  <a:cubicBezTo>
                    <a:pt x="1897840" y="303938"/>
                    <a:pt x="1853711" y="227505"/>
                    <a:pt x="1873636" y="153147"/>
                  </a:cubicBezTo>
                  <a:cubicBezTo>
                    <a:pt x="1888579" y="97378"/>
                    <a:pt x="1935308" y="58613"/>
                    <a:pt x="1989109" y="51122"/>
                  </a:cubicBezTo>
                  <a:close/>
                  <a:moveTo>
                    <a:pt x="1618144" y="0"/>
                  </a:moveTo>
                  <a:cubicBezTo>
                    <a:pt x="1695126" y="0"/>
                    <a:pt x="1757533" y="62407"/>
                    <a:pt x="1757533" y="139389"/>
                  </a:cubicBezTo>
                  <a:cubicBezTo>
                    <a:pt x="1757533" y="216371"/>
                    <a:pt x="1695126" y="278778"/>
                    <a:pt x="1618144" y="278778"/>
                  </a:cubicBezTo>
                  <a:cubicBezTo>
                    <a:pt x="1541162" y="278778"/>
                    <a:pt x="1478755" y="216371"/>
                    <a:pt x="1478755" y="139389"/>
                  </a:cubicBezTo>
                  <a:cubicBezTo>
                    <a:pt x="1478755" y="62407"/>
                    <a:pt x="1541162" y="0"/>
                    <a:pt x="1618144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6C8F1F19-6DAD-4912-8771-71F3B0D3E9E7}"/>
                </a:ext>
              </a:extLst>
            </p:cNvPr>
            <p:cNvSpPr/>
            <p:nvPr/>
          </p:nvSpPr>
          <p:spPr>
            <a:xfrm>
              <a:off x="544033" y="2941260"/>
              <a:ext cx="897222" cy="897222"/>
            </a:xfrm>
            <a:custGeom>
              <a:avLst/>
              <a:gdLst>
                <a:gd name="connsiteX0" fmla="*/ 1618144 w 3247890"/>
                <a:gd name="connsiteY0" fmla="*/ 2969112 h 3247890"/>
                <a:gd name="connsiteX1" fmla="*/ 1757533 w 3247890"/>
                <a:gd name="connsiteY1" fmla="*/ 3108501 h 3247890"/>
                <a:gd name="connsiteX2" fmla="*/ 1618144 w 3247890"/>
                <a:gd name="connsiteY2" fmla="*/ 3247890 h 3247890"/>
                <a:gd name="connsiteX3" fmla="*/ 1478755 w 3247890"/>
                <a:gd name="connsiteY3" fmla="*/ 3108501 h 3247890"/>
                <a:gd name="connsiteX4" fmla="*/ 1618144 w 3247890"/>
                <a:gd name="connsiteY4" fmla="*/ 2969112 h 3247890"/>
                <a:gd name="connsiteX5" fmla="*/ 2024052 w 3247890"/>
                <a:gd name="connsiteY5" fmla="*/ 2921265 h 3247890"/>
                <a:gd name="connsiteX6" fmla="*/ 2139526 w 3247890"/>
                <a:gd name="connsiteY6" fmla="*/ 3023290 h 3247890"/>
                <a:gd name="connsiteX7" fmla="*/ 2040963 w 3247890"/>
                <a:gd name="connsiteY7" fmla="*/ 3194006 h 3247890"/>
                <a:gd name="connsiteX8" fmla="*/ 1870247 w 3247890"/>
                <a:gd name="connsiteY8" fmla="*/ 3095443 h 3247890"/>
                <a:gd name="connsiteX9" fmla="*/ 1968810 w 3247890"/>
                <a:gd name="connsiteY9" fmla="*/ 2924727 h 3247890"/>
                <a:gd name="connsiteX10" fmla="*/ 2024052 w 3247890"/>
                <a:gd name="connsiteY10" fmla="*/ 2921265 h 3247890"/>
                <a:gd name="connsiteX11" fmla="*/ 1220647 w 3247890"/>
                <a:gd name="connsiteY11" fmla="*/ 2919064 h 3247890"/>
                <a:gd name="connsiteX12" fmla="*/ 1275889 w 3247890"/>
                <a:gd name="connsiteY12" fmla="*/ 2922526 h 3247890"/>
                <a:gd name="connsiteX13" fmla="*/ 1374452 w 3247890"/>
                <a:gd name="connsiteY13" fmla="*/ 3093242 h 3247890"/>
                <a:gd name="connsiteX14" fmla="*/ 1203736 w 3247890"/>
                <a:gd name="connsiteY14" fmla="*/ 3191805 h 3247890"/>
                <a:gd name="connsiteX15" fmla="*/ 1105173 w 3247890"/>
                <a:gd name="connsiteY15" fmla="*/ 3021089 h 3247890"/>
                <a:gd name="connsiteX16" fmla="*/ 1220647 w 3247890"/>
                <a:gd name="connsiteY16" fmla="*/ 2919064 h 3247890"/>
                <a:gd name="connsiteX17" fmla="*/ 2354695 w 3247890"/>
                <a:gd name="connsiteY17" fmla="*/ 2772003 h 3247890"/>
                <a:gd name="connsiteX18" fmla="*/ 2492640 w 3247890"/>
                <a:gd name="connsiteY18" fmla="*/ 2840665 h 3247890"/>
                <a:gd name="connsiteX19" fmla="*/ 2441620 w 3247890"/>
                <a:gd name="connsiteY19" fmla="*/ 3031074 h 3247890"/>
                <a:gd name="connsiteX20" fmla="*/ 2251211 w 3247890"/>
                <a:gd name="connsiteY20" fmla="*/ 2980054 h 3247890"/>
                <a:gd name="connsiteX21" fmla="*/ 2302231 w 3247890"/>
                <a:gd name="connsiteY21" fmla="*/ 2789645 h 3247890"/>
                <a:gd name="connsiteX22" fmla="*/ 2354695 w 3247890"/>
                <a:gd name="connsiteY22" fmla="*/ 2772003 h 3247890"/>
                <a:gd name="connsiteX23" fmla="*/ 890584 w 3247890"/>
                <a:gd name="connsiteY23" fmla="*/ 2769802 h 3247890"/>
                <a:gd name="connsiteX24" fmla="*/ 943048 w 3247890"/>
                <a:gd name="connsiteY24" fmla="*/ 2787444 h 3247890"/>
                <a:gd name="connsiteX25" fmla="*/ 994068 w 3247890"/>
                <a:gd name="connsiteY25" fmla="*/ 2977853 h 3247890"/>
                <a:gd name="connsiteX26" fmla="*/ 803659 w 3247890"/>
                <a:gd name="connsiteY26" fmla="*/ 3028873 h 3247890"/>
                <a:gd name="connsiteX27" fmla="*/ 752639 w 3247890"/>
                <a:gd name="connsiteY27" fmla="*/ 2838464 h 3247890"/>
                <a:gd name="connsiteX28" fmla="*/ 890584 w 3247890"/>
                <a:gd name="connsiteY28" fmla="*/ 2769802 h 3247890"/>
                <a:gd name="connsiteX29" fmla="*/ 1618144 w 3247890"/>
                <a:gd name="connsiteY29" fmla="*/ 2641452 h 3247890"/>
                <a:gd name="connsiteX30" fmla="*/ 1757533 w 3247890"/>
                <a:gd name="connsiteY30" fmla="*/ 2780841 h 3247890"/>
                <a:gd name="connsiteX31" fmla="*/ 1618144 w 3247890"/>
                <a:gd name="connsiteY31" fmla="*/ 2920230 h 3247890"/>
                <a:gd name="connsiteX32" fmla="*/ 1478755 w 3247890"/>
                <a:gd name="connsiteY32" fmla="*/ 2780841 h 3247890"/>
                <a:gd name="connsiteX33" fmla="*/ 1618144 w 3247890"/>
                <a:gd name="connsiteY33" fmla="*/ 2641452 h 3247890"/>
                <a:gd name="connsiteX34" fmla="*/ 1300537 w 3247890"/>
                <a:gd name="connsiteY34" fmla="*/ 2603448 h 3247890"/>
                <a:gd name="connsiteX35" fmla="*/ 1355779 w 3247890"/>
                <a:gd name="connsiteY35" fmla="*/ 2606910 h 3247890"/>
                <a:gd name="connsiteX36" fmla="*/ 1454342 w 3247890"/>
                <a:gd name="connsiteY36" fmla="*/ 2777626 h 3247890"/>
                <a:gd name="connsiteX37" fmla="*/ 1283626 w 3247890"/>
                <a:gd name="connsiteY37" fmla="*/ 2876189 h 3247890"/>
                <a:gd name="connsiteX38" fmla="*/ 1185063 w 3247890"/>
                <a:gd name="connsiteY38" fmla="*/ 2705473 h 3247890"/>
                <a:gd name="connsiteX39" fmla="*/ 1300537 w 3247890"/>
                <a:gd name="connsiteY39" fmla="*/ 2603448 h 3247890"/>
                <a:gd name="connsiteX40" fmla="*/ 1935750 w 3247890"/>
                <a:gd name="connsiteY40" fmla="*/ 2603447 h 3247890"/>
                <a:gd name="connsiteX41" fmla="*/ 2051224 w 3247890"/>
                <a:gd name="connsiteY41" fmla="*/ 2705472 h 3247890"/>
                <a:gd name="connsiteX42" fmla="*/ 1952661 w 3247890"/>
                <a:gd name="connsiteY42" fmla="*/ 2876188 h 3247890"/>
                <a:gd name="connsiteX43" fmla="*/ 1781945 w 3247890"/>
                <a:gd name="connsiteY43" fmla="*/ 2777625 h 3247890"/>
                <a:gd name="connsiteX44" fmla="*/ 1880508 w 3247890"/>
                <a:gd name="connsiteY44" fmla="*/ 2606909 h 3247890"/>
                <a:gd name="connsiteX45" fmla="*/ 1935750 w 3247890"/>
                <a:gd name="connsiteY45" fmla="*/ 2603447 h 3247890"/>
                <a:gd name="connsiteX46" fmla="*/ 2673685 w 3247890"/>
                <a:gd name="connsiteY46" fmla="*/ 2534296 h 3247890"/>
                <a:gd name="connsiteX47" fmla="*/ 2772248 w 3247890"/>
                <a:gd name="connsiteY47" fmla="*/ 2575122 h 3247890"/>
                <a:gd name="connsiteX48" fmla="*/ 2772248 w 3247890"/>
                <a:gd name="connsiteY48" fmla="*/ 2772248 h 3247890"/>
                <a:gd name="connsiteX49" fmla="*/ 2575122 w 3247890"/>
                <a:gd name="connsiteY49" fmla="*/ 2772248 h 3247890"/>
                <a:gd name="connsiteX50" fmla="*/ 2575122 w 3247890"/>
                <a:gd name="connsiteY50" fmla="*/ 2575122 h 3247890"/>
                <a:gd name="connsiteX51" fmla="*/ 2673685 w 3247890"/>
                <a:gd name="connsiteY51" fmla="*/ 2534296 h 3247890"/>
                <a:gd name="connsiteX52" fmla="*/ 568404 w 3247890"/>
                <a:gd name="connsiteY52" fmla="*/ 2534296 h 3247890"/>
                <a:gd name="connsiteX53" fmla="*/ 666967 w 3247890"/>
                <a:gd name="connsiteY53" fmla="*/ 2575122 h 3247890"/>
                <a:gd name="connsiteX54" fmla="*/ 666967 w 3247890"/>
                <a:gd name="connsiteY54" fmla="*/ 2772248 h 3247890"/>
                <a:gd name="connsiteX55" fmla="*/ 469841 w 3247890"/>
                <a:gd name="connsiteY55" fmla="*/ 2772248 h 3247890"/>
                <a:gd name="connsiteX56" fmla="*/ 469841 w 3247890"/>
                <a:gd name="connsiteY56" fmla="*/ 2575122 h 3247890"/>
                <a:gd name="connsiteX57" fmla="*/ 568404 w 3247890"/>
                <a:gd name="connsiteY57" fmla="*/ 2534296 h 3247890"/>
                <a:gd name="connsiteX58" fmla="*/ 1058830 w 3247890"/>
                <a:gd name="connsiteY58" fmla="*/ 2487999 h 3247890"/>
                <a:gd name="connsiteX59" fmla="*/ 1111294 w 3247890"/>
                <a:gd name="connsiteY59" fmla="*/ 2505641 h 3247890"/>
                <a:gd name="connsiteX60" fmla="*/ 1162314 w 3247890"/>
                <a:gd name="connsiteY60" fmla="*/ 2696050 h 3247890"/>
                <a:gd name="connsiteX61" fmla="*/ 971905 w 3247890"/>
                <a:gd name="connsiteY61" fmla="*/ 2747070 h 3247890"/>
                <a:gd name="connsiteX62" fmla="*/ 920885 w 3247890"/>
                <a:gd name="connsiteY62" fmla="*/ 2556661 h 3247890"/>
                <a:gd name="connsiteX63" fmla="*/ 1058830 w 3247890"/>
                <a:gd name="connsiteY63" fmla="*/ 2487999 h 3247890"/>
                <a:gd name="connsiteX64" fmla="*/ 2176445 w 3247890"/>
                <a:gd name="connsiteY64" fmla="*/ 2487998 h 3247890"/>
                <a:gd name="connsiteX65" fmla="*/ 2314390 w 3247890"/>
                <a:gd name="connsiteY65" fmla="*/ 2556660 h 3247890"/>
                <a:gd name="connsiteX66" fmla="*/ 2263370 w 3247890"/>
                <a:gd name="connsiteY66" fmla="*/ 2747069 h 3247890"/>
                <a:gd name="connsiteX67" fmla="*/ 2072961 w 3247890"/>
                <a:gd name="connsiteY67" fmla="*/ 2696049 h 3247890"/>
                <a:gd name="connsiteX68" fmla="*/ 2123981 w 3247890"/>
                <a:gd name="connsiteY68" fmla="*/ 2505640 h 3247890"/>
                <a:gd name="connsiteX69" fmla="*/ 2176445 w 3247890"/>
                <a:gd name="connsiteY69" fmla="*/ 2487998 h 3247890"/>
                <a:gd name="connsiteX70" fmla="*/ 2433499 w 3247890"/>
                <a:gd name="connsiteY70" fmla="*/ 2303721 h 3247890"/>
                <a:gd name="connsiteX71" fmla="*/ 2532062 w 3247890"/>
                <a:gd name="connsiteY71" fmla="*/ 2344547 h 3247890"/>
                <a:gd name="connsiteX72" fmla="*/ 2532062 w 3247890"/>
                <a:gd name="connsiteY72" fmla="*/ 2541673 h 3247890"/>
                <a:gd name="connsiteX73" fmla="*/ 2334936 w 3247890"/>
                <a:gd name="connsiteY73" fmla="*/ 2541673 h 3247890"/>
                <a:gd name="connsiteX74" fmla="*/ 2334936 w 3247890"/>
                <a:gd name="connsiteY74" fmla="*/ 2344547 h 3247890"/>
                <a:gd name="connsiteX75" fmla="*/ 2433499 w 3247890"/>
                <a:gd name="connsiteY75" fmla="*/ 2303721 h 3247890"/>
                <a:gd name="connsiteX76" fmla="*/ 802789 w 3247890"/>
                <a:gd name="connsiteY76" fmla="*/ 2303721 h 3247890"/>
                <a:gd name="connsiteX77" fmla="*/ 901352 w 3247890"/>
                <a:gd name="connsiteY77" fmla="*/ 2344547 h 3247890"/>
                <a:gd name="connsiteX78" fmla="*/ 901352 w 3247890"/>
                <a:gd name="connsiteY78" fmla="*/ 2541673 h 3247890"/>
                <a:gd name="connsiteX79" fmla="*/ 704226 w 3247890"/>
                <a:gd name="connsiteY79" fmla="*/ 2541673 h 3247890"/>
                <a:gd name="connsiteX80" fmla="*/ 704226 w 3247890"/>
                <a:gd name="connsiteY80" fmla="*/ 2344547 h 3247890"/>
                <a:gd name="connsiteX81" fmla="*/ 802789 w 3247890"/>
                <a:gd name="connsiteY81" fmla="*/ 2303721 h 3247890"/>
                <a:gd name="connsiteX82" fmla="*/ 1618144 w 3247890"/>
                <a:gd name="connsiteY82" fmla="*/ 2290932 h 3247890"/>
                <a:gd name="connsiteX83" fmla="*/ 1757533 w 3247890"/>
                <a:gd name="connsiteY83" fmla="*/ 2430321 h 3247890"/>
                <a:gd name="connsiteX84" fmla="*/ 1618144 w 3247890"/>
                <a:gd name="connsiteY84" fmla="*/ 2569710 h 3247890"/>
                <a:gd name="connsiteX85" fmla="*/ 1478755 w 3247890"/>
                <a:gd name="connsiteY85" fmla="*/ 2430321 h 3247890"/>
                <a:gd name="connsiteX86" fmla="*/ 1618144 w 3247890"/>
                <a:gd name="connsiteY86" fmla="*/ 2290932 h 3247890"/>
                <a:gd name="connsiteX87" fmla="*/ 1922184 w 3247890"/>
                <a:gd name="connsiteY87" fmla="*/ 2232309 h 3247890"/>
                <a:gd name="connsiteX88" fmla="*/ 2049198 w 3247890"/>
                <a:gd name="connsiteY88" fmla="*/ 2319548 h 3247890"/>
                <a:gd name="connsiteX89" fmla="*/ 1972107 w 3247890"/>
                <a:gd name="connsiteY89" fmla="*/ 2500975 h 3247890"/>
                <a:gd name="connsiteX90" fmla="*/ 1790681 w 3247890"/>
                <a:gd name="connsiteY90" fmla="*/ 2423884 h 3247890"/>
                <a:gd name="connsiteX91" fmla="*/ 1867771 w 3247890"/>
                <a:gd name="connsiteY91" fmla="*/ 2242457 h 3247890"/>
                <a:gd name="connsiteX92" fmla="*/ 1922184 w 3247890"/>
                <a:gd name="connsiteY92" fmla="*/ 2232309 h 3247890"/>
                <a:gd name="connsiteX93" fmla="*/ 2923548 w 3247890"/>
                <a:gd name="connsiteY93" fmla="*/ 2229317 h 3247890"/>
                <a:gd name="connsiteX94" fmla="*/ 2976013 w 3247890"/>
                <a:gd name="connsiteY94" fmla="*/ 2246959 h 3247890"/>
                <a:gd name="connsiteX95" fmla="*/ 3027033 w 3247890"/>
                <a:gd name="connsiteY95" fmla="*/ 2437368 h 3247890"/>
                <a:gd name="connsiteX96" fmla="*/ 2836624 w 3247890"/>
                <a:gd name="connsiteY96" fmla="*/ 2488388 h 3247890"/>
                <a:gd name="connsiteX97" fmla="*/ 2785604 w 3247890"/>
                <a:gd name="connsiteY97" fmla="*/ 2297979 h 3247890"/>
                <a:gd name="connsiteX98" fmla="*/ 2923548 w 3247890"/>
                <a:gd name="connsiteY98" fmla="*/ 2229317 h 3247890"/>
                <a:gd name="connsiteX99" fmla="*/ 1307448 w 3247890"/>
                <a:gd name="connsiteY99" fmla="*/ 2228938 h 3247890"/>
                <a:gd name="connsiteX100" fmla="*/ 1361746 w 3247890"/>
                <a:gd name="connsiteY100" fmla="*/ 2239683 h 3247890"/>
                <a:gd name="connsiteX101" fmla="*/ 1436842 w 3247890"/>
                <a:gd name="connsiteY101" fmla="*/ 2421944 h 3247890"/>
                <a:gd name="connsiteX102" fmla="*/ 1254581 w 3247890"/>
                <a:gd name="connsiteY102" fmla="*/ 2497040 h 3247890"/>
                <a:gd name="connsiteX103" fmla="*/ 1179485 w 3247890"/>
                <a:gd name="connsiteY103" fmla="*/ 2314778 h 3247890"/>
                <a:gd name="connsiteX104" fmla="*/ 1307448 w 3247890"/>
                <a:gd name="connsiteY104" fmla="*/ 2228938 h 3247890"/>
                <a:gd name="connsiteX105" fmla="*/ 321151 w 3247890"/>
                <a:gd name="connsiteY105" fmla="*/ 2227116 h 3247890"/>
                <a:gd name="connsiteX106" fmla="*/ 459095 w 3247890"/>
                <a:gd name="connsiteY106" fmla="*/ 2295778 h 3247890"/>
                <a:gd name="connsiteX107" fmla="*/ 408075 w 3247890"/>
                <a:gd name="connsiteY107" fmla="*/ 2486187 h 3247890"/>
                <a:gd name="connsiteX108" fmla="*/ 217666 w 3247890"/>
                <a:gd name="connsiteY108" fmla="*/ 2435167 h 3247890"/>
                <a:gd name="connsiteX109" fmla="*/ 268686 w 3247890"/>
                <a:gd name="connsiteY109" fmla="*/ 2244758 h 3247890"/>
                <a:gd name="connsiteX110" fmla="*/ 321151 w 3247890"/>
                <a:gd name="connsiteY110" fmla="*/ 2227116 h 3247890"/>
                <a:gd name="connsiteX111" fmla="*/ 2633975 w 3247890"/>
                <a:gd name="connsiteY111" fmla="*/ 2065940 h 3247890"/>
                <a:gd name="connsiteX112" fmla="*/ 2686440 w 3247890"/>
                <a:gd name="connsiteY112" fmla="*/ 2083582 h 3247890"/>
                <a:gd name="connsiteX113" fmla="*/ 2737460 w 3247890"/>
                <a:gd name="connsiteY113" fmla="*/ 2273991 h 3247890"/>
                <a:gd name="connsiteX114" fmla="*/ 2547051 w 3247890"/>
                <a:gd name="connsiteY114" fmla="*/ 2325011 h 3247890"/>
                <a:gd name="connsiteX115" fmla="*/ 2496031 w 3247890"/>
                <a:gd name="connsiteY115" fmla="*/ 2134602 h 3247890"/>
                <a:gd name="connsiteX116" fmla="*/ 2633975 w 3247890"/>
                <a:gd name="connsiteY116" fmla="*/ 2065940 h 3247890"/>
                <a:gd name="connsiteX117" fmla="*/ 601300 w 3247890"/>
                <a:gd name="connsiteY117" fmla="*/ 2065939 h 3247890"/>
                <a:gd name="connsiteX118" fmla="*/ 739244 w 3247890"/>
                <a:gd name="connsiteY118" fmla="*/ 2134601 h 3247890"/>
                <a:gd name="connsiteX119" fmla="*/ 688224 w 3247890"/>
                <a:gd name="connsiteY119" fmla="*/ 2325010 h 3247890"/>
                <a:gd name="connsiteX120" fmla="*/ 497815 w 3247890"/>
                <a:gd name="connsiteY120" fmla="*/ 2273990 h 3247890"/>
                <a:gd name="connsiteX121" fmla="*/ 548835 w 3247890"/>
                <a:gd name="connsiteY121" fmla="*/ 2083581 h 3247890"/>
                <a:gd name="connsiteX122" fmla="*/ 601300 w 3247890"/>
                <a:gd name="connsiteY122" fmla="*/ 2065939 h 3247890"/>
                <a:gd name="connsiteX123" fmla="*/ 2188338 w 3247890"/>
                <a:gd name="connsiteY123" fmla="*/ 2054750 h 3247890"/>
                <a:gd name="connsiteX124" fmla="*/ 2286901 w 3247890"/>
                <a:gd name="connsiteY124" fmla="*/ 2095576 h 3247890"/>
                <a:gd name="connsiteX125" fmla="*/ 2286901 w 3247890"/>
                <a:gd name="connsiteY125" fmla="*/ 2292702 h 3247890"/>
                <a:gd name="connsiteX126" fmla="*/ 2089775 w 3247890"/>
                <a:gd name="connsiteY126" fmla="*/ 2292702 h 3247890"/>
                <a:gd name="connsiteX127" fmla="*/ 2089775 w 3247890"/>
                <a:gd name="connsiteY127" fmla="*/ 2095576 h 3247890"/>
                <a:gd name="connsiteX128" fmla="*/ 2188338 w 3247890"/>
                <a:gd name="connsiteY128" fmla="*/ 2054750 h 3247890"/>
                <a:gd name="connsiteX129" fmla="*/ 1047950 w 3247890"/>
                <a:gd name="connsiteY129" fmla="*/ 2054750 h 3247890"/>
                <a:gd name="connsiteX130" fmla="*/ 1146513 w 3247890"/>
                <a:gd name="connsiteY130" fmla="*/ 2095576 h 3247890"/>
                <a:gd name="connsiteX131" fmla="*/ 1146513 w 3247890"/>
                <a:gd name="connsiteY131" fmla="*/ 2292702 h 3247890"/>
                <a:gd name="connsiteX132" fmla="*/ 949387 w 3247890"/>
                <a:gd name="connsiteY132" fmla="*/ 2292702 h 3247890"/>
                <a:gd name="connsiteX133" fmla="*/ 949387 w 3247890"/>
                <a:gd name="connsiteY133" fmla="*/ 2095576 h 3247890"/>
                <a:gd name="connsiteX134" fmla="*/ 1047950 w 3247890"/>
                <a:gd name="connsiteY134" fmla="*/ 2054750 h 3247890"/>
                <a:gd name="connsiteX135" fmla="*/ 1618144 w 3247890"/>
                <a:gd name="connsiteY135" fmla="*/ 1932792 h 3247890"/>
                <a:gd name="connsiteX136" fmla="*/ 1757533 w 3247890"/>
                <a:gd name="connsiteY136" fmla="*/ 2072181 h 3247890"/>
                <a:gd name="connsiteX137" fmla="*/ 1618144 w 3247890"/>
                <a:gd name="connsiteY137" fmla="*/ 2211570 h 3247890"/>
                <a:gd name="connsiteX138" fmla="*/ 1478755 w 3247890"/>
                <a:gd name="connsiteY138" fmla="*/ 2072181 h 3247890"/>
                <a:gd name="connsiteX139" fmla="*/ 1618144 w 3247890"/>
                <a:gd name="connsiteY139" fmla="*/ 1932792 h 3247890"/>
                <a:gd name="connsiteX140" fmla="*/ 3044452 w 3247890"/>
                <a:gd name="connsiteY140" fmla="*/ 1870826 h 3247890"/>
                <a:gd name="connsiteX141" fmla="*/ 3099695 w 3247890"/>
                <a:gd name="connsiteY141" fmla="*/ 1874288 h 3247890"/>
                <a:gd name="connsiteX142" fmla="*/ 3198258 w 3247890"/>
                <a:gd name="connsiteY142" fmla="*/ 2045004 h 3247890"/>
                <a:gd name="connsiteX143" fmla="*/ 3027542 w 3247890"/>
                <a:gd name="connsiteY143" fmla="*/ 2143567 h 3247890"/>
                <a:gd name="connsiteX144" fmla="*/ 2928979 w 3247890"/>
                <a:gd name="connsiteY144" fmla="*/ 1972851 h 3247890"/>
                <a:gd name="connsiteX145" fmla="*/ 3044452 w 3247890"/>
                <a:gd name="connsiteY145" fmla="*/ 1870826 h 3247890"/>
                <a:gd name="connsiteX146" fmla="*/ 200827 w 3247890"/>
                <a:gd name="connsiteY146" fmla="*/ 1868625 h 3247890"/>
                <a:gd name="connsiteX147" fmla="*/ 316300 w 3247890"/>
                <a:gd name="connsiteY147" fmla="*/ 1970650 h 3247890"/>
                <a:gd name="connsiteX148" fmla="*/ 217737 w 3247890"/>
                <a:gd name="connsiteY148" fmla="*/ 2141366 h 3247890"/>
                <a:gd name="connsiteX149" fmla="*/ 47021 w 3247890"/>
                <a:gd name="connsiteY149" fmla="*/ 2042803 h 3247890"/>
                <a:gd name="connsiteX150" fmla="*/ 145584 w 3247890"/>
                <a:gd name="connsiteY150" fmla="*/ 1872087 h 3247890"/>
                <a:gd name="connsiteX151" fmla="*/ 200827 w 3247890"/>
                <a:gd name="connsiteY151" fmla="*/ 1868625 h 3247890"/>
                <a:gd name="connsiteX152" fmla="*/ 1935095 w 3247890"/>
                <a:gd name="connsiteY152" fmla="*/ 1801507 h 3247890"/>
                <a:gd name="connsiteX153" fmla="*/ 2033658 w 3247890"/>
                <a:gd name="connsiteY153" fmla="*/ 1842333 h 3247890"/>
                <a:gd name="connsiteX154" fmla="*/ 2033658 w 3247890"/>
                <a:gd name="connsiteY154" fmla="*/ 2039459 h 3247890"/>
                <a:gd name="connsiteX155" fmla="*/ 1836532 w 3247890"/>
                <a:gd name="connsiteY155" fmla="*/ 2039459 h 3247890"/>
                <a:gd name="connsiteX156" fmla="*/ 1836532 w 3247890"/>
                <a:gd name="connsiteY156" fmla="*/ 1842333 h 3247890"/>
                <a:gd name="connsiteX157" fmla="*/ 1935095 w 3247890"/>
                <a:gd name="connsiteY157" fmla="*/ 1801507 h 3247890"/>
                <a:gd name="connsiteX158" fmla="*/ 1301193 w 3247890"/>
                <a:gd name="connsiteY158" fmla="*/ 1801507 h 3247890"/>
                <a:gd name="connsiteX159" fmla="*/ 1399756 w 3247890"/>
                <a:gd name="connsiteY159" fmla="*/ 1842333 h 3247890"/>
                <a:gd name="connsiteX160" fmla="*/ 1399756 w 3247890"/>
                <a:gd name="connsiteY160" fmla="*/ 2039459 h 3247890"/>
                <a:gd name="connsiteX161" fmla="*/ 1202630 w 3247890"/>
                <a:gd name="connsiteY161" fmla="*/ 2039459 h 3247890"/>
                <a:gd name="connsiteX162" fmla="*/ 1202630 w 3247890"/>
                <a:gd name="connsiteY162" fmla="*/ 1842333 h 3247890"/>
                <a:gd name="connsiteX163" fmla="*/ 1301193 w 3247890"/>
                <a:gd name="connsiteY163" fmla="*/ 1801507 h 3247890"/>
                <a:gd name="connsiteX164" fmla="*/ 2361845 w 3247890"/>
                <a:gd name="connsiteY164" fmla="*/ 1794502 h 3247890"/>
                <a:gd name="connsiteX165" fmla="*/ 2416143 w 3247890"/>
                <a:gd name="connsiteY165" fmla="*/ 1805247 h 3247890"/>
                <a:gd name="connsiteX166" fmla="*/ 2491239 w 3247890"/>
                <a:gd name="connsiteY166" fmla="*/ 1987508 h 3247890"/>
                <a:gd name="connsiteX167" fmla="*/ 2308978 w 3247890"/>
                <a:gd name="connsiteY167" fmla="*/ 2062604 h 3247890"/>
                <a:gd name="connsiteX168" fmla="*/ 2233882 w 3247890"/>
                <a:gd name="connsiteY168" fmla="*/ 1880342 h 3247890"/>
                <a:gd name="connsiteX169" fmla="*/ 2361845 w 3247890"/>
                <a:gd name="connsiteY169" fmla="*/ 1794502 h 3247890"/>
                <a:gd name="connsiteX170" fmla="*/ 2712774 w 3247890"/>
                <a:gd name="connsiteY170" fmla="*/ 1788093 h 3247890"/>
                <a:gd name="connsiteX171" fmla="*/ 2768017 w 3247890"/>
                <a:gd name="connsiteY171" fmla="*/ 1791555 h 3247890"/>
                <a:gd name="connsiteX172" fmla="*/ 2866580 w 3247890"/>
                <a:gd name="connsiteY172" fmla="*/ 1962271 h 3247890"/>
                <a:gd name="connsiteX173" fmla="*/ 2695864 w 3247890"/>
                <a:gd name="connsiteY173" fmla="*/ 2060834 h 3247890"/>
                <a:gd name="connsiteX174" fmla="*/ 2597301 w 3247890"/>
                <a:gd name="connsiteY174" fmla="*/ 1890118 h 3247890"/>
                <a:gd name="connsiteX175" fmla="*/ 2712774 w 3247890"/>
                <a:gd name="connsiteY175" fmla="*/ 1788093 h 3247890"/>
                <a:gd name="connsiteX176" fmla="*/ 523513 w 3247890"/>
                <a:gd name="connsiteY176" fmla="*/ 1788092 h 3247890"/>
                <a:gd name="connsiteX177" fmla="*/ 638986 w 3247890"/>
                <a:gd name="connsiteY177" fmla="*/ 1890117 h 3247890"/>
                <a:gd name="connsiteX178" fmla="*/ 540423 w 3247890"/>
                <a:gd name="connsiteY178" fmla="*/ 2060833 h 3247890"/>
                <a:gd name="connsiteX179" fmla="*/ 369707 w 3247890"/>
                <a:gd name="connsiteY179" fmla="*/ 1962270 h 3247890"/>
                <a:gd name="connsiteX180" fmla="*/ 468270 w 3247890"/>
                <a:gd name="connsiteY180" fmla="*/ 1791554 h 3247890"/>
                <a:gd name="connsiteX181" fmla="*/ 523513 w 3247890"/>
                <a:gd name="connsiteY181" fmla="*/ 1788092 h 3247890"/>
                <a:gd name="connsiteX182" fmla="*/ 872618 w 3247890"/>
                <a:gd name="connsiteY182" fmla="*/ 1786333 h 3247890"/>
                <a:gd name="connsiteX183" fmla="*/ 999631 w 3247890"/>
                <a:gd name="connsiteY183" fmla="*/ 1873572 h 3247890"/>
                <a:gd name="connsiteX184" fmla="*/ 922541 w 3247890"/>
                <a:gd name="connsiteY184" fmla="*/ 2054999 h 3247890"/>
                <a:gd name="connsiteX185" fmla="*/ 741114 w 3247890"/>
                <a:gd name="connsiteY185" fmla="*/ 1977908 h 3247890"/>
                <a:gd name="connsiteX186" fmla="*/ 818205 w 3247890"/>
                <a:gd name="connsiteY186" fmla="*/ 1796481 h 3247890"/>
                <a:gd name="connsiteX187" fmla="*/ 872618 w 3247890"/>
                <a:gd name="connsiteY187" fmla="*/ 1786333 h 3247890"/>
                <a:gd name="connsiteX188" fmla="*/ 2771230 w 3247890"/>
                <a:gd name="connsiteY188" fmla="*/ 1488366 h 3247890"/>
                <a:gd name="connsiteX189" fmla="*/ 2910619 w 3247890"/>
                <a:gd name="connsiteY189" fmla="*/ 1627755 h 3247890"/>
                <a:gd name="connsiteX190" fmla="*/ 2771230 w 3247890"/>
                <a:gd name="connsiteY190" fmla="*/ 1767144 h 3247890"/>
                <a:gd name="connsiteX191" fmla="*/ 2631841 w 3247890"/>
                <a:gd name="connsiteY191" fmla="*/ 1627755 h 3247890"/>
                <a:gd name="connsiteX192" fmla="*/ 2771230 w 3247890"/>
                <a:gd name="connsiteY192" fmla="*/ 1488366 h 3247890"/>
                <a:gd name="connsiteX193" fmla="*/ 465058 w 3247890"/>
                <a:gd name="connsiteY193" fmla="*/ 1488366 h 3247890"/>
                <a:gd name="connsiteX194" fmla="*/ 604447 w 3247890"/>
                <a:gd name="connsiteY194" fmla="*/ 1627755 h 3247890"/>
                <a:gd name="connsiteX195" fmla="*/ 465058 w 3247890"/>
                <a:gd name="connsiteY195" fmla="*/ 1767144 h 3247890"/>
                <a:gd name="connsiteX196" fmla="*/ 325669 w 3247890"/>
                <a:gd name="connsiteY196" fmla="*/ 1627755 h 3247890"/>
                <a:gd name="connsiteX197" fmla="*/ 465058 w 3247890"/>
                <a:gd name="connsiteY197" fmla="*/ 1488366 h 3247890"/>
                <a:gd name="connsiteX198" fmla="*/ 3108501 w 3247890"/>
                <a:gd name="connsiteY198" fmla="*/ 1484556 h 3247890"/>
                <a:gd name="connsiteX199" fmla="*/ 3247890 w 3247890"/>
                <a:gd name="connsiteY199" fmla="*/ 1623945 h 3247890"/>
                <a:gd name="connsiteX200" fmla="*/ 3108501 w 3247890"/>
                <a:gd name="connsiteY200" fmla="*/ 1763334 h 3247890"/>
                <a:gd name="connsiteX201" fmla="*/ 2969112 w 3247890"/>
                <a:gd name="connsiteY201" fmla="*/ 1623945 h 3247890"/>
                <a:gd name="connsiteX202" fmla="*/ 3108501 w 3247890"/>
                <a:gd name="connsiteY202" fmla="*/ 1484556 h 3247890"/>
                <a:gd name="connsiteX203" fmla="*/ 2424520 w 3247890"/>
                <a:gd name="connsiteY203" fmla="*/ 1484556 h 3247890"/>
                <a:gd name="connsiteX204" fmla="*/ 2563909 w 3247890"/>
                <a:gd name="connsiteY204" fmla="*/ 1623945 h 3247890"/>
                <a:gd name="connsiteX205" fmla="*/ 2424520 w 3247890"/>
                <a:gd name="connsiteY205" fmla="*/ 1763334 h 3247890"/>
                <a:gd name="connsiteX206" fmla="*/ 2285131 w 3247890"/>
                <a:gd name="connsiteY206" fmla="*/ 1623945 h 3247890"/>
                <a:gd name="connsiteX207" fmla="*/ 2424520 w 3247890"/>
                <a:gd name="connsiteY207" fmla="*/ 1484556 h 3247890"/>
                <a:gd name="connsiteX208" fmla="*/ 2066380 w 3247890"/>
                <a:gd name="connsiteY208" fmla="*/ 1484556 h 3247890"/>
                <a:gd name="connsiteX209" fmla="*/ 2205769 w 3247890"/>
                <a:gd name="connsiteY209" fmla="*/ 1623945 h 3247890"/>
                <a:gd name="connsiteX210" fmla="*/ 2066380 w 3247890"/>
                <a:gd name="connsiteY210" fmla="*/ 1763334 h 3247890"/>
                <a:gd name="connsiteX211" fmla="*/ 1926991 w 3247890"/>
                <a:gd name="connsiteY211" fmla="*/ 1623945 h 3247890"/>
                <a:gd name="connsiteX212" fmla="*/ 2066380 w 3247890"/>
                <a:gd name="connsiteY212" fmla="*/ 1484556 h 3247890"/>
                <a:gd name="connsiteX213" fmla="*/ 1618144 w 3247890"/>
                <a:gd name="connsiteY213" fmla="*/ 1484556 h 3247890"/>
                <a:gd name="connsiteX214" fmla="*/ 1757533 w 3247890"/>
                <a:gd name="connsiteY214" fmla="*/ 1623945 h 3247890"/>
                <a:gd name="connsiteX215" fmla="*/ 1618144 w 3247890"/>
                <a:gd name="connsiteY215" fmla="*/ 1763334 h 3247890"/>
                <a:gd name="connsiteX216" fmla="*/ 1478755 w 3247890"/>
                <a:gd name="connsiteY216" fmla="*/ 1623945 h 3247890"/>
                <a:gd name="connsiteX217" fmla="*/ 1618144 w 3247890"/>
                <a:gd name="connsiteY217" fmla="*/ 1484556 h 3247890"/>
                <a:gd name="connsiteX218" fmla="*/ 1169908 w 3247890"/>
                <a:gd name="connsiteY218" fmla="*/ 1484556 h 3247890"/>
                <a:gd name="connsiteX219" fmla="*/ 1309297 w 3247890"/>
                <a:gd name="connsiteY219" fmla="*/ 1623945 h 3247890"/>
                <a:gd name="connsiteX220" fmla="*/ 1169908 w 3247890"/>
                <a:gd name="connsiteY220" fmla="*/ 1763334 h 3247890"/>
                <a:gd name="connsiteX221" fmla="*/ 1030519 w 3247890"/>
                <a:gd name="connsiteY221" fmla="*/ 1623945 h 3247890"/>
                <a:gd name="connsiteX222" fmla="*/ 1169908 w 3247890"/>
                <a:gd name="connsiteY222" fmla="*/ 1484556 h 3247890"/>
                <a:gd name="connsiteX223" fmla="*/ 811768 w 3247890"/>
                <a:gd name="connsiteY223" fmla="*/ 1484556 h 3247890"/>
                <a:gd name="connsiteX224" fmla="*/ 951157 w 3247890"/>
                <a:gd name="connsiteY224" fmla="*/ 1623945 h 3247890"/>
                <a:gd name="connsiteX225" fmla="*/ 811768 w 3247890"/>
                <a:gd name="connsiteY225" fmla="*/ 1763334 h 3247890"/>
                <a:gd name="connsiteX226" fmla="*/ 672379 w 3247890"/>
                <a:gd name="connsiteY226" fmla="*/ 1623945 h 3247890"/>
                <a:gd name="connsiteX227" fmla="*/ 811768 w 3247890"/>
                <a:gd name="connsiteY227" fmla="*/ 1484556 h 3247890"/>
                <a:gd name="connsiteX228" fmla="*/ 139389 w 3247890"/>
                <a:gd name="connsiteY228" fmla="*/ 1484556 h 3247890"/>
                <a:gd name="connsiteX229" fmla="*/ 278778 w 3247890"/>
                <a:gd name="connsiteY229" fmla="*/ 1623945 h 3247890"/>
                <a:gd name="connsiteX230" fmla="*/ 139389 w 3247890"/>
                <a:gd name="connsiteY230" fmla="*/ 1763334 h 3247890"/>
                <a:gd name="connsiteX231" fmla="*/ 0 w 3247890"/>
                <a:gd name="connsiteY231" fmla="*/ 1623945 h 3247890"/>
                <a:gd name="connsiteX232" fmla="*/ 139389 w 3247890"/>
                <a:gd name="connsiteY232" fmla="*/ 1484556 h 3247890"/>
                <a:gd name="connsiteX233" fmla="*/ 485182 w 3247890"/>
                <a:gd name="connsiteY233" fmla="*/ 1191211 h 3247890"/>
                <a:gd name="connsiteX234" fmla="*/ 540424 w 3247890"/>
                <a:gd name="connsiteY234" fmla="*/ 1194673 h 3247890"/>
                <a:gd name="connsiteX235" fmla="*/ 638987 w 3247890"/>
                <a:gd name="connsiteY235" fmla="*/ 1365389 h 3247890"/>
                <a:gd name="connsiteX236" fmla="*/ 468271 w 3247890"/>
                <a:gd name="connsiteY236" fmla="*/ 1463952 h 3247890"/>
                <a:gd name="connsiteX237" fmla="*/ 369708 w 3247890"/>
                <a:gd name="connsiteY237" fmla="*/ 1293236 h 3247890"/>
                <a:gd name="connsiteX238" fmla="*/ 485182 w 3247890"/>
                <a:gd name="connsiteY238" fmla="*/ 1191211 h 3247890"/>
                <a:gd name="connsiteX239" fmla="*/ 2751105 w 3247890"/>
                <a:gd name="connsiteY239" fmla="*/ 1191210 h 3247890"/>
                <a:gd name="connsiteX240" fmla="*/ 2866579 w 3247890"/>
                <a:gd name="connsiteY240" fmla="*/ 1293235 h 3247890"/>
                <a:gd name="connsiteX241" fmla="*/ 2768016 w 3247890"/>
                <a:gd name="connsiteY241" fmla="*/ 1463951 h 3247890"/>
                <a:gd name="connsiteX242" fmla="*/ 2597300 w 3247890"/>
                <a:gd name="connsiteY242" fmla="*/ 1365388 h 3247890"/>
                <a:gd name="connsiteX243" fmla="*/ 2695863 w 3247890"/>
                <a:gd name="connsiteY243" fmla="*/ 1194672 h 3247890"/>
                <a:gd name="connsiteX244" fmla="*/ 2751105 w 3247890"/>
                <a:gd name="connsiteY244" fmla="*/ 1191210 h 3247890"/>
                <a:gd name="connsiteX245" fmla="*/ 2368160 w 3247890"/>
                <a:gd name="connsiteY245" fmla="*/ 1182743 h 3247890"/>
                <a:gd name="connsiteX246" fmla="*/ 2495174 w 3247890"/>
                <a:gd name="connsiteY246" fmla="*/ 1269982 h 3247890"/>
                <a:gd name="connsiteX247" fmla="*/ 2418083 w 3247890"/>
                <a:gd name="connsiteY247" fmla="*/ 1451409 h 3247890"/>
                <a:gd name="connsiteX248" fmla="*/ 2236657 w 3247890"/>
                <a:gd name="connsiteY248" fmla="*/ 1374318 h 3247890"/>
                <a:gd name="connsiteX249" fmla="*/ 2313747 w 3247890"/>
                <a:gd name="connsiteY249" fmla="*/ 1192891 h 3247890"/>
                <a:gd name="connsiteX250" fmla="*/ 2368160 w 3247890"/>
                <a:gd name="connsiteY250" fmla="*/ 1182743 h 3247890"/>
                <a:gd name="connsiteX251" fmla="*/ 873012 w 3247890"/>
                <a:gd name="connsiteY251" fmla="*/ 1174542 h 3247890"/>
                <a:gd name="connsiteX252" fmla="*/ 927310 w 3247890"/>
                <a:gd name="connsiteY252" fmla="*/ 1185287 h 3247890"/>
                <a:gd name="connsiteX253" fmla="*/ 1002406 w 3247890"/>
                <a:gd name="connsiteY253" fmla="*/ 1367548 h 3247890"/>
                <a:gd name="connsiteX254" fmla="*/ 820145 w 3247890"/>
                <a:gd name="connsiteY254" fmla="*/ 1442644 h 3247890"/>
                <a:gd name="connsiteX255" fmla="*/ 745049 w 3247890"/>
                <a:gd name="connsiteY255" fmla="*/ 1260382 h 3247890"/>
                <a:gd name="connsiteX256" fmla="*/ 873012 w 3247890"/>
                <a:gd name="connsiteY256" fmla="*/ 1174542 h 3247890"/>
                <a:gd name="connsiteX257" fmla="*/ 1935095 w 3247890"/>
                <a:gd name="connsiteY257" fmla="*/ 1167605 h 3247890"/>
                <a:gd name="connsiteX258" fmla="*/ 2033658 w 3247890"/>
                <a:gd name="connsiteY258" fmla="*/ 1208431 h 3247890"/>
                <a:gd name="connsiteX259" fmla="*/ 2033658 w 3247890"/>
                <a:gd name="connsiteY259" fmla="*/ 1405557 h 3247890"/>
                <a:gd name="connsiteX260" fmla="*/ 1836532 w 3247890"/>
                <a:gd name="connsiteY260" fmla="*/ 1405557 h 3247890"/>
                <a:gd name="connsiteX261" fmla="*/ 1836532 w 3247890"/>
                <a:gd name="connsiteY261" fmla="*/ 1208431 h 3247890"/>
                <a:gd name="connsiteX262" fmla="*/ 1935095 w 3247890"/>
                <a:gd name="connsiteY262" fmla="*/ 1167605 h 3247890"/>
                <a:gd name="connsiteX263" fmla="*/ 1301193 w 3247890"/>
                <a:gd name="connsiteY263" fmla="*/ 1167605 h 3247890"/>
                <a:gd name="connsiteX264" fmla="*/ 1399756 w 3247890"/>
                <a:gd name="connsiteY264" fmla="*/ 1208431 h 3247890"/>
                <a:gd name="connsiteX265" fmla="*/ 1399756 w 3247890"/>
                <a:gd name="connsiteY265" fmla="*/ 1405557 h 3247890"/>
                <a:gd name="connsiteX266" fmla="*/ 1202630 w 3247890"/>
                <a:gd name="connsiteY266" fmla="*/ 1405557 h 3247890"/>
                <a:gd name="connsiteX267" fmla="*/ 1202630 w 3247890"/>
                <a:gd name="connsiteY267" fmla="*/ 1208431 h 3247890"/>
                <a:gd name="connsiteX268" fmla="*/ 1301193 w 3247890"/>
                <a:gd name="connsiteY268" fmla="*/ 1167605 h 3247890"/>
                <a:gd name="connsiteX269" fmla="*/ 176510 w 3247890"/>
                <a:gd name="connsiteY269" fmla="*/ 1102364 h 3247890"/>
                <a:gd name="connsiteX270" fmla="*/ 231752 w 3247890"/>
                <a:gd name="connsiteY270" fmla="*/ 1105826 h 3247890"/>
                <a:gd name="connsiteX271" fmla="*/ 330315 w 3247890"/>
                <a:gd name="connsiteY271" fmla="*/ 1276542 h 3247890"/>
                <a:gd name="connsiteX272" fmla="*/ 159599 w 3247890"/>
                <a:gd name="connsiteY272" fmla="*/ 1375105 h 3247890"/>
                <a:gd name="connsiteX273" fmla="*/ 61036 w 3247890"/>
                <a:gd name="connsiteY273" fmla="*/ 1204389 h 3247890"/>
                <a:gd name="connsiteX274" fmla="*/ 176510 w 3247890"/>
                <a:gd name="connsiteY274" fmla="*/ 1102364 h 3247890"/>
                <a:gd name="connsiteX275" fmla="*/ 3068769 w 3247890"/>
                <a:gd name="connsiteY275" fmla="*/ 1100163 h 3247890"/>
                <a:gd name="connsiteX276" fmla="*/ 3184243 w 3247890"/>
                <a:gd name="connsiteY276" fmla="*/ 1202188 h 3247890"/>
                <a:gd name="connsiteX277" fmla="*/ 3085680 w 3247890"/>
                <a:gd name="connsiteY277" fmla="*/ 1372904 h 3247890"/>
                <a:gd name="connsiteX278" fmla="*/ 2914964 w 3247890"/>
                <a:gd name="connsiteY278" fmla="*/ 1274341 h 3247890"/>
                <a:gd name="connsiteX279" fmla="*/ 3013527 w 3247890"/>
                <a:gd name="connsiteY279" fmla="*/ 1103625 h 3247890"/>
                <a:gd name="connsiteX280" fmla="*/ 3068769 w 3247890"/>
                <a:gd name="connsiteY280" fmla="*/ 1100163 h 3247890"/>
                <a:gd name="connsiteX281" fmla="*/ 1618144 w 3247890"/>
                <a:gd name="connsiteY281" fmla="*/ 1036320 h 3247890"/>
                <a:gd name="connsiteX282" fmla="*/ 1757533 w 3247890"/>
                <a:gd name="connsiteY282" fmla="*/ 1175709 h 3247890"/>
                <a:gd name="connsiteX283" fmla="*/ 1618144 w 3247890"/>
                <a:gd name="connsiteY283" fmla="*/ 1315098 h 3247890"/>
                <a:gd name="connsiteX284" fmla="*/ 1478755 w 3247890"/>
                <a:gd name="connsiteY284" fmla="*/ 1175709 h 3247890"/>
                <a:gd name="connsiteX285" fmla="*/ 1618144 w 3247890"/>
                <a:gd name="connsiteY285" fmla="*/ 1036320 h 3247890"/>
                <a:gd name="connsiteX286" fmla="*/ 2188338 w 3247890"/>
                <a:gd name="connsiteY286" fmla="*/ 914362 h 3247890"/>
                <a:gd name="connsiteX287" fmla="*/ 2286901 w 3247890"/>
                <a:gd name="connsiteY287" fmla="*/ 955188 h 3247890"/>
                <a:gd name="connsiteX288" fmla="*/ 2286901 w 3247890"/>
                <a:gd name="connsiteY288" fmla="*/ 1152314 h 3247890"/>
                <a:gd name="connsiteX289" fmla="*/ 2089775 w 3247890"/>
                <a:gd name="connsiteY289" fmla="*/ 1152314 h 3247890"/>
                <a:gd name="connsiteX290" fmla="*/ 2089775 w 3247890"/>
                <a:gd name="connsiteY290" fmla="*/ 955188 h 3247890"/>
                <a:gd name="connsiteX291" fmla="*/ 2188338 w 3247890"/>
                <a:gd name="connsiteY291" fmla="*/ 914362 h 3247890"/>
                <a:gd name="connsiteX292" fmla="*/ 1047950 w 3247890"/>
                <a:gd name="connsiteY292" fmla="*/ 914362 h 3247890"/>
                <a:gd name="connsiteX293" fmla="*/ 1146513 w 3247890"/>
                <a:gd name="connsiteY293" fmla="*/ 955188 h 3247890"/>
                <a:gd name="connsiteX294" fmla="*/ 1146513 w 3247890"/>
                <a:gd name="connsiteY294" fmla="*/ 1152314 h 3247890"/>
                <a:gd name="connsiteX295" fmla="*/ 949387 w 3247890"/>
                <a:gd name="connsiteY295" fmla="*/ 1152314 h 3247890"/>
                <a:gd name="connsiteX296" fmla="*/ 949387 w 3247890"/>
                <a:gd name="connsiteY296" fmla="*/ 955188 h 3247890"/>
                <a:gd name="connsiteX297" fmla="*/ 1047950 w 3247890"/>
                <a:gd name="connsiteY297" fmla="*/ 914362 h 3247890"/>
                <a:gd name="connsiteX298" fmla="*/ 636771 w 3247890"/>
                <a:gd name="connsiteY298" fmla="*/ 912854 h 3247890"/>
                <a:gd name="connsiteX299" fmla="*/ 689235 w 3247890"/>
                <a:gd name="connsiteY299" fmla="*/ 930496 h 3247890"/>
                <a:gd name="connsiteX300" fmla="*/ 740255 w 3247890"/>
                <a:gd name="connsiteY300" fmla="*/ 1120905 h 3247890"/>
                <a:gd name="connsiteX301" fmla="*/ 549846 w 3247890"/>
                <a:gd name="connsiteY301" fmla="*/ 1171925 h 3247890"/>
                <a:gd name="connsiteX302" fmla="*/ 498826 w 3247890"/>
                <a:gd name="connsiteY302" fmla="*/ 981516 h 3247890"/>
                <a:gd name="connsiteX303" fmla="*/ 636771 w 3247890"/>
                <a:gd name="connsiteY303" fmla="*/ 912854 h 3247890"/>
                <a:gd name="connsiteX304" fmla="*/ 2598504 w 3247890"/>
                <a:gd name="connsiteY304" fmla="*/ 912853 h 3247890"/>
                <a:gd name="connsiteX305" fmla="*/ 2736449 w 3247890"/>
                <a:gd name="connsiteY305" fmla="*/ 981515 h 3247890"/>
                <a:gd name="connsiteX306" fmla="*/ 2685429 w 3247890"/>
                <a:gd name="connsiteY306" fmla="*/ 1171924 h 3247890"/>
                <a:gd name="connsiteX307" fmla="*/ 2495020 w 3247890"/>
                <a:gd name="connsiteY307" fmla="*/ 1120904 h 3247890"/>
                <a:gd name="connsiteX308" fmla="*/ 2546040 w 3247890"/>
                <a:gd name="connsiteY308" fmla="*/ 930495 h 3247890"/>
                <a:gd name="connsiteX309" fmla="*/ 2598504 w 3247890"/>
                <a:gd name="connsiteY309" fmla="*/ 912853 h 3247890"/>
                <a:gd name="connsiteX310" fmla="*/ 352222 w 3247890"/>
                <a:gd name="connsiteY310" fmla="*/ 744761 h 3247890"/>
                <a:gd name="connsiteX311" fmla="*/ 404686 w 3247890"/>
                <a:gd name="connsiteY311" fmla="*/ 762403 h 3247890"/>
                <a:gd name="connsiteX312" fmla="*/ 455706 w 3247890"/>
                <a:gd name="connsiteY312" fmla="*/ 952812 h 3247890"/>
                <a:gd name="connsiteX313" fmla="*/ 265297 w 3247890"/>
                <a:gd name="connsiteY313" fmla="*/ 1003832 h 3247890"/>
                <a:gd name="connsiteX314" fmla="*/ 214277 w 3247890"/>
                <a:gd name="connsiteY314" fmla="*/ 813423 h 3247890"/>
                <a:gd name="connsiteX315" fmla="*/ 352222 w 3247890"/>
                <a:gd name="connsiteY315" fmla="*/ 744761 h 3247890"/>
                <a:gd name="connsiteX316" fmla="*/ 2892477 w 3247890"/>
                <a:gd name="connsiteY316" fmla="*/ 742560 h 3247890"/>
                <a:gd name="connsiteX317" fmla="*/ 3030422 w 3247890"/>
                <a:gd name="connsiteY317" fmla="*/ 811222 h 3247890"/>
                <a:gd name="connsiteX318" fmla="*/ 2979402 w 3247890"/>
                <a:gd name="connsiteY318" fmla="*/ 1001631 h 3247890"/>
                <a:gd name="connsiteX319" fmla="*/ 2788993 w 3247890"/>
                <a:gd name="connsiteY319" fmla="*/ 950611 h 3247890"/>
                <a:gd name="connsiteX320" fmla="*/ 2840013 w 3247890"/>
                <a:gd name="connsiteY320" fmla="*/ 760202 h 3247890"/>
                <a:gd name="connsiteX321" fmla="*/ 2892477 w 3247890"/>
                <a:gd name="connsiteY321" fmla="*/ 742560 h 3247890"/>
                <a:gd name="connsiteX322" fmla="*/ 1927409 w 3247890"/>
                <a:gd name="connsiteY322" fmla="*/ 740106 h 3247890"/>
                <a:gd name="connsiteX323" fmla="*/ 1981707 w 3247890"/>
                <a:gd name="connsiteY323" fmla="*/ 750851 h 3247890"/>
                <a:gd name="connsiteX324" fmla="*/ 2056803 w 3247890"/>
                <a:gd name="connsiteY324" fmla="*/ 933112 h 3247890"/>
                <a:gd name="connsiteX325" fmla="*/ 1874542 w 3247890"/>
                <a:gd name="connsiteY325" fmla="*/ 1008208 h 3247890"/>
                <a:gd name="connsiteX326" fmla="*/ 1799446 w 3247890"/>
                <a:gd name="connsiteY326" fmla="*/ 825946 h 3247890"/>
                <a:gd name="connsiteX327" fmla="*/ 1927409 w 3247890"/>
                <a:gd name="connsiteY327" fmla="*/ 740106 h 3247890"/>
                <a:gd name="connsiteX328" fmla="*/ 1318594 w 3247890"/>
                <a:gd name="connsiteY328" fmla="*/ 736767 h 3247890"/>
                <a:gd name="connsiteX329" fmla="*/ 1445607 w 3247890"/>
                <a:gd name="connsiteY329" fmla="*/ 824006 h 3247890"/>
                <a:gd name="connsiteX330" fmla="*/ 1368517 w 3247890"/>
                <a:gd name="connsiteY330" fmla="*/ 1005433 h 3247890"/>
                <a:gd name="connsiteX331" fmla="*/ 1187090 w 3247890"/>
                <a:gd name="connsiteY331" fmla="*/ 928342 h 3247890"/>
                <a:gd name="connsiteX332" fmla="*/ 1264181 w 3247890"/>
                <a:gd name="connsiteY332" fmla="*/ 746915 h 3247890"/>
                <a:gd name="connsiteX333" fmla="*/ 1318594 w 3247890"/>
                <a:gd name="connsiteY333" fmla="*/ 736767 h 3247890"/>
                <a:gd name="connsiteX334" fmla="*/ 1618144 w 3247890"/>
                <a:gd name="connsiteY334" fmla="*/ 678180 h 3247890"/>
                <a:gd name="connsiteX335" fmla="*/ 1757533 w 3247890"/>
                <a:gd name="connsiteY335" fmla="*/ 817569 h 3247890"/>
                <a:gd name="connsiteX336" fmla="*/ 1618144 w 3247890"/>
                <a:gd name="connsiteY336" fmla="*/ 956958 h 3247890"/>
                <a:gd name="connsiteX337" fmla="*/ 1478755 w 3247890"/>
                <a:gd name="connsiteY337" fmla="*/ 817569 h 3247890"/>
                <a:gd name="connsiteX338" fmla="*/ 1618144 w 3247890"/>
                <a:gd name="connsiteY338" fmla="*/ 678180 h 3247890"/>
                <a:gd name="connsiteX339" fmla="*/ 2433499 w 3247890"/>
                <a:gd name="connsiteY339" fmla="*/ 673011 h 3247890"/>
                <a:gd name="connsiteX340" fmla="*/ 2532062 w 3247890"/>
                <a:gd name="connsiteY340" fmla="*/ 713837 h 3247890"/>
                <a:gd name="connsiteX341" fmla="*/ 2532062 w 3247890"/>
                <a:gd name="connsiteY341" fmla="*/ 910963 h 3247890"/>
                <a:gd name="connsiteX342" fmla="*/ 2334936 w 3247890"/>
                <a:gd name="connsiteY342" fmla="*/ 910963 h 3247890"/>
                <a:gd name="connsiteX343" fmla="*/ 2334936 w 3247890"/>
                <a:gd name="connsiteY343" fmla="*/ 713837 h 3247890"/>
                <a:gd name="connsiteX344" fmla="*/ 2433499 w 3247890"/>
                <a:gd name="connsiteY344" fmla="*/ 673011 h 3247890"/>
                <a:gd name="connsiteX345" fmla="*/ 802789 w 3247890"/>
                <a:gd name="connsiteY345" fmla="*/ 673011 h 3247890"/>
                <a:gd name="connsiteX346" fmla="*/ 901352 w 3247890"/>
                <a:gd name="connsiteY346" fmla="*/ 713837 h 3247890"/>
                <a:gd name="connsiteX347" fmla="*/ 901352 w 3247890"/>
                <a:gd name="connsiteY347" fmla="*/ 910963 h 3247890"/>
                <a:gd name="connsiteX348" fmla="*/ 704226 w 3247890"/>
                <a:gd name="connsiteY348" fmla="*/ 910963 h 3247890"/>
                <a:gd name="connsiteX349" fmla="*/ 704226 w 3247890"/>
                <a:gd name="connsiteY349" fmla="*/ 713837 h 3247890"/>
                <a:gd name="connsiteX350" fmla="*/ 802789 w 3247890"/>
                <a:gd name="connsiteY350" fmla="*/ 673011 h 3247890"/>
                <a:gd name="connsiteX351" fmla="*/ 2211916 w 3247890"/>
                <a:gd name="connsiteY351" fmla="*/ 490795 h 3247890"/>
                <a:gd name="connsiteX352" fmla="*/ 2264381 w 3247890"/>
                <a:gd name="connsiteY352" fmla="*/ 508437 h 3247890"/>
                <a:gd name="connsiteX353" fmla="*/ 2315401 w 3247890"/>
                <a:gd name="connsiteY353" fmla="*/ 698846 h 3247890"/>
                <a:gd name="connsiteX354" fmla="*/ 2124992 w 3247890"/>
                <a:gd name="connsiteY354" fmla="*/ 749866 h 3247890"/>
                <a:gd name="connsiteX355" fmla="*/ 2073972 w 3247890"/>
                <a:gd name="connsiteY355" fmla="*/ 559457 h 3247890"/>
                <a:gd name="connsiteX356" fmla="*/ 2211916 w 3247890"/>
                <a:gd name="connsiteY356" fmla="*/ 490795 h 3247890"/>
                <a:gd name="connsiteX357" fmla="*/ 1023359 w 3247890"/>
                <a:gd name="connsiteY357" fmla="*/ 490794 h 3247890"/>
                <a:gd name="connsiteX358" fmla="*/ 1161303 w 3247890"/>
                <a:gd name="connsiteY358" fmla="*/ 559456 h 3247890"/>
                <a:gd name="connsiteX359" fmla="*/ 1110283 w 3247890"/>
                <a:gd name="connsiteY359" fmla="*/ 749865 h 3247890"/>
                <a:gd name="connsiteX360" fmla="*/ 919874 w 3247890"/>
                <a:gd name="connsiteY360" fmla="*/ 698845 h 3247890"/>
                <a:gd name="connsiteX361" fmla="*/ 970894 w 3247890"/>
                <a:gd name="connsiteY361" fmla="*/ 508436 h 3247890"/>
                <a:gd name="connsiteX362" fmla="*/ 1023359 w 3247890"/>
                <a:gd name="connsiteY362" fmla="*/ 490794 h 3247890"/>
                <a:gd name="connsiteX363" fmla="*/ 2667884 w 3247890"/>
                <a:gd name="connsiteY363" fmla="*/ 434816 h 3247890"/>
                <a:gd name="connsiteX364" fmla="*/ 2766447 w 3247890"/>
                <a:gd name="connsiteY364" fmla="*/ 475642 h 3247890"/>
                <a:gd name="connsiteX365" fmla="*/ 2766447 w 3247890"/>
                <a:gd name="connsiteY365" fmla="*/ 672768 h 3247890"/>
                <a:gd name="connsiteX366" fmla="*/ 2569321 w 3247890"/>
                <a:gd name="connsiteY366" fmla="*/ 672768 h 3247890"/>
                <a:gd name="connsiteX367" fmla="*/ 2569321 w 3247890"/>
                <a:gd name="connsiteY367" fmla="*/ 475642 h 3247890"/>
                <a:gd name="connsiteX368" fmla="*/ 2667884 w 3247890"/>
                <a:gd name="connsiteY368" fmla="*/ 434816 h 3247890"/>
                <a:gd name="connsiteX369" fmla="*/ 574205 w 3247890"/>
                <a:gd name="connsiteY369" fmla="*/ 434816 h 3247890"/>
                <a:gd name="connsiteX370" fmla="*/ 672768 w 3247890"/>
                <a:gd name="connsiteY370" fmla="*/ 475642 h 3247890"/>
                <a:gd name="connsiteX371" fmla="*/ 672768 w 3247890"/>
                <a:gd name="connsiteY371" fmla="*/ 672768 h 3247890"/>
                <a:gd name="connsiteX372" fmla="*/ 475642 w 3247890"/>
                <a:gd name="connsiteY372" fmla="*/ 672768 h 3247890"/>
                <a:gd name="connsiteX373" fmla="*/ 475642 w 3247890"/>
                <a:gd name="connsiteY373" fmla="*/ 475642 h 3247890"/>
                <a:gd name="connsiteX374" fmla="*/ 574205 w 3247890"/>
                <a:gd name="connsiteY374" fmla="*/ 434816 h 3247890"/>
                <a:gd name="connsiteX375" fmla="*/ 1897419 w 3247890"/>
                <a:gd name="connsiteY375" fmla="*/ 375856 h 3247890"/>
                <a:gd name="connsiteX376" fmla="*/ 1952662 w 3247890"/>
                <a:gd name="connsiteY376" fmla="*/ 379318 h 3247890"/>
                <a:gd name="connsiteX377" fmla="*/ 2051225 w 3247890"/>
                <a:gd name="connsiteY377" fmla="*/ 550034 h 3247890"/>
                <a:gd name="connsiteX378" fmla="*/ 1880509 w 3247890"/>
                <a:gd name="connsiteY378" fmla="*/ 648597 h 3247890"/>
                <a:gd name="connsiteX379" fmla="*/ 1781946 w 3247890"/>
                <a:gd name="connsiteY379" fmla="*/ 477881 h 3247890"/>
                <a:gd name="connsiteX380" fmla="*/ 1897419 w 3247890"/>
                <a:gd name="connsiteY380" fmla="*/ 375856 h 3247890"/>
                <a:gd name="connsiteX381" fmla="*/ 1338868 w 3247890"/>
                <a:gd name="connsiteY381" fmla="*/ 375855 h 3247890"/>
                <a:gd name="connsiteX382" fmla="*/ 1454341 w 3247890"/>
                <a:gd name="connsiteY382" fmla="*/ 477880 h 3247890"/>
                <a:gd name="connsiteX383" fmla="*/ 1355778 w 3247890"/>
                <a:gd name="connsiteY383" fmla="*/ 648596 h 3247890"/>
                <a:gd name="connsiteX384" fmla="*/ 1185062 w 3247890"/>
                <a:gd name="connsiteY384" fmla="*/ 550033 h 3247890"/>
                <a:gd name="connsiteX385" fmla="*/ 1283625 w 3247890"/>
                <a:gd name="connsiteY385" fmla="*/ 379317 h 3247890"/>
                <a:gd name="connsiteX386" fmla="*/ 1338868 w 3247890"/>
                <a:gd name="connsiteY386" fmla="*/ 375855 h 3247890"/>
                <a:gd name="connsiteX387" fmla="*/ 1618144 w 3247890"/>
                <a:gd name="connsiteY387" fmla="*/ 335280 h 3247890"/>
                <a:gd name="connsiteX388" fmla="*/ 1757533 w 3247890"/>
                <a:gd name="connsiteY388" fmla="*/ 474669 h 3247890"/>
                <a:gd name="connsiteX389" fmla="*/ 1618144 w 3247890"/>
                <a:gd name="connsiteY389" fmla="*/ 614058 h 3247890"/>
                <a:gd name="connsiteX390" fmla="*/ 1478755 w 3247890"/>
                <a:gd name="connsiteY390" fmla="*/ 474669 h 3247890"/>
                <a:gd name="connsiteX391" fmla="*/ 1618144 w 3247890"/>
                <a:gd name="connsiteY391" fmla="*/ 335280 h 3247890"/>
                <a:gd name="connsiteX392" fmla="*/ 870139 w 3247890"/>
                <a:gd name="connsiteY392" fmla="*/ 200677 h 3247890"/>
                <a:gd name="connsiteX393" fmla="*/ 1008083 w 3247890"/>
                <a:gd name="connsiteY393" fmla="*/ 269339 h 3247890"/>
                <a:gd name="connsiteX394" fmla="*/ 957063 w 3247890"/>
                <a:gd name="connsiteY394" fmla="*/ 459748 h 3247890"/>
                <a:gd name="connsiteX395" fmla="*/ 766654 w 3247890"/>
                <a:gd name="connsiteY395" fmla="*/ 408728 h 3247890"/>
                <a:gd name="connsiteX396" fmla="*/ 817674 w 3247890"/>
                <a:gd name="connsiteY396" fmla="*/ 218319 h 3247890"/>
                <a:gd name="connsiteX397" fmla="*/ 870139 w 3247890"/>
                <a:gd name="connsiteY397" fmla="*/ 200677 h 3247890"/>
                <a:gd name="connsiteX398" fmla="*/ 2375140 w 3247890"/>
                <a:gd name="connsiteY398" fmla="*/ 198476 h 3247890"/>
                <a:gd name="connsiteX399" fmla="*/ 2427605 w 3247890"/>
                <a:gd name="connsiteY399" fmla="*/ 216118 h 3247890"/>
                <a:gd name="connsiteX400" fmla="*/ 2478625 w 3247890"/>
                <a:gd name="connsiteY400" fmla="*/ 406527 h 3247890"/>
                <a:gd name="connsiteX401" fmla="*/ 2288216 w 3247890"/>
                <a:gd name="connsiteY401" fmla="*/ 457546 h 3247890"/>
                <a:gd name="connsiteX402" fmla="*/ 2237196 w 3247890"/>
                <a:gd name="connsiteY402" fmla="*/ 267138 h 3247890"/>
                <a:gd name="connsiteX403" fmla="*/ 2375140 w 3247890"/>
                <a:gd name="connsiteY403" fmla="*/ 198476 h 3247890"/>
                <a:gd name="connsiteX404" fmla="*/ 1255590 w 3247890"/>
                <a:gd name="connsiteY404" fmla="*/ 53323 h 3247890"/>
                <a:gd name="connsiteX405" fmla="*/ 1371063 w 3247890"/>
                <a:gd name="connsiteY405" fmla="*/ 155348 h 3247890"/>
                <a:gd name="connsiteX406" fmla="*/ 1272500 w 3247890"/>
                <a:gd name="connsiteY406" fmla="*/ 326063 h 3247890"/>
                <a:gd name="connsiteX407" fmla="*/ 1101784 w 3247890"/>
                <a:gd name="connsiteY407" fmla="*/ 227501 h 3247890"/>
                <a:gd name="connsiteX408" fmla="*/ 1200347 w 3247890"/>
                <a:gd name="connsiteY408" fmla="*/ 56785 h 3247890"/>
                <a:gd name="connsiteX409" fmla="*/ 1255590 w 3247890"/>
                <a:gd name="connsiteY409" fmla="*/ 53323 h 3247890"/>
                <a:gd name="connsiteX410" fmla="*/ 1989109 w 3247890"/>
                <a:gd name="connsiteY410" fmla="*/ 51122 h 3247890"/>
                <a:gd name="connsiteX411" fmla="*/ 2044352 w 3247890"/>
                <a:gd name="connsiteY411" fmla="*/ 54584 h 3247890"/>
                <a:gd name="connsiteX412" fmla="*/ 2142915 w 3247890"/>
                <a:gd name="connsiteY412" fmla="*/ 225300 h 3247890"/>
                <a:gd name="connsiteX413" fmla="*/ 1972199 w 3247890"/>
                <a:gd name="connsiteY413" fmla="*/ 323863 h 3247890"/>
                <a:gd name="connsiteX414" fmla="*/ 1873636 w 3247890"/>
                <a:gd name="connsiteY414" fmla="*/ 153147 h 3247890"/>
                <a:gd name="connsiteX415" fmla="*/ 1989109 w 3247890"/>
                <a:gd name="connsiteY415" fmla="*/ 51122 h 3247890"/>
                <a:gd name="connsiteX416" fmla="*/ 1618144 w 3247890"/>
                <a:gd name="connsiteY416" fmla="*/ 0 h 3247890"/>
                <a:gd name="connsiteX417" fmla="*/ 1757533 w 3247890"/>
                <a:gd name="connsiteY417" fmla="*/ 139389 h 3247890"/>
                <a:gd name="connsiteX418" fmla="*/ 1618144 w 3247890"/>
                <a:gd name="connsiteY418" fmla="*/ 278778 h 3247890"/>
                <a:gd name="connsiteX419" fmla="*/ 1478755 w 3247890"/>
                <a:gd name="connsiteY419" fmla="*/ 139389 h 3247890"/>
                <a:gd name="connsiteX420" fmla="*/ 1618144 w 3247890"/>
                <a:gd name="connsiteY420" fmla="*/ 0 h 3247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</a:cxnLst>
              <a:rect l="l" t="t" r="r" b="b"/>
              <a:pathLst>
                <a:path w="3247890" h="3247890">
                  <a:moveTo>
                    <a:pt x="1618144" y="2969112"/>
                  </a:moveTo>
                  <a:cubicBezTo>
                    <a:pt x="1695126" y="2969112"/>
                    <a:pt x="1757533" y="3031519"/>
                    <a:pt x="1757533" y="3108501"/>
                  </a:cubicBezTo>
                  <a:cubicBezTo>
                    <a:pt x="1757533" y="3185483"/>
                    <a:pt x="1695126" y="3247890"/>
                    <a:pt x="1618144" y="3247890"/>
                  </a:cubicBezTo>
                  <a:cubicBezTo>
                    <a:pt x="1541162" y="3247890"/>
                    <a:pt x="1478755" y="3185483"/>
                    <a:pt x="1478755" y="3108501"/>
                  </a:cubicBezTo>
                  <a:cubicBezTo>
                    <a:pt x="1478755" y="3031519"/>
                    <a:pt x="1541162" y="2969112"/>
                    <a:pt x="1618144" y="2969112"/>
                  </a:cubicBezTo>
                  <a:close/>
                  <a:moveTo>
                    <a:pt x="2024052" y="2921265"/>
                  </a:moveTo>
                  <a:cubicBezTo>
                    <a:pt x="2077853" y="2928756"/>
                    <a:pt x="2124582" y="2967521"/>
                    <a:pt x="2139526" y="3023290"/>
                  </a:cubicBezTo>
                  <a:cubicBezTo>
                    <a:pt x="2159450" y="3097649"/>
                    <a:pt x="2115322" y="3174081"/>
                    <a:pt x="2040963" y="3194006"/>
                  </a:cubicBezTo>
                  <a:cubicBezTo>
                    <a:pt x="1966604" y="3213930"/>
                    <a:pt x="1890171" y="3169802"/>
                    <a:pt x="1870247" y="3095443"/>
                  </a:cubicBezTo>
                  <a:cubicBezTo>
                    <a:pt x="1850322" y="3021084"/>
                    <a:pt x="1894451" y="2944651"/>
                    <a:pt x="1968810" y="2924727"/>
                  </a:cubicBezTo>
                  <a:cubicBezTo>
                    <a:pt x="1987400" y="2919746"/>
                    <a:pt x="2006119" y="2918768"/>
                    <a:pt x="2024052" y="2921265"/>
                  </a:cubicBezTo>
                  <a:close/>
                  <a:moveTo>
                    <a:pt x="1220647" y="2919064"/>
                  </a:moveTo>
                  <a:cubicBezTo>
                    <a:pt x="1238580" y="2916567"/>
                    <a:pt x="1257300" y="2917545"/>
                    <a:pt x="1275889" y="2922526"/>
                  </a:cubicBezTo>
                  <a:cubicBezTo>
                    <a:pt x="1350248" y="2942450"/>
                    <a:pt x="1394377" y="3018883"/>
                    <a:pt x="1374452" y="3093242"/>
                  </a:cubicBezTo>
                  <a:cubicBezTo>
                    <a:pt x="1354528" y="3167601"/>
                    <a:pt x="1278095" y="3211729"/>
                    <a:pt x="1203736" y="3191805"/>
                  </a:cubicBezTo>
                  <a:cubicBezTo>
                    <a:pt x="1129377" y="3171880"/>
                    <a:pt x="1085249" y="3095448"/>
                    <a:pt x="1105173" y="3021089"/>
                  </a:cubicBezTo>
                  <a:cubicBezTo>
                    <a:pt x="1120117" y="2965320"/>
                    <a:pt x="1166846" y="2926555"/>
                    <a:pt x="1220647" y="2919064"/>
                  </a:cubicBezTo>
                  <a:close/>
                  <a:moveTo>
                    <a:pt x="2354695" y="2772003"/>
                  </a:moveTo>
                  <a:cubicBezTo>
                    <a:pt x="2408602" y="2765314"/>
                    <a:pt x="2463772" y="2790663"/>
                    <a:pt x="2492640" y="2840665"/>
                  </a:cubicBezTo>
                  <a:cubicBezTo>
                    <a:pt x="2531131" y="2907333"/>
                    <a:pt x="2508288" y="2992583"/>
                    <a:pt x="2441620" y="3031074"/>
                  </a:cubicBezTo>
                  <a:cubicBezTo>
                    <a:pt x="2374951" y="3069565"/>
                    <a:pt x="2289702" y="3046722"/>
                    <a:pt x="2251211" y="2980054"/>
                  </a:cubicBezTo>
                  <a:cubicBezTo>
                    <a:pt x="2212720" y="2913385"/>
                    <a:pt x="2235562" y="2828136"/>
                    <a:pt x="2302231" y="2789645"/>
                  </a:cubicBezTo>
                  <a:cubicBezTo>
                    <a:pt x="2318898" y="2780022"/>
                    <a:pt x="2336726" y="2774233"/>
                    <a:pt x="2354695" y="2772003"/>
                  </a:cubicBezTo>
                  <a:close/>
                  <a:moveTo>
                    <a:pt x="890584" y="2769802"/>
                  </a:moveTo>
                  <a:cubicBezTo>
                    <a:pt x="908553" y="2772032"/>
                    <a:pt x="926381" y="2777821"/>
                    <a:pt x="943048" y="2787444"/>
                  </a:cubicBezTo>
                  <a:cubicBezTo>
                    <a:pt x="1009717" y="2825935"/>
                    <a:pt x="1032559" y="2911184"/>
                    <a:pt x="994068" y="2977853"/>
                  </a:cubicBezTo>
                  <a:cubicBezTo>
                    <a:pt x="955577" y="3044521"/>
                    <a:pt x="870328" y="3067364"/>
                    <a:pt x="803659" y="3028873"/>
                  </a:cubicBezTo>
                  <a:cubicBezTo>
                    <a:pt x="736991" y="2990382"/>
                    <a:pt x="714148" y="2905132"/>
                    <a:pt x="752639" y="2838464"/>
                  </a:cubicBezTo>
                  <a:cubicBezTo>
                    <a:pt x="781508" y="2788462"/>
                    <a:pt x="836678" y="2763113"/>
                    <a:pt x="890584" y="2769802"/>
                  </a:cubicBezTo>
                  <a:close/>
                  <a:moveTo>
                    <a:pt x="1618144" y="2641452"/>
                  </a:moveTo>
                  <a:cubicBezTo>
                    <a:pt x="1695126" y="2641452"/>
                    <a:pt x="1757533" y="2703859"/>
                    <a:pt x="1757533" y="2780841"/>
                  </a:cubicBezTo>
                  <a:cubicBezTo>
                    <a:pt x="1757533" y="2857823"/>
                    <a:pt x="1695126" y="2920230"/>
                    <a:pt x="1618144" y="2920230"/>
                  </a:cubicBezTo>
                  <a:cubicBezTo>
                    <a:pt x="1541162" y="2920230"/>
                    <a:pt x="1478755" y="2857823"/>
                    <a:pt x="1478755" y="2780841"/>
                  </a:cubicBezTo>
                  <a:cubicBezTo>
                    <a:pt x="1478755" y="2703859"/>
                    <a:pt x="1541162" y="2641452"/>
                    <a:pt x="1618144" y="2641452"/>
                  </a:cubicBezTo>
                  <a:close/>
                  <a:moveTo>
                    <a:pt x="1300537" y="2603448"/>
                  </a:moveTo>
                  <a:cubicBezTo>
                    <a:pt x="1318470" y="2600951"/>
                    <a:pt x="1337190" y="2601929"/>
                    <a:pt x="1355779" y="2606910"/>
                  </a:cubicBezTo>
                  <a:cubicBezTo>
                    <a:pt x="1430138" y="2626834"/>
                    <a:pt x="1474267" y="2703267"/>
                    <a:pt x="1454342" y="2777626"/>
                  </a:cubicBezTo>
                  <a:cubicBezTo>
                    <a:pt x="1434418" y="2851985"/>
                    <a:pt x="1357985" y="2896113"/>
                    <a:pt x="1283626" y="2876189"/>
                  </a:cubicBezTo>
                  <a:cubicBezTo>
                    <a:pt x="1209267" y="2856264"/>
                    <a:pt x="1165139" y="2779832"/>
                    <a:pt x="1185063" y="2705473"/>
                  </a:cubicBezTo>
                  <a:cubicBezTo>
                    <a:pt x="1200007" y="2649704"/>
                    <a:pt x="1246736" y="2610939"/>
                    <a:pt x="1300537" y="2603448"/>
                  </a:cubicBezTo>
                  <a:close/>
                  <a:moveTo>
                    <a:pt x="1935750" y="2603447"/>
                  </a:moveTo>
                  <a:cubicBezTo>
                    <a:pt x="1989551" y="2610938"/>
                    <a:pt x="2036280" y="2649703"/>
                    <a:pt x="2051224" y="2705472"/>
                  </a:cubicBezTo>
                  <a:cubicBezTo>
                    <a:pt x="2071148" y="2779831"/>
                    <a:pt x="2027020" y="2856263"/>
                    <a:pt x="1952661" y="2876188"/>
                  </a:cubicBezTo>
                  <a:cubicBezTo>
                    <a:pt x="1878302" y="2896112"/>
                    <a:pt x="1801869" y="2851984"/>
                    <a:pt x="1781945" y="2777625"/>
                  </a:cubicBezTo>
                  <a:cubicBezTo>
                    <a:pt x="1762020" y="2703266"/>
                    <a:pt x="1806149" y="2626833"/>
                    <a:pt x="1880508" y="2606909"/>
                  </a:cubicBezTo>
                  <a:cubicBezTo>
                    <a:pt x="1899097" y="2601928"/>
                    <a:pt x="1917817" y="2600950"/>
                    <a:pt x="1935750" y="2603447"/>
                  </a:cubicBezTo>
                  <a:close/>
                  <a:moveTo>
                    <a:pt x="2673685" y="2534296"/>
                  </a:moveTo>
                  <a:cubicBezTo>
                    <a:pt x="2709358" y="2534296"/>
                    <a:pt x="2745031" y="2547905"/>
                    <a:pt x="2772248" y="2575122"/>
                  </a:cubicBezTo>
                  <a:cubicBezTo>
                    <a:pt x="2826683" y="2629557"/>
                    <a:pt x="2826683" y="2717814"/>
                    <a:pt x="2772248" y="2772248"/>
                  </a:cubicBezTo>
                  <a:cubicBezTo>
                    <a:pt x="2717814" y="2826683"/>
                    <a:pt x="2629557" y="2826683"/>
                    <a:pt x="2575122" y="2772248"/>
                  </a:cubicBezTo>
                  <a:cubicBezTo>
                    <a:pt x="2520688" y="2717814"/>
                    <a:pt x="2520688" y="2629557"/>
                    <a:pt x="2575122" y="2575122"/>
                  </a:cubicBezTo>
                  <a:cubicBezTo>
                    <a:pt x="2602340" y="2547905"/>
                    <a:pt x="2638012" y="2534296"/>
                    <a:pt x="2673685" y="2534296"/>
                  </a:cubicBezTo>
                  <a:close/>
                  <a:moveTo>
                    <a:pt x="568404" y="2534296"/>
                  </a:moveTo>
                  <a:cubicBezTo>
                    <a:pt x="604077" y="2534296"/>
                    <a:pt x="639750" y="2547905"/>
                    <a:pt x="666967" y="2575122"/>
                  </a:cubicBezTo>
                  <a:cubicBezTo>
                    <a:pt x="721401" y="2629557"/>
                    <a:pt x="721401" y="2717814"/>
                    <a:pt x="666967" y="2772248"/>
                  </a:cubicBezTo>
                  <a:cubicBezTo>
                    <a:pt x="612532" y="2826683"/>
                    <a:pt x="524275" y="2826683"/>
                    <a:pt x="469841" y="2772248"/>
                  </a:cubicBezTo>
                  <a:cubicBezTo>
                    <a:pt x="415406" y="2717814"/>
                    <a:pt x="415406" y="2629557"/>
                    <a:pt x="469841" y="2575122"/>
                  </a:cubicBezTo>
                  <a:cubicBezTo>
                    <a:pt x="497058" y="2547905"/>
                    <a:pt x="532731" y="2534296"/>
                    <a:pt x="568404" y="2534296"/>
                  </a:cubicBezTo>
                  <a:close/>
                  <a:moveTo>
                    <a:pt x="1058830" y="2487999"/>
                  </a:moveTo>
                  <a:cubicBezTo>
                    <a:pt x="1076799" y="2490228"/>
                    <a:pt x="1094627" y="2496018"/>
                    <a:pt x="1111294" y="2505641"/>
                  </a:cubicBezTo>
                  <a:cubicBezTo>
                    <a:pt x="1177963" y="2544132"/>
                    <a:pt x="1200805" y="2629381"/>
                    <a:pt x="1162314" y="2696050"/>
                  </a:cubicBezTo>
                  <a:cubicBezTo>
                    <a:pt x="1123823" y="2762718"/>
                    <a:pt x="1038574" y="2785561"/>
                    <a:pt x="971905" y="2747070"/>
                  </a:cubicBezTo>
                  <a:cubicBezTo>
                    <a:pt x="905237" y="2708579"/>
                    <a:pt x="882394" y="2623329"/>
                    <a:pt x="920885" y="2556661"/>
                  </a:cubicBezTo>
                  <a:cubicBezTo>
                    <a:pt x="949754" y="2506659"/>
                    <a:pt x="1004923" y="2481310"/>
                    <a:pt x="1058830" y="2487999"/>
                  </a:cubicBezTo>
                  <a:close/>
                  <a:moveTo>
                    <a:pt x="2176445" y="2487998"/>
                  </a:moveTo>
                  <a:cubicBezTo>
                    <a:pt x="2230352" y="2481309"/>
                    <a:pt x="2285521" y="2506658"/>
                    <a:pt x="2314390" y="2556660"/>
                  </a:cubicBezTo>
                  <a:cubicBezTo>
                    <a:pt x="2352881" y="2623328"/>
                    <a:pt x="2330038" y="2708578"/>
                    <a:pt x="2263370" y="2747069"/>
                  </a:cubicBezTo>
                  <a:cubicBezTo>
                    <a:pt x="2196701" y="2785560"/>
                    <a:pt x="2111452" y="2762717"/>
                    <a:pt x="2072961" y="2696049"/>
                  </a:cubicBezTo>
                  <a:cubicBezTo>
                    <a:pt x="2034470" y="2629380"/>
                    <a:pt x="2057312" y="2544131"/>
                    <a:pt x="2123981" y="2505640"/>
                  </a:cubicBezTo>
                  <a:cubicBezTo>
                    <a:pt x="2140648" y="2496017"/>
                    <a:pt x="2158476" y="2490227"/>
                    <a:pt x="2176445" y="2487998"/>
                  </a:cubicBezTo>
                  <a:close/>
                  <a:moveTo>
                    <a:pt x="2433499" y="2303721"/>
                  </a:moveTo>
                  <a:cubicBezTo>
                    <a:pt x="2469172" y="2303721"/>
                    <a:pt x="2504845" y="2317330"/>
                    <a:pt x="2532062" y="2344547"/>
                  </a:cubicBezTo>
                  <a:cubicBezTo>
                    <a:pt x="2586497" y="2398982"/>
                    <a:pt x="2586497" y="2487239"/>
                    <a:pt x="2532062" y="2541673"/>
                  </a:cubicBezTo>
                  <a:cubicBezTo>
                    <a:pt x="2477628" y="2596108"/>
                    <a:pt x="2389371" y="2596108"/>
                    <a:pt x="2334936" y="2541673"/>
                  </a:cubicBezTo>
                  <a:cubicBezTo>
                    <a:pt x="2280502" y="2487239"/>
                    <a:pt x="2280502" y="2398982"/>
                    <a:pt x="2334936" y="2344547"/>
                  </a:cubicBezTo>
                  <a:cubicBezTo>
                    <a:pt x="2362154" y="2317330"/>
                    <a:pt x="2397826" y="2303721"/>
                    <a:pt x="2433499" y="2303721"/>
                  </a:cubicBezTo>
                  <a:close/>
                  <a:moveTo>
                    <a:pt x="802789" y="2303721"/>
                  </a:moveTo>
                  <a:cubicBezTo>
                    <a:pt x="838462" y="2303721"/>
                    <a:pt x="874135" y="2317330"/>
                    <a:pt x="901352" y="2344547"/>
                  </a:cubicBezTo>
                  <a:cubicBezTo>
                    <a:pt x="955786" y="2398982"/>
                    <a:pt x="955786" y="2487239"/>
                    <a:pt x="901352" y="2541673"/>
                  </a:cubicBezTo>
                  <a:cubicBezTo>
                    <a:pt x="846917" y="2596108"/>
                    <a:pt x="758660" y="2596108"/>
                    <a:pt x="704226" y="2541673"/>
                  </a:cubicBezTo>
                  <a:cubicBezTo>
                    <a:pt x="649791" y="2487239"/>
                    <a:pt x="649791" y="2398982"/>
                    <a:pt x="704226" y="2344547"/>
                  </a:cubicBezTo>
                  <a:cubicBezTo>
                    <a:pt x="731443" y="2317330"/>
                    <a:pt x="767116" y="2303721"/>
                    <a:pt x="802789" y="2303721"/>
                  </a:cubicBezTo>
                  <a:close/>
                  <a:moveTo>
                    <a:pt x="1618144" y="2290932"/>
                  </a:moveTo>
                  <a:cubicBezTo>
                    <a:pt x="1695126" y="2290932"/>
                    <a:pt x="1757533" y="2353339"/>
                    <a:pt x="1757533" y="2430321"/>
                  </a:cubicBezTo>
                  <a:cubicBezTo>
                    <a:pt x="1757533" y="2507303"/>
                    <a:pt x="1695126" y="2569710"/>
                    <a:pt x="1618144" y="2569710"/>
                  </a:cubicBezTo>
                  <a:cubicBezTo>
                    <a:pt x="1541162" y="2569710"/>
                    <a:pt x="1478755" y="2507303"/>
                    <a:pt x="1478755" y="2430321"/>
                  </a:cubicBezTo>
                  <a:cubicBezTo>
                    <a:pt x="1478755" y="2353339"/>
                    <a:pt x="1541162" y="2290932"/>
                    <a:pt x="1618144" y="2290932"/>
                  </a:cubicBezTo>
                  <a:close/>
                  <a:moveTo>
                    <a:pt x="1922184" y="2232309"/>
                  </a:moveTo>
                  <a:cubicBezTo>
                    <a:pt x="1976497" y="2233208"/>
                    <a:pt x="2027590" y="2266008"/>
                    <a:pt x="2049198" y="2319548"/>
                  </a:cubicBezTo>
                  <a:cubicBezTo>
                    <a:pt x="2078009" y="2390935"/>
                    <a:pt x="2043494" y="2472163"/>
                    <a:pt x="1972107" y="2500975"/>
                  </a:cubicBezTo>
                  <a:cubicBezTo>
                    <a:pt x="1900720" y="2529786"/>
                    <a:pt x="1819492" y="2495271"/>
                    <a:pt x="1790681" y="2423884"/>
                  </a:cubicBezTo>
                  <a:cubicBezTo>
                    <a:pt x="1761869" y="2352497"/>
                    <a:pt x="1796384" y="2271269"/>
                    <a:pt x="1867771" y="2242457"/>
                  </a:cubicBezTo>
                  <a:cubicBezTo>
                    <a:pt x="1885618" y="2235255"/>
                    <a:pt x="1904080" y="2232010"/>
                    <a:pt x="1922184" y="2232309"/>
                  </a:cubicBezTo>
                  <a:close/>
                  <a:moveTo>
                    <a:pt x="2923548" y="2229317"/>
                  </a:moveTo>
                  <a:cubicBezTo>
                    <a:pt x="2941517" y="2231546"/>
                    <a:pt x="2959346" y="2237336"/>
                    <a:pt x="2976013" y="2246959"/>
                  </a:cubicBezTo>
                  <a:cubicBezTo>
                    <a:pt x="3042681" y="2285450"/>
                    <a:pt x="3065524" y="2370699"/>
                    <a:pt x="3027033" y="2437368"/>
                  </a:cubicBezTo>
                  <a:cubicBezTo>
                    <a:pt x="2988542" y="2504036"/>
                    <a:pt x="2903292" y="2526879"/>
                    <a:pt x="2836624" y="2488388"/>
                  </a:cubicBezTo>
                  <a:cubicBezTo>
                    <a:pt x="2769955" y="2449897"/>
                    <a:pt x="2747113" y="2364647"/>
                    <a:pt x="2785604" y="2297979"/>
                  </a:cubicBezTo>
                  <a:cubicBezTo>
                    <a:pt x="2814472" y="2247977"/>
                    <a:pt x="2869642" y="2222628"/>
                    <a:pt x="2923548" y="2229317"/>
                  </a:cubicBezTo>
                  <a:close/>
                  <a:moveTo>
                    <a:pt x="1307448" y="2228938"/>
                  </a:moveTo>
                  <a:cubicBezTo>
                    <a:pt x="1325555" y="2228837"/>
                    <a:pt x="1343980" y="2232284"/>
                    <a:pt x="1361746" y="2239683"/>
                  </a:cubicBezTo>
                  <a:cubicBezTo>
                    <a:pt x="1432813" y="2269275"/>
                    <a:pt x="1466435" y="2350877"/>
                    <a:pt x="1436842" y="2421944"/>
                  </a:cubicBezTo>
                  <a:cubicBezTo>
                    <a:pt x="1407250" y="2493011"/>
                    <a:pt x="1325648" y="2526632"/>
                    <a:pt x="1254581" y="2497040"/>
                  </a:cubicBezTo>
                  <a:cubicBezTo>
                    <a:pt x="1183514" y="2467447"/>
                    <a:pt x="1149892" y="2385845"/>
                    <a:pt x="1179485" y="2314778"/>
                  </a:cubicBezTo>
                  <a:cubicBezTo>
                    <a:pt x="1201680" y="2261478"/>
                    <a:pt x="1253129" y="2229241"/>
                    <a:pt x="1307448" y="2228938"/>
                  </a:cubicBezTo>
                  <a:close/>
                  <a:moveTo>
                    <a:pt x="321151" y="2227116"/>
                  </a:moveTo>
                  <a:cubicBezTo>
                    <a:pt x="375057" y="2220427"/>
                    <a:pt x="430227" y="2245776"/>
                    <a:pt x="459095" y="2295778"/>
                  </a:cubicBezTo>
                  <a:cubicBezTo>
                    <a:pt x="497586" y="2362446"/>
                    <a:pt x="474744" y="2447696"/>
                    <a:pt x="408075" y="2486187"/>
                  </a:cubicBezTo>
                  <a:cubicBezTo>
                    <a:pt x="341407" y="2524678"/>
                    <a:pt x="256157" y="2501835"/>
                    <a:pt x="217666" y="2435167"/>
                  </a:cubicBezTo>
                  <a:cubicBezTo>
                    <a:pt x="179175" y="2368498"/>
                    <a:pt x="202018" y="2283249"/>
                    <a:pt x="268686" y="2244758"/>
                  </a:cubicBezTo>
                  <a:cubicBezTo>
                    <a:pt x="285353" y="2235135"/>
                    <a:pt x="303182" y="2229345"/>
                    <a:pt x="321151" y="2227116"/>
                  </a:cubicBezTo>
                  <a:close/>
                  <a:moveTo>
                    <a:pt x="2633975" y="2065940"/>
                  </a:moveTo>
                  <a:cubicBezTo>
                    <a:pt x="2651944" y="2068169"/>
                    <a:pt x="2669773" y="2073959"/>
                    <a:pt x="2686440" y="2083582"/>
                  </a:cubicBezTo>
                  <a:cubicBezTo>
                    <a:pt x="2753108" y="2122073"/>
                    <a:pt x="2775951" y="2207322"/>
                    <a:pt x="2737460" y="2273991"/>
                  </a:cubicBezTo>
                  <a:cubicBezTo>
                    <a:pt x="2698969" y="2340659"/>
                    <a:pt x="2613719" y="2363502"/>
                    <a:pt x="2547051" y="2325011"/>
                  </a:cubicBezTo>
                  <a:cubicBezTo>
                    <a:pt x="2480382" y="2286520"/>
                    <a:pt x="2457540" y="2201270"/>
                    <a:pt x="2496031" y="2134602"/>
                  </a:cubicBezTo>
                  <a:cubicBezTo>
                    <a:pt x="2524899" y="2084600"/>
                    <a:pt x="2580069" y="2059251"/>
                    <a:pt x="2633975" y="2065940"/>
                  </a:cubicBezTo>
                  <a:close/>
                  <a:moveTo>
                    <a:pt x="601300" y="2065939"/>
                  </a:moveTo>
                  <a:cubicBezTo>
                    <a:pt x="655206" y="2059250"/>
                    <a:pt x="710376" y="2084599"/>
                    <a:pt x="739244" y="2134601"/>
                  </a:cubicBezTo>
                  <a:cubicBezTo>
                    <a:pt x="777735" y="2201269"/>
                    <a:pt x="754893" y="2286519"/>
                    <a:pt x="688224" y="2325010"/>
                  </a:cubicBezTo>
                  <a:cubicBezTo>
                    <a:pt x="621556" y="2363501"/>
                    <a:pt x="536306" y="2340658"/>
                    <a:pt x="497815" y="2273990"/>
                  </a:cubicBezTo>
                  <a:cubicBezTo>
                    <a:pt x="459324" y="2207321"/>
                    <a:pt x="482167" y="2122072"/>
                    <a:pt x="548835" y="2083581"/>
                  </a:cubicBezTo>
                  <a:cubicBezTo>
                    <a:pt x="565502" y="2073958"/>
                    <a:pt x="583331" y="2068168"/>
                    <a:pt x="601300" y="2065939"/>
                  </a:cubicBezTo>
                  <a:close/>
                  <a:moveTo>
                    <a:pt x="2188338" y="2054750"/>
                  </a:moveTo>
                  <a:cubicBezTo>
                    <a:pt x="2224011" y="2054750"/>
                    <a:pt x="2259684" y="2068359"/>
                    <a:pt x="2286901" y="2095576"/>
                  </a:cubicBezTo>
                  <a:cubicBezTo>
                    <a:pt x="2341336" y="2150011"/>
                    <a:pt x="2341336" y="2238268"/>
                    <a:pt x="2286901" y="2292702"/>
                  </a:cubicBezTo>
                  <a:cubicBezTo>
                    <a:pt x="2232467" y="2347137"/>
                    <a:pt x="2144210" y="2347137"/>
                    <a:pt x="2089775" y="2292702"/>
                  </a:cubicBezTo>
                  <a:cubicBezTo>
                    <a:pt x="2035341" y="2238268"/>
                    <a:pt x="2035341" y="2150011"/>
                    <a:pt x="2089775" y="2095576"/>
                  </a:cubicBezTo>
                  <a:cubicBezTo>
                    <a:pt x="2116993" y="2068359"/>
                    <a:pt x="2152665" y="2054750"/>
                    <a:pt x="2188338" y="2054750"/>
                  </a:cubicBezTo>
                  <a:close/>
                  <a:moveTo>
                    <a:pt x="1047950" y="2054750"/>
                  </a:moveTo>
                  <a:cubicBezTo>
                    <a:pt x="1083623" y="2054750"/>
                    <a:pt x="1119296" y="2068359"/>
                    <a:pt x="1146513" y="2095576"/>
                  </a:cubicBezTo>
                  <a:cubicBezTo>
                    <a:pt x="1200947" y="2150011"/>
                    <a:pt x="1200947" y="2238268"/>
                    <a:pt x="1146513" y="2292702"/>
                  </a:cubicBezTo>
                  <a:cubicBezTo>
                    <a:pt x="1092078" y="2347137"/>
                    <a:pt x="1003821" y="2347137"/>
                    <a:pt x="949387" y="2292702"/>
                  </a:cubicBezTo>
                  <a:cubicBezTo>
                    <a:pt x="894952" y="2238268"/>
                    <a:pt x="894952" y="2150011"/>
                    <a:pt x="949387" y="2095576"/>
                  </a:cubicBezTo>
                  <a:cubicBezTo>
                    <a:pt x="976604" y="2068359"/>
                    <a:pt x="1012277" y="2054750"/>
                    <a:pt x="1047950" y="2054750"/>
                  </a:cubicBezTo>
                  <a:close/>
                  <a:moveTo>
                    <a:pt x="1618144" y="1932792"/>
                  </a:moveTo>
                  <a:cubicBezTo>
                    <a:pt x="1695126" y="1932792"/>
                    <a:pt x="1757533" y="1995199"/>
                    <a:pt x="1757533" y="2072181"/>
                  </a:cubicBezTo>
                  <a:cubicBezTo>
                    <a:pt x="1757533" y="2149163"/>
                    <a:pt x="1695126" y="2211570"/>
                    <a:pt x="1618144" y="2211570"/>
                  </a:cubicBezTo>
                  <a:cubicBezTo>
                    <a:pt x="1541162" y="2211570"/>
                    <a:pt x="1478755" y="2149163"/>
                    <a:pt x="1478755" y="2072181"/>
                  </a:cubicBezTo>
                  <a:cubicBezTo>
                    <a:pt x="1478755" y="1995199"/>
                    <a:pt x="1541162" y="1932792"/>
                    <a:pt x="1618144" y="1932792"/>
                  </a:cubicBezTo>
                  <a:close/>
                  <a:moveTo>
                    <a:pt x="3044452" y="1870826"/>
                  </a:moveTo>
                  <a:cubicBezTo>
                    <a:pt x="3062386" y="1868329"/>
                    <a:pt x="3081105" y="1869307"/>
                    <a:pt x="3099695" y="1874288"/>
                  </a:cubicBezTo>
                  <a:cubicBezTo>
                    <a:pt x="3174054" y="1894212"/>
                    <a:pt x="3218182" y="1970645"/>
                    <a:pt x="3198258" y="2045004"/>
                  </a:cubicBezTo>
                  <a:cubicBezTo>
                    <a:pt x="3178333" y="2119363"/>
                    <a:pt x="3101901" y="2163491"/>
                    <a:pt x="3027542" y="2143567"/>
                  </a:cubicBezTo>
                  <a:cubicBezTo>
                    <a:pt x="2953183" y="2123642"/>
                    <a:pt x="2909054" y="2047209"/>
                    <a:pt x="2928979" y="1972851"/>
                  </a:cubicBezTo>
                  <a:cubicBezTo>
                    <a:pt x="2943922" y="1917081"/>
                    <a:pt x="2990651" y="1878317"/>
                    <a:pt x="3044452" y="1870826"/>
                  </a:cubicBezTo>
                  <a:close/>
                  <a:moveTo>
                    <a:pt x="200827" y="1868625"/>
                  </a:moveTo>
                  <a:cubicBezTo>
                    <a:pt x="254628" y="1876116"/>
                    <a:pt x="301357" y="1914880"/>
                    <a:pt x="316300" y="1970650"/>
                  </a:cubicBezTo>
                  <a:cubicBezTo>
                    <a:pt x="336225" y="2045008"/>
                    <a:pt x="292096" y="2121441"/>
                    <a:pt x="217737" y="2141366"/>
                  </a:cubicBezTo>
                  <a:cubicBezTo>
                    <a:pt x="143379" y="2161290"/>
                    <a:pt x="66946" y="2117162"/>
                    <a:pt x="47021" y="2042803"/>
                  </a:cubicBezTo>
                  <a:cubicBezTo>
                    <a:pt x="27097" y="1968444"/>
                    <a:pt x="71225" y="1892011"/>
                    <a:pt x="145584" y="1872087"/>
                  </a:cubicBezTo>
                  <a:cubicBezTo>
                    <a:pt x="164174" y="1867106"/>
                    <a:pt x="182893" y="1866128"/>
                    <a:pt x="200827" y="1868625"/>
                  </a:cubicBezTo>
                  <a:close/>
                  <a:moveTo>
                    <a:pt x="1935095" y="1801507"/>
                  </a:moveTo>
                  <a:cubicBezTo>
                    <a:pt x="1970768" y="1801507"/>
                    <a:pt x="2006441" y="1815116"/>
                    <a:pt x="2033658" y="1842333"/>
                  </a:cubicBezTo>
                  <a:cubicBezTo>
                    <a:pt x="2088093" y="1896768"/>
                    <a:pt x="2088093" y="1985025"/>
                    <a:pt x="2033658" y="2039459"/>
                  </a:cubicBezTo>
                  <a:cubicBezTo>
                    <a:pt x="1979224" y="2093894"/>
                    <a:pt x="1890967" y="2093894"/>
                    <a:pt x="1836532" y="2039459"/>
                  </a:cubicBezTo>
                  <a:cubicBezTo>
                    <a:pt x="1782098" y="1985025"/>
                    <a:pt x="1782098" y="1896768"/>
                    <a:pt x="1836532" y="1842333"/>
                  </a:cubicBezTo>
                  <a:cubicBezTo>
                    <a:pt x="1863750" y="1815116"/>
                    <a:pt x="1899422" y="1801507"/>
                    <a:pt x="1935095" y="1801507"/>
                  </a:cubicBezTo>
                  <a:close/>
                  <a:moveTo>
                    <a:pt x="1301193" y="1801507"/>
                  </a:moveTo>
                  <a:cubicBezTo>
                    <a:pt x="1336866" y="1801507"/>
                    <a:pt x="1372539" y="1815116"/>
                    <a:pt x="1399756" y="1842333"/>
                  </a:cubicBezTo>
                  <a:cubicBezTo>
                    <a:pt x="1454190" y="1896768"/>
                    <a:pt x="1454190" y="1985025"/>
                    <a:pt x="1399756" y="2039459"/>
                  </a:cubicBezTo>
                  <a:cubicBezTo>
                    <a:pt x="1345321" y="2093894"/>
                    <a:pt x="1257064" y="2093894"/>
                    <a:pt x="1202630" y="2039459"/>
                  </a:cubicBezTo>
                  <a:cubicBezTo>
                    <a:pt x="1148195" y="1985025"/>
                    <a:pt x="1148195" y="1896768"/>
                    <a:pt x="1202630" y="1842333"/>
                  </a:cubicBezTo>
                  <a:cubicBezTo>
                    <a:pt x="1229847" y="1815116"/>
                    <a:pt x="1265520" y="1801507"/>
                    <a:pt x="1301193" y="1801507"/>
                  </a:cubicBezTo>
                  <a:close/>
                  <a:moveTo>
                    <a:pt x="2361845" y="1794502"/>
                  </a:moveTo>
                  <a:cubicBezTo>
                    <a:pt x="2379951" y="1794401"/>
                    <a:pt x="2398376" y="1797848"/>
                    <a:pt x="2416143" y="1805247"/>
                  </a:cubicBezTo>
                  <a:cubicBezTo>
                    <a:pt x="2487210" y="1834839"/>
                    <a:pt x="2520832" y="1916441"/>
                    <a:pt x="2491239" y="1987508"/>
                  </a:cubicBezTo>
                  <a:cubicBezTo>
                    <a:pt x="2461646" y="2058575"/>
                    <a:pt x="2380044" y="2092196"/>
                    <a:pt x="2308978" y="2062604"/>
                  </a:cubicBezTo>
                  <a:cubicBezTo>
                    <a:pt x="2237911" y="2033011"/>
                    <a:pt x="2204289" y="1951409"/>
                    <a:pt x="2233882" y="1880342"/>
                  </a:cubicBezTo>
                  <a:cubicBezTo>
                    <a:pt x="2256076" y="1827042"/>
                    <a:pt x="2307526" y="1794805"/>
                    <a:pt x="2361845" y="1794502"/>
                  </a:cubicBezTo>
                  <a:close/>
                  <a:moveTo>
                    <a:pt x="2712774" y="1788093"/>
                  </a:moveTo>
                  <a:cubicBezTo>
                    <a:pt x="2730708" y="1785596"/>
                    <a:pt x="2749427" y="1786574"/>
                    <a:pt x="2768017" y="1791555"/>
                  </a:cubicBezTo>
                  <a:cubicBezTo>
                    <a:pt x="2842376" y="1811479"/>
                    <a:pt x="2886504" y="1887912"/>
                    <a:pt x="2866580" y="1962271"/>
                  </a:cubicBezTo>
                  <a:cubicBezTo>
                    <a:pt x="2846655" y="2036630"/>
                    <a:pt x="2770223" y="2080758"/>
                    <a:pt x="2695864" y="2060834"/>
                  </a:cubicBezTo>
                  <a:cubicBezTo>
                    <a:pt x="2621505" y="2040909"/>
                    <a:pt x="2577376" y="1964476"/>
                    <a:pt x="2597301" y="1890118"/>
                  </a:cubicBezTo>
                  <a:cubicBezTo>
                    <a:pt x="2612244" y="1834348"/>
                    <a:pt x="2658973" y="1795584"/>
                    <a:pt x="2712774" y="1788093"/>
                  </a:cubicBezTo>
                  <a:close/>
                  <a:moveTo>
                    <a:pt x="523513" y="1788092"/>
                  </a:moveTo>
                  <a:cubicBezTo>
                    <a:pt x="577314" y="1795583"/>
                    <a:pt x="624043" y="1834347"/>
                    <a:pt x="638986" y="1890117"/>
                  </a:cubicBezTo>
                  <a:cubicBezTo>
                    <a:pt x="658911" y="1964475"/>
                    <a:pt x="614782" y="2040908"/>
                    <a:pt x="540423" y="2060833"/>
                  </a:cubicBezTo>
                  <a:cubicBezTo>
                    <a:pt x="466065" y="2080757"/>
                    <a:pt x="389632" y="2036629"/>
                    <a:pt x="369707" y="1962270"/>
                  </a:cubicBezTo>
                  <a:cubicBezTo>
                    <a:pt x="349783" y="1887911"/>
                    <a:pt x="393911" y="1811478"/>
                    <a:pt x="468270" y="1791554"/>
                  </a:cubicBezTo>
                  <a:cubicBezTo>
                    <a:pt x="486860" y="1786573"/>
                    <a:pt x="505579" y="1785595"/>
                    <a:pt x="523513" y="1788092"/>
                  </a:cubicBezTo>
                  <a:close/>
                  <a:moveTo>
                    <a:pt x="872618" y="1786333"/>
                  </a:moveTo>
                  <a:cubicBezTo>
                    <a:pt x="926930" y="1787232"/>
                    <a:pt x="978023" y="1820032"/>
                    <a:pt x="999631" y="1873572"/>
                  </a:cubicBezTo>
                  <a:cubicBezTo>
                    <a:pt x="1028443" y="1944959"/>
                    <a:pt x="993928" y="2026187"/>
                    <a:pt x="922541" y="2054999"/>
                  </a:cubicBezTo>
                  <a:cubicBezTo>
                    <a:pt x="851154" y="2083810"/>
                    <a:pt x="769926" y="2049295"/>
                    <a:pt x="741114" y="1977908"/>
                  </a:cubicBezTo>
                  <a:cubicBezTo>
                    <a:pt x="712303" y="1906521"/>
                    <a:pt x="746818" y="1825293"/>
                    <a:pt x="818205" y="1796481"/>
                  </a:cubicBezTo>
                  <a:cubicBezTo>
                    <a:pt x="836052" y="1789279"/>
                    <a:pt x="854514" y="1786034"/>
                    <a:pt x="872618" y="1786333"/>
                  </a:cubicBezTo>
                  <a:close/>
                  <a:moveTo>
                    <a:pt x="2771230" y="1488366"/>
                  </a:moveTo>
                  <a:cubicBezTo>
                    <a:pt x="2848212" y="1488366"/>
                    <a:pt x="2910619" y="1550773"/>
                    <a:pt x="2910619" y="1627755"/>
                  </a:cubicBezTo>
                  <a:cubicBezTo>
                    <a:pt x="2910619" y="1704737"/>
                    <a:pt x="2848212" y="1767144"/>
                    <a:pt x="2771230" y="1767144"/>
                  </a:cubicBezTo>
                  <a:cubicBezTo>
                    <a:pt x="2694248" y="1767144"/>
                    <a:pt x="2631841" y="1704737"/>
                    <a:pt x="2631841" y="1627755"/>
                  </a:cubicBezTo>
                  <a:cubicBezTo>
                    <a:pt x="2631841" y="1550773"/>
                    <a:pt x="2694248" y="1488366"/>
                    <a:pt x="2771230" y="1488366"/>
                  </a:cubicBezTo>
                  <a:close/>
                  <a:moveTo>
                    <a:pt x="465058" y="1488366"/>
                  </a:moveTo>
                  <a:cubicBezTo>
                    <a:pt x="542040" y="1488366"/>
                    <a:pt x="604447" y="1550773"/>
                    <a:pt x="604447" y="1627755"/>
                  </a:cubicBezTo>
                  <a:cubicBezTo>
                    <a:pt x="604447" y="1704737"/>
                    <a:pt x="542040" y="1767144"/>
                    <a:pt x="465058" y="1767144"/>
                  </a:cubicBezTo>
                  <a:cubicBezTo>
                    <a:pt x="388076" y="1767144"/>
                    <a:pt x="325669" y="1704737"/>
                    <a:pt x="325669" y="1627755"/>
                  </a:cubicBezTo>
                  <a:cubicBezTo>
                    <a:pt x="325669" y="1550773"/>
                    <a:pt x="388076" y="1488366"/>
                    <a:pt x="465058" y="1488366"/>
                  </a:cubicBezTo>
                  <a:close/>
                  <a:moveTo>
                    <a:pt x="3108501" y="1484556"/>
                  </a:moveTo>
                  <a:cubicBezTo>
                    <a:pt x="3185483" y="1484556"/>
                    <a:pt x="3247890" y="1546963"/>
                    <a:pt x="3247890" y="1623945"/>
                  </a:cubicBezTo>
                  <a:cubicBezTo>
                    <a:pt x="3247890" y="1700927"/>
                    <a:pt x="3185483" y="1763334"/>
                    <a:pt x="3108501" y="1763334"/>
                  </a:cubicBezTo>
                  <a:cubicBezTo>
                    <a:pt x="3031519" y="1763334"/>
                    <a:pt x="2969112" y="1700927"/>
                    <a:pt x="2969112" y="1623945"/>
                  </a:cubicBezTo>
                  <a:cubicBezTo>
                    <a:pt x="2969112" y="1546963"/>
                    <a:pt x="3031519" y="1484556"/>
                    <a:pt x="3108501" y="1484556"/>
                  </a:cubicBezTo>
                  <a:close/>
                  <a:moveTo>
                    <a:pt x="2424520" y="1484556"/>
                  </a:moveTo>
                  <a:cubicBezTo>
                    <a:pt x="2501502" y="1484556"/>
                    <a:pt x="2563909" y="1546963"/>
                    <a:pt x="2563909" y="1623945"/>
                  </a:cubicBezTo>
                  <a:cubicBezTo>
                    <a:pt x="2563909" y="1700927"/>
                    <a:pt x="2501502" y="1763334"/>
                    <a:pt x="2424520" y="1763334"/>
                  </a:cubicBezTo>
                  <a:cubicBezTo>
                    <a:pt x="2347538" y="1763334"/>
                    <a:pt x="2285131" y="1700927"/>
                    <a:pt x="2285131" y="1623945"/>
                  </a:cubicBezTo>
                  <a:cubicBezTo>
                    <a:pt x="2285131" y="1546963"/>
                    <a:pt x="2347538" y="1484556"/>
                    <a:pt x="2424520" y="1484556"/>
                  </a:cubicBezTo>
                  <a:close/>
                  <a:moveTo>
                    <a:pt x="2066380" y="1484556"/>
                  </a:moveTo>
                  <a:cubicBezTo>
                    <a:pt x="2143362" y="1484556"/>
                    <a:pt x="2205769" y="1546963"/>
                    <a:pt x="2205769" y="1623945"/>
                  </a:cubicBezTo>
                  <a:cubicBezTo>
                    <a:pt x="2205769" y="1700927"/>
                    <a:pt x="2143362" y="1763334"/>
                    <a:pt x="2066380" y="1763334"/>
                  </a:cubicBezTo>
                  <a:cubicBezTo>
                    <a:pt x="1989398" y="1763334"/>
                    <a:pt x="1926991" y="1700927"/>
                    <a:pt x="1926991" y="1623945"/>
                  </a:cubicBezTo>
                  <a:cubicBezTo>
                    <a:pt x="1926991" y="1546963"/>
                    <a:pt x="1989398" y="1484556"/>
                    <a:pt x="2066380" y="1484556"/>
                  </a:cubicBezTo>
                  <a:close/>
                  <a:moveTo>
                    <a:pt x="1618144" y="1484556"/>
                  </a:moveTo>
                  <a:cubicBezTo>
                    <a:pt x="1695126" y="1484556"/>
                    <a:pt x="1757533" y="1546963"/>
                    <a:pt x="1757533" y="1623945"/>
                  </a:cubicBezTo>
                  <a:cubicBezTo>
                    <a:pt x="1757533" y="1700927"/>
                    <a:pt x="1695126" y="1763334"/>
                    <a:pt x="1618144" y="1763334"/>
                  </a:cubicBezTo>
                  <a:cubicBezTo>
                    <a:pt x="1541162" y="1763334"/>
                    <a:pt x="1478755" y="1700927"/>
                    <a:pt x="1478755" y="1623945"/>
                  </a:cubicBezTo>
                  <a:cubicBezTo>
                    <a:pt x="1478755" y="1546963"/>
                    <a:pt x="1541162" y="1484556"/>
                    <a:pt x="1618144" y="1484556"/>
                  </a:cubicBezTo>
                  <a:close/>
                  <a:moveTo>
                    <a:pt x="1169908" y="1484556"/>
                  </a:moveTo>
                  <a:cubicBezTo>
                    <a:pt x="1246890" y="1484556"/>
                    <a:pt x="1309297" y="1546963"/>
                    <a:pt x="1309297" y="1623945"/>
                  </a:cubicBezTo>
                  <a:cubicBezTo>
                    <a:pt x="1309297" y="1700927"/>
                    <a:pt x="1246890" y="1763334"/>
                    <a:pt x="1169908" y="1763334"/>
                  </a:cubicBezTo>
                  <a:cubicBezTo>
                    <a:pt x="1092926" y="1763334"/>
                    <a:pt x="1030519" y="1700927"/>
                    <a:pt x="1030519" y="1623945"/>
                  </a:cubicBezTo>
                  <a:cubicBezTo>
                    <a:pt x="1030519" y="1546963"/>
                    <a:pt x="1092926" y="1484556"/>
                    <a:pt x="1169908" y="1484556"/>
                  </a:cubicBezTo>
                  <a:close/>
                  <a:moveTo>
                    <a:pt x="811768" y="1484556"/>
                  </a:moveTo>
                  <a:cubicBezTo>
                    <a:pt x="888750" y="1484556"/>
                    <a:pt x="951157" y="1546963"/>
                    <a:pt x="951157" y="1623945"/>
                  </a:cubicBezTo>
                  <a:cubicBezTo>
                    <a:pt x="951157" y="1700927"/>
                    <a:pt x="888750" y="1763334"/>
                    <a:pt x="811768" y="1763334"/>
                  </a:cubicBezTo>
                  <a:cubicBezTo>
                    <a:pt x="734786" y="1763334"/>
                    <a:pt x="672379" y="1700927"/>
                    <a:pt x="672379" y="1623945"/>
                  </a:cubicBezTo>
                  <a:cubicBezTo>
                    <a:pt x="672379" y="1546963"/>
                    <a:pt x="734786" y="1484556"/>
                    <a:pt x="811768" y="1484556"/>
                  </a:cubicBezTo>
                  <a:close/>
                  <a:moveTo>
                    <a:pt x="139389" y="1484556"/>
                  </a:moveTo>
                  <a:cubicBezTo>
                    <a:pt x="216371" y="1484556"/>
                    <a:pt x="278778" y="1546963"/>
                    <a:pt x="278778" y="1623945"/>
                  </a:cubicBezTo>
                  <a:cubicBezTo>
                    <a:pt x="278778" y="1700927"/>
                    <a:pt x="216371" y="1763334"/>
                    <a:pt x="139389" y="1763334"/>
                  </a:cubicBezTo>
                  <a:cubicBezTo>
                    <a:pt x="62407" y="1763334"/>
                    <a:pt x="0" y="1700927"/>
                    <a:pt x="0" y="1623945"/>
                  </a:cubicBezTo>
                  <a:cubicBezTo>
                    <a:pt x="0" y="1546963"/>
                    <a:pt x="62407" y="1484556"/>
                    <a:pt x="139389" y="1484556"/>
                  </a:cubicBezTo>
                  <a:close/>
                  <a:moveTo>
                    <a:pt x="485182" y="1191211"/>
                  </a:moveTo>
                  <a:cubicBezTo>
                    <a:pt x="503115" y="1188714"/>
                    <a:pt x="521835" y="1189692"/>
                    <a:pt x="540424" y="1194673"/>
                  </a:cubicBezTo>
                  <a:cubicBezTo>
                    <a:pt x="614783" y="1214597"/>
                    <a:pt x="658912" y="1291030"/>
                    <a:pt x="638987" y="1365389"/>
                  </a:cubicBezTo>
                  <a:cubicBezTo>
                    <a:pt x="619063" y="1439748"/>
                    <a:pt x="542630" y="1483876"/>
                    <a:pt x="468271" y="1463952"/>
                  </a:cubicBezTo>
                  <a:cubicBezTo>
                    <a:pt x="393912" y="1444027"/>
                    <a:pt x="349784" y="1367594"/>
                    <a:pt x="369708" y="1293236"/>
                  </a:cubicBezTo>
                  <a:cubicBezTo>
                    <a:pt x="384652" y="1237466"/>
                    <a:pt x="431381" y="1198702"/>
                    <a:pt x="485182" y="1191211"/>
                  </a:cubicBezTo>
                  <a:close/>
                  <a:moveTo>
                    <a:pt x="2751105" y="1191210"/>
                  </a:moveTo>
                  <a:cubicBezTo>
                    <a:pt x="2804906" y="1198701"/>
                    <a:pt x="2851635" y="1237465"/>
                    <a:pt x="2866579" y="1293235"/>
                  </a:cubicBezTo>
                  <a:cubicBezTo>
                    <a:pt x="2886503" y="1367593"/>
                    <a:pt x="2842375" y="1444026"/>
                    <a:pt x="2768016" y="1463951"/>
                  </a:cubicBezTo>
                  <a:cubicBezTo>
                    <a:pt x="2693657" y="1483875"/>
                    <a:pt x="2617224" y="1439747"/>
                    <a:pt x="2597300" y="1365388"/>
                  </a:cubicBezTo>
                  <a:cubicBezTo>
                    <a:pt x="2577375" y="1291029"/>
                    <a:pt x="2621504" y="1214596"/>
                    <a:pt x="2695863" y="1194672"/>
                  </a:cubicBezTo>
                  <a:cubicBezTo>
                    <a:pt x="2714452" y="1189691"/>
                    <a:pt x="2733172" y="1188713"/>
                    <a:pt x="2751105" y="1191210"/>
                  </a:cubicBezTo>
                  <a:close/>
                  <a:moveTo>
                    <a:pt x="2368160" y="1182743"/>
                  </a:moveTo>
                  <a:cubicBezTo>
                    <a:pt x="2422473" y="1183642"/>
                    <a:pt x="2473565" y="1216442"/>
                    <a:pt x="2495174" y="1269982"/>
                  </a:cubicBezTo>
                  <a:cubicBezTo>
                    <a:pt x="2523985" y="1341369"/>
                    <a:pt x="2489470" y="1422597"/>
                    <a:pt x="2418083" y="1451409"/>
                  </a:cubicBezTo>
                  <a:cubicBezTo>
                    <a:pt x="2346696" y="1480220"/>
                    <a:pt x="2265468" y="1445705"/>
                    <a:pt x="2236657" y="1374318"/>
                  </a:cubicBezTo>
                  <a:cubicBezTo>
                    <a:pt x="2207845" y="1302931"/>
                    <a:pt x="2242360" y="1221703"/>
                    <a:pt x="2313747" y="1192891"/>
                  </a:cubicBezTo>
                  <a:cubicBezTo>
                    <a:pt x="2331594" y="1185689"/>
                    <a:pt x="2350056" y="1182444"/>
                    <a:pt x="2368160" y="1182743"/>
                  </a:cubicBezTo>
                  <a:close/>
                  <a:moveTo>
                    <a:pt x="873012" y="1174542"/>
                  </a:moveTo>
                  <a:cubicBezTo>
                    <a:pt x="891119" y="1174441"/>
                    <a:pt x="909544" y="1177888"/>
                    <a:pt x="927310" y="1185287"/>
                  </a:cubicBezTo>
                  <a:cubicBezTo>
                    <a:pt x="998377" y="1214879"/>
                    <a:pt x="1031999" y="1296481"/>
                    <a:pt x="1002406" y="1367548"/>
                  </a:cubicBezTo>
                  <a:cubicBezTo>
                    <a:pt x="972814" y="1438615"/>
                    <a:pt x="891212" y="1472236"/>
                    <a:pt x="820145" y="1442644"/>
                  </a:cubicBezTo>
                  <a:cubicBezTo>
                    <a:pt x="749078" y="1413051"/>
                    <a:pt x="715457" y="1331449"/>
                    <a:pt x="745049" y="1260382"/>
                  </a:cubicBezTo>
                  <a:cubicBezTo>
                    <a:pt x="767244" y="1207082"/>
                    <a:pt x="818693" y="1174845"/>
                    <a:pt x="873012" y="1174542"/>
                  </a:cubicBezTo>
                  <a:close/>
                  <a:moveTo>
                    <a:pt x="1935095" y="1167605"/>
                  </a:moveTo>
                  <a:cubicBezTo>
                    <a:pt x="1970768" y="1167605"/>
                    <a:pt x="2006441" y="1181214"/>
                    <a:pt x="2033658" y="1208431"/>
                  </a:cubicBezTo>
                  <a:cubicBezTo>
                    <a:pt x="2088093" y="1262866"/>
                    <a:pt x="2088093" y="1351123"/>
                    <a:pt x="2033658" y="1405557"/>
                  </a:cubicBezTo>
                  <a:cubicBezTo>
                    <a:pt x="1979224" y="1459992"/>
                    <a:pt x="1890967" y="1459992"/>
                    <a:pt x="1836532" y="1405557"/>
                  </a:cubicBezTo>
                  <a:cubicBezTo>
                    <a:pt x="1782098" y="1351123"/>
                    <a:pt x="1782098" y="1262866"/>
                    <a:pt x="1836532" y="1208431"/>
                  </a:cubicBezTo>
                  <a:cubicBezTo>
                    <a:pt x="1863750" y="1181214"/>
                    <a:pt x="1899422" y="1167605"/>
                    <a:pt x="1935095" y="1167605"/>
                  </a:cubicBezTo>
                  <a:close/>
                  <a:moveTo>
                    <a:pt x="1301193" y="1167605"/>
                  </a:moveTo>
                  <a:cubicBezTo>
                    <a:pt x="1336866" y="1167605"/>
                    <a:pt x="1372539" y="1181214"/>
                    <a:pt x="1399756" y="1208431"/>
                  </a:cubicBezTo>
                  <a:cubicBezTo>
                    <a:pt x="1454190" y="1262866"/>
                    <a:pt x="1454190" y="1351123"/>
                    <a:pt x="1399756" y="1405557"/>
                  </a:cubicBezTo>
                  <a:cubicBezTo>
                    <a:pt x="1345321" y="1459992"/>
                    <a:pt x="1257064" y="1459992"/>
                    <a:pt x="1202630" y="1405557"/>
                  </a:cubicBezTo>
                  <a:cubicBezTo>
                    <a:pt x="1148195" y="1351123"/>
                    <a:pt x="1148195" y="1262866"/>
                    <a:pt x="1202630" y="1208431"/>
                  </a:cubicBezTo>
                  <a:cubicBezTo>
                    <a:pt x="1229847" y="1181214"/>
                    <a:pt x="1265520" y="1167605"/>
                    <a:pt x="1301193" y="1167605"/>
                  </a:cubicBezTo>
                  <a:close/>
                  <a:moveTo>
                    <a:pt x="176510" y="1102364"/>
                  </a:moveTo>
                  <a:cubicBezTo>
                    <a:pt x="194443" y="1099867"/>
                    <a:pt x="213163" y="1100845"/>
                    <a:pt x="231752" y="1105826"/>
                  </a:cubicBezTo>
                  <a:cubicBezTo>
                    <a:pt x="306111" y="1125750"/>
                    <a:pt x="350240" y="1202183"/>
                    <a:pt x="330315" y="1276542"/>
                  </a:cubicBezTo>
                  <a:cubicBezTo>
                    <a:pt x="310391" y="1350901"/>
                    <a:pt x="233958" y="1395029"/>
                    <a:pt x="159599" y="1375105"/>
                  </a:cubicBezTo>
                  <a:cubicBezTo>
                    <a:pt x="85240" y="1355180"/>
                    <a:pt x="41112" y="1278747"/>
                    <a:pt x="61036" y="1204389"/>
                  </a:cubicBezTo>
                  <a:cubicBezTo>
                    <a:pt x="75980" y="1148619"/>
                    <a:pt x="122709" y="1109855"/>
                    <a:pt x="176510" y="1102364"/>
                  </a:cubicBezTo>
                  <a:close/>
                  <a:moveTo>
                    <a:pt x="3068769" y="1100163"/>
                  </a:moveTo>
                  <a:cubicBezTo>
                    <a:pt x="3122570" y="1107654"/>
                    <a:pt x="3169299" y="1146418"/>
                    <a:pt x="3184243" y="1202188"/>
                  </a:cubicBezTo>
                  <a:cubicBezTo>
                    <a:pt x="3204167" y="1276546"/>
                    <a:pt x="3160039" y="1352979"/>
                    <a:pt x="3085680" y="1372904"/>
                  </a:cubicBezTo>
                  <a:cubicBezTo>
                    <a:pt x="3011321" y="1392828"/>
                    <a:pt x="2934888" y="1348700"/>
                    <a:pt x="2914964" y="1274341"/>
                  </a:cubicBezTo>
                  <a:cubicBezTo>
                    <a:pt x="2895039" y="1199982"/>
                    <a:pt x="2939168" y="1123549"/>
                    <a:pt x="3013527" y="1103625"/>
                  </a:cubicBezTo>
                  <a:cubicBezTo>
                    <a:pt x="3032116" y="1098644"/>
                    <a:pt x="3050836" y="1097666"/>
                    <a:pt x="3068769" y="1100163"/>
                  </a:cubicBezTo>
                  <a:close/>
                  <a:moveTo>
                    <a:pt x="1618144" y="1036320"/>
                  </a:moveTo>
                  <a:cubicBezTo>
                    <a:pt x="1695126" y="1036320"/>
                    <a:pt x="1757533" y="1098727"/>
                    <a:pt x="1757533" y="1175709"/>
                  </a:cubicBezTo>
                  <a:cubicBezTo>
                    <a:pt x="1757533" y="1252691"/>
                    <a:pt x="1695126" y="1315098"/>
                    <a:pt x="1618144" y="1315098"/>
                  </a:cubicBezTo>
                  <a:cubicBezTo>
                    <a:pt x="1541162" y="1315098"/>
                    <a:pt x="1478755" y="1252691"/>
                    <a:pt x="1478755" y="1175709"/>
                  </a:cubicBezTo>
                  <a:cubicBezTo>
                    <a:pt x="1478755" y="1098727"/>
                    <a:pt x="1541162" y="1036320"/>
                    <a:pt x="1618144" y="1036320"/>
                  </a:cubicBezTo>
                  <a:close/>
                  <a:moveTo>
                    <a:pt x="2188338" y="914362"/>
                  </a:moveTo>
                  <a:cubicBezTo>
                    <a:pt x="2224011" y="914362"/>
                    <a:pt x="2259684" y="927971"/>
                    <a:pt x="2286901" y="955188"/>
                  </a:cubicBezTo>
                  <a:cubicBezTo>
                    <a:pt x="2341336" y="1009623"/>
                    <a:pt x="2341336" y="1097880"/>
                    <a:pt x="2286901" y="1152314"/>
                  </a:cubicBezTo>
                  <a:cubicBezTo>
                    <a:pt x="2232467" y="1206749"/>
                    <a:pt x="2144210" y="1206749"/>
                    <a:pt x="2089775" y="1152314"/>
                  </a:cubicBezTo>
                  <a:cubicBezTo>
                    <a:pt x="2035341" y="1097880"/>
                    <a:pt x="2035341" y="1009623"/>
                    <a:pt x="2089775" y="955188"/>
                  </a:cubicBezTo>
                  <a:cubicBezTo>
                    <a:pt x="2116993" y="927971"/>
                    <a:pt x="2152665" y="914362"/>
                    <a:pt x="2188338" y="914362"/>
                  </a:cubicBezTo>
                  <a:close/>
                  <a:moveTo>
                    <a:pt x="1047950" y="914362"/>
                  </a:moveTo>
                  <a:cubicBezTo>
                    <a:pt x="1083623" y="914362"/>
                    <a:pt x="1119296" y="927971"/>
                    <a:pt x="1146513" y="955188"/>
                  </a:cubicBezTo>
                  <a:cubicBezTo>
                    <a:pt x="1200947" y="1009623"/>
                    <a:pt x="1200947" y="1097880"/>
                    <a:pt x="1146513" y="1152314"/>
                  </a:cubicBezTo>
                  <a:cubicBezTo>
                    <a:pt x="1092078" y="1206749"/>
                    <a:pt x="1003821" y="1206749"/>
                    <a:pt x="949387" y="1152314"/>
                  </a:cubicBezTo>
                  <a:cubicBezTo>
                    <a:pt x="894952" y="1097880"/>
                    <a:pt x="894952" y="1009623"/>
                    <a:pt x="949387" y="955188"/>
                  </a:cubicBezTo>
                  <a:cubicBezTo>
                    <a:pt x="976604" y="927971"/>
                    <a:pt x="1012277" y="914362"/>
                    <a:pt x="1047950" y="914362"/>
                  </a:cubicBezTo>
                  <a:close/>
                  <a:moveTo>
                    <a:pt x="636771" y="912854"/>
                  </a:moveTo>
                  <a:cubicBezTo>
                    <a:pt x="654740" y="915084"/>
                    <a:pt x="672568" y="920873"/>
                    <a:pt x="689235" y="930496"/>
                  </a:cubicBezTo>
                  <a:cubicBezTo>
                    <a:pt x="755904" y="968987"/>
                    <a:pt x="778746" y="1054236"/>
                    <a:pt x="740255" y="1120905"/>
                  </a:cubicBezTo>
                  <a:cubicBezTo>
                    <a:pt x="701764" y="1187573"/>
                    <a:pt x="616515" y="1210416"/>
                    <a:pt x="549846" y="1171925"/>
                  </a:cubicBezTo>
                  <a:cubicBezTo>
                    <a:pt x="483178" y="1133434"/>
                    <a:pt x="460335" y="1048184"/>
                    <a:pt x="498826" y="981516"/>
                  </a:cubicBezTo>
                  <a:cubicBezTo>
                    <a:pt x="527695" y="931514"/>
                    <a:pt x="582865" y="906165"/>
                    <a:pt x="636771" y="912854"/>
                  </a:cubicBezTo>
                  <a:close/>
                  <a:moveTo>
                    <a:pt x="2598504" y="912853"/>
                  </a:moveTo>
                  <a:cubicBezTo>
                    <a:pt x="2652411" y="906164"/>
                    <a:pt x="2707581" y="931513"/>
                    <a:pt x="2736449" y="981515"/>
                  </a:cubicBezTo>
                  <a:cubicBezTo>
                    <a:pt x="2774940" y="1048183"/>
                    <a:pt x="2752097" y="1133433"/>
                    <a:pt x="2685429" y="1171924"/>
                  </a:cubicBezTo>
                  <a:cubicBezTo>
                    <a:pt x="2618760" y="1210415"/>
                    <a:pt x="2533511" y="1187572"/>
                    <a:pt x="2495020" y="1120904"/>
                  </a:cubicBezTo>
                  <a:cubicBezTo>
                    <a:pt x="2456529" y="1054235"/>
                    <a:pt x="2479371" y="968986"/>
                    <a:pt x="2546040" y="930495"/>
                  </a:cubicBezTo>
                  <a:cubicBezTo>
                    <a:pt x="2562707" y="920872"/>
                    <a:pt x="2580535" y="915083"/>
                    <a:pt x="2598504" y="912853"/>
                  </a:cubicBezTo>
                  <a:close/>
                  <a:moveTo>
                    <a:pt x="352222" y="744761"/>
                  </a:moveTo>
                  <a:cubicBezTo>
                    <a:pt x="370191" y="746991"/>
                    <a:pt x="388019" y="752780"/>
                    <a:pt x="404686" y="762403"/>
                  </a:cubicBezTo>
                  <a:cubicBezTo>
                    <a:pt x="471355" y="800894"/>
                    <a:pt x="494197" y="886143"/>
                    <a:pt x="455706" y="952812"/>
                  </a:cubicBezTo>
                  <a:cubicBezTo>
                    <a:pt x="417215" y="1019480"/>
                    <a:pt x="331966" y="1042323"/>
                    <a:pt x="265297" y="1003832"/>
                  </a:cubicBezTo>
                  <a:cubicBezTo>
                    <a:pt x="198629" y="965341"/>
                    <a:pt x="175786" y="880091"/>
                    <a:pt x="214277" y="813423"/>
                  </a:cubicBezTo>
                  <a:cubicBezTo>
                    <a:pt x="243146" y="763422"/>
                    <a:pt x="298316" y="738072"/>
                    <a:pt x="352222" y="744761"/>
                  </a:cubicBezTo>
                  <a:close/>
                  <a:moveTo>
                    <a:pt x="2892477" y="742560"/>
                  </a:moveTo>
                  <a:cubicBezTo>
                    <a:pt x="2946384" y="735871"/>
                    <a:pt x="3001553" y="761220"/>
                    <a:pt x="3030422" y="811222"/>
                  </a:cubicBezTo>
                  <a:cubicBezTo>
                    <a:pt x="3068913" y="877890"/>
                    <a:pt x="3046070" y="963140"/>
                    <a:pt x="2979402" y="1001631"/>
                  </a:cubicBezTo>
                  <a:cubicBezTo>
                    <a:pt x="2912733" y="1040122"/>
                    <a:pt x="2827484" y="1017279"/>
                    <a:pt x="2788993" y="950611"/>
                  </a:cubicBezTo>
                  <a:cubicBezTo>
                    <a:pt x="2750502" y="883942"/>
                    <a:pt x="2773344" y="798693"/>
                    <a:pt x="2840013" y="760202"/>
                  </a:cubicBezTo>
                  <a:cubicBezTo>
                    <a:pt x="2856680" y="750579"/>
                    <a:pt x="2874508" y="744790"/>
                    <a:pt x="2892477" y="742560"/>
                  </a:cubicBezTo>
                  <a:close/>
                  <a:moveTo>
                    <a:pt x="1927409" y="740106"/>
                  </a:moveTo>
                  <a:cubicBezTo>
                    <a:pt x="1945515" y="740005"/>
                    <a:pt x="1963940" y="743452"/>
                    <a:pt x="1981707" y="750851"/>
                  </a:cubicBezTo>
                  <a:cubicBezTo>
                    <a:pt x="2052774" y="780443"/>
                    <a:pt x="2086396" y="862045"/>
                    <a:pt x="2056803" y="933112"/>
                  </a:cubicBezTo>
                  <a:cubicBezTo>
                    <a:pt x="2027210" y="1004179"/>
                    <a:pt x="1945608" y="1037800"/>
                    <a:pt x="1874542" y="1008208"/>
                  </a:cubicBezTo>
                  <a:cubicBezTo>
                    <a:pt x="1803475" y="978615"/>
                    <a:pt x="1769853" y="897013"/>
                    <a:pt x="1799446" y="825946"/>
                  </a:cubicBezTo>
                  <a:cubicBezTo>
                    <a:pt x="1821640" y="772646"/>
                    <a:pt x="1873090" y="740409"/>
                    <a:pt x="1927409" y="740106"/>
                  </a:cubicBezTo>
                  <a:close/>
                  <a:moveTo>
                    <a:pt x="1318594" y="736767"/>
                  </a:moveTo>
                  <a:cubicBezTo>
                    <a:pt x="1372906" y="737666"/>
                    <a:pt x="1423999" y="770466"/>
                    <a:pt x="1445607" y="824006"/>
                  </a:cubicBezTo>
                  <a:cubicBezTo>
                    <a:pt x="1474419" y="895393"/>
                    <a:pt x="1439904" y="976621"/>
                    <a:pt x="1368517" y="1005433"/>
                  </a:cubicBezTo>
                  <a:cubicBezTo>
                    <a:pt x="1297129" y="1034244"/>
                    <a:pt x="1215901" y="999729"/>
                    <a:pt x="1187090" y="928342"/>
                  </a:cubicBezTo>
                  <a:cubicBezTo>
                    <a:pt x="1158279" y="856955"/>
                    <a:pt x="1192794" y="775727"/>
                    <a:pt x="1264181" y="746915"/>
                  </a:cubicBezTo>
                  <a:cubicBezTo>
                    <a:pt x="1282028" y="739713"/>
                    <a:pt x="1300490" y="736468"/>
                    <a:pt x="1318594" y="736767"/>
                  </a:cubicBezTo>
                  <a:close/>
                  <a:moveTo>
                    <a:pt x="1618144" y="678180"/>
                  </a:moveTo>
                  <a:cubicBezTo>
                    <a:pt x="1695126" y="678180"/>
                    <a:pt x="1757533" y="740587"/>
                    <a:pt x="1757533" y="817569"/>
                  </a:cubicBezTo>
                  <a:cubicBezTo>
                    <a:pt x="1757533" y="894551"/>
                    <a:pt x="1695126" y="956958"/>
                    <a:pt x="1618144" y="956958"/>
                  </a:cubicBezTo>
                  <a:cubicBezTo>
                    <a:pt x="1541162" y="956958"/>
                    <a:pt x="1478755" y="894551"/>
                    <a:pt x="1478755" y="817569"/>
                  </a:cubicBezTo>
                  <a:cubicBezTo>
                    <a:pt x="1478755" y="740587"/>
                    <a:pt x="1541162" y="678180"/>
                    <a:pt x="1618144" y="678180"/>
                  </a:cubicBezTo>
                  <a:close/>
                  <a:moveTo>
                    <a:pt x="2433499" y="673011"/>
                  </a:moveTo>
                  <a:cubicBezTo>
                    <a:pt x="2469172" y="673011"/>
                    <a:pt x="2504845" y="686620"/>
                    <a:pt x="2532062" y="713837"/>
                  </a:cubicBezTo>
                  <a:cubicBezTo>
                    <a:pt x="2586497" y="768272"/>
                    <a:pt x="2586497" y="856529"/>
                    <a:pt x="2532062" y="910963"/>
                  </a:cubicBezTo>
                  <a:cubicBezTo>
                    <a:pt x="2477628" y="965398"/>
                    <a:pt x="2389371" y="965398"/>
                    <a:pt x="2334936" y="910963"/>
                  </a:cubicBezTo>
                  <a:cubicBezTo>
                    <a:pt x="2280502" y="856529"/>
                    <a:pt x="2280502" y="768272"/>
                    <a:pt x="2334936" y="713837"/>
                  </a:cubicBezTo>
                  <a:cubicBezTo>
                    <a:pt x="2362154" y="686620"/>
                    <a:pt x="2397826" y="673011"/>
                    <a:pt x="2433499" y="673011"/>
                  </a:cubicBezTo>
                  <a:close/>
                  <a:moveTo>
                    <a:pt x="802789" y="673011"/>
                  </a:moveTo>
                  <a:cubicBezTo>
                    <a:pt x="838462" y="673011"/>
                    <a:pt x="874135" y="686620"/>
                    <a:pt x="901352" y="713837"/>
                  </a:cubicBezTo>
                  <a:cubicBezTo>
                    <a:pt x="955786" y="768272"/>
                    <a:pt x="955786" y="856529"/>
                    <a:pt x="901352" y="910963"/>
                  </a:cubicBezTo>
                  <a:cubicBezTo>
                    <a:pt x="846917" y="965398"/>
                    <a:pt x="758660" y="965398"/>
                    <a:pt x="704226" y="910963"/>
                  </a:cubicBezTo>
                  <a:cubicBezTo>
                    <a:pt x="649791" y="856529"/>
                    <a:pt x="649791" y="768272"/>
                    <a:pt x="704226" y="713837"/>
                  </a:cubicBezTo>
                  <a:cubicBezTo>
                    <a:pt x="731443" y="686620"/>
                    <a:pt x="767116" y="673011"/>
                    <a:pt x="802789" y="673011"/>
                  </a:cubicBezTo>
                  <a:close/>
                  <a:moveTo>
                    <a:pt x="2211916" y="490795"/>
                  </a:moveTo>
                  <a:cubicBezTo>
                    <a:pt x="2229885" y="493025"/>
                    <a:pt x="2247714" y="498814"/>
                    <a:pt x="2264381" y="508437"/>
                  </a:cubicBezTo>
                  <a:cubicBezTo>
                    <a:pt x="2331049" y="546928"/>
                    <a:pt x="2353892" y="632177"/>
                    <a:pt x="2315401" y="698846"/>
                  </a:cubicBezTo>
                  <a:cubicBezTo>
                    <a:pt x="2276910" y="765514"/>
                    <a:pt x="2191660" y="788357"/>
                    <a:pt x="2124992" y="749866"/>
                  </a:cubicBezTo>
                  <a:cubicBezTo>
                    <a:pt x="2058323" y="711375"/>
                    <a:pt x="2035481" y="626125"/>
                    <a:pt x="2073972" y="559457"/>
                  </a:cubicBezTo>
                  <a:cubicBezTo>
                    <a:pt x="2102840" y="509455"/>
                    <a:pt x="2158010" y="484106"/>
                    <a:pt x="2211916" y="490795"/>
                  </a:cubicBezTo>
                  <a:close/>
                  <a:moveTo>
                    <a:pt x="1023359" y="490794"/>
                  </a:moveTo>
                  <a:cubicBezTo>
                    <a:pt x="1077265" y="484105"/>
                    <a:pt x="1132435" y="509454"/>
                    <a:pt x="1161303" y="559456"/>
                  </a:cubicBezTo>
                  <a:cubicBezTo>
                    <a:pt x="1199794" y="626124"/>
                    <a:pt x="1176952" y="711374"/>
                    <a:pt x="1110283" y="749865"/>
                  </a:cubicBezTo>
                  <a:cubicBezTo>
                    <a:pt x="1043615" y="788356"/>
                    <a:pt x="958365" y="765513"/>
                    <a:pt x="919874" y="698845"/>
                  </a:cubicBezTo>
                  <a:cubicBezTo>
                    <a:pt x="881383" y="632176"/>
                    <a:pt x="904226" y="546927"/>
                    <a:pt x="970894" y="508436"/>
                  </a:cubicBezTo>
                  <a:cubicBezTo>
                    <a:pt x="987561" y="498813"/>
                    <a:pt x="1005390" y="493024"/>
                    <a:pt x="1023359" y="490794"/>
                  </a:cubicBezTo>
                  <a:close/>
                  <a:moveTo>
                    <a:pt x="2667884" y="434816"/>
                  </a:moveTo>
                  <a:cubicBezTo>
                    <a:pt x="2703557" y="434816"/>
                    <a:pt x="2739230" y="448425"/>
                    <a:pt x="2766447" y="475642"/>
                  </a:cubicBezTo>
                  <a:cubicBezTo>
                    <a:pt x="2820882" y="530077"/>
                    <a:pt x="2820882" y="618334"/>
                    <a:pt x="2766447" y="672768"/>
                  </a:cubicBezTo>
                  <a:cubicBezTo>
                    <a:pt x="2712013" y="727203"/>
                    <a:pt x="2623756" y="727203"/>
                    <a:pt x="2569321" y="672768"/>
                  </a:cubicBezTo>
                  <a:cubicBezTo>
                    <a:pt x="2514887" y="618334"/>
                    <a:pt x="2514887" y="530077"/>
                    <a:pt x="2569321" y="475642"/>
                  </a:cubicBezTo>
                  <a:cubicBezTo>
                    <a:pt x="2596539" y="448425"/>
                    <a:pt x="2632211" y="434816"/>
                    <a:pt x="2667884" y="434816"/>
                  </a:cubicBezTo>
                  <a:close/>
                  <a:moveTo>
                    <a:pt x="574205" y="434816"/>
                  </a:moveTo>
                  <a:cubicBezTo>
                    <a:pt x="609878" y="434816"/>
                    <a:pt x="645551" y="448425"/>
                    <a:pt x="672768" y="475642"/>
                  </a:cubicBezTo>
                  <a:cubicBezTo>
                    <a:pt x="727202" y="530077"/>
                    <a:pt x="727202" y="618334"/>
                    <a:pt x="672768" y="672768"/>
                  </a:cubicBezTo>
                  <a:cubicBezTo>
                    <a:pt x="618333" y="727203"/>
                    <a:pt x="530076" y="727203"/>
                    <a:pt x="475642" y="672768"/>
                  </a:cubicBezTo>
                  <a:cubicBezTo>
                    <a:pt x="421207" y="618334"/>
                    <a:pt x="421207" y="530077"/>
                    <a:pt x="475642" y="475642"/>
                  </a:cubicBezTo>
                  <a:cubicBezTo>
                    <a:pt x="502859" y="448425"/>
                    <a:pt x="538532" y="434816"/>
                    <a:pt x="574205" y="434816"/>
                  </a:cubicBezTo>
                  <a:close/>
                  <a:moveTo>
                    <a:pt x="1897419" y="375856"/>
                  </a:moveTo>
                  <a:cubicBezTo>
                    <a:pt x="1915353" y="373359"/>
                    <a:pt x="1934072" y="374337"/>
                    <a:pt x="1952662" y="379318"/>
                  </a:cubicBezTo>
                  <a:cubicBezTo>
                    <a:pt x="2027021" y="399242"/>
                    <a:pt x="2071149" y="475675"/>
                    <a:pt x="2051225" y="550034"/>
                  </a:cubicBezTo>
                  <a:cubicBezTo>
                    <a:pt x="2031300" y="624393"/>
                    <a:pt x="1954868" y="668521"/>
                    <a:pt x="1880509" y="648597"/>
                  </a:cubicBezTo>
                  <a:cubicBezTo>
                    <a:pt x="1806150" y="628672"/>
                    <a:pt x="1762021" y="552239"/>
                    <a:pt x="1781946" y="477881"/>
                  </a:cubicBezTo>
                  <a:cubicBezTo>
                    <a:pt x="1796889" y="422112"/>
                    <a:pt x="1843618" y="383347"/>
                    <a:pt x="1897419" y="375856"/>
                  </a:cubicBezTo>
                  <a:close/>
                  <a:moveTo>
                    <a:pt x="1338868" y="375855"/>
                  </a:moveTo>
                  <a:cubicBezTo>
                    <a:pt x="1392669" y="383346"/>
                    <a:pt x="1439398" y="422110"/>
                    <a:pt x="1454341" y="477880"/>
                  </a:cubicBezTo>
                  <a:cubicBezTo>
                    <a:pt x="1474266" y="552238"/>
                    <a:pt x="1430137" y="628671"/>
                    <a:pt x="1355778" y="648596"/>
                  </a:cubicBezTo>
                  <a:cubicBezTo>
                    <a:pt x="1281419" y="668520"/>
                    <a:pt x="1204987" y="624392"/>
                    <a:pt x="1185062" y="550033"/>
                  </a:cubicBezTo>
                  <a:cubicBezTo>
                    <a:pt x="1165138" y="475674"/>
                    <a:pt x="1209266" y="399241"/>
                    <a:pt x="1283625" y="379317"/>
                  </a:cubicBezTo>
                  <a:cubicBezTo>
                    <a:pt x="1302215" y="374336"/>
                    <a:pt x="1320934" y="373358"/>
                    <a:pt x="1338868" y="375855"/>
                  </a:cubicBezTo>
                  <a:close/>
                  <a:moveTo>
                    <a:pt x="1618144" y="335280"/>
                  </a:moveTo>
                  <a:cubicBezTo>
                    <a:pt x="1695126" y="335280"/>
                    <a:pt x="1757533" y="397687"/>
                    <a:pt x="1757533" y="474669"/>
                  </a:cubicBezTo>
                  <a:cubicBezTo>
                    <a:pt x="1757533" y="551651"/>
                    <a:pt x="1695126" y="614058"/>
                    <a:pt x="1618144" y="614058"/>
                  </a:cubicBezTo>
                  <a:cubicBezTo>
                    <a:pt x="1541162" y="614058"/>
                    <a:pt x="1478755" y="551651"/>
                    <a:pt x="1478755" y="474669"/>
                  </a:cubicBezTo>
                  <a:cubicBezTo>
                    <a:pt x="1478755" y="397687"/>
                    <a:pt x="1541162" y="335280"/>
                    <a:pt x="1618144" y="335280"/>
                  </a:cubicBezTo>
                  <a:close/>
                  <a:moveTo>
                    <a:pt x="870139" y="200677"/>
                  </a:moveTo>
                  <a:cubicBezTo>
                    <a:pt x="924045" y="193988"/>
                    <a:pt x="979215" y="219337"/>
                    <a:pt x="1008083" y="269339"/>
                  </a:cubicBezTo>
                  <a:cubicBezTo>
                    <a:pt x="1046574" y="336007"/>
                    <a:pt x="1023732" y="421256"/>
                    <a:pt x="957063" y="459748"/>
                  </a:cubicBezTo>
                  <a:cubicBezTo>
                    <a:pt x="890395" y="498239"/>
                    <a:pt x="805145" y="475396"/>
                    <a:pt x="766654" y="408728"/>
                  </a:cubicBezTo>
                  <a:cubicBezTo>
                    <a:pt x="728163" y="342059"/>
                    <a:pt x="751006" y="256810"/>
                    <a:pt x="817674" y="218319"/>
                  </a:cubicBezTo>
                  <a:cubicBezTo>
                    <a:pt x="834342" y="208696"/>
                    <a:pt x="852170" y="202907"/>
                    <a:pt x="870139" y="200677"/>
                  </a:cubicBezTo>
                  <a:close/>
                  <a:moveTo>
                    <a:pt x="2375140" y="198476"/>
                  </a:moveTo>
                  <a:cubicBezTo>
                    <a:pt x="2393109" y="200706"/>
                    <a:pt x="2410938" y="206495"/>
                    <a:pt x="2427605" y="216118"/>
                  </a:cubicBezTo>
                  <a:cubicBezTo>
                    <a:pt x="2494273" y="254609"/>
                    <a:pt x="2517116" y="339858"/>
                    <a:pt x="2478625" y="406527"/>
                  </a:cubicBezTo>
                  <a:cubicBezTo>
                    <a:pt x="2440134" y="473195"/>
                    <a:pt x="2354884" y="496038"/>
                    <a:pt x="2288216" y="457546"/>
                  </a:cubicBezTo>
                  <a:cubicBezTo>
                    <a:pt x="2221547" y="419056"/>
                    <a:pt x="2198705" y="333806"/>
                    <a:pt x="2237196" y="267138"/>
                  </a:cubicBezTo>
                  <a:cubicBezTo>
                    <a:pt x="2266064" y="217136"/>
                    <a:pt x="2321234" y="191787"/>
                    <a:pt x="2375140" y="198476"/>
                  </a:cubicBezTo>
                  <a:close/>
                  <a:moveTo>
                    <a:pt x="1255590" y="53323"/>
                  </a:moveTo>
                  <a:cubicBezTo>
                    <a:pt x="1309391" y="60814"/>
                    <a:pt x="1356120" y="99578"/>
                    <a:pt x="1371063" y="155348"/>
                  </a:cubicBezTo>
                  <a:cubicBezTo>
                    <a:pt x="1390988" y="229706"/>
                    <a:pt x="1346859" y="306139"/>
                    <a:pt x="1272500" y="326063"/>
                  </a:cubicBezTo>
                  <a:cubicBezTo>
                    <a:pt x="1198141" y="345988"/>
                    <a:pt x="1121709" y="301859"/>
                    <a:pt x="1101784" y="227501"/>
                  </a:cubicBezTo>
                  <a:cubicBezTo>
                    <a:pt x="1081860" y="153142"/>
                    <a:pt x="1125988" y="76709"/>
                    <a:pt x="1200347" y="56785"/>
                  </a:cubicBezTo>
                  <a:cubicBezTo>
                    <a:pt x="1218937" y="51804"/>
                    <a:pt x="1237656" y="50826"/>
                    <a:pt x="1255590" y="53323"/>
                  </a:cubicBezTo>
                  <a:close/>
                  <a:moveTo>
                    <a:pt x="1989109" y="51122"/>
                  </a:moveTo>
                  <a:cubicBezTo>
                    <a:pt x="2007043" y="48625"/>
                    <a:pt x="2025762" y="49603"/>
                    <a:pt x="2044352" y="54584"/>
                  </a:cubicBezTo>
                  <a:cubicBezTo>
                    <a:pt x="2118711" y="74508"/>
                    <a:pt x="2162839" y="150941"/>
                    <a:pt x="2142915" y="225300"/>
                  </a:cubicBezTo>
                  <a:cubicBezTo>
                    <a:pt x="2122990" y="299658"/>
                    <a:pt x="2046558" y="343787"/>
                    <a:pt x="1972199" y="323863"/>
                  </a:cubicBezTo>
                  <a:cubicBezTo>
                    <a:pt x="1897840" y="303938"/>
                    <a:pt x="1853711" y="227505"/>
                    <a:pt x="1873636" y="153147"/>
                  </a:cubicBezTo>
                  <a:cubicBezTo>
                    <a:pt x="1888579" y="97378"/>
                    <a:pt x="1935308" y="58613"/>
                    <a:pt x="1989109" y="51122"/>
                  </a:cubicBezTo>
                  <a:close/>
                  <a:moveTo>
                    <a:pt x="1618144" y="0"/>
                  </a:moveTo>
                  <a:cubicBezTo>
                    <a:pt x="1695126" y="0"/>
                    <a:pt x="1757533" y="62407"/>
                    <a:pt x="1757533" y="139389"/>
                  </a:cubicBezTo>
                  <a:cubicBezTo>
                    <a:pt x="1757533" y="216371"/>
                    <a:pt x="1695126" y="278778"/>
                    <a:pt x="1618144" y="278778"/>
                  </a:cubicBezTo>
                  <a:cubicBezTo>
                    <a:pt x="1541162" y="278778"/>
                    <a:pt x="1478755" y="216371"/>
                    <a:pt x="1478755" y="139389"/>
                  </a:cubicBezTo>
                  <a:cubicBezTo>
                    <a:pt x="1478755" y="62407"/>
                    <a:pt x="1541162" y="0"/>
                    <a:pt x="1618144" y="0"/>
                  </a:cubicBezTo>
                  <a:close/>
                </a:path>
              </a:pathLst>
            </a:custGeom>
            <a:solidFill>
              <a:srgbClr val="00FF9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楕円 153">
              <a:extLst>
                <a:ext uri="{FF2B5EF4-FFF2-40B4-BE49-F238E27FC236}">
                  <a16:creationId xmlns:a16="http://schemas.microsoft.com/office/drawing/2014/main" id="{A9F8052F-2B11-4BED-B910-0A0E94493408}"/>
                </a:ext>
              </a:extLst>
            </p:cNvPr>
            <p:cNvSpPr/>
            <p:nvPr/>
          </p:nvSpPr>
          <p:spPr>
            <a:xfrm>
              <a:off x="1868967" y="2905461"/>
              <a:ext cx="979720" cy="979720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楕円 154">
              <a:extLst>
                <a:ext uri="{FF2B5EF4-FFF2-40B4-BE49-F238E27FC236}">
                  <a16:creationId xmlns:a16="http://schemas.microsoft.com/office/drawing/2014/main" id="{A2FDE8E9-593F-4C55-8733-21079720D7DF}"/>
                </a:ext>
              </a:extLst>
            </p:cNvPr>
            <p:cNvSpPr/>
            <p:nvPr/>
          </p:nvSpPr>
          <p:spPr>
            <a:xfrm>
              <a:off x="3249532" y="2905461"/>
              <a:ext cx="979720" cy="979720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80D4E1C0-C3C1-45E8-9ABD-309FE7AB1FEA}"/>
                </a:ext>
              </a:extLst>
            </p:cNvPr>
            <p:cNvSpPr/>
            <p:nvPr/>
          </p:nvSpPr>
          <p:spPr>
            <a:xfrm>
              <a:off x="455724" y="2820262"/>
              <a:ext cx="1063006" cy="349953"/>
            </a:xfrm>
            <a:custGeom>
              <a:avLst/>
              <a:gdLst>
                <a:gd name="connsiteX0" fmla="*/ 525022 w 1050044"/>
                <a:gd name="connsiteY0" fmla="*/ 0 h 345685"/>
                <a:gd name="connsiteX1" fmla="*/ 999281 w 1050044"/>
                <a:gd name="connsiteY1" fmla="*/ 252162 h 345685"/>
                <a:gd name="connsiteX2" fmla="*/ 1050044 w 1050044"/>
                <a:gd name="connsiteY2" fmla="*/ 345685 h 345685"/>
                <a:gd name="connsiteX3" fmla="*/ 1001565 w 1050044"/>
                <a:gd name="connsiteY3" fmla="*/ 296718 h 345685"/>
                <a:gd name="connsiteX4" fmla="*/ 525022 w 1050044"/>
                <a:gd name="connsiteY4" fmla="*/ 132218 h 345685"/>
                <a:gd name="connsiteX5" fmla="*/ 48479 w 1050044"/>
                <a:gd name="connsiteY5" fmla="*/ 296718 h 345685"/>
                <a:gd name="connsiteX6" fmla="*/ 0 w 1050044"/>
                <a:gd name="connsiteY6" fmla="*/ 345685 h 345685"/>
                <a:gd name="connsiteX7" fmla="*/ 50763 w 1050044"/>
                <a:gd name="connsiteY7" fmla="*/ 252162 h 345685"/>
                <a:gd name="connsiteX8" fmla="*/ 525022 w 1050044"/>
                <a:gd name="connsiteY8" fmla="*/ 0 h 345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0044" h="345685">
                  <a:moveTo>
                    <a:pt x="525022" y="0"/>
                  </a:moveTo>
                  <a:cubicBezTo>
                    <a:pt x="722442" y="0"/>
                    <a:pt x="896500" y="100025"/>
                    <a:pt x="999281" y="252162"/>
                  </a:cubicBezTo>
                  <a:lnTo>
                    <a:pt x="1050044" y="345685"/>
                  </a:lnTo>
                  <a:lnTo>
                    <a:pt x="1001565" y="296718"/>
                  </a:lnTo>
                  <a:cubicBezTo>
                    <a:pt x="879607" y="195082"/>
                    <a:pt x="711124" y="132218"/>
                    <a:pt x="525022" y="132218"/>
                  </a:cubicBezTo>
                  <a:cubicBezTo>
                    <a:pt x="338921" y="132218"/>
                    <a:pt x="170437" y="195082"/>
                    <a:pt x="48479" y="296718"/>
                  </a:cubicBezTo>
                  <a:lnTo>
                    <a:pt x="0" y="345685"/>
                  </a:lnTo>
                  <a:lnTo>
                    <a:pt x="50763" y="252162"/>
                  </a:lnTo>
                  <a:cubicBezTo>
                    <a:pt x="153544" y="100025"/>
                    <a:pt x="327602" y="0"/>
                    <a:pt x="525022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B1F1F61E-A8D1-4E1E-9BA7-2A7A524AA4D8}"/>
                </a:ext>
              </a:extLst>
            </p:cNvPr>
            <p:cNvSpPr/>
            <p:nvPr/>
          </p:nvSpPr>
          <p:spPr>
            <a:xfrm>
              <a:off x="343774" y="2755577"/>
              <a:ext cx="1287384" cy="711799"/>
            </a:xfrm>
            <a:custGeom>
              <a:avLst/>
              <a:gdLst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527 w 1287384"/>
                <a:gd name="connsiteY12" fmla="*/ 641414 h 711799"/>
                <a:gd name="connsiteX13" fmla="*/ 112859 w 1287384"/>
                <a:gd name="connsiteY13" fmla="*/ 641414 h 711799"/>
                <a:gd name="connsiteX14" fmla="*/ 118190 w 1287384"/>
                <a:gd name="connsiteY14" fmla="*/ 654001 h 711799"/>
                <a:gd name="connsiteX15" fmla="*/ 59095 w 1287384"/>
                <a:gd name="connsiteY15" fmla="*/ 711799 h 711799"/>
                <a:gd name="connsiteX16" fmla="*/ 0 w 1287384"/>
                <a:gd name="connsiteY16" fmla="*/ 654001 h 711799"/>
                <a:gd name="connsiteX17" fmla="*/ 5331 w 1287384"/>
                <a:gd name="connsiteY17" fmla="*/ 641414 h 711799"/>
                <a:gd name="connsiteX18" fmla="*/ 0 w 1287384"/>
                <a:gd name="connsiteY18" fmla="*/ 641414 h 711799"/>
                <a:gd name="connsiteX19" fmla="*/ 12849 w 1287384"/>
                <a:gd name="connsiteY19" fmla="*/ 513959 h 711799"/>
                <a:gd name="connsiteX20" fmla="*/ 643453 w 1287384"/>
                <a:gd name="connsiteY20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527 w 1287384"/>
                <a:gd name="connsiteY12" fmla="*/ 641414 h 711799"/>
                <a:gd name="connsiteX13" fmla="*/ 112859 w 1287384"/>
                <a:gd name="connsiteY13" fmla="*/ 641414 h 711799"/>
                <a:gd name="connsiteX14" fmla="*/ 118190 w 1287384"/>
                <a:gd name="connsiteY14" fmla="*/ 654001 h 711799"/>
                <a:gd name="connsiteX15" fmla="*/ 59095 w 1287384"/>
                <a:gd name="connsiteY15" fmla="*/ 711799 h 711799"/>
                <a:gd name="connsiteX16" fmla="*/ 0 w 1287384"/>
                <a:gd name="connsiteY16" fmla="*/ 654001 h 711799"/>
                <a:gd name="connsiteX17" fmla="*/ 5331 w 1287384"/>
                <a:gd name="connsiteY17" fmla="*/ 641414 h 711799"/>
                <a:gd name="connsiteX18" fmla="*/ 12849 w 1287384"/>
                <a:gd name="connsiteY18" fmla="*/ 513959 h 711799"/>
                <a:gd name="connsiteX19" fmla="*/ 643453 w 1287384"/>
                <a:gd name="connsiteY19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527 w 1287384"/>
                <a:gd name="connsiteY12" fmla="*/ 641414 h 711799"/>
                <a:gd name="connsiteX13" fmla="*/ 118190 w 1287384"/>
                <a:gd name="connsiteY13" fmla="*/ 654001 h 711799"/>
                <a:gd name="connsiteX14" fmla="*/ 59095 w 1287384"/>
                <a:gd name="connsiteY14" fmla="*/ 711799 h 711799"/>
                <a:gd name="connsiteX15" fmla="*/ 0 w 1287384"/>
                <a:gd name="connsiteY15" fmla="*/ 654001 h 711799"/>
                <a:gd name="connsiteX16" fmla="*/ 5331 w 1287384"/>
                <a:gd name="connsiteY16" fmla="*/ 641414 h 711799"/>
                <a:gd name="connsiteX17" fmla="*/ 12849 w 1287384"/>
                <a:gd name="connsiteY17" fmla="*/ 513959 h 711799"/>
                <a:gd name="connsiteX18" fmla="*/ 643453 w 1287384"/>
                <a:gd name="connsiteY18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527 w 1287384"/>
                <a:gd name="connsiteY12" fmla="*/ 641414 h 711799"/>
                <a:gd name="connsiteX13" fmla="*/ 118190 w 1287384"/>
                <a:gd name="connsiteY13" fmla="*/ 654001 h 711799"/>
                <a:gd name="connsiteX14" fmla="*/ 59095 w 1287384"/>
                <a:gd name="connsiteY14" fmla="*/ 711799 h 711799"/>
                <a:gd name="connsiteX15" fmla="*/ 0 w 1287384"/>
                <a:gd name="connsiteY15" fmla="*/ 654001 h 711799"/>
                <a:gd name="connsiteX16" fmla="*/ 12849 w 1287384"/>
                <a:gd name="connsiteY16" fmla="*/ 513959 h 711799"/>
                <a:gd name="connsiteX17" fmla="*/ 643453 w 1287384"/>
                <a:gd name="connsiteY17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190 w 1287384"/>
                <a:gd name="connsiteY12" fmla="*/ 654001 h 711799"/>
                <a:gd name="connsiteX13" fmla="*/ 59095 w 1287384"/>
                <a:gd name="connsiteY13" fmla="*/ 711799 h 711799"/>
                <a:gd name="connsiteX14" fmla="*/ 0 w 1287384"/>
                <a:gd name="connsiteY14" fmla="*/ 654001 h 711799"/>
                <a:gd name="connsiteX15" fmla="*/ 12849 w 1287384"/>
                <a:gd name="connsiteY15" fmla="*/ 513959 h 711799"/>
                <a:gd name="connsiteX16" fmla="*/ 643453 w 1287384"/>
                <a:gd name="connsiteY16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57938 w 1287384"/>
                <a:gd name="connsiteY8" fmla="*/ 537846 h 711799"/>
                <a:gd name="connsiteX9" fmla="*/ 643453 w 1287384"/>
                <a:gd name="connsiteY9" fmla="*/ 118527 h 711799"/>
                <a:gd name="connsiteX10" fmla="*/ 128968 w 1287384"/>
                <a:gd name="connsiteY10" fmla="*/ 537846 h 711799"/>
                <a:gd name="connsiteX11" fmla="*/ 118190 w 1287384"/>
                <a:gd name="connsiteY11" fmla="*/ 654001 h 711799"/>
                <a:gd name="connsiteX12" fmla="*/ 59095 w 1287384"/>
                <a:gd name="connsiteY12" fmla="*/ 711799 h 711799"/>
                <a:gd name="connsiteX13" fmla="*/ 0 w 1287384"/>
                <a:gd name="connsiteY13" fmla="*/ 654001 h 711799"/>
                <a:gd name="connsiteX14" fmla="*/ 12849 w 1287384"/>
                <a:gd name="connsiteY14" fmla="*/ 513959 h 711799"/>
                <a:gd name="connsiteX15" fmla="*/ 643453 w 1287384"/>
                <a:gd name="connsiteY15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57938 w 1287384"/>
                <a:gd name="connsiteY7" fmla="*/ 537846 h 711799"/>
                <a:gd name="connsiteX8" fmla="*/ 643453 w 1287384"/>
                <a:gd name="connsiteY8" fmla="*/ 118527 h 711799"/>
                <a:gd name="connsiteX9" fmla="*/ 128968 w 1287384"/>
                <a:gd name="connsiteY9" fmla="*/ 537846 h 711799"/>
                <a:gd name="connsiteX10" fmla="*/ 118190 w 1287384"/>
                <a:gd name="connsiteY10" fmla="*/ 654001 h 711799"/>
                <a:gd name="connsiteX11" fmla="*/ 59095 w 1287384"/>
                <a:gd name="connsiteY11" fmla="*/ 711799 h 711799"/>
                <a:gd name="connsiteX12" fmla="*/ 0 w 1287384"/>
                <a:gd name="connsiteY12" fmla="*/ 654001 h 711799"/>
                <a:gd name="connsiteX13" fmla="*/ 12849 w 1287384"/>
                <a:gd name="connsiteY13" fmla="*/ 513959 h 711799"/>
                <a:gd name="connsiteX14" fmla="*/ 643453 w 1287384"/>
                <a:gd name="connsiteY14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7384 w 1287384"/>
                <a:gd name="connsiteY3" fmla="*/ 654001 h 711799"/>
                <a:gd name="connsiteX4" fmla="*/ 1228289 w 1287384"/>
                <a:gd name="connsiteY4" fmla="*/ 711799 h 711799"/>
                <a:gd name="connsiteX5" fmla="*/ 1169194 w 1287384"/>
                <a:gd name="connsiteY5" fmla="*/ 654001 h 711799"/>
                <a:gd name="connsiteX6" fmla="*/ 1157938 w 1287384"/>
                <a:gd name="connsiteY6" fmla="*/ 537846 h 711799"/>
                <a:gd name="connsiteX7" fmla="*/ 643453 w 1287384"/>
                <a:gd name="connsiteY7" fmla="*/ 118527 h 711799"/>
                <a:gd name="connsiteX8" fmla="*/ 128968 w 1287384"/>
                <a:gd name="connsiteY8" fmla="*/ 537846 h 711799"/>
                <a:gd name="connsiteX9" fmla="*/ 118190 w 1287384"/>
                <a:gd name="connsiteY9" fmla="*/ 654001 h 711799"/>
                <a:gd name="connsiteX10" fmla="*/ 59095 w 1287384"/>
                <a:gd name="connsiteY10" fmla="*/ 711799 h 711799"/>
                <a:gd name="connsiteX11" fmla="*/ 0 w 1287384"/>
                <a:gd name="connsiteY11" fmla="*/ 654001 h 711799"/>
                <a:gd name="connsiteX12" fmla="*/ 12849 w 1287384"/>
                <a:gd name="connsiteY12" fmla="*/ 513959 h 711799"/>
                <a:gd name="connsiteX13" fmla="*/ 643453 w 1287384"/>
                <a:gd name="connsiteY13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7384 w 1287384"/>
                <a:gd name="connsiteY2" fmla="*/ 654001 h 711799"/>
                <a:gd name="connsiteX3" fmla="*/ 1228289 w 1287384"/>
                <a:gd name="connsiteY3" fmla="*/ 711799 h 711799"/>
                <a:gd name="connsiteX4" fmla="*/ 1169194 w 1287384"/>
                <a:gd name="connsiteY4" fmla="*/ 654001 h 711799"/>
                <a:gd name="connsiteX5" fmla="*/ 1157938 w 1287384"/>
                <a:gd name="connsiteY5" fmla="*/ 537846 h 711799"/>
                <a:gd name="connsiteX6" fmla="*/ 643453 w 1287384"/>
                <a:gd name="connsiteY6" fmla="*/ 118527 h 711799"/>
                <a:gd name="connsiteX7" fmla="*/ 128968 w 1287384"/>
                <a:gd name="connsiteY7" fmla="*/ 537846 h 711799"/>
                <a:gd name="connsiteX8" fmla="*/ 118190 w 1287384"/>
                <a:gd name="connsiteY8" fmla="*/ 654001 h 711799"/>
                <a:gd name="connsiteX9" fmla="*/ 59095 w 1287384"/>
                <a:gd name="connsiteY9" fmla="*/ 711799 h 711799"/>
                <a:gd name="connsiteX10" fmla="*/ 0 w 1287384"/>
                <a:gd name="connsiteY10" fmla="*/ 654001 h 711799"/>
                <a:gd name="connsiteX11" fmla="*/ 12849 w 1287384"/>
                <a:gd name="connsiteY11" fmla="*/ 513959 h 711799"/>
                <a:gd name="connsiteX12" fmla="*/ 643453 w 1287384"/>
                <a:gd name="connsiteY12" fmla="*/ 0 h 711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87384" h="711799">
                  <a:moveTo>
                    <a:pt x="643453" y="0"/>
                  </a:moveTo>
                  <a:cubicBezTo>
                    <a:pt x="954512" y="0"/>
                    <a:pt x="1214037" y="220643"/>
                    <a:pt x="1274057" y="513959"/>
                  </a:cubicBezTo>
                  <a:lnTo>
                    <a:pt x="1287384" y="654001"/>
                  </a:lnTo>
                  <a:cubicBezTo>
                    <a:pt x="1287384" y="685922"/>
                    <a:pt x="1260926" y="711799"/>
                    <a:pt x="1228289" y="711799"/>
                  </a:cubicBezTo>
                  <a:cubicBezTo>
                    <a:pt x="1195652" y="711799"/>
                    <a:pt x="1169194" y="685922"/>
                    <a:pt x="1169194" y="654001"/>
                  </a:cubicBezTo>
                  <a:lnTo>
                    <a:pt x="1157938" y="537846"/>
                  </a:lnTo>
                  <a:cubicBezTo>
                    <a:pt x="1108969" y="298542"/>
                    <a:pt x="897233" y="118527"/>
                    <a:pt x="643453" y="118527"/>
                  </a:cubicBezTo>
                  <a:cubicBezTo>
                    <a:pt x="389672" y="118527"/>
                    <a:pt x="177937" y="298542"/>
                    <a:pt x="128968" y="537846"/>
                  </a:cubicBezTo>
                  <a:lnTo>
                    <a:pt x="118190" y="654001"/>
                  </a:lnTo>
                  <a:cubicBezTo>
                    <a:pt x="118190" y="685922"/>
                    <a:pt x="91732" y="711799"/>
                    <a:pt x="59095" y="711799"/>
                  </a:cubicBezTo>
                  <a:cubicBezTo>
                    <a:pt x="26458" y="711799"/>
                    <a:pt x="0" y="685922"/>
                    <a:pt x="0" y="654001"/>
                  </a:cubicBezTo>
                  <a:lnTo>
                    <a:pt x="12849" y="513959"/>
                  </a:lnTo>
                  <a:cubicBezTo>
                    <a:pt x="72870" y="220643"/>
                    <a:pt x="332394" y="0"/>
                    <a:pt x="64345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76BDDD75-2153-4110-A2A0-822CA0DE71B6}"/>
                </a:ext>
              </a:extLst>
            </p:cNvPr>
            <p:cNvSpPr/>
            <p:nvPr/>
          </p:nvSpPr>
          <p:spPr>
            <a:xfrm>
              <a:off x="1827324" y="2820262"/>
              <a:ext cx="1063006" cy="349953"/>
            </a:xfrm>
            <a:custGeom>
              <a:avLst/>
              <a:gdLst>
                <a:gd name="connsiteX0" fmla="*/ 525022 w 1050044"/>
                <a:gd name="connsiteY0" fmla="*/ 0 h 345685"/>
                <a:gd name="connsiteX1" fmla="*/ 999281 w 1050044"/>
                <a:gd name="connsiteY1" fmla="*/ 252162 h 345685"/>
                <a:gd name="connsiteX2" fmla="*/ 1050044 w 1050044"/>
                <a:gd name="connsiteY2" fmla="*/ 345685 h 345685"/>
                <a:gd name="connsiteX3" fmla="*/ 1001565 w 1050044"/>
                <a:gd name="connsiteY3" fmla="*/ 296718 h 345685"/>
                <a:gd name="connsiteX4" fmla="*/ 525022 w 1050044"/>
                <a:gd name="connsiteY4" fmla="*/ 132218 h 345685"/>
                <a:gd name="connsiteX5" fmla="*/ 48479 w 1050044"/>
                <a:gd name="connsiteY5" fmla="*/ 296718 h 345685"/>
                <a:gd name="connsiteX6" fmla="*/ 0 w 1050044"/>
                <a:gd name="connsiteY6" fmla="*/ 345685 h 345685"/>
                <a:gd name="connsiteX7" fmla="*/ 50763 w 1050044"/>
                <a:gd name="connsiteY7" fmla="*/ 252162 h 345685"/>
                <a:gd name="connsiteX8" fmla="*/ 525022 w 1050044"/>
                <a:gd name="connsiteY8" fmla="*/ 0 h 345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0044" h="345685">
                  <a:moveTo>
                    <a:pt x="525022" y="0"/>
                  </a:moveTo>
                  <a:cubicBezTo>
                    <a:pt x="722442" y="0"/>
                    <a:pt x="896500" y="100025"/>
                    <a:pt x="999281" y="252162"/>
                  </a:cubicBezTo>
                  <a:lnTo>
                    <a:pt x="1050044" y="345685"/>
                  </a:lnTo>
                  <a:lnTo>
                    <a:pt x="1001565" y="296718"/>
                  </a:lnTo>
                  <a:cubicBezTo>
                    <a:pt x="879607" y="195082"/>
                    <a:pt x="711124" y="132218"/>
                    <a:pt x="525022" y="132218"/>
                  </a:cubicBezTo>
                  <a:cubicBezTo>
                    <a:pt x="338921" y="132218"/>
                    <a:pt x="170437" y="195082"/>
                    <a:pt x="48479" y="296718"/>
                  </a:cubicBezTo>
                  <a:lnTo>
                    <a:pt x="0" y="345685"/>
                  </a:lnTo>
                  <a:lnTo>
                    <a:pt x="50763" y="252162"/>
                  </a:lnTo>
                  <a:cubicBezTo>
                    <a:pt x="153544" y="100025"/>
                    <a:pt x="327602" y="0"/>
                    <a:pt x="525022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600498C3-3B49-4B96-9882-011A543D74A5}"/>
                </a:ext>
              </a:extLst>
            </p:cNvPr>
            <p:cNvSpPr/>
            <p:nvPr/>
          </p:nvSpPr>
          <p:spPr>
            <a:xfrm>
              <a:off x="1715374" y="2755577"/>
              <a:ext cx="1287384" cy="711799"/>
            </a:xfrm>
            <a:custGeom>
              <a:avLst/>
              <a:gdLst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527 w 1287384"/>
                <a:gd name="connsiteY12" fmla="*/ 641414 h 711799"/>
                <a:gd name="connsiteX13" fmla="*/ 112859 w 1287384"/>
                <a:gd name="connsiteY13" fmla="*/ 641414 h 711799"/>
                <a:gd name="connsiteX14" fmla="*/ 118190 w 1287384"/>
                <a:gd name="connsiteY14" fmla="*/ 654001 h 711799"/>
                <a:gd name="connsiteX15" fmla="*/ 59095 w 1287384"/>
                <a:gd name="connsiteY15" fmla="*/ 711799 h 711799"/>
                <a:gd name="connsiteX16" fmla="*/ 0 w 1287384"/>
                <a:gd name="connsiteY16" fmla="*/ 654001 h 711799"/>
                <a:gd name="connsiteX17" fmla="*/ 5331 w 1287384"/>
                <a:gd name="connsiteY17" fmla="*/ 641414 h 711799"/>
                <a:gd name="connsiteX18" fmla="*/ 0 w 1287384"/>
                <a:gd name="connsiteY18" fmla="*/ 641414 h 711799"/>
                <a:gd name="connsiteX19" fmla="*/ 12849 w 1287384"/>
                <a:gd name="connsiteY19" fmla="*/ 513959 h 711799"/>
                <a:gd name="connsiteX20" fmla="*/ 643453 w 1287384"/>
                <a:gd name="connsiteY20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527 w 1287384"/>
                <a:gd name="connsiteY12" fmla="*/ 641414 h 711799"/>
                <a:gd name="connsiteX13" fmla="*/ 112859 w 1287384"/>
                <a:gd name="connsiteY13" fmla="*/ 641414 h 711799"/>
                <a:gd name="connsiteX14" fmla="*/ 118190 w 1287384"/>
                <a:gd name="connsiteY14" fmla="*/ 654001 h 711799"/>
                <a:gd name="connsiteX15" fmla="*/ 59095 w 1287384"/>
                <a:gd name="connsiteY15" fmla="*/ 711799 h 711799"/>
                <a:gd name="connsiteX16" fmla="*/ 0 w 1287384"/>
                <a:gd name="connsiteY16" fmla="*/ 654001 h 711799"/>
                <a:gd name="connsiteX17" fmla="*/ 5331 w 1287384"/>
                <a:gd name="connsiteY17" fmla="*/ 641414 h 711799"/>
                <a:gd name="connsiteX18" fmla="*/ 12849 w 1287384"/>
                <a:gd name="connsiteY18" fmla="*/ 513959 h 711799"/>
                <a:gd name="connsiteX19" fmla="*/ 643453 w 1287384"/>
                <a:gd name="connsiteY19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527 w 1287384"/>
                <a:gd name="connsiteY12" fmla="*/ 641414 h 711799"/>
                <a:gd name="connsiteX13" fmla="*/ 118190 w 1287384"/>
                <a:gd name="connsiteY13" fmla="*/ 654001 h 711799"/>
                <a:gd name="connsiteX14" fmla="*/ 59095 w 1287384"/>
                <a:gd name="connsiteY14" fmla="*/ 711799 h 711799"/>
                <a:gd name="connsiteX15" fmla="*/ 0 w 1287384"/>
                <a:gd name="connsiteY15" fmla="*/ 654001 h 711799"/>
                <a:gd name="connsiteX16" fmla="*/ 5331 w 1287384"/>
                <a:gd name="connsiteY16" fmla="*/ 641414 h 711799"/>
                <a:gd name="connsiteX17" fmla="*/ 12849 w 1287384"/>
                <a:gd name="connsiteY17" fmla="*/ 513959 h 711799"/>
                <a:gd name="connsiteX18" fmla="*/ 643453 w 1287384"/>
                <a:gd name="connsiteY18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527 w 1287384"/>
                <a:gd name="connsiteY12" fmla="*/ 641414 h 711799"/>
                <a:gd name="connsiteX13" fmla="*/ 118190 w 1287384"/>
                <a:gd name="connsiteY13" fmla="*/ 654001 h 711799"/>
                <a:gd name="connsiteX14" fmla="*/ 59095 w 1287384"/>
                <a:gd name="connsiteY14" fmla="*/ 711799 h 711799"/>
                <a:gd name="connsiteX15" fmla="*/ 0 w 1287384"/>
                <a:gd name="connsiteY15" fmla="*/ 654001 h 711799"/>
                <a:gd name="connsiteX16" fmla="*/ 12849 w 1287384"/>
                <a:gd name="connsiteY16" fmla="*/ 513959 h 711799"/>
                <a:gd name="connsiteX17" fmla="*/ 643453 w 1287384"/>
                <a:gd name="connsiteY17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190 w 1287384"/>
                <a:gd name="connsiteY12" fmla="*/ 654001 h 711799"/>
                <a:gd name="connsiteX13" fmla="*/ 59095 w 1287384"/>
                <a:gd name="connsiteY13" fmla="*/ 711799 h 711799"/>
                <a:gd name="connsiteX14" fmla="*/ 0 w 1287384"/>
                <a:gd name="connsiteY14" fmla="*/ 654001 h 711799"/>
                <a:gd name="connsiteX15" fmla="*/ 12849 w 1287384"/>
                <a:gd name="connsiteY15" fmla="*/ 513959 h 711799"/>
                <a:gd name="connsiteX16" fmla="*/ 643453 w 1287384"/>
                <a:gd name="connsiteY16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57938 w 1287384"/>
                <a:gd name="connsiteY8" fmla="*/ 537846 h 711799"/>
                <a:gd name="connsiteX9" fmla="*/ 643453 w 1287384"/>
                <a:gd name="connsiteY9" fmla="*/ 118527 h 711799"/>
                <a:gd name="connsiteX10" fmla="*/ 128968 w 1287384"/>
                <a:gd name="connsiteY10" fmla="*/ 537846 h 711799"/>
                <a:gd name="connsiteX11" fmla="*/ 118190 w 1287384"/>
                <a:gd name="connsiteY11" fmla="*/ 654001 h 711799"/>
                <a:gd name="connsiteX12" fmla="*/ 59095 w 1287384"/>
                <a:gd name="connsiteY12" fmla="*/ 711799 h 711799"/>
                <a:gd name="connsiteX13" fmla="*/ 0 w 1287384"/>
                <a:gd name="connsiteY13" fmla="*/ 654001 h 711799"/>
                <a:gd name="connsiteX14" fmla="*/ 12849 w 1287384"/>
                <a:gd name="connsiteY14" fmla="*/ 513959 h 711799"/>
                <a:gd name="connsiteX15" fmla="*/ 643453 w 1287384"/>
                <a:gd name="connsiteY15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57938 w 1287384"/>
                <a:gd name="connsiteY7" fmla="*/ 537846 h 711799"/>
                <a:gd name="connsiteX8" fmla="*/ 643453 w 1287384"/>
                <a:gd name="connsiteY8" fmla="*/ 118527 h 711799"/>
                <a:gd name="connsiteX9" fmla="*/ 128968 w 1287384"/>
                <a:gd name="connsiteY9" fmla="*/ 537846 h 711799"/>
                <a:gd name="connsiteX10" fmla="*/ 118190 w 1287384"/>
                <a:gd name="connsiteY10" fmla="*/ 654001 h 711799"/>
                <a:gd name="connsiteX11" fmla="*/ 59095 w 1287384"/>
                <a:gd name="connsiteY11" fmla="*/ 711799 h 711799"/>
                <a:gd name="connsiteX12" fmla="*/ 0 w 1287384"/>
                <a:gd name="connsiteY12" fmla="*/ 654001 h 711799"/>
                <a:gd name="connsiteX13" fmla="*/ 12849 w 1287384"/>
                <a:gd name="connsiteY13" fmla="*/ 513959 h 711799"/>
                <a:gd name="connsiteX14" fmla="*/ 643453 w 1287384"/>
                <a:gd name="connsiteY14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7384 w 1287384"/>
                <a:gd name="connsiteY3" fmla="*/ 654001 h 711799"/>
                <a:gd name="connsiteX4" fmla="*/ 1228289 w 1287384"/>
                <a:gd name="connsiteY4" fmla="*/ 711799 h 711799"/>
                <a:gd name="connsiteX5" fmla="*/ 1169194 w 1287384"/>
                <a:gd name="connsiteY5" fmla="*/ 654001 h 711799"/>
                <a:gd name="connsiteX6" fmla="*/ 1157938 w 1287384"/>
                <a:gd name="connsiteY6" fmla="*/ 537846 h 711799"/>
                <a:gd name="connsiteX7" fmla="*/ 643453 w 1287384"/>
                <a:gd name="connsiteY7" fmla="*/ 118527 h 711799"/>
                <a:gd name="connsiteX8" fmla="*/ 128968 w 1287384"/>
                <a:gd name="connsiteY8" fmla="*/ 537846 h 711799"/>
                <a:gd name="connsiteX9" fmla="*/ 118190 w 1287384"/>
                <a:gd name="connsiteY9" fmla="*/ 654001 h 711799"/>
                <a:gd name="connsiteX10" fmla="*/ 59095 w 1287384"/>
                <a:gd name="connsiteY10" fmla="*/ 711799 h 711799"/>
                <a:gd name="connsiteX11" fmla="*/ 0 w 1287384"/>
                <a:gd name="connsiteY11" fmla="*/ 654001 h 711799"/>
                <a:gd name="connsiteX12" fmla="*/ 12849 w 1287384"/>
                <a:gd name="connsiteY12" fmla="*/ 513959 h 711799"/>
                <a:gd name="connsiteX13" fmla="*/ 643453 w 1287384"/>
                <a:gd name="connsiteY13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7384 w 1287384"/>
                <a:gd name="connsiteY2" fmla="*/ 654001 h 711799"/>
                <a:gd name="connsiteX3" fmla="*/ 1228289 w 1287384"/>
                <a:gd name="connsiteY3" fmla="*/ 711799 h 711799"/>
                <a:gd name="connsiteX4" fmla="*/ 1169194 w 1287384"/>
                <a:gd name="connsiteY4" fmla="*/ 654001 h 711799"/>
                <a:gd name="connsiteX5" fmla="*/ 1157938 w 1287384"/>
                <a:gd name="connsiteY5" fmla="*/ 537846 h 711799"/>
                <a:gd name="connsiteX6" fmla="*/ 643453 w 1287384"/>
                <a:gd name="connsiteY6" fmla="*/ 118527 h 711799"/>
                <a:gd name="connsiteX7" fmla="*/ 128968 w 1287384"/>
                <a:gd name="connsiteY7" fmla="*/ 537846 h 711799"/>
                <a:gd name="connsiteX8" fmla="*/ 118190 w 1287384"/>
                <a:gd name="connsiteY8" fmla="*/ 654001 h 711799"/>
                <a:gd name="connsiteX9" fmla="*/ 59095 w 1287384"/>
                <a:gd name="connsiteY9" fmla="*/ 711799 h 711799"/>
                <a:gd name="connsiteX10" fmla="*/ 0 w 1287384"/>
                <a:gd name="connsiteY10" fmla="*/ 654001 h 711799"/>
                <a:gd name="connsiteX11" fmla="*/ 12849 w 1287384"/>
                <a:gd name="connsiteY11" fmla="*/ 513959 h 711799"/>
                <a:gd name="connsiteX12" fmla="*/ 643453 w 1287384"/>
                <a:gd name="connsiteY12" fmla="*/ 0 h 711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87384" h="711799">
                  <a:moveTo>
                    <a:pt x="643453" y="0"/>
                  </a:moveTo>
                  <a:cubicBezTo>
                    <a:pt x="954512" y="0"/>
                    <a:pt x="1214037" y="220643"/>
                    <a:pt x="1274057" y="513959"/>
                  </a:cubicBezTo>
                  <a:lnTo>
                    <a:pt x="1287384" y="654001"/>
                  </a:lnTo>
                  <a:cubicBezTo>
                    <a:pt x="1287384" y="685922"/>
                    <a:pt x="1260926" y="711799"/>
                    <a:pt x="1228289" y="711799"/>
                  </a:cubicBezTo>
                  <a:cubicBezTo>
                    <a:pt x="1195652" y="711799"/>
                    <a:pt x="1169194" y="685922"/>
                    <a:pt x="1169194" y="654001"/>
                  </a:cubicBezTo>
                  <a:lnTo>
                    <a:pt x="1157938" y="537846"/>
                  </a:lnTo>
                  <a:cubicBezTo>
                    <a:pt x="1108969" y="298542"/>
                    <a:pt x="897233" y="118527"/>
                    <a:pt x="643453" y="118527"/>
                  </a:cubicBezTo>
                  <a:cubicBezTo>
                    <a:pt x="389672" y="118527"/>
                    <a:pt x="177937" y="298542"/>
                    <a:pt x="128968" y="537846"/>
                  </a:cubicBezTo>
                  <a:lnTo>
                    <a:pt x="118190" y="654001"/>
                  </a:lnTo>
                  <a:cubicBezTo>
                    <a:pt x="118190" y="685922"/>
                    <a:pt x="91732" y="711799"/>
                    <a:pt x="59095" y="711799"/>
                  </a:cubicBezTo>
                  <a:cubicBezTo>
                    <a:pt x="26458" y="711799"/>
                    <a:pt x="0" y="685922"/>
                    <a:pt x="0" y="654001"/>
                  </a:cubicBezTo>
                  <a:lnTo>
                    <a:pt x="12849" y="513959"/>
                  </a:lnTo>
                  <a:cubicBezTo>
                    <a:pt x="72870" y="220643"/>
                    <a:pt x="332394" y="0"/>
                    <a:pt x="64345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EE093AA2-0402-4F96-8272-AB99CF505B35}"/>
                </a:ext>
              </a:extLst>
            </p:cNvPr>
            <p:cNvSpPr/>
            <p:nvPr/>
          </p:nvSpPr>
          <p:spPr>
            <a:xfrm>
              <a:off x="3207889" y="2820262"/>
              <a:ext cx="1063006" cy="349953"/>
            </a:xfrm>
            <a:custGeom>
              <a:avLst/>
              <a:gdLst>
                <a:gd name="connsiteX0" fmla="*/ 525022 w 1050044"/>
                <a:gd name="connsiteY0" fmla="*/ 0 h 345685"/>
                <a:gd name="connsiteX1" fmla="*/ 999281 w 1050044"/>
                <a:gd name="connsiteY1" fmla="*/ 252162 h 345685"/>
                <a:gd name="connsiteX2" fmla="*/ 1050044 w 1050044"/>
                <a:gd name="connsiteY2" fmla="*/ 345685 h 345685"/>
                <a:gd name="connsiteX3" fmla="*/ 1001565 w 1050044"/>
                <a:gd name="connsiteY3" fmla="*/ 296718 h 345685"/>
                <a:gd name="connsiteX4" fmla="*/ 525022 w 1050044"/>
                <a:gd name="connsiteY4" fmla="*/ 132218 h 345685"/>
                <a:gd name="connsiteX5" fmla="*/ 48479 w 1050044"/>
                <a:gd name="connsiteY5" fmla="*/ 296718 h 345685"/>
                <a:gd name="connsiteX6" fmla="*/ 0 w 1050044"/>
                <a:gd name="connsiteY6" fmla="*/ 345685 h 345685"/>
                <a:gd name="connsiteX7" fmla="*/ 50763 w 1050044"/>
                <a:gd name="connsiteY7" fmla="*/ 252162 h 345685"/>
                <a:gd name="connsiteX8" fmla="*/ 525022 w 1050044"/>
                <a:gd name="connsiteY8" fmla="*/ 0 h 345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0044" h="345685">
                  <a:moveTo>
                    <a:pt x="525022" y="0"/>
                  </a:moveTo>
                  <a:cubicBezTo>
                    <a:pt x="722442" y="0"/>
                    <a:pt x="896500" y="100025"/>
                    <a:pt x="999281" y="252162"/>
                  </a:cubicBezTo>
                  <a:lnTo>
                    <a:pt x="1050044" y="345685"/>
                  </a:lnTo>
                  <a:lnTo>
                    <a:pt x="1001565" y="296718"/>
                  </a:lnTo>
                  <a:cubicBezTo>
                    <a:pt x="879607" y="195082"/>
                    <a:pt x="711124" y="132218"/>
                    <a:pt x="525022" y="132218"/>
                  </a:cubicBezTo>
                  <a:cubicBezTo>
                    <a:pt x="338921" y="132218"/>
                    <a:pt x="170437" y="195082"/>
                    <a:pt x="48479" y="296718"/>
                  </a:cubicBezTo>
                  <a:lnTo>
                    <a:pt x="0" y="345685"/>
                  </a:lnTo>
                  <a:lnTo>
                    <a:pt x="50763" y="252162"/>
                  </a:lnTo>
                  <a:cubicBezTo>
                    <a:pt x="153544" y="100025"/>
                    <a:pt x="327602" y="0"/>
                    <a:pt x="525022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C02663FD-3B33-493A-8B86-DB5EFD3132D3}"/>
                </a:ext>
              </a:extLst>
            </p:cNvPr>
            <p:cNvSpPr/>
            <p:nvPr/>
          </p:nvSpPr>
          <p:spPr>
            <a:xfrm>
              <a:off x="3095939" y="2755577"/>
              <a:ext cx="1287384" cy="711799"/>
            </a:xfrm>
            <a:custGeom>
              <a:avLst/>
              <a:gdLst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527 w 1287384"/>
                <a:gd name="connsiteY12" fmla="*/ 641414 h 711799"/>
                <a:gd name="connsiteX13" fmla="*/ 112859 w 1287384"/>
                <a:gd name="connsiteY13" fmla="*/ 641414 h 711799"/>
                <a:gd name="connsiteX14" fmla="*/ 118190 w 1287384"/>
                <a:gd name="connsiteY14" fmla="*/ 654001 h 711799"/>
                <a:gd name="connsiteX15" fmla="*/ 59095 w 1287384"/>
                <a:gd name="connsiteY15" fmla="*/ 711799 h 711799"/>
                <a:gd name="connsiteX16" fmla="*/ 0 w 1287384"/>
                <a:gd name="connsiteY16" fmla="*/ 654001 h 711799"/>
                <a:gd name="connsiteX17" fmla="*/ 5331 w 1287384"/>
                <a:gd name="connsiteY17" fmla="*/ 641414 h 711799"/>
                <a:gd name="connsiteX18" fmla="*/ 0 w 1287384"/>
                <a:gd name="connsiteY18" fmla="*/ 641414 h 711799"/>
                <a:gd name="connsiteX19" fmla="*/ 12849 w 1287384"/>
                <a:gd name="connsiteY19" fmla="*/ 513959 h 711799"/>
                <a:gd name="connsiteX20" fmla="*/ 643453 w 1287384"/>
                <a:gd name="connsiteY20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527 w 1287384"/>
                <a:gd name="connsiteY12" fmla="*/ 641414 h 711799"/>
                <a:gd name="connsiteX13" fmla="*/ 112859 w 1287384"/>
                <a:gd name="connsiteY13" fmla="*/ 641414 h 711799"/>
                <a:gd name="connsiteX14" fmla="*/ 118190 w 1287384"/>
                <a:gd name="connsiteY14" fmla="*/ 654001 h 711799"/>
                <a:gd name="connsiteX15" fmla="*/ 59095 w 1287384"/>
                <a:gd name="connsiteY15" fmla="*/ 711799 h 711799"/>
                <a:gd name="connsiteX16" fmla="*/ 0 w 1287384"/>
                <a:gd name="connsiteY16" fmla="*/ 654001 h 711799"/>
                <a:gd name="connsiteX17" fmla="*/ 5331 w 1287384"/>
                <a:gd name="connsiteY17" fmla="*/ 641414 h 711799"/>
                <a:gd name="connsiteX18" fmla="*/ 12849 w 1287384"/>
                <a:gd name="connsiteY18" fmla="*/ 513959 h 711799"/>
                <a:gd name="connsiteX19" fmla="*/ 643453 w 1287384"/>
                <a:gd name="connsiteY19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527 w 1287384"/>
                <a:gd name="connsiteY12" fmla="*/ 641414 h 711799"/>
                <a:gd name="connsiteX13" fmla="*/ 118190 w 1287384"/>
                <a:gd name="connsiteY13" fmla="*/ 654001 h 711799"/>
                <a:gd name="connsiteX14" fmla="*/ 59095 w 1287384"/>
                <a:gd name="connsiteY14" fmla="*/ 711799 h 711799"/>
                <a:gd name="connsiteX15" fmla="*/ 0 w 1287384"/>
                <a:gd name="connsiteY15" fmla="*/ 654001 h 711799"/>
                <a:gd name="connsiteX16" fmla="*/ 5331 w 1287384"/>
                <a:gd name="connsiteY16" fmla="*/ 641414 h 711799"/>
                <a:gd name="connsiteX17" fmla="*/ 12849 w 1287384"/>
                <a:gd name="connsiteY17" fmla="*/ 513959 h 711799"/>
                <a:gd name="connsiteX18" fmla="*/ 643453 w 1287384"/>
                <a:gd name="connsiteY18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527 w 1287384"/>
                <a:gd name="connsiteY12" fmla="*/ 641414 h 711799"/>
                <a:gd name="connsiteX13" fmla="*/ 118190 w 1287384"/>
                <a:gd name="connsiteY13" fmla="*/ 654001 h 711799"/>
                <a:gd name="connsiteX14" fmla="*/ 59095 w 1287384"/>
                <a:gd name="connsiteY14" fmla="*/ 711799 h 711799"/>
                <a:gd name="connsiteX15" fmla="*/ 0 w 1287384"/>
                <a:gd name="connsiteY15" fmla="*/ 654001 h 711799"/>
                <a:gd name="connsiteX16" fmla="*/ 12849 w 1287384"/>
                <a:gd name="connsiteY16" fmla="*/ 513959 h 711799"/>
                <a:gd name="connsiteX17" fmla="*/ 643453 w 1287384"/>
                <a:gd name="connsiteY17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190 w 1287384"/>
                <a:gd name="connsiteY12" fmla="*/ 654001 h 711799"/>
                <a:gd name="connsiteX13" fmla="*/ 59095 w 1287384"/>
                <a:gd name="connsiteY13" fmla="*/ 711799 h 711799"/>
                <a:gd name="connsiteX14" fmla="*/ 0 w 1287384"/>
                <a:gd name="connsiteY14" fmla="*/ 654001 h 711799"/>
                <a:gd name="connsiteX15" fmla="*/ 12849 w 1287384"/>
                <a:gd name="connsiteY15" fmla="*/ 513959 h 711799"/>
                <a:gd name="connsiteX16" fmla="*/ 643453 w 1287384"/>
                <a:gd name="connsiteY16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57938 w 1287384"/>
                <a:gd name="connsiteY8" fmla="*/ 537846 h 711799"/>
                <a:gd name="connsiteX9" fmla="*/ 643453 w 1287384"/>
                <a:gd name="connsiteY9" fmla="*/ 118527 h 711799"/>
                <a:gd name="connsiteX10" fmla="*/ 128968 w 1287384"/>
                <a:gd name="connsiteY10" fmla="*/ 537846 h 711799"/>
                <a:gd name="connsiteX11" fmla="*/ 118190 w 1287384"/>
                <a:gd name="connsiteY11" fmla="*/ 654001 h 711799"/>
                <a:gd name="connsiteX12" fmla="*/ 59095 w 1287384"/>
                <a:gd name="connsiteY12" fmla="*/ 711799 h 711799"/>
                <a:gd name="connsiteX13" fmla="*/ 0 w 1287384"/>
                <a:gd name="connsiteY13" fmla="*/ 654001 h 711799"/>
                <a:gd name="connsiteX14" fmla="*/ 12849 w 1287384"/>
                <a:gd name="connsiteY14" fmla="*/ 513959 h 711799"/>
                <a:gd name="connsiteX15" fmla="*/ 643453 w 1287384"/>
                <a:gd name="connsiteY15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57938 w 1287384"/>
                <a:gd name="connsiteY7" fmla="*/ 537846 h 711799"/>
                <a:gd name="connsiteX8" fmla="*/ 643453 w 1287384"/>
                <a:gd name="connsiteY8" fmla="*/ 118527 h 711799"/>
                <a:gd name="connsiteX9" fmla="*/ 128968 w 1287384"/>
                <a:gd name="connsiteY9" fmla="*/ 537846 h 711799"/>
                <a:gd name="connsiteX10" fmla="*/ 118190 w 1287384"/>
                <a:gd name="connsiteY10" fmla="*/ 654001 h 711799"/>
                <a:gd name="connsiteX11" fmla="*/ 59095 w 1287384"/>
                <a:gd name="connsiteY11" fmla="*/ 711799 h 711799"/>
                <a:gd name="connsiteX12" fmla="*/ 0 w 1287384"/>
                <a:gd name="connsiteY12" fmla="*/ 654001 h 711799"/>
                <a:gd name="connsiteX13" fmla="*/ 12849 w 1287384"/>
                <a:gd name="connsiteY13" fmla="*/ 513959 h 711799"/>
                <a:gd name="connsiteX14" fmla="*/ 643453 w 1287384"/>
                <a:gd name="connsiteY14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7384 w 1287384"/>
                <a:gd name="connsiteY3" fmla="*/ 654001 h 711799"/>
                <a:gd name="connsiteX4" fmla="*/ 1228289 w 1287384"/>
                <a:gd name="connsiteY4" fmla="*/ 711799 h 711799"/>
                <a:gd name="connsiteX5" fmla="*/ 1169194 w 1287384"/>
                <a:gd name="connsiteY5" fmla="*/ 654001 h 711799"/>
                <a:gd name="connsiteX6" fmla="*/ 1157938 w 1287384"/>
                <a:gd name="connsiteY6" fmla="*/ 537846 h 711799"/>
                <a:gd name="connsiteX7" fmla="*/ 643453 w 1287384"/>
                <a:gd name="connsiteY7" fmla="*/ 118527 h 711799"/>
                <a:gd name="connsiteX8" fmla="*/ 128968 w 1287384"/>
                <a:gd name="connsiteY8" fmla="*/ 537846 h 711799"/>
                <a:gd name="connsiteX9" fmla="*/ 118190 w 1287384"/>
                <a:gd name="connsiteY9" fmla="*/ 654001 h 711799"/>
                <a:gd name="connsiteX10" fmla="*/ 59095 w 1287384"/>
                <a:gd name="connsiteY10" fmla="*/ 711799 h 711799"/>
                <a:gd name="connsiteX11" fmla="*/ 0 w 1287384"/>
                <a:gd name="connsiteY11" fmla="*/ 654001 h 711799"/>
                <a:gd name="connsiteX12" fmla="*/ 12849 w 1287384"/>
                <a:gd name="connsiteY12" fmla="*/ 513959 h 711799"/>
                <a:gd name="connsiteX13" fmla="*/ 643453 w 1287384"/>
                <a:gd name="connsiteY13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7384 w 1287384"/>
                <a:gd name="connsiteY2" fmla="*/ 654001 h 711799"/>
                <a:gd name="connsiteX3" fmla="*/ 1228289 w 1287384"/>
                <a:gd name="connsiteY3" fmla="*/ 711799 h 711799"/>
                <a:gd name="connsiteX4" fmla="*/ 1169194 w 1287384"/>
                <a:gd name="connsiteY4" fmla="*/ 654001 h 711799"/>
                <a:gd name="connsiteX5" fmla="*/ 1157938 w 1287384"/>
                <a:gd name="connsiteY5" fmla="*/ 537846 h 711799"/>
                <a:gd name="connsiteX6" fmla="*/ 643453 w 1287384"/>
                <a:gd name="connsiteY6" fmla="*/ 118527 h 711799"/>
                <a:gd name="connsiteX7" fmla="*/ 128968 w 1287384"/>
                <a:gd name="connsiteY7" fmla="*/ 537846 h 711799"/>
                <a:gd name="connsiteX8" fmla="*/ 118190 w 1287384"/>
                <a:gd name="connsiteY8" fmla="*/ 654001 h 711799"/>
                <a:gd name="connsiteX9" fmla="*/ 59095 w 1287384"/>
                <a:gd name="connsiteY9" fmla="*/ 711799 h 711799"/>
                <a:gd name="connsiteX10" fmla="*/ 0 w 1287384"/>
                <a:gd name="connsiteY10" fmla="*/ 654001 h 711799"/>
                <a:gd name="connsiteX11" fmla="*/ 12849 w 1287384"/>
                <a:gd name="connsiteY11" fmla="*/ 513959 h 711799"/>
                <a:gd name="connsiteX12" fmla="*/ 643453 w 1287384"/>
                <a:gd name="connsiteY12" fmla="*/ 0 h 711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87384" h="711799">
                  <a:moveTo>
                    <a:pt x="643453" y="0"/>
                  </a:moveTo>
                  <a:cubicBezTo>
                    <a:pt x="954512" y="0"/>
                    <a:pt x="1214037" y="220643"/>
                    <a:pt x="1274057" y="513959"/>
                  </a:cubicBezTo>
                  <a:lnTo>
                    <a:pt x="1287384" y="654001"/>
                  </a:lnTo>
                  <a:cubicBezTo>
                    <a:pt x="1287384" y="685922"/>
                    <a:pt x="1260926" y="711799"/>
                    <a:pt x="1228289" y="711799"/>
                  </a:cubicBezTo>
                  <a:cubicBezTo>
                    <a:pt x="1195652" y="711799"/>
                    <a:pt x="1169194" y="685922"/>
                    <a:pt x="1169194" y="654001"/>
                  </a:cubicBezTo>
                  <a:lnTo>
                    <a:pt x="1157938" y="537846"/>
                  </a:lnTo>
                  <a:cubicBezTo>
                    <a:pt x="1108969" y="298542"/>
                    <a:pt x="897233" y="118527"/>
                    <a:pt x="643453" y="118527"/>
                  </a:cubicBezTo>
                  <a:cubicBezTo>
                    <a:pt x="389672" y="118527"/>
                    <a:pt x="177937" y="298542"/>
                    <a:pt x="128968" y="537846"/>
                  </a:cubicBezTo>
                  <a:lnTo>
                    <a:pt x="118190" y="654001"/>
                  </a:lnTo>
                  <a:cubicBezTo>
                    <a:pt x="118190" y="685922"/>
                    <a:pt x="91732" y="711799"/>
                    <a:pt x="59095" y="711799"/>
                  </a:cubicBezTo>
                  <a:cubicBezTo>
                    <a:pt x="26458" y="711799"/>
                    <a:pt x="0" y="685922"/>
                    <a:pt x="0" y="654001"/>
                  </a:cubicBezTo>
                  <a:lnTo>
                    <a:pt x="12849" y="513959"/>
                  </a:lnTo>
                  <a:cubicBezTo>
                    <a:pt x="72870" y="220643"/>
                    <a:pt x="332394" y="0"/>
                    <a:pt x="64345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22727D13-6D93-4186-BB0E-CC7CCA9F5BF3}"/>
              </a:ext>
            </a:extLst>
          </p:cNvPr>
          <p:cNvGrpSpPr/>
          <p:nvPr/>
        </p:nvGrpSpPr>
        <p:grpSpPr>
          <a:xfrm>
            <a:off x="738220" y="4583833"/>
            <a:ext cx="2557072" cy="918614"/>
            <a:chOff x="249062" y="4437529"/>
            <a:chExt cx="4229414" cy="1519396"/>
          </a:xfrm>
        </p:grpSpPr>
        <p:sp>
          <p:nvSpPr>
            <p:cNvPr id="163" name="四角形: 角を丸くする 162">
              <a:extLst>
                <a:ext uri="{FF2B5EF4-FFF2-40B4-BE49-F238E27FC236}">
                  <a16:creationId xmlns:a16="http://schemas.microsoft.com/office/drawing/2014/main" id="{E1568DAC-DE32-44EC-BEE0-3C6F325AB014}"/>
                </a:ext>
              </a:extLst>
            </p:cNvPr>
            <p:cNvSpPr/>
            <p:nvPr/>
          </p:nvSpPr>
          <p:spPr>
            <a:xfrm>
              <a:off x="249062" y="4437529"/>
              <a:ext cx="4229414" cy="151939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47733FD8-8546-4443-8562-BB74A53B313C}"/>
                </a:ext>
              </a:extLst>
            </p:cNvPr>
            <p:cNvSpPr/>
            <p:nvPr/>
          </p:nvSpPr>
          <p:spPr>
            <a:xfrm>
              <a:off x="352762" y="4536141"/>
              <a:ext cx="4022014" cy="1322172"/>
            </a:xfrm>
            <a:custGeom>
              <a:avLst/>
              <a:gdLst>
                <a:gd name="connsiteX0" fmla="*/ 4010051 w 4022014"/>
                <a:gd name="connsiteY0" fmla="*/ 542417 h 1322172"/>
                <a:gd name="connsiteX1" fmla="*/ 4022014 w 4022014"/>
                <a:gd name="connsiteY1" fmla="*/ 661086 h 1322172"/>
                <a:gd name="connsiteX2" fmla="*/ 3618253 w 4022014"/>
                <a:gd name="connsiteY2" fmla="*/ 1270221 h 1322172"/>
                <a:gd name="connsiteX3" fmla="*/ 3583653 w 4022014"/>
                <a:gd name="connsiteY3" fmla="*/ 1280961 h 1322172"/>
                <a:gd name="connsiteX4" fmla="*/ 510389 w 4022014"/>
                <a:gd name="connsiteY4" fmla="*/ 18853 h 1322172"/>
                <a:gd name="connsiteX5" fmla="*/ 30649 w 4022014"/>
                <a:gd name="connsiteY5" fmla="*/ 849786 h 1322172"/>
                <a:gd name="connsiteX6" fmla="*/ 13431 w 4022014"/>
                <a:gd name="connsiteY6" fmla="*/ 794318 h 1322172"/>
                <a:gd name="connsiteX7" fmla="*/ 0 w 4022014"/>
                <a:gd name="connsiteY7" fmla="*/ 661086 h 1322172"/>
                <a:gd name="connsiteX8" fmla="*/ 403762 w 4022014"/>
                <a:gd name="connsiteY8" fmla="*/ 51952 h 1322172"/>
                <a:gd name="connsiteX9" fmla="*/ 3465483 w 4022014"/>
                <a:gd name="connsiteY9" fmla="*/ 10540 h 1322172"/>
                <a:gd name="connsiteX10" fmla="*/ 3494160 w 4022014"/>
                <a:gd name="connsiteY10" fmla="*/ 13431 h 1322172"/>
                <a:gd name="connsiteX11" fmla="*/ 3730548 w 4022014"/>
                <a:gd name="connsiteY11" fmla="*/ 112903 h 1322172"/>
                <a:gd name="connsiteX12" fmla="*/ 3795757 w 4022014"/>
                <a:gd name="connsiteY12" fmla="*/ 166706 h 1322172"/>
                <a:gd name="connsiteX13" fmla="*/ 3128648 w 4022014"/>
                <a:gd name="connsiteY13" fmla="*/ 1322172 h 1322172"/>
                <a:gd name="connsiteX14" fmla="*/ 2708212 w 4022014"/>
                <a:gd name="connsiteY14" fmla="*/ 1322172 h 1322172"/>
                <a:gd name="connsiteX15" fmla="*/ 2628885 w 4022014"/>
                <a:gd name="connsiteY15" fmla="*/ 0 h 1322172"/>
                <a:gd name="connsiteX16" fmla="*/ 3049321 w 4022014"/>
                <a:gd name="connsiteY16" fmla="*/ 0 h 1322172"/>
                <a:gd name="connsiteX17" fmla="*/ 2285965 w 4022014"/>
                <a:gd name="connsiteY17" fmla="*/ 1322172 h 1322172"/>
                <a:gd name="connsiteX18" fmla="*/ 1865528 w 4022014"/>
                <a:gd name="connsiteY18" fmla="*/ 1322172 h 1322172"/>
                <a:gd name="connsiteX19" fmla="*/ 1786202 w 4022014"/>
                <a:gd name="connsiteY19" fmla="*/ 0 h 1322172"/>
                <a:gd name="connsiteX20" fmla="*/ 2206639 w 4022014"/>
                <a:gd name="connsiteY20" fmla="*/ 0 h 1322172"/>
                <a:gd name="connsiteX21" fmla="*/ 1443282 w 4022014"/>
                <a:gd name="connsiteY21" fmla="*/ 1322172 h 1322172"/>
                <a:gd name="connsiteX22" fmla="*/ 1022845 w 4022014"/>
                <a:gd name="connsiteY22" fmla="*/ 1322172 h 1322172"/>
                <a:gd name="connsiteX23" fmla="*/ 943520 w 4022014"/>
                <a:gd name="connsiteY23" fmla="*/ 0 h 1322172"/>
                <a:gd name="connsiteX24" fmla="*/ 1363956 w 4022014"/>
                <a:gd name="connsiteY24" fmla="*/ 0 h 1322172"/>
                <a:gd name="connsiteX25" fmla="*/ 603927 w 4022014"/>
                <a:gd name="connsiteY25" fmla="*/ 1316410 h 1322172"/>
                <a:gd name="connsiteX26" fmla="*/ 527854 w 4022014"/>
                <a:gd name="connsiteY26" fmla="*/ 1308741 h 1322172"/>
                <a:gd name="connsiteX27" fmla="*/ 291467 w 4022014"/>
                <a:gd name="connsiteY27" fmla="*/ 1209269 h 1322172"/>
                <a:gd name="connsiteX28" fmla="*/ 260228 w 4022014"/>
                <a:gd name="connsiteY28" fmla="*/ 1183495 h 1322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022014" h="1322172">
                  <a:moveTo>
                    <a:pt x="4010051" y="542417"/>
                  </a:moveTo>
                  <a:lnTo>
                    <a:pt x="4022014" y="661086"/>
                  </a:lnTo>
                  <a:cubicBezTo>
                    <a:pt x="4022014" y="934917"/>
                    <a:pt x="3855527" y="1169863"/>
                    <a:pt x="3618253" y="1270221"/>
                  </a:cubicBezTo>
                  <a:lnTo>
                    <a:pt x="3583653" y="1280961"/>
                  </a:lnTo>
                  <a:close/>
                  <a:moveTo>
                    <a:pt x="510389" y="18853"/>
                  </a:moveTo>
                  <a:lnTo>
                    <a:pt x="30649" y="849786"/>
                  </a:lnTo>
                  <a:lnTo>
                    <a:pt x="13431" y="794318"/>
                  </a:lnTo>
                  <a:cubicBezTo>
                    <a:pt x="4625" y="751283"/>
                    <a:pt x="0" y="706725"/>
                    <a:pt x="0" y="661086"/>
                  </a:cubicBezTo>
                  <a:cubicBezTo>
                    <a:pt x="0" y="387255"/>
                    <a:pt x="166488" y="152310"/>
                    <a:pt x="403762" y="51952"/>
                  </a:cubicBezTo>
                  <a:close/>
                  <a:moveTo>
                    <a:pt x="3465483" y="10540"/>
                  </a:moveTo>
                  <a:lnTo>
                    <a:pt x="3494160" y="13431"/>
                  </a:lnTo>
                  <a:cubicBezTo>
                    <a:pt x="3580230" y="31044"/>
                    <a:pt x="3660208" y="65383"/>
                    <a:pt x="3730548" y="112903"/>
                  </a:cubicBezTo>
                  <a:lnTo>
                    <a:pt x="3795757" y="166706"/>
                  </a:lnTo>
                  <a:lnTo>
                    <a:pt x="3128648" y="1322172"/>
                  </a:lnTo>
                  <a:lnTo>
                    <a:pt x="2708212" y="1322172"/>
                  </a:lnTo>
                  <a:close/>
                  <a:moveTo>
                    <a:pt x="2628885" y="0"/>
                  </a:moveTo>
                  <a:lnTo>
                    <a:pt x="3049321" y="0"/>
                  </a:lnTo>
                  <a:lnTo>
                    <a:pt x="2285965" y="1322172"/>
                  </a:lnTo>
                  <a:lnTo>
                    <a:pt x="1865528" y="1322172"/>
                  </a:lnTo>
                  <a:close/>
                  <a:moveTo>
                    <a:pt x="1786202" y="0"/>
                  </a:moveTo>
                  <a:lnTo>
                    <a:pt x="2206639" y="0"/>
                  </a:lnTo>
                  <a:lnTo>
                    <a:pt x="1443282" y="1322172"/>
                  </a:lnTo>
                  <a:lnTo>
                    <a:pt x="1022845" y="1322172"/>
                  </a:lnTo>
                  <a:close/>
                  <a:moveTo>
                    <a:pt x="943520" y="0"/>
                  </a:moveTo>
                  <a:lnTo>
                    <a:pt x="1363956" y="0"/>
                  </a:lnTo>
                  <a:lnTo>
                    <a:pt x="603927" y="1316410"/>
                  </a:lnTo>
                  <a:lnTo>
                    <a:pt x="527854" y="1308741"/>
                  </a:lnTo>
                  <a:cubicBezTo>
                    <a:pt x="441784" y="1291129"/>
                    <a:pt x="361807" y="1256790"/>
                    <a:pt x="291467" y="1209269"/>
                  </a:cubicBezTo>
                  <a:lnTo>
                    <a:pt x="260228" y="1183495"/>
                  </a:lnTo>
                  <a:close/>
                </a:path>
              </a:pathLst>
            </a:custGeom>
            <a:solidFill>
              <a:srgbClr val="33993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楕円 164">
              <a:extLst>
                <a:ext uri="{FF2B5EF4-FFF2-40B4-BE49-F238E27FC236}">
                  <a16:creationId xmlns:a16="http://schemas.microsoft.com/office/drawing/2014/main" id="{7A7EFFBE-B132-458D-A07D-6C5AD0910363}"/>
                </a:ext>
              </a:extLst>
            </p:cNvPr>
            <p:cNvSpPr/>
            <p:nvPr/>
          </p:nvSpPr>
          <p:spPr>
            <a:xfrm>
              <a:off x="676661" y="4707367"/>
              <a:ext cx="979720" cy="97972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楕円 165">
              <a:extLst>
                <a:ext uri="{FF2B5EF4-FFF2-40B4-BE49-F238E27FC236}">
                  <a16:creationId xmlns:a16="http://schemas.microsoft.com/office/drawing/2014/main" id="{5DFB37DD-7D13-4F23-A6C0-6627361DBDB7}"/>
                </a:ext>
              </a:extLst>
            </p:cNvPr>
            <p:cNvSpPr/>
            <p:nvPr/>
          </p:nvSpPr>
          <p:spPr>
            <a:xfrm>
              <a:off x="1868967" y="4707367"/>
              <a:ext cx="979720" cy="97972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楕円 166">
              <a:extLst>
                <a:ext uri="{FF2B5EF4-FFF2-40B4-BE49-F238E27FC236}">
                  <a16:creationId xmlns:a16="http://schemas.microsoft.com/office/drawing/2014/main" id="{8DEE8346-9352-4D7F-B043-CD8E774DA2D0}"/>
                </a:ext>
              </a:extLst>
            </p:cNvPr>
            <p:cNvSpPr/>
            <p:nvPr/>
          </p:nvSpPr>
          <p:spPr>
            <a:xfrm>
              <a:off x="3050219" y="4696313"/>
              <a:ext cx="1001828" cy="1001828"/>
            </a:xfrm>
            <a:prstGeom prst="ellipse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7415B35D-21A5-45E3-8B08-74CDC6CF07D4}"/>
                </a:ext>
              </a:extLst>
            </p:cNvPr>
            <p:cNvSpPr/>
            <p:nvPr/>
          </p:nvSpPr>
          <p:spPr>
            <a:xfrm>
              <a:off x="3118419" y="4758516"/>
              <a:ext cx="877422" cy="877422"/>
            </a:xfrm>
            <a:custGeom>
              <a:avLst/>
              <a:gdLst>
                <a:gd name="connsiteX0" fmla="*/ 1618144 w 3247890"/>
                <a:gd name="connsiteY0" fmla="*/ 2969112 h 3247890"/>
                <a:gd name="connsiteX1" fmla="*/ 1757533 w 3247890"/>
                <a:gd name="connsiteY1" fmla="*/ 3108501 h 3247890"/>
                <a:gd name="connsiteX2" fmla="*/ 1618144 w 3247890"/>
                <a:gd name="connsiteY2" fmla="*/ 3247890 h 3247890"/>
                <a:gd name="connsiteX3" fmla="*/ 1478755 w 3247890"/>
                <a:gd name="connsiteY3" fmla="*/ 3108501 h 3247890"/>
                <a:gd name="connsiteX4" fmla="*/ 1618144 w 3247890"/>
                <a:gd name="connsiteY4" fmla="*/ 2969112 h 3247890"/>
                <a:gd name="connsiteX5" fmla="*/ 2024052 w 3247890"/>
                <a:gd name="connsiteY5" fmla="*/ 2921265 h 3247890"/>
                <a:gd name="connsiteX6" fmla="*/ 2139526 w 3247890"/>
                <a:gd name="connsiteY6" fmla="*/ 3023290 h 3247890"/>
                <a:gd name="connsiteX7" fmla="*/ 2040963 w 3247890"/>
                <a:gd name="connsiteY7" fmla="*/ 3194006 h 3247890"/>
                <a:gd name="connsiteX8" fmla="*/ 1870247 w 3247890"/>
                <a:gd name="connsiteY8" fmla="*/ 3095443 h 3247890"/>
                <a:gd name="connsiteX9" fmla="*/ 1968810 w 3247890"/>
                <a:gd name="connsiteY9" fmla="*/ 2924727 h 3247890"/>
                <a:gd name="connsiteX10" fmla="*/ 2024052 w 3247890"/>
                <a:gd name="connsiteY10" fmla="*/ 2921265 h 3247890"/>
                <a:gd name="connsiteX11" fmla="*/ 1220647 w 3247890"/>
                <a:gd name="connsiteY11" fmla="*/ 2919064 h 3247890"/>
                <a:gd name="connsiteX12" fmla="*/ 1275889 w 3247890"/>
                <a:gd name="connsiteY12" fmla="*/ 2922526 h 3247890"/>
                <a:gd name="connsiteX13" fmla="*/ 1374452 w 3247890"/>
                <a:gd name="connsiteY13" fmla="*/ 3093242 h 3247890"/>
                <a:gd name="connsiteX14" fmla="*/ 1203736 w 3247890"/>
                <a:gd name="connsiteY14" fmla="*/ 3191805 h 3247890"/>
                <a:gd name="connsiteX15" fmla="*/ 1105173 w 3247890"/>
                <a:gd name="connsiteY15" fmla="*/ 3021089 h 3247890"/>
                <a:gd name="connsiteX16" fmla="*/ 1220647 w 3247890"/>
                <a:gd name="connsiteY16" fmla="*/ 2919064 h 3247890"/>
                <a:gd name="connsiteX17" fmla="*/ 2354695 w 3247890"/>
                <a:gd name="connsiteY17" fmla="*/ 2772003 h 3247890"/>
                <a:gd name="connsiteX18" fmla="*/ 2492640 w 3247890"/>
                <a:gd name="connsiteY18" fmla="*/ 2840665 h 3247890"/>
                <a:gd name="connsiteX19" fmla="*/ 2441620 w 3247890"/>
                <a:gd name="connsiteY19" fmla="*/ 3031074 h 3247890"/>
                <a:gd name="connsiteX20" fmla="*/ 2251211 w 3247890"/>
                <a:gd name="connsiteY20" fmla="*/ 2980054 h 3247890"/>
                <a:gd name="connsiteX21" fmla="*/ 2302231 w 3247890"/>
                <a:gd name="connsiteY21" fmla="*/ 2789645 h 3247890"/>
                <a:gd name="connsiteX22" fmla="*/ 2354695 w 3247890"/>
                <a:gd name="connsiteY22" fmla="*/ 2772003 h 3247890"/>
                <a:gd name="connsiteX23" fmla="*/ 890584 w 3247890"/>
                <a:gd name="connsiteY23" fmla="*/ 2769802 h 3247890"/>
                <a:gd name="connsiteX24" fmla="*/ 943048 w 3247890"/>
                <a:gd name="connsiteY24" fmla="*/ 2787444 h 3247890"/>
                <a:gd name="connsiteX25" fmla="*/ 994068 w 3247890"/>
                <a:gd name="connsiteY25" fmla="*/ 2977853 h 3247890"/>
                <a:gd name="connsiteX26" fmla="*/ 803659 w 3247890"/>
                <a:gd name="connsiteY26" fmla="*/ 3028873 h 3247890"/>
                <a:gd name="connsiteX27" fmla="*/ 752639 w 3247890"/>
                <a:gd name="connsiteY27" fmla="*/ 2838464 h 3247890"/>
                <a:gd name="connsiteX28" fmla="*/ 890584 w 3247890"/>
                <a:gd name="connsiteY28" fmla="*/ 2769802 h 3247890"/>
                <a:gd name="connsiteX29" fmla="*/ 1618144 w 3247890"/>
                <a:gd name="connsiteY29" fmla="*/ 2641452 h 3247890"/>
                <a:gd name="connsiteX30" fmla="*/ 1757533 w 3247890"/>
                <a:gd name="connsiteY30" fmla="*/ 2780841 h 3247890"/>
                <a:gd name="connsiteX31" fmla="*/ 1618144 w 3247890"/>
                <a:gd name="connsiteY31" fmla="*/ 2920230 h 3247890"/>
                <a:gd name="connsiteX32" fmla="*/ 1478755 w 3247890"/>
                <a:gd name="connsiteY32" fmla="*/ 2780841 h 3247890"/>
                <a:gd name="connsiteX33" fmla="*/ 1618144 w 3247890"/>
                <a:gd name="connsiteY33" fmla="*/ 2641452 h 3247890"/>
                <a:gd name="connsiteX34" fmla="*/ 1300537 w 3247890"/>
                <a:gd name="connsiteY34" fmla="*/ 2603448 h 3247890"/>
                <a:gd name="connsiteX35" fmla="*/ 1355779 w 3247890"/>
                <a:gd name="connsiteY35" fmla="*/ 2606910 h 3247890"/>
                <a:gd name="connsiteX36" fmla="*/ 1454342 w 3247890"/>
                <a:gd name="connsiteY36" fmla="*/ 2777626 h 3247890"/>
                <a:gd name="connsiteX37" fmla="*/ 1283626 w 3247890"/>
                <a:gd name="connsiteY37" fmla="*/ 2876189 h 3247890"/>
                <a:gd name="connsiteX38" fmla="*/ 1185063 w 3247890"/>
                <a:gd name="connsiteY38" fmla="*/ 2705473 h 3247890"/>
                <a:gd name="connsiteX39" fmla="*/ 1300537 w 3247890"/>
                <a:gd name="connsiteY39" fmla="*/ 2603448 h 3247890"/>
                <a:gd name="connsiteX40" fmla="*/ 1935750 w 3247890"/>
                <a:gd name="connsiteY40" fmla="*/ 2603447 h 3247890"/>
                <a:gd name="connsiteX41" fmla="*/ 2051224 w 3247890"/>
                <a:gd name="connsiteY41" fmla="*/ 2705472 h 3247890"/>
                <a:gd name="connsiteX42" fmla="*/ 1952661 w 3247890"/>
                <a:gd name="connsiteY42" fmla="*/ 2876188 h 3247890"/>
                <a:gd name="connsiteX43" fmla="*/ 1781945 w 3247890"/>
                <a:gd name="connsiteY43" fmla="*/ 2777625 h 3247890"/>
                <a:gd name="connsiteX44" fmla="*/ 1880508 w 3247890"/>
                <a:gd name="connsiteY44" fmla="*/ 2606909 h 3247890"/>
                <a:gd name="connsiteX45" fmla="*/ 1935750 w 3247890"/>
                <a:gd name="connsiteY45" fmla="*/ 2603447 h 3247890"/>
                <a:gd name="connsiteX46" fmla="*/ 2673685 w 3247890"/>
                <a:gd name="connsiteY46" fmla="*/ 2534296 h 3247890"/>
                <a:gd name="connsiteX47" fmla="*/ 2772248 w 3247890"/>
                <a:gd name="connsiteY47" fmla="*/ 2575122 h 3247890"/>
                <a:gd name="connsiteX48" fmla="*/ 2772248 w 3247890"/>
                <a:gd name="connsiteY48" fmla="*/ 2772248 h 3247890"/>
                <a:gd name="connsiteX49" fmla="*/ 2575122 w 3247890"/>
                <a:gd name="connsiteY49" fmla="*/ 2772248 h 3247890"/>
                <a:gd name="connsiteX50" fmla="*/ 2575122 w 3247890"/>
                <a:gd name="connsiteY50" fmla="*/ 2575122 h 3247890"/>
                <a:gd name="connsiteX51" fmla="*/ 2673685 w 3247890"/>
                <a:gd name="connsiteY51" fmla="*/ 2534296 h 3247890"/>
                <a:gd name="connsiteX52" fmla="*/ 568404 w 3247890"/>
                <a:gd name="connsiteY52" fmla="*/ 2534296 h 3247890"/>
                <a:gd name="connsiteX53" fmla="*/ 666967 w 3247890"/>
                <a:gd name="connsiteY53" fmla="*/ 2575122 h 3247890"/>
                <a:gd name="connsiteX54" fmla="*/ 666967 w 3247890"/>
                <a:gd name="connsiteY54" fmla="*/ 2772248 h 3247890"/>
                <a:gd name="connsiteX55" fmla="*/ 469841 w 3247890"/>
                <a:gd name="connsiteY55" fmla="*/ 2772248 h 3247890"/>
                <a:gd name="connsiteX56" fmla="*/ 469841 w 3247890"/>
                <a:gd name="connsiteY56" fmla="*/ 2575122 h 3247890"/>
                <a:gd name="connsiteX57" fmla="*/ 568404 w 3247890"/>
                <a:gd name="connsiteY57" fmla="*/ 2534296 h 3247890"/>
                <a:gd name="connsiteX58" fmla="*/ 1058830 w 3247890"/>
                <a:gd name="connsiteY58" fmla="*/ 2487999 h 3247890"/>
                <a:gd name="connsiteX59" fmla="*/ 1111294 w 3247890"/>
                <a:gd name="connsiteY59" fmla="*/ 2505641 h 3247890"/>
                <a:gd name="connsiteX60" fmla="*/ 1162314 w 3247890"/>
                <a:gd name="connsiteY60" fmla="*/ 2696050 h 3247890"/>
                <a:gd name="connsiteX61" fmla="*/ 971905 w 3247890"/>
                <a:gd name="connsiteY61" fmla="*/ 2747070 h 3247890"/>
                <a:gd name="connsiteX62" fmla="*/ 920885 w 3247890"/>
                <a:gd name="connsiteY62" fmla="*/ 2556661 h 3247890"/>
                <a:gd name="connsiteX63" fmla="*/ 1058830 w 3247890"/>
                <a:gd name="connsiteY63" fmla="*/ 2487999 h 3247890"/>
                <a:gd name="connsiteX64" fmla="*/ 2176445 w 3247890"/>
                <a:gd name="connsiteY64" fmla="*/ 2487998 h 3247890"/>
                <a:gd name="connsiteX65" fmla="*/ 2314390 w 3247890"/>
                <a:gd name="connsiteY65" fmla="*/ 2556660 h 3247890"/>
                <a:gd name="connsiteX66" fmla="*/ 2263370 w 3247890"/>
                <a:gd name="connsiteY66" fmla="*/ 2747069 h 3247890"/>
                <a:gd name="connsiteX67" fmla="*/ 2072961 w 3247890"/>
                <a:gd name="connsiteY67" fmla="*/ 2696049 h 3247890"/>
                <a:gd name="connsiteX68" fmla="*/ 2123981 w 3247890"/>
                <a:gd name="connsiteY68" fmla="*/ 2505640 h 3247890"/>
                <a:gd name="connsiteX69" fmla="*/ 2176445 w 3247890"/>
                <a:gd name="connsiteY69" fmla="*/ 2487998 h 3247890"/>
                <a:gd name="connsiteX70" fmla="*/ 2433499 w 3247890"/>
                <a:gd name="connsiteY70" fmla="*/ 2303721 h 3247890"/>
                <a:gd name="connsiteX71" fmla="*/ 2532062 w 3247890"/>
                <a:gd name="connsiteY71" fmla="*/ 2344547 h 3247890"/>
                <a:gd name="connsiteX72" fmla="*/ 2532062 w 3247890"/>
                <a:gd name="connsiteY72" fmla="*/ 2541673 h 3247890"/>
                <a:gd name="connsiteX73" fmla="*/ 2334936 w 3247890"/>
                <a:gd name="connsiteY73" fmla="*/ 2541673 h 3247890"/>
                <a:gd name="connsiteX74" fmla="*/ 2334936 w 3247890"/>
                <a:gd name="connsiteY74" fmla="*/ 2344547 h 3247890"/>
                <a:gd name="connsiteX75" fmla="*/ 2433499 w 3247890"/>
                <a:gd name="connsiteY75" fmla="*/ 2303721 h 3247890"/>
                <a:gd name="connsiteX76" fmla="*/ 802789 w 3247890"/>
                <a:gd name="connsiteY76" fmla="*/ 2303721 h 3247890"/>
                <a:gd name="connsiteX77" fmla="*/ 901352 w 3247890"/>
                <a:gd name="connsiteY77" fmla="*/ 2344547 h 3247890"/>
                <a:gd name="connsiteX78" fmla="*/ 901352 w 3247890"/>
                <a:gd name="connsiteY78" fmla="*/ 2541673 h 3247890"/>
                <a:gd name="connsiteX79" fmla="*/ 704226 w 3247890"/>
                <a:gd name="connsiteY79" fmla="*/ 2541673 h 3247890"/>
                <a:gd name="connsiteX80" fmla="*/ 704226 w 3247890"/>
                <a:gd name="connsiteY80" fmla="*/ 2344547 h 3247890"/>
                <a:gd name="connsiteX81" fmla="*/ 802789 w 3247890"/>
                <a:gd name="connsiteY81" fmla="*/ 2303721 h 3247890"/>
                <a:gd name="connsiteX82" fmla="*/ 1618144 w 3247890"/>
                <a:gd name="connsiteY82" fmla="*/ 2290932 h 3247890"/>
                <a:gd name="connsiteX83" fmla="*/ 1757533 w 3247890"/>
                <a:gd name="connsiteY83" fmla="*/ 2430321 h 3247890"/>
                <a:gd name="connsiteX84" fmla="*/ 1618144 w 3247890"/>
                <a:gd name="connsiteY84" fmla="*/ 2569710 h 3247890"/>
                <a:gd name="connsiteX85" fmla="*/ 1478755 w 3247890"/>
                <a:gd name="connsiteY85" fmla="*/ 2430321 h 3247890"/>
                <a:gd name="connsiteX86" fmla="*/ 1618144 w 3247890"/>
                <a:gd name="connsiteY86" fmla="*/ 2290932 h 3247890"/>
                <a:gd name="connsiteX87" fmla="*/ 1922184 w 3247890"/>
                <a:gd name="connsiteY87" fmla="*/ 2232309 h 3247890"/>
                <a:gd name="connsiteX88" fmla="*/ 2049198 w 3247890"/>
                <a:gd name="connsiteY88" fmla="*/ 2319548 h 3247890"/>
                <a:gd name="connsiteX89" fmla="*/ 1972107 w 3247890"/>
                <a:gd name="connsiteY89" fmla="*/ 2500975 h 3247890"/>
                <a:gd name="connsiteX90" fmla="*/ 1790681 w 3247890"/>
                <a:gd name="connsiteY90" fmla="*/ 2423884 h 3247890"/>
                <a:gd name="connsiteX91" fmla="*/ 1867771 w 3247890"/>
                <a:gd name="connsiteY91" fmla="*/ 2242457 h 3247890"/>
                <a:gd name="connsiteX92" fmla="*/ 1922184 w 3247890"/>
                <a:gd name="connsiteY92" fmla="*/ 2232309 h 3247890"/>
                <a:gd name="connsiteX93" fmla="*/ 2923548 w 3247890"/>
                <a:gd name="connsiteY93" fmla="*/ 2229317 h 3247890"/>
                <a:gd name="connsiteX94" fmla="*/ 2976013 w 3247890"/>
                <a:gd name="connsiteY94" fmla="*/ 2246959 h 3247890"/>
                <a:gd name="connsiteX95" fmla="*/ 3027033 w 3247890"/>
                <a:gd name="connsiteY95" fmla="*/ 2437368 h 3247890"/>
                <a:gd name="connsiteX96" fmla="*/ 2836624 w 3247890"/>
                <a:gd name="connsiteY96" fmla="*/ 2488388 h 3247890"/>
                <a:gd name="connsiteX97" fmla="*/ 2785604 w 3247890"/>
                <a:gd name="connsiteY97" fmla="*/ 2297979 h 3247890"/>
                <a:gd name="connsiteX98" fmla="*/ 2923548 w 3247890"/>
                <a:gd name="connsiteY98" fmla="*/ 2229317 h 3247890"/>
                <a:gd name="connsiteX99" fmla="*/ 1307448 w 3247890"/>
                <a:gd name="connsiteY99" fmla="*/ 2228938 h 3247890"/>
                <a:gd name="connsiteX100" fmla="*/ 1361746 w 3247890"/>
                <a:gd name="connsiteY100" fmla="*/ 2239683 h 3247890"/>
                <a:gd name="connsiteX101" fmla="*/ 1436842 w 3247890"/>
                <a:gd name="connsiteY101" fmla="*/ 2421944 h 3247890"/>
                <a:gd name="connsiteX102" fmla="*/ 1254581 w 3247890"/>
                <a:gd name="connsiteY102" fmla="*/ 2497040 h 3247890"/>
                <a:gd name="connsiteX103" fmla="*/ 1179485 w 3247890"/>
                <a:gd name="connsiteY103" fmla="*/ 2314778 h 3247890"/>
                <a:gd name="connsiteX104" fmla="*/ 1307448 w 3247890"/>
                <a:gd name="connsiteY104" fmla="*/ 2228938 h 3247890"/>
                <a:gd name="connsiteX105" fmla="*/ 321151 w 3247890"/>
                <a:gd name="connsiteY105" fmla="*/ 2227116 h 3247890"/>
                <a:gd name="connsiteX106" fmla="*/ 459095 w 3247890"/>
                <a:gd name="connsiteY106" fmla="*/ 2295778 h 3247890"/>
                <a:gd name="connsiteX107" fmla="*/ 408075 w 3247890"/>
                <a:gd name="connsiteY107" fmla="*/ 2486187 h 3247890"/>
                <a:gd name="connsiteX108" fmla="*/ 217666 w 3247890"/>
                <a:gd name="connsiteY108" fmla="*/ 2435167 h 3247890"/>
                <a:gd name="connsiteX109" fmla="*/ 268686 w 3247890"/>
                <a:gd name="connsiteY109" fmla="*/ 2244758 h 3247890"/>
                <a:gd name="connsiteX110" fmla="*/ 321151 w 3247890"/>
                <a:gd name="connsiteY110" fmla="*/ 2227116 h 3247890"/>
                <a:gd name="connsiteX111" fmla="*/ 2633975 w 3247890"/>
                <a:gd name="connsiteY111" fmla="*/ 2065940 h 3247890"/>
                <a:gd name="connsiteX112" fmla="*/ 2686440 w 3247890"/>
                <a:gd name="connsiteY112" fmla="*/ 2083582 h 3247890"/>
                <a:gd name="connsiteX113" fmla="*/ 2737460 w 3247890"/>
                <a:gd name="connsiteY113" fmla="*/ 2273991 h 3247890"/>
                <a:gd name="connsiteX114" fmla="*/ 2547051 w 3247890"/>
                <a:gd name="connsiteY114" fmla="*/ 2325011 h 3247890"/>
                <a:gd name="connsiteX115" fmla="*/ 2496031 w 3247890"/>
                <a:gd name="connsiteY115" fmla="*/ 2134602 h 3247890"/>
                <a:gd name="connsiteX116" fmla="*/ 2633975 w 3247890"/>
                <a:gd name="connsiteY116" fmla="*/ 2065940 h 3247890"/>
                <a:gd name="connsiteX117" fmla="*/ 601300 w 3247890"/>
                <a:gd name="connsiteY117" fmla="*/ 2065939 h 3247890"/>
                <a:gd name="connsiteX118" fmla="*/ 739244 w 3247890"/>
                <a:gd name="connsiteY118" fmla="*/ 2134601 h 3247890"/>
                <a:gd name="connsiteX119" fmla="*/ 688224 w 3247890"/>
                <a:gd name="connsiteY119" fmla="*/ 2325010 h 3247890"/>
                <a:gd name="connsiteX120" fmla="*/ 497815 w 3247890"/>
                <a:gd name="connsiteY120" fmla="*/ 2273990 h 3247890"/>
                <a:gd name="connsiteX121" fmla="*/ 548835 w 3247890"/>
                <a:gd name="connsiteY121" fmla="*/ 2083581 h 3247890"/>
                <a:gd name="connsiteX122" fmla="*/ 601300 w 3247890"/>
                <a:gd name="connsiteY122" fmla="*/ 2065939 h 3247890"/>
                <a:gd name="connsiteX123" fmla="*/ 2188338 w 3247890"/>
                <a:gd name="connsiteY123" fmla="*/ 2054750 h 3247890"/>
                <a:gd name="connsiteX124" fmla="*/ 2286901 w 3247890"/>
                <a:gd name="connsiteY124" fmla="*/ 2095576 h 3247890"/>
                <a:gd name="connsiteX125" fmla="*/ 2286901 w 3247890"/>
                <a:gd name="connsiteY125" fmla="*/ 2292702 h 3247890"/>
                <a:gd name="connsiteX126" fmla="*/ 2089775 w 3247890"/>
                <a:gd name="connsiteY126" fmla="*/ 2292702 h 3247890"/>
                <a:gd name="connsiteX127" fmla="*/ 2089775 w 3247890"/>
                <a:gd name="connsiteY127" fmla="*/ 2095576 h 3247890"/>
                <a:gd name="connsiteX128" fmla="*/ 2188338 w 3247890"/>
                <a:gd name="connsiteY128" fmla="*/ 2054750 h 3247890"/>
                <a:gd name="connsiteX129" fmla="*/ 1047950 w 3247890"/>
                <a:gd name="connsiteY129" fmla="*/ 2054750 h 3247890"/>
                <a:gd name="connsiteX130" fmla="*/ 1146513 w 3247890"/>
                <a:gd name="connsiteY130" fmla="*/ 2095576 h 3247890"/>
                <a:gd name="connsiteX131" fmla="*/ 1146513 w 3247890"/>
                <a:gd name="connsiteY131" fmla="*/ 2292702 h 3247890"/>
                <a:gd name="connsiteX132" fmla="*/ 949387 w 3247890"/>
                <a:gd name="connsiteY132" fmla="*/ 2292702 h 3247890"/>
                <a:gd name="connsiteX133" fmla="*/ 949387 w 3247890"/>
                <a:gd name="connsiteY133" fmla="*/ 2095576 h 3247890"/>
                <a:gd name="connsiteX134" fmla="*/ 1047950 w 3247890"/>
                <a:gd name="connsiteY134" fmla="*/ 2054750 h 3247890"/>
                <a:gd name="connsiteX135" fmla="*/ 1618144 w 3247890"/>
                <a:gd name="connsiteY135" fmla="*/ 1932792 h 3247890"/>
                <a:gd name="connsiteX136" fmla="*/ 1757533 w 3247890"/>
                <a:gd name="connsiteY136" fmla="*/ 2072181 h 3247890"/>
                <a:gd name="connsiteX137" fmla="*/ 1618144 w 3247890"/>
                <a:gd name="connsiteY137" fmla="*/ 2211570 h 3247890"/>
                <a:gd name="connsiteX138" fmla="*/ 1478755 w 3247890"/>
                <a:gd name="connsiteY138" fmla="*/ 2072181 h 3247890"/>
                <a:gd name="connsiteX139" fmla="*/ 1618144 w 3247890"/>
                <a:gd name="connsiteY139" fmla="*/ 1932792 h 3247890"/>
                <a:gd name="connsiteX140" fmla="*/ 3044452 w 3247890"/>
                <a:gd name="connsiteY140" fmla="*/ 1870826 h 3247890"/>
                <a:gd name="connsiteX141" fmla="*/ 3099695 w 3247890"/>
                <a:gd name="connsiteY141" fmla="*/ 1874288 h 3247890"/>
                <a:gd name="connsiteX142" fmla="*/ 3198258 w 3247890"/>
                <a:gd name="connsiteY142" fmla="*/ 2045004 h 3247890"/>
                <a:gd name="connsiteX143" fmla="*/ 3027542 w 3247890"/>
                <a:gd name="connsiteY143" fmla="*/ 2143567 h 3247890"/>
                <a:gd name="connsiteX144" fmla="*/ 2928979 w 3247890"/>
                <a:gd name="connsiteY144" fmla="*/ 1972851 h 3247890"/>
                <a:gd name="connsiteX145" fmla="*/ 3044452 w 3247890"/>
                <a:gd name="connsiteY145" fmla="*/ 1870826 h 3247890"/>
                <a:gd name="connsiteX146" fmla="*/ 200827 w 3247890"/>
                <a:gd name="connsiteY146" fmla="*/ 1868625 h 3247890"/>
                <a:gd name="connsiteX147" fmla="*/ 316300 w 3247890"/>
                <a:gd name="connsiteY147" fmla="*/ 1970650 h 3247890"/>
                <a:gd name="connsiteX148" fmla="*/ 217737 w 3247890"/>
                <a:gd name="connsiteY148" fmla="*/ 2141366 h 3247890"/>
                <a:gd name="connsiteX149" fmla="*/ 47021 w 3247890"/>
                <a:gd name="connsiteY149" fmla="*/ 2042803 h 3247890"/>
                <a:gd name="connsiteX150" fmla="*/ 145584 w 3247890"/>
                <a:gd name="connsiteY150" fmla="*/ 1872087 h 3247890"/>
                <a:gd name="connsiteX151" fmla="*/ 200827 w 3247890"/>
                <a:gd name="connsiteY151" fmla="*/ 1868625 h 3247890"/>
                <a:gd name="connsiteX152" fmla="*/ 1935095 w 3247890"/>
                <a:gd name="connsiteY152" fmla="*/ 1801507 h 3247890"/>
                <a:gd name="connsiteX153" fmla="*/ 2033658 w 3247890"/>
                <a:gd name="connsiteY153" fmla="*/ 1842333 h 3247890"/>
                <a:gd name="connsiteX154" fmla="*/ 2033658 w 3247890"/>
                <a:gd name="connsiteY154" fmla="*/ 2039459 h 3247890"/>
                <a:gd name="connsiteX155" fmla="*/ 1836532 w 3247890"/>
                <a:gd name="connsiteY155" fmla="*/ 2039459 h 3247890"/>
                <a:gd name="connsiteX156" fmla="*/ 1836532 w 3247890"/>
                <a:gd name="connsiteY156" fmla="*/ 1842333 h 3247890"/>
                <a:gd name="connsiteX157" fmla="*/ 1935095 w 3247890"/>
                <a:gd name="connsiteY157" fmla="*/ 1801507 h 3247890"/>
                <a:gd name="connsiteX158" fmla="*/ 1301193 w 3247890"/>
                <a:gd name="connsiteY158" fmla="*/ 1801507 h 3247890"/>
                <a:gd name="connsiteX159" fmla="*/ 1399756 w 3247890"/>
                <a:gd name="connsiteY159" fmla="*/ 1842333 h 3247890"/>
                <a:gd name="connsiteX160" fmla="*/ 1399756 w 3247890"/>
                <a:gd name="connsiteY160" fmla="*/ 2039459 h 3247890"/>
                <a:gd name="connsiteX161" fmla="*/ 1202630 w 3247890"/>
                <a:gd name="connsiteY161" fmla="*/ 2039459 h 3247890"/>
                <a:gd name="connsiteX162" fmla="*/ 1202630 w 3247890"/>
                <a:gd name="connsiteY162" fmla="*/ 1842333 h 3247890"/>
                <a:gd name="connsiteX163" fmla="*/ 1301193 w 3247890"/>
                <a:gd name="connsiteY163" fmla="*/ 1801507 h 3247890"/>
                <a:gd name="connsiteX164" fmla="*/ 2361845 w 3247890"/>
                <a:gd name="connsiteY164" fmla="*/ 1794502 h 3247890"/>
                <a:gd name="connsiteX165" fmla="*/ 2416143 w 3247890"/>
                <a:gd name="connsiteY165" fmla="*/ 1805247 h 3247890"/>
                <a:gd name="connsiteX166" fmla="*/ 2491239 w 3247890"/>
                <a:gd name="connsiteY166" fmla="*/ 1987508 h 3247890"/>
                <a:gd name="connsiteX167" fmla="*/ 2308978 w 3247890"/>
                <a:gd name="connsiteY167" fmla="*/ 2062604 h 3247890"/>
                <a:gd name="connsiteX168" fmla="*/ 2233882 w 3247890"/>
                <a:gd name="connsiteY168" fmla="*/ 1880342 h 3247890"/>
                <a:gd name="connsiteX169" fmla="*/ 2361845 w 3247890"/>
                <a:gd name="connsiteY169" fmla="*/ 1794502 h 3247890"/>
                <a:gd name="connsiteX170" fmla="*/ 2712774 w 3247890"/>
                <a:gd name="connsiteY170" fmla="*/ 1788093 h 3247890"/>
                <a:gd name="connsiteX171" fmla="*/ 2768017 w 3247890"/>
                <a:gd name="connsiteY171" fmla="*/ 1791555 h 3247890"/>
                <a:gd name="connsiteX172" fmla="*/ 2866580 w 3247890"/>
                <a:gd name="connsiteY172" fmla="*/ 1962271 h 3247890"/>
                <a:gd name="connsiteX173" fmla="*/ 2695864 w 3247890"/>
                <a:gd name="connsiteY173" fmla="*/ 2060834 h 3247890"/>
                <a:gd name="connsiteX174" fmla="*/ 2597301 w 3247890"/>
                <a:gd name="connsiteY174" fmla="*/ 1890118 h 3247890"/>
                <a:gd name="connsiteX175" fmla="*/ 2712774 w 3247890"/>
                <a:gd name="connsiteY175" fmla="*/ 1788093 h 3247890"/>
                <a:gd name="connsiteX176" fmla="*/ 523513 w 3247890"/>
                <a:gd name="connsiteY176" fmla="*/ 1788092 h 3247890"/>
                <a:gd name="connsiteX177" fmla="*/ 638986 w 3247890"/>
                <a:gd name="connsiteY177" fmla="*/ 1890117 h 3247890"/>
                <a:gd name="connsiteX178" fmla="*/ 540423 w 3247890"/>
                <a:gd name="connsiteY178" fmla="*/ 2060833 h 3247890"/>
                <a:gd name="connsiteX179" fmla="*/ 369707 w 3247890"/>
                <a:gd name="connsiteY179" fmla="*/ 1962270 h 3247890"/>
                <a:gd name="connsiteX180" fmla="*/ 468270 w 3247890"/>
                <a:gd name="connsiteY180" fmla="*/ 1791554 h 3247890"/>
                <a:gd name="connsiteX181" fmla="*/ 523513 w 3247890"/>
                <a:gd name="connsiteY181" fmla="*/ 1788092 h 3247890"/>
                <a:gd name="connsiteX182" fmla="*/ 872618 w 3247890"/>
                <a:gd name="connsiteY182" fmla="*/ 1786333 h 3247890"/>
                <a:gd name="connsiteX183" fmla="*/ 999631 w 3247890"/>
                <a:gd name="connsiteY183" fmla="*/ 1873572 h 3247890"/>
                <a:gd name="connsiteX184" fmla="*/ 922541 w 3247890"/>
                <a:gd name="connsiteY184" fmla="*/ 2054999 h 3247890"/>
                <a:gd name="connsiteX185" fmla="*/ 741114 w 3247890"/>
                <a:gd name="connsiteY185" fmla="*/ 1977908 h 3247890"/>
                <a:gd name="connsiteX186" fmla="*/ 818205 w 3247890"/>
                <a:gd name="connsiteY186" fmla="*/ 1796481 h 3247890"/>
                <a:gd name="connsiteX187" fmla="*/ 872618 w 3247890"/>
                <a:gd name="connsiteY187" fmla="*/ 1786333 h 3247890"/>
                <a:gd name="connsiteX188" fmla="*/ 2771230 w 3247890"/>
                <a:gd name="connsiteY188" fmla="*/ 1488366 h 3247890"/>
                <a:gd name="connsiteX189" fmla="*/ 2910619 w 3247890"/>
                <a:gd name="connsiteY189" fmla="*/ 1627755 h 3247890"/>
                <a:gd name="connsiteX190" fmla="*/ 2771230 w 3247890"/>
                <a:gd name="connsiteY190" fmla="*/ 1767144 h 3247890"/>
                <a:gd name="connsiteX191" fmla="*/ 2631841 w 3247890"/>
                <a:gd name="connsiteY191" fmla="*/ 1627755 h 3247890"/>
                <a:gd name="connsiteX192" fmla="*/ 2771230 w 3247890"/>
                <a:gd name="connsiteY192" fmla="*/ 1488366 h 3247890"/>
                <a:gd name="connsiteX193" fmla="*/ 465058 w 3247890"/>
                <a:gd name="connsiteY193" fmla="*/ 1488366 h 3247890"/>
                <a:gd name="connsiteX194" fmla="*/ 604447 w 3247890"/>
                <a:gd name="connsiteY194" fmla="*/ 1627755 h 3247890"/>
                <a:gd name="connsiteX195" fmla="*/ 465058 w 3247890"/>
                <a:gd name="connsiteY195" fmla="*/ 1767144 h 3247890"/>
                <a:gd name="connsiteX196" fmla="*/ 325669 w 3247890"/>
                <a:gd name="connsiteY196" fmla="*/ 1627755 h 3247890"/>
                <a:gd name="connsiteX197" fmla="*/ 465058 w 3247890"/>
                <a:gd name="connsiteY197" fmla="*/ 1488366 h 3247890"/>
                <a:gd name="connsiteX198" fmla="*/ 3108501 w 3247890"/>
                <a:gd name="connsiteY198" fmla="*/ 1484556 h 3247890"/>
                <a:gd name="connsiteX199" fmla="*/ 3247890 w 3247890"/>
                <a:gd name="connsiteY199" fmla="*/ 1623945 h 3247890"/>
                <a:gd name="connsiteX200" fmla="*/ 3108501 w 3247890"/>
                <a:gd name="connsiteY200" fmla="*/ 1763334 h 3247890"/>
                <a:gd name="connsiteX201" fmla="*/ 2969112 w 3247890"/>
                <a:gd name="connsiteY201" fmla="*/ 1623945 h 3247890"/>
                <a:gd name="connsiteX202" fmla="*/ 3108501 w 3247890"/>
                <a:gd name="connsiteY202" fmla="*/ 1484556 h 3247890"/>
                <a:gd name="connsiteX203" fmla="*/ 2424520 w 3247890"/>
                <a:gd name="connsiteY203" fmla="*/ 1484556 h 3247890"/>
                <a:gd name="connsiteX204" fmla="*/ 2563909 w 3247890"/>
                <a:gd name="connsiteY204" fmla="*/ 1623945 h 3247890"/>
                <a:gd name="connsiteX205" fmla="*/ 2424520 w 3247890"/>
                <a:gd name="connsiteY205" fmla="*/ 1763334 h 3247890"/>
                <a:gd name="connsiteX206" fmla="*/ 2285131 w 3247890"/>
                <a:gd name="connsiteY206" fmla="*/ 1623945 h 3247890"/>
                <a:gd name="connsiteX207" fmla="*/ 2424520 w 3247890"/>
                <a:gd name="connsiteY207" fmla="*/ 1484556 h 3247890"/>
                <a:gd name="connsiteX208" fmla="*/ 2066380 w 3247890"/>
                <a:gd name="connsiteY208" fmla="*/ 1484556 h 3247890"/>
                <a:gd name="connsiteX209" fmla="*/ 2205769 w 3247890"/>
                <a:gd name="connsiteY209" fmla="*/ 1623945 h 3247890"/>
                <a:gd name="connsiteX210" fmla="*/ 2066380 w 3247890"/>
                <a:gd name="connsiteY210" fmla="*/ 1763334 h 3247890"/>
                <a:gd name="connsiteX211" fmla="*/ 1926991 w 3247890"/>
                <a:gd name="connsiteY211" fmla="*/ 1623945 h 3247890"/>
                <a:gd name="connsiteX212" fmla="*/ 2066380 w 3247890"/>
                <a:gd name="connsiteY212" fmla="*/ 1484556 h 3247890"/>
                <a:gd name="connsiteX213" fmla="*/ 1618144 w 3247890"/>
                <a:gd name="connsiteY213" fmla="*/ 1484556 h 3247890"/>
                <a:gd name="connsiteX214" fmla="*/ 1757533 w 3247890"/>
                <a:gd name="connsiteY214" fmla="*/ 1623945 h 3247890"/>
                <a:gd name="connsiteX215" fmla="*/ 1618144 w 3247890"/>
                <a:gd name="connsiteY215" fmla="*/ 1763334 h 3247890"/>
                <a:gd name="connsiteX216" fmla="*/ 1478755 w 3247890"/>
                <a:gd name="connsiteY216" fmla="*/ 1623945 h 3247890"/>
                <a:gd name="connsiteX217" fmla="*/ 1618144 w 3247890"/>
                <a:gd name="connsiteY217" fmla="*/ 1484556 h 3247890"/>
                <a:gd name="connsiteX218" fmla="*/ 1169908 w 3247890"/>
                <a:gd name="connsiteY218" fmla="*/ 1484556 h 3247890"/>
                <a:gd name="connsiteX219" fmla="*/ 1309297 w 3247890"/>
                <a:gd name="connsiteY219" fmla="*/ 1623945 h 3247890"/>
                <a:gd name="connsiteX220" fmla="*/ 1169908 w 3247890"/>
                <a:gd name="connsiteY220" fmla="*/ 1763334 h 3247890"/>
                <a:gd name="connsiteX221" fmla="*/ 1030519 w 3247890"/>
                <a:gd name="connsiteY221" fmla="*/ 1623945 h 3247890"/>
                <a:gd name="connsiteX222" fmla="*/ 1169908 w 3247890"/>
                <a:gd name="connsiteY222" fmla="*/ 1484556 h 3247890"/>
                <a:gd name="connsiteX223" fmla="*/ 811768 w 3247890"/>
                <a:gd name="connsiteY223" fmla="*/ 1484556 h 3247890"/>
                <a:gd name="connsiteX224" fmla="*/ 951157 w 3247890"/>
                <a:gd name="connsiteY224" fmla="*/ 1623945 h 3247890"/>
                <a:gd name="connsiteX225" fmla="*/ 811768 w 3247890"/>
                <a:gd name="connsiteY225" fmla="*/ 1763334 h 3247890"/>
                <a:gd name="connsiteX226" fmla="*/ 672379 w 3247890"/>
                <a:gd name="connsiteY226" fmla="*/ 1623945 h 3247890"/>
                <a:gd name="connsiteX227" fmla="*/ 811768 w 3247890"/>
                <a:gd name="connsiteY227" fmla="*/ 1484556 h 3247890"/>
                <a:gd name="connsiteX228" fmla="*/ 139389 w 3247890"/>
                <a:gd name="connsiteY228" fmla="*/ 1484556 h 3247890"/>
                <a:gd name="connsiteX229" fmla="*/ 278778 w 3247890"/>
                <a:gd name="connsiteY229" fmla="*/ 1623945 h 3247890"/>
                <a:gd name="connsiteX230" fmla="*/ 139389 w 3247890"/>
                <a:gd name="connsiteY230" fmla="*/ 1763334 h 3247890"/>
                <a:gd name="connsiteX231" fmla="*/ 0 w 3247890"/>
                <a:gd name="connsiteY231" fmla="*/ 1623945 h 3247890"/>
                <a:gd name="connsiteX232" fmla="*/ 139389 w 3247890"/>
                <a:gd name="connsiteY232" fmla="*/ 1484556 h 3247890"/>
                <a:gd name="connsiteX233" fmla="*/ 485182 w 3247890"/>
                <a:gd name="connsiteY233" fmla="*/ 1191211 h 3247890"/>
                <a:gd name="connsiteX234" fmla="*/ 540424 w 3247890"/>
                <a:gd name="connsiteY234" fmla="*/ 1194673 h 3247890"/>
                <a:gd name="connsiteX235" fmla="*/ 638987 w 3247890"/>
                <a:gd name="connsiteY235" fmla="*/ 1365389 h 3247890"/>
                <a:gd name="connsiteX236" fmla="*/ 468271 w 3247890"/>
                <a:gd name="connsiteY236" fmla="*/ 1463952 h 3247890"/>
                <a:gd name="connsiteX237" fmla="*/ 369708 w 3247890"/>
                <a:gd name="connsiteY237" fmla="*/ 1293236 h 3247890"/>
                <a:gd name="connsiteX238" fmla="*/ 485182 w 3247890"/>
                <a:gd name="connsiteY238" fmla="*/ 1191211 h 3247890"/>
                <a:gd name="connsiteX239" fmla="*/ 2751105 w 3247890"/>
                <a:gd name="connsiteY239" fmla="*/ 1191210 h 3247890"/>
                <a:gd name="connsiteX240" fmla="*/ 2866579 w 3247890"/>
                <a:gd name="connsiteY240" fmla="*/ 1293235 h 3247890"/>
                <a:gd name="connsiteX241" fmla="*/ 2768016 w 3247890"/>
                <a:gd name="connsiteY241" fmla="*/ 1463951 h 3247890"/>
                <a:gd name="connsiteX242" fmla="*/ 2597300 w 3247890"/>
                <a:gd name="connsiteY242" fmla="*/ 1365388 h 3247890"/>
                <a:gd name="connsiteX243" fmla="*/ 2695863 w 3247890"/>
                <a:gd name="connsiteY243" fmla="*/ 1194672 h 3247890"/>
                <a:gd name="connsiteX244" fmla="*/ 2751105 w 3247890"/>
                <a:gd name="connsiteY244" fmla="*/ 1191210 h 3247890"/>
                <a:gd name="connsiteX245" fmla="*/ 2368160 w 3247890"/>
                <a:gd name="connsiteY245" fmla="*/ 1182743 h 3247890"/>
                <a:gd name="connsiteX246" fmla="*/ 2495174 w 3247890"/>
                <a:gd name="connsiteY246" fmla="*/ 1269982 h 3247890"/>
                <a:gd name="connsiteX247" fmla="*/ 2418083 w 3247890"/>
                <a:gd name="connsiteY247" fmla="*/ 1451409 h 3247890"/>
                <a:gd name="connsiteX248" fmla="*/ 2236657 w 3247890"/>
                <a:gd name="connsiteY248" fmla="*/ 1374318 h 3247890"/>
                <a:gd name="connsiteX249" fmla="*/ 2313747 w 3247890"/>
                <a:gd name="connsiteY249" fmla="*/ 1192891 h 3247890"/>
                <a:gd name="connsiteX250" fmla="*/ 2368160 w 3247890"/>
                <a:gd name="connsiteY250" fmla="*/ 1182743 h 3247890"/>
                <a:gd name="connsiteX251" fmla="*/ 873012 w 3247890"/>
                <a:gd name="connsiteY251" fmla="*/ 1174542 h 3247890"/>
                <a:gd name="connsiteX252" fmla="*/ 927310 w 3247890"/>
                <a:gd name="connsiteY252" fmla="*/ 1185287 h 3247890"/>
                <a:gd name="connsiteX253" fmla="*/ 1002406 w 3247890"/>
                <a:gd name="connsiteY253" fmla="*/ 1367548 h 3247890"/>
                <a:gd name="connsiteX254" fmla="*/ 820145 w 3247890"/>
                <a:gd name="connsiteY254" fmla="*/ 1442644 h 3247890"/>
                <a:gd name="connsiteX255" fmla="*/ 745049 w 3247890"/>
                <a:gd name="connsiteY255" fmla="*/ 1260382 h 3247890"/>
                <a:gd name="connsiteX256" fmla="*/ 873012 w 3247890"/>
                <a:gd name="connsiteY256" fmla="*/ 1174542 h 3247890"/>
                <a:gd name="connsiteX257" fmla="*/ 1935095 w 3247890"/>
                <a:gd name="connsiteY257" fmla="*/ 1167605 h 3247890"/>
                <a:gd name="connsiteX258" fmla="*/ 2033658 w 3247890"/>
                <a:gd name="connsiteY258" fmla="*/ 1208431 h 3247890"/>
                <a:gd name="connsiteX259" fmla="*/ 2033658 w 3247890"/>
                <a:gd name="connsiteY259" fmla="*/ 1405557 h 3247890"/>
                <a:gd name="connsiteX260" fmla="*/ 1836532 w 3247890"/>
                <a:gd name="connsiteY260" fmla="*/ 1405557 h 3247890"/>
                <a:gd name="connsiteX261" fmla="*/ 1836532 w 3247890"/>
                <a:gd name="connsiteY261" fmla="*/ 1208431 h 3247890"/>
                <a:gd name="connsiteX262" fmla="*/ 1935095 w 3247890"/>
                <a:gd name="connsiteY262" fmla="*/ 1167605 h 3247890"/>
                <a:gd name="connsiteX263" fmla="*/ 1301193 w 3247890"/>
                <a:gd name="connsiteY263" fmla="*/ 1167605 h 3247890"/>
                <a:gd name="connsiteX264" fmla="*/ 1399756 w 3247890"/>
                <a:gd name="connsiteY264" fmla="*/ 1208431 h 3247890"/>
                <a:gd name="connsiteX265" fmla="*/ 1399756 w 3247890"/>
                <a:gd name="connsiteY265" fmla="*/ 1405557 h 3247890"/>
                <a:gd name="connsiteX266" fmla="*/ 1202630 w 3247890"/>
                <a:gd name="connsiteY266" fmla="*/ 1405557 h 3247890"/>
                <a:gd name="connsiteX267" fmla="*/ 1202630 w 3247890"/>
                <a:gd name="connsiteY267" fmla="*/ 1208431 h 3247890"/>
                <a:gd name="connsiteX268" fmla="*/ 1301193 w 3247890"/>
                <a:gd name="connsiteY268" fmla="*/ 1167605 h 3247890"/>
                <a:gd name="connsiteX269" fmla="*/ 176510 w 3247890"/>
                <a:gd name="connsiteY269" fmla="*/ 1102364 h 3247890"/>
                <a:gd name="connsiteX270" fmla="*/ 231752 w 3247890"/>
                <a:gd name="connsiteY270" fmla="*/ 1105826 h 3247890"/>
                <a:gd name="connsiteX271" fmla="*/ 330315 w 3247890"/>
                <a:gd name="connsiteY271" fmla="*/ 1276542 h 3247890"/>
                <a:gd name="connsiteX272" fmla="*/ 159599 w 3247890"/>
                <a:gd name="connsiteY272" fmla="*/ 1375105 h 3247890"/>
                <a:gd name="connsiteX273" fmla="*/ 61036 w 3247890"/>
                <a:gd name="connsiteY273" fmla="*/ 1204389 h 3247890"/>
                <a:gd name="connsiteX274" fmla="*/ 176510 w 3247890"/>
                <a:gd name="connsiteY274" fmla="*/ 1102364 h 3247890"/>
                <a:gd name="connsiteX275" fmla="*/ 3068769 w 3247890"/>
                <a:gd name="connsiteY275" fmla="*/ 1100163 h 3247890"/>
                <a:gd name="connsiteX276" fmla="*/ 3184243 w 3247890"/>
                <a:gd name="connsiteY276" fmla="*/ 1202188 h 3247890"/>
                <a:gd name="connsiteX277" fmla="*/ 3085680 w 3247890"/>
                <a:gd name="connsiteY277" fmla="*/ 1372904 h 3247890"/>
                <a:gd name="connsiteX278" fmla="*/ 2914964 w 3247890"/>
                <a:gd name="connsiteY278" fmla="*/ 1274341 h 3247890"/>
                <a:gd name="connsiteX279" fmla="*/ 3013527 w 3247890"/>
                <a:gd name="connsiteY279" fmla="*/ 1103625 h 3247890"/>
                <a:gd name="connsiteX280" fmla="*/ 3068769 w 3247890"/>
                <a:gd name="connsiteY280" fmla="*/ 1100163 h 3247890"/>
                <a:gd name="connsiteX281" fmla="*/ 1618144 w 3247890"/>
                <a:gd name="connsiteY281" fmla="*/ 1036320 h 3247890"/>
                <a:gd name="connsiteX282" fmla="*/ 1757533 w 3247890"/>
                <a:gd name="connsiteY282" fmla="*/ 1175709 h 3247890"/>
                <a:gd name="connsiteX283" fmla="*/ 1618144 w 3247890"/>
                <a:gd name="connsiteY283" fmla="*/ 1315098 h 3247890"/>
                <a:gd name="connsiteX284" fmla="*/ 1478755 w 3247890"/>
                <a:gd name="connsiteY284" fmla="*/ 1175709 h 3247890"/>
                <a:gd name="connsiteX285" fmla="*/ 1618144 w 3247890"/>
                <a:gd name="connsiteY285" fmla="*/ 1036320 h 3247890"/>
                <a:gd name="connsiteX286" fmla="*/ 2188338 w 3247890"/>
                <a:gd name="connsiteY286" fmla="*/ 914362 h 3247890"/>
                <a:gd name="connsiteX287" fmla="*/ 2286901 w 3247890"/>
                <a:gd name="connsiteY287" fmla="*/ 955188 h 3247890"/>
                <a:gd name="connsiteX288" fmla="*/ 2286901 w 3247890"/>
                <a:gd name="connsiteY288" fmla="*/ 1152314 h 3247890"/>
                <a:gd name="connsiteX289" fmla="*/ 2089775 w 3247890"/>
                <a:gd name="connsiteY289" fmla="*/ 1152314 h 3247890"/>
                <a:gd name="connsiteX290" fmla="*/ 2089775 w 3247890"/>
                <a:gd name="connsiteY290" fmla="*/ 955188 h 3247890"/>
                <a:gd name="connsiteX291" fmla="*/ 2188338 w 3247890"/>
                <a:gd name="connsiteY291" fmla="*/ 914362 h 3247890"/>
                <a:gd name="connsiteX292" fmla="*/ 1047950 w 3247890"/>
                <a:gd name="connsiteY292" fmla="*/ 914362 h 3247890"/>
                <a:gd name="connsiteX293" fmla="*/ 1146513 w 3247890"/>
                <a:gd name="connsiteY293" fmla="*/ 955188 h 3247890"/>
                <a:gd name="connsiteX294" fmla="*/ 1146513 w 3247890"/>
                <a:gd name="connsiteY294" fmla="*/ 1152314 h 3247890"/>
                <a:gd name="connsiteX295" fmla="*/ 949387 w 3247890"/>
                <a:gd name="connsiteY295" fmla="*/ 1152314 h 3247890"/>
                <a:gd name="connsiteX296" fmla="*/ 949387 w 3247890"/>
                <a:gd name="connsiteY296" fmla="*/ 955188 h 3247890"/>
                <a:gd name="connsiteX297" fmla="*/ 1047950 w 3247890"/>
                <a:gd name="connsiteY297" fmla="*/ 914362 h 3247890"/>
                <a:gd name="connsiteX298" fmla="*/ 636771 w 3247890"/>
                <a:gd name="connsiteY298" fmla="*/ 912854 h 3247890"/>
                <a:gd name="connsiteX299" fmla="*/ 689235 w 3247890"/>
                <a:gd name="connsiteY299" fmla="*/ 930496 h 3247890"/>
                <a:gd name="connsiteX300" fmla="*/ 740255 w 3247890"/>
                <a:gd name="connsiteY300" fmla="*/ 1120905 h 3247890"/>
                <a:gd name="connsiteX301" fmla="*/ 549846 w 3247890"/>
                <a:gd name="connsiteY301" fmla="*/ 1171925 h 3247890"/>
                <a:gd name="connsiteX302" fmla="*/ 498826 w 3247890"/>
                <a:gd name="connsiteY302" fmla="*/ 981516 h 3247890"/>
                <a:gd name="connsiteX303" fmla="*/ 636771 w 3247890"/>
                <a:gd name="connsiteY303" fmla="*/ 912854 h 3247890"/>
                <a:gd name="connsiteX304" fmla="*/ 2598504 w 3247890"/>
                <a:gd name="connsiteY304" fmla="*/ 912853 h 3247890"/>
                <a:gd name="connsiteX305" fmla="*/ 2736449 w 3247890"/>
                <a:gd name="connsiteY305" fmla="*/ 981515 h 3247890"/>
                <a:gd name="connsiteX306" fmla="*/ 2685429 w 3247890"/>
                <a:gd name="connsiteY306" fmla="*/ 1171924 h 3247890"/>
                <a:gd name="connsiteX307" fmla="*/ 2495020 w 3247890"/>
                <a:gd name="connsiteY307" fmla="*/ 1120904 h 3247890"/>
                <a:gd name="connsiteX308" fmla="*/ 2546040 w 3247890"/>
                <a:gd name="connsiteY308" fmla="*/ 930495 h 3247890"/>
                <a:gd name="connsiteX309" fmla="*/ 2598504 w 3247890"/>
                <a:gd name="connsiteY309" fmla="*/ 912853 h 3247890"/>
                <a:gd name="connsiteX310" fmla="*/ 352222 w 3247890"/>
                <a:gd name="connsiteY310" fmla="*/ 744761 h 3247890"/>
                <a:gd name="connsiteX311" fmla="*/ 404686 w 3247890"/>
                <a:gd name="connsiteY311" fmla="*/ 762403 h 3247890"/>
                <a:gd name="connsiteX312" fmla="*/ 455706 w 3247890"/>
                <a:gd name="connsiteY312" fmla="*/ 952812 h 3247890"/>
                <a:gd name="connsiteX313" fmla="*/ 265297 w 3247890"/>
                <a:gd name="connsiteY313" fmla="*/ 1003832 h 3247890"/>
                <a:gd name="connsiteX314" fmla="*/ 214277 w 3247890"/>
                <a:gd name="connsiteY314" fmla="*/ 813423 h 3247890"/>
                <a:gd name="connsiteX315" fmla="*/ 352222 w 3247890"/>
                <a:gd name="connsiteY315" fmla="*/ 744761 h 3247890"/>
                <a:gd name="connsiteX316" fmla="*/ 2892477 w 3247890"/>
                <a:gd name="connsiteY316" fmla="*/ 742560 h 3247890"/>
                <a:gd name="connsiteX317" fmla="*/ 3030422 w 3247890"/>
                <a:gd name="connsiteY317" fmla="*/ 811222 h 3247890"/>
                <a:gd name="connsiteX318" fmla="*/ 2979402 w 3247890"/>
                <a:gd name="connsiteY318" fmla="*/ 1001631 h 3247890"/>
                <a:gd name="connsiteX319" fmla="*/ 2788993 w 3247890"/>
                <a:gd name="connsiteY319" fmla="*/ 950611 h 3247890"/>
                <a:gd name="connsiteX320" fmla="*/ 2840013 w 3247890"/>
                <a:gd name="connsiteY320" fmla="*/ 760202 h 3247890"/>
                <a:gd name="connsiteX321" fmla="*/ 2892477 w 3247890"/>
                <a:gd name="connsiteY321" fmla="*/ 742560 h 3247890"/>
                <a:gd name="connsiteX322" fmla="*/ 1927409 w 3247890"/>
                <a:gd name="connsiteY322" fmla="*/ 740106 h 3247890"/>
                <a:gd name="connsiteX323" fmla="*/ 1981707 w 3247890"/>
                <a:gd name="connsiteY323" fmla="*/ 750851 h 3247890"/>
                <a:gd name="connsiteX324" fmla="*/ 2056803 w 3247890"/>
                <a:gd name="connsiteY324" fmla="*/ 933112 h 3247890"/>
                <a:gd name="connsiteX325" fmla="*/ 1874542 w 3247890"/>
                <a:gd name="connsiteY325" fmla="*/ 1008208 h 3247890"/>
                <a:gd name="connsiteX326" fmla="*/ 1799446 w 3247890"/>
                <a:gd name="connsiteY326" fmla="*/ 825946 h 3247890"/>
                <a:gd name="connsiteX327" fmla="*/ 1927409 w 3247890"/>
                <a:gd name="connsiteY327" fmla="*/ 740106 h 3247890"/>
                <a:gd name="connsiteX328" fmla="*/ 1318594 w 3247890"/>
                <a:gd name="connsiteY328" fmla="*/ 736767 h 3247890"/>
                <a:gd name="connsiteX329" fmla="*/ 1445607 w 3247890"/>
                <a:gd name="connsiteY329" fmla="*/ 824006 h 3247890"/>
                <a:gd name="connsiteX330" fmla="*/ 1368517 w 3247890"/>
                <a:gd name="connsiteY330" fmla="*/ 1005433 h 3247890"/>
                <a:gd name="connsiteX331" fmla="*/ 1187090 w 3247890"/>
                <a:gd name="connsiteY331" fmla="*/ 928342 h 3247890"/>
                <a:gd name="connsiteX332" fmla="*/ 1264181 w 3247890"/>
                <a:gd name="connsiteY332" fmla="*/ 746915 h 3247890"/>
                <a:gd name="connsiteX333" fmla="*/ 1318594 w 3247890"/>
                <a:gd name="connsiteY333" fmla="*/ 736767 h 3247890"/>
                <a:gd name="connsiteX334" fmla="*/ 1618144 w 3247890"/>
                <a:gd name="connsiteY334" fmla="*/ 678180 h 3247890"/>
                <a:gd name="connsiteX335" fmla="*/ 1757533 w 3247890"/>
                <a:gd name="connsiteY335" fmla="*/ 817569 h 3247890"/>
                <a:gd name="connsiteX336" fmla="*/ 1618144 w 3247890"/>
                <a:gd name="connsiteY336" fmla="*/ 956958 h 3247890"/>
                <a:gd name="connsiteX337" fmla="*/ 1478755 w 3247890"/>
                <a:gd name="connsiteY337" fmla="*/ 817569 h 3247890"/>
                <a:gd name="connsiteX338" fmla="*/ 1618144 w 3247890"/>
                <a:gd name="connsiteY338" fmla="*/ 678180 h 3247890"/>
                <a:gd name="connsiteX339" fmla="*/ 2433499 w 3247890"/>
                <a:gd name="connsiteY339" fmla="*/ 673011 h 3247890"/>
                <a:gd name="connsiteX340" fmla="*/ 2532062 w 3247890"/>
                <a:gd name="connsiteY340" fmla="*/ 713837 h 3247890"/>
                <a:gd name="connsiteX341" fmla="*/ 2532062 w 3247890"/>
                <a:gd name="connsiteY341" fmla="*/ 910963 h 3247890"/>
                <a:gd name="connsiteX342" fmla="*/ 2334936 w 3247890"/>
                <a:gd name="connsiteY342" fmla="*/ 910963 h 3247890"/>
                <a:gd name="connsiteX343" fmla="*/ 2334936 w 3247890"/>
                <a:gd name="connsiteY343" fmla="*/ 713837 h 3247890"/>
                <a:gd name="connsiteX344" fmla="*/ 2433499 w 3247890"/>
                <a:gd name="connsiteY344" fmla="*/ 673011 h 3247890"/>
                <a:gd name="connsiteX345" fmla="*/ 802789 w 3247890"/>
                <a:gd name="connsiteY345" fmla="*/ 673011 h 3247890"/>
                <a:gd name="connsiteX346" fmla="*/ 901352 w 3247890"/>
                <a:gd name="connsiteY346" fmla="*/ 713837 h 3247890"/>
                <a:gd name="connsiteX347" fmla="*/ 901352 w 3247890"/>
                <a:gd name="connsiteY347" fmla="*/ 910963 h 3247890"/>
                <a:gd name="connsiteX348" fmla="*/ 704226 w 3247890"/>
                <a:gd name="connsiteY348" fmla="*/ 910963 h 3247890"/>
                <a:gd name="connsiteX349" fmla="*/ 704226 w 3247890"/>
                <a:gd name="connsiteY349" fmla="*/ 713837 h 3247890"/>
                <a:gd name="connsiteX350" fmla="*/ 802789 w 3247890"/>
                <a:gd name="connsiteY350" fmla="*/ 673011 h 3247890"/>
                <a:gd name="connsiteX351" fmla="*/ 2211916 w 3247890"/>
                <a:gd name="connsiteY351" fmla="*/ 490795 h 3247890"/>
                <a:gd name="connsiteX352" fmla="*/ 2264381 w 3247890"/>
                <a:gd name="connsiteY352" fmla="*/ 508437 h 3247890"/>
                <a:gd name="connsiteX353" fmla="*/ 2315401 w 3247890"/>
                <a:gd name="connsiteY353" fmla="*/ 698846 h 3247890"/>
                <a:gd name="connsiteX354" fmla="*/ 2124992 w 3247890"/>
                <a:gd name="connsiteY354" fmla="*/ 749866 h 3247890"/>
                <a:gd name="connsiteX355" fmla="*/ 2073972 w 3247890"/>
                <a:gd name="connsiteY355" fmla="*/ 559457 h 3247890"/>
                <a:gd name="connsiteX356" fmla="*/ 2211916 w 3247890"/>
                <a:gd name="connsiteY356" fmla="*/ 490795 h 3247890"/>
                <a:gd name="connsiteX357" fmla="*/ 1023359 w 3247890"/>
                <a:gd name="connsiteY357" fmla="*/ 490794 h 3247890"/>
                <a:gd name="connsiteX358" fmla="*/ 1161303 w 3247890"/>
                <a:gd name="connsiteY358" fmla="*/ 559456 h 3247890"/>
                <a:gd name="connsiteX359" fmla="*/ 1110283 w 3247890"/>
                <a:gd name="connsiteY359" fmla="*/ 749865 h 3247890"/>
                <a:gd name="connsiteX360" fmla="*/ 919874 w 3247890"/>
                <a:gd name="connsiteY360" fmla="*/ 698845 h 3247890"/>
                <a:gd name="connsiteX361" fmla="*/ 970894 w 3247890"/>
                <a:gd name="connsiteY361" fmla="*/ 508436 h 3247890"/>
                <a:gd name="connsiteX362" fmla="*/ 1023359 w 3247890"/>
                <a:gd name="connsiteY362" fmla="*/ 490794 h 3247890"/>
                <a:gd name="connsiteX363" fmla="*/ 2667884 w 3247890"/>
                <a:gd name="connsiteY363" fmla="*/ 434816 h 3247890"/>
                <a:gd name="connsiteX364" fmla="*/ 2766447 w 3247890"/>
                <a:gd name="connsiteY364" fmla="*/ 475642 h 3247890"/>
                <a:gd name="connsiteX365" fmla="*/ 2766447 w 3247890"/>
                <a:gd name="connsiteY365" fmla="*/ 672768 h 3247890"/>
                <a:gd name="connsiteX366" fmla="*/ 2569321 w 3247890"/>
                <a:gd name="connsiteY366" fmla="*/ 672768 h 3247890"/>
                <a:gd name="connsiteX367" fmla="*/ 2569321 w 3247890"/>
                <a:gd name="connsiteY367" fmla="*/ 475642 h 3247890"/>
                <a:gd name="connsiteX368" fmla="*/ 2667884 w 3247890"/>
                <a:gd name="connsiteY368" fmla="*/ 434816 h 3247890"/>
                <a:gd name="connsiteX369" fmla="*/ 574205 w 3247890"/>
                <a:gd name="connsiteY369" fmla="*/ 434816 h 3247890"/>
                <a:gd name="connsiteX370" fmla="*/ 672768 w 3247890"/>
                <a:gd name="connsiteY370" fmla="*/ 475642 h 3247890"/>
                <a:gd name="connsiteX371" fmla="*/ 672768 w 3247890"/>
                <a:gd name="connsiteY371" fmla="*/ 672768 h 3247890"/>
                <a:gd name="connsiteX372" fmla="*/ 475642 w 3247890"/>
                <a:gd name="connsiteY372" fmla="*/ 672768 h 3247890"/>
                <a:gd name="connsiteX373" fmla="*/ 475642 w 3247890"/>
                <a:gd name="connsiteY373" fmla="*/ 475642 h 3247890"/>
                <a:gd name="connsiteX374" fmla="*/ 574205 w 3247890"/>
                <a:gd name="connsiteY374" fmla="*/ 434816 h 3247890"/>
                <a:gd name="connsiteX375" fmla="*/ 1897419 w 3247890"/>
                <a:gd name="connsiteY375" fmla="*/ 375856 h 3247890"/>
                <a:gd name="connsiteX376" fmla="*/ 1952662 w 3247890"/>
                <a:gd name="connsiteY376" fmla="*/ 379318 h 3247890"/>
                <a:gd name="connsiteX377" fmla="*/ 2051225 w 3247890"/>
                <a:gd name="connsiteY377" fmla="*/ 550034 h 3247890"/>
                <a:gd name="connsiteX378" fmla="*/ 1880509 w 3247890"/>
                <a:gd name="connsiteY378" fmla="*/ 648597 h 3247890"/>
                <a:gd name="connsiteX379" fmla="*/ 1781946 w 3247890"/>
                <a:gd name="connsiteY379" fmla="*/ 477881 h 3247890"/>
                <a:gd name="connsiteX380" fmla="*/ 1897419 w 3247890"/>
                <a:gd name="connsiteY380" fmla="*/ 375856 h 3247890"/>
                <a:gd name="connsiteX381" fmla="*/ 1338868 w 3247890"/>
                <a:gd name="connsiteY381" fmla="*/ 375855 h 3247890"/>
                <a:gd name="connsiteX382" fmla="*/ 1454341 w 3247890"/>
                <a:gd name="connsiteY382" fmla="*/ 477880 h 3247890"/>
                <a:gd name="connsiteX383" fmla="*/ 1355778 w 3247890"/>
                <a:gd name="connsiteY383" fmla="*/ 648596 h 3247890"/>
                <a:gd name="connsiteX384" fmla="*/ 1185062 w 3247890"/>
                <a:gd name="connsiteY384" fmla="*/ 550033 h 3247890"/>
                <a:gd name="connsiteX385" fmla="*/ 1283625 w 3247890"/>
                <a:gd name="connsiteY385" fmla="*/ 379317 h 3247890"/>
                <a:gd name="connsiteX386" fmla="*/ 1338868 w 3247890"/>
                <a:gd name="connsiteY386" fmla="*/ 375855 h 3247890"/>
                <a:gd name="connsiteX387" fmla="*/ 1618144 w 3247890"/>
                <a:gd name="connsiteY387" fmla="*/ 335280 h 3247890"/>
                <a:gd name="connsiteX388" fmla="*/ 1757533 w 3247890"/>
                <a:gd name="connsiteY388" fmla="*/ 474669 h 3247890"/>
                <a:gd name="connsiteX389" fmla="*/ 1618144 w 3247890"/>
                <a:gd name="connsiteY389" fmla="*/ 614058 h 3247890"/>
                <a:gd name="connsiteX390" fmla="*/ 1478755 w 3247890"/>
                <a:gd name="connsiteY390" fmla="*/ 474669 h 3247890"/>
                <a:gd name="connsiteX391" fmla="*/ 1618144 w 3247890"/>
                <a:gd name="connsiteY391" fmla="*/ 335280 h 3247890"/>
                <a:gd name="connsiteX392" fmla="*/ 870139 w 3247890"/>
                <a:gd name="connsiteY392" fmla="*/ 200677 h 3247890"/>
                <a:gd name="connsiteX393" fmla="*/ 1008083 w 3247890"/>
                <a:gd name="connsiteY393" fmla="*/ 269339 h 3247890"/>
                <a:gd name="connsiteX394" fmla="*/ 957063 w 3247890"/>
                <a:gd name="connsiteY394" fmla="*/ 459748 h 3247890"/>
                <a:gd name="connsiteX395" fmla="*/ 766654 w 3247890"/>
                <a:gd name="connsiteY395" fmla="*/ 408728 h 3247890"/>
                <a:gd name="connsiteX396" fmla="*/ 817674 w 3247890"/>
                <a:gd name="connsiteY396" fmla="*/ 218319 h 3247890"/>
                <a:gd name="connsiteX397" fmla="*/ 870139 w 3247890"/>
                <a:gd name="connsiteY397" fmla="*/ 200677 h 3247890"/>
                <a:gd name="connsiteX398" fmla="*/ 2375140 w 3247890"/>
                <a:gd name="connsiteY398" fmla="*/ 198476 h 3247890"/>
                <a:gd name="connsiteX399" fmla="*/ 2427605 w 3247890"/>
                <a:gd name="connsiteY399" fmla="*/ 216118 h 3247890"/>
                <a:gd name="connsiteX400" fmla="*/ 2478625 w 3247890"/>
                <a:gd name="connsiteY400" fmla="*/ 406527 h 3247890"/>
                <a:gd name="connsiteX401" fmla="*/ 2288216 w 3247890"/>
                <a:gd name="connsiteY401" fmla="*/ 457546 h 3247890"/>
                <a:gd name="connsiteX402" fmla="*/ 2237196 w 3247890"/>
                <a:gd name="connsiteY402" fmla="*/ 267138 h 3247890"/>
                <a:gd name="connsiteX403" fmla="*/ 2375140 w 3247890"/>
                <a:gd name="connsiteY403" fmla="*/ 198476 h 3247890"/>
                <a:gd name="connsiteX404" fmla="*/ 1255590 w 3247890"/>
                <a:gd name="connsiteY404" fmla="*/ 53323 h 3247890"/>
                <a:gd name="connsiteX405" fmla="*/ 1371063 w 3247890"/>
                <a:gd name="connsiteY405" fmla="*/ 155348 h 3247890"/>
                <a:gd name="connsiteX406" fmla="*/ 1272500 w 3247890"/>
                <a:gd name="connsiteY406" fmla="*/ 326063 h 3247890"/>
                <a:gd name="connsiteX407" fmla="*/ 1101784 w 3247890"/>
                <a:gd name="connsiteY407" fmla="*/ 227501 h 3247890"/>
                <a:gd name="connsiteX408" fmla="*/ 1200347 w 3247890"/>
                <a:gd name="connsiteY408" fmla="*/ 56785 h 3247890"/>
                <a:gd name="connsiteX409" fmla="*/ 1255590 w 3247890"/>
                <a:gd name="connsiteY409" fmla="*/ 53323 h 3247890"/>
                <a:gd name="connsiteX410" fmla="*/ 1989109 w 3247890"/>
                <a:gd name="connsiteY410" fmla="*/ 51122 h 3247890"/>
                <a:gd name="connsiteX411" fmla="*/ 2044352 w 3247890"/>
                <a:gd name="connsiteY411" fmla="*/ 54584 h 3247890"/>
                <a:gd name="connsiteX412" fmla="*/ 2142915 w 3247890"/>
                <a:gd name="connsiteY412" fmla="*/ 225300 h 3247890"/>
                <a:gd name="connsiteX413" fmla="*/ 1972199 w 3247890"/>
                <a:gd name="connsiteY413" fmla="*/ 323863 h 3247890"/>
                <a:gd name="connsiteX414" fmla="*/ 1873636 w 3247890"/>
                <a:gd name="connsiteY414" fmla="*/ 153147 h 3247890"/>
                <a:gd name="connsiteX415" fmla="*/ 1989109 w 3247890"/>
                <a:gd name="connsiteY415" fmla="*/ 51122 h 3247890"/>
                <a:gd name="connsiteX416" fmla="*/ 1618144 w 3247890"/>
                <a:gd name="connsiteY416" fmla="*/ 0 h 3247890"/>
                <a:gd name="connsiteX417" fmla="*/ 1757533 w 3247890"/>
                <a:gd name="connsiteY417" fmla="*/ 139389 h 3247890"/>
                <a:gd name="connsiteX418" fmla="*/ 1618144 w 3247890"/>
                <a:gd name="connsiteY418" fmla="*/ 278778 h 3247890"/>
                <a:gd name="connsiteX419" fmla="*/ 1478755 w 3247890"/>
                <a:gd name="connsiteY419" fmla="*/ 139389 h 3247890"/>
                <a:gd name="connsiteX420" fmla="*/ 1618144 w 3247890"/>
                <a:gd name="connsiteY420" fmla="*/ 0 h 3247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</a:cxnLst>
              <a:rect l="l" t="t" r="r" b="b"/>
              <a:pathLst>
                <a:path w="3247890" h="3247890">
                  <a:moveTo>
                    <a:pt x="1618144" y="2969112"/>
                  </a:moveTo>
                  <a:cubicBezTo>
                    <a:pt x="1695126" y="2969112"/>
                    <a:pt x="1757533" y="3031519"/>
                    <a:pt x="1757533" y="3108501"/>
                  </a:cubicBezTo>
                  <a:cubicBezTo>
                    <a:pt x="1757533" y="3185483"/>
                    <a:pt x="1695126" y="3247890"/>
                    <a:pt x="1618144" y="3247890"/>
                  </a:cubicBezTo>
                  <a:cubicBezTo>
                    <a:pt x="1541162" y="3247890"/>
                    <a:pt x="1478755" y="3185483"/>
                    <a:pt x="1478755" y="3108501"/>
                  </a:cubicBezTo>
                  <a:cubicBezTo>
                    <a:pt x="1478755" y="3031519"/>
                    <a:pt x="1541162" y="2969112"/>
                    <a:pt x="1618144" y="2969112"/>
                  </a:cubicBezTo>
                  <a:close/>
                  <a:moveTo>
                    <a:pt x="2024052" y="2921265"/>
                  </a:moveTo>
                  <a:cubicBezTo>
                    <a:pt x="2077853" y="2928756"/>
                    <a:pt x="2124582" y="2967521"/>
                    <a:pt x="2139526" y="3023290"/>
                  </a:cubicBezTo>
                  <a:cubicBezTo>
                    <a:pt x="2159450" y="3097649"/>
                    <a:pt x="2115322" y="3174081"/>
                    <a:pt x="2040963" y="3194006"/>
                  </a:cubicBezTo>
                  <a:cubicBezTo>
                    <a:pt x="1966604" y="3213930"/>
                    <a:pt x="1890171" y="3169802"/>
                    <a:pt x="1870247" y="3095443"/>
                  </a:cubicBezTo>
                  <a:cubicBezTo>
                    <a:pt x="1850322" y="3021084"/>
                    <a:pt x="1894451" y="2944651"/>
                    <a:pt x="1968810" y="2924727"/>
                  </a:cubicBezTo>
                  <a:cubicBezTo>
                    <a:pt x="1987400" y="2919746"/>
                    <a:pt x="2006119" y="2918768"/>
                    <a:pt x="2024052" y="2921265"/>
                  </a:cubicBezTo>
                  <a:close/>
                  <a:moveTo>
                    <a:pt x="1220647" y="2919064"/>
                  </a:moveTo>
                  <a:cubicBezTo>
                    <a:pt x="1238580" y="2916567"/>
                    <a:pt x="1257300" y="2917545"/>
                    <a:pt x="1275889" y="2922526"/>
                  </a:cubicBezTo>
                  <a:cubicBezTo>
                    <a:pt x="1350248" y="2942450"/>
                    <a:pt x="1394377" y="3018883"/>
                    <a:pt x="1374452" y="3093242"/>
                  </a:cubicBezTo>
                  <a:cubicBezTo>
                    <a:pt x="1354528" y="3167601"/>
                    <a:pt x="1278095" y="3211729"/>
                    <a:pt x="1203736" y="3191805"/>
                  </a:cubicBezTo>
                  <a:cubicBezTo>
                    <a:pt x="1129377" y="3171880"/>
                    <a:pt x="1085249" y="3095448"/>
                    <a:pt x="1105173" y="3021089"/>
                  </a:cubicBezTo>
                  <a:cubicBezTo>
                    <a:pt x="1120117" y="2965320"/>
                    <a:pt x="1166846" y="2926555"/>
                    <a:pt x="1220647" y="2919064"/>
                  </a:cubicBezTo>
                  <a:close/>
                  <a:moveTo>
                    <a:pt x="2354695" y="2772003"/>
                  </a:moveTo>
                  <a:cubicBezTo>
                    <a:pt x="2408602" y="2765314"/>
                    <a:pt x="2463772" y="2790663"/>
                    <a:pt x="2492640" y="2840665"/>
                  </a:cubicBezTo>
                  <a:cubicBezTo>
                    <a:pt x="2531131" y="2907333"/>
                    <a:pt x="2508288" y="2992583"/>
                    <a:pt x="2441620" y="3031074"/>
                  </a:cubicBezTo>
                  <a:cubicBezTo>
                    <a:pt x="2374951" y="3069565"/>
                    <a:pt x="2289702" y="3046722"/>
                    <a:pt x="2251211" y="2980054"/>
                  </a:cubicBezTo>
                  <a:cubicBezTo>
                    <a:pt x="2212720" y="2913385"/>
                    <a:pt x="2235562" y="2828136"/>
                    <a:pt x="2302231" y="2789645"/>
                  </a:cubicBezTo>
                  <a:cubicBezTo>
                    <a:pt x="2318898" y="2780022"/>
                    <a:pt x="2336726" y="2774233"/>
                    <a:pt x="2354695" y="2772003"/>
                  </a:cubicBezTo>
                  <a:close/>
                  <a:moveTo>
                    <a:pt x="890584" y="2769802"/>
                  </a:moveTo>
                  <a:cubicBezTo>
                    <a:pt x="908553" y="2772032"/>
                    <a:pt x="926381" y="2777821"/>
                    <a:pt x="943048" y="2787444"/>
                  </a:cubicBezTo>
                  <a:cubicBezTo>
                    <a:pt x="1009717" y="2825935"/>
                    <a:pt x="1032559" y="2911184"/>
                    <a:pt x="994068" y="2977853"/>
                  </a:cubicBezTo>
                  <a:cubicBezTo>
                    <a:pt x="955577" y="3044521"/>
                    <a:pt x="870328" y="3067364"/>
                    <a:pt x="803659" y="3028873"/>
                  </a:cubicBezTo>
                  <a:cubicBezTo>
                    <a:pt x="736991" y="2990382"/>
                    <a:pt x="714148" y="2905132"/>
                    <a:pt x="752639" y="2838464"/>
                  </a:cubicBezTo>
                  <a:cubicBezTo>
                    <a:pt x="781508" y="2788462"/>
                    <a:pt x="836678" y="2763113"/>
                    <a:pt x="890584" y="2769802"/>
                  </a:cubicBezTo>
                  <a:close/>
                  <a:moveTo>
                    <a:pt x="1618144" y="2641452"/>
                  </a:moveTo>
                  <a:cubicBezTo>
                    <a:pt x="1695126" y="2641452"/>
                    <a:pt x="1757533" y="2703859"/>
                    <a:pt x="1757533" y="2780841"/>
                  </a:cubicBezTo>
                  <a:cubicBezTo>
                    <a:pt x="1757533" y="2857823"/>
                    <a:pt x="1695126" y="2920230"/>
                    <a:pt x="1618144" y="2920230"/>
                  </a:cubicBezTo>
                  <a:cubicBezTo>
                    <a:pt x="1541162" y="2920230"/>
                    <a:pt x="1478755" y="2857823"/>
                    <a:pt x="1478755" y="2780841"/>
                  </a:cubicBezTo>
                  <a:cubicBezTo>
                    <a:pt x="1478755" y="2703859"/>
                    <a:pt x="1541162" y="2641452"/>
                    <a:pt x="1618144" y="2641452"/>
                  </a:cubicBezTo>
                  <a:close/>
                  <a:moveTo>
                    <a:pt x="1300537" y="2603448"/>
                  </a:moveTo>
                  <a:cubicBezTo>
                    <a:pt x="1318470" y="2600951"/>
                    <a:pt x="1337190" y="2601929"/>
                    <a:pt x="1355779" y="2606910"/>
                  </a:cubicBezTo>
                  <a:cubicBezTo>
                    <a:pt x="1430138" y="2626834"/>
                    <a:pt x="1474267" y="2703267"/>
                    <a:pt x="1454342" y="2777626"/>
                  </a:cubicBezTo>
                  <a:cubicBezTo>
                    <a:pt x="1434418" y="2851985"/>
                    <a:pt x="1357985" y="2896113"/>
                    <a:pt x="1283626" y="2876189"/>
                  </a:cubicBezTo>
                  <a:cubicBezTo>
                    <a:pt x="1209267" y="2856264"/>
                    <a:pt x="1165139" y="2779832"/>
                    <a:pt x="1185063" y="2705473"/>
                  </a:cubicBezTo>
                  <a:cubicBezTo>
                    <a:pt x="1200007" y="2649704"/>
                    <a:pt x="1246736" y="2610939"/>
                    <a:pt x="1300537" y="2603448"/>
                  </a:cubicBezTo>
                  <a:close/>
                  <a:moveTo>
                    <a:pt x="1935750" y="2603447"/>
                  </a:moveTo>
                  <a:cubicBezTo>
                    <a:pt x="1989551" y="2610938"/>
                    <a:pt x="2036280" y="2649703"/>
                    <a:pt x="2051224" y="2705472"/>
                  </a:cubicBezTo>
                  <a:cubicBezTo>
                    <a:pt x="2071148" y="2779831"/>
                    <a:pt x="2027020" y="2856263"/>
                    <a:pt x="1952661" y="2876188"/>
                  </a:cubicBezTo>
                  <a:cubicBezTo>
                    <a:pt x="1878302" y="2896112"/>
                    <a:pt x="1801869" y="2851984"/>
                    <a:pt x="1781945" y="2777625"/>
                  </a:cubicBezTo>
                  <a:cubicBezTo>
                    <a:pt x="1762020" y="2703266"/>
                    <a:pt x="1806149" y="2626833"/>
                    <a:pt x="1880508" y="2606909"/>
                  </a:cubicBezTo>
                  <a:cubicBezTo>
                    <a:pt x="1899097" y="2601928"/>
                    <a:pt x="1917817" y="2600950"/>
                    <a:pt x="1935750" y="2603447"/>
                  </a:cubicBezTo>
                  <a:close/>
                  <a:moveTo>
                    <a:pt x="2673685" y="2534296"/>
                  </a:moveTo>
                  <a:cubicBezTo>
                    <a:pt x="2709358" y="2534296"/>
                    <a:pt x="2745031" y="2547905"/>
                    <a:pt x="2772248" y="2575122"/>
                  </a:cubicBezTo>
                  <a:cubicBezTo>
                    <a:pt x="2826683" y="2629557"/>
                    <a:pt x="2826683" y="2717814"/>
                    <a:pt x="2772248" y="2772248"/>
                  </a:cubicBezTo>
                  <a:cubicBezTo>
                    <a:pt x="2717814" y="2826683"/>
                    <a:pt x="2629557" y="2826683"/>
                    <a:pt x="2575122" y="2772248"/>
                  </a:cubicBezTo>
                  <a:cubicBezTo>
                    <a:pt x="2520688" y="2717814"/>
                    <a:pt x="2520688" y="2629557"/>
                    <a:pt x="2575122" y="2575122"/>
                  </a:cubicBezTo>
                  <a:cubicBezTo>
                    <a:pt x="2602340" y="2547905"/>
                    <a:pt x="2638012" y="2534296"/>
                    <a:pt x="2673685" y="2534296"/>
                  </a:cubicBezTo>
                  <a:close/>
                  <a:moveTo>
                    <a:pt x="568404" y="2534296"/>
                  </a:moveTo>
                  <a:cubicBezTo>
                    <a:pt x="604077" y="2534296"/>
                    <a:pt x="639750" y="2547905"/>
                    <a:pt x="666967" y="2575122"/>
                  </a:cubicBezTo>
                  <a:cubicBezTo>
                    <a:pt x="721401" y="2629557"/>
                    <a:pt x="721401" y="2717814"/>
                    <a:pt x="666967" y="2772248"/>
                  </a:cubicBezTo>
                  <a:cubicBezTo>
                    <a:pt x="612532" y="2826683"/>
                    <a:pt x="524275" y="2826683"/>
                    <a:pt x="469841" y="2772248"/>
                  </a:cubicBezTo>
                  <a:cubicBezTo>
                    <a:pt x="415406" y="2717814"/>
                    <a:pt x="415406" y="2629557"/>
                    <a:pt x="469841" y="2575122"/>
                  </a:cubicBezTo>
                  <a:cubicBezTo>
                    <a:pt x="497058" y="2547905"/>
                    <a:pt x="532731" y="2534296"/>
                    <a:pt x="568404" y="2534296"/>
                  </a:cubicBezTo>
                  <a:close/>
                  <a:moveTo>
                    <a:pt x="1058830" y="2487999"/>
                  </a:moveTo>
                  <a:cubicBezTo>
                    <a:pt x="1076799" y="2490228"/>
                    <a:pt x="1094627" y="2496018"/>
                    <a:pt x="1111294" y="2505641"/>
                  </a:cubicBezTo>
                  <a:cubicBezTo>
                    <a:pt x="1177963" y="2544132"/>
                    <a:pt x="1200805" y="2629381"/>
                    <a:pt x="1162314" y="2696050"/>
                  </a:cubicBezTo>
                  <a:cubicBezTo>
                    <a:pt x="1123823" y="2762718"/>
                    <a:pt x="1038574" y="2785561"/>
                    <a:pt x="971905" y="2747070"/>
                  </a:cubicBezTo>
                  <a:cubicBezTo>
                    <a:pt x="905237" y="2708579"/>
                    <a:pt x="882394" y="2623329"/>
                    <a:pt x="920885" y="2556661"/>
                  </a:cubicBezTo>
                  <a:cubicBezTo>
                    <a:pt x="949754" y="2506659"/>
                    <a:pt x="1004923" y="2481310"/>
                    <a:pt x="1058830" y="2487999"/>
                  </a:cubicBezTo>
                  <a:close/>
                  <a:moveTo>
                    <a:pt x="2176445" y="2487998"/>
                  </a:moveTo>
                  <a:cubicBezTo>
                    <a:pt x="2230352" y="2481309"/>
                    <a:pt x="2285521" y="2506658"/>
                    <a:pt x="2314390" y="2556660"/>
                  </a:cubicBezTo>
                  <a:cubicBezTo>
                    <a:pt x="2352881" y="2623328"/>
                    <a:pt x="2330038" y="2708578"/>
                    <a:pt x="2263370" y="2747069"/>
                  </a:cubicBezTo>
                  <a:cubicBezTo>
                    <a:pt x="2196701" y="2785560"/>
                    <a:pt x="2111452" y="2762717"/>
                    <a:pt x="2072961" y="2696049"/>
                  </a:cubicBezTo>
                  <a:cubicBezTo>
                    <a:pt x="2034470" y="2629380"/>
                    <a:pt x="2057312" y="2544131"/>
                    <a:pt x="2123981" y="2505640"/>
                  </a:cubicBezTo>
                  <a:cubicBezTo>
                    <a:pt x="2140648" y="2496017"/>
                    <a:pt x="2158476" y="2490227"/>
                    <a:pt x="2176445" y="2487998"/>
                  </a:cubicBezTo>
                  <a:close/>
                  <a:moveTo>
                    <a:pt x="2433499" y="2303721"/>
                  </a:moveTo>
                  <a:cubicBezTo>
                    <a:pt x="2469172" y="2303721"/>
                    <a:pt x="2504845" y="2317330"/>
                    <a:pt x="2532062" y="2344547"/>
                  </a:cubicBezTo>
                  <a:cubicBezTo>
                    <a:pt x="2586497" y="2398982"/>
                    <a:pt x="2586497" y="2487239"/>
                    <a:pt x="2532062" y="2541673"/>
                  </a:cubicBezTo>
                  <a:cubicBezTo>
                    <a:pt x="2477628" y="2596108"/>
                    <a:pt x="2389371" y="2596108"/>
                    <a:pt x="2334936" y="2541673"/>
                  </a:cubicBezTo>
                  <a:cubicBezTo>
                    <a:pt x="2280502" y="2487239"/>
                    <a:pt x="2280502" y="2398982"/>
                    <a:pt x="2334936" y="2344547"/>
                  </a:cubicBezTo>
                  <a:cubicBezTo>
                    <a:pt x="2362154" y="2317330"/>
                    <a:pt x="2397826" y="2303721"/>
                    <a:pt x="2433499" y="2303721"/>
                  </a:cubicBezTo>
                  <a:close/>
                  <a:moveTo>
                    <a:pt x="802789" y="2303721"/>
                  </a:moveTo>
                  <a:cubicBezTo>
                    <a:pt x="838462" y="2303721"/>
                    <a:pt x="874135" y="2317330"/>
                    <a:pt x="901352" y="2344547"/>
                  </a:cubicBezTo>
                  <a:cubicBezTo>
                    <a:pt x="955786" y="2398982"/>
                    <a:pt x="955786" y="2487239"/>
                    <a:pt x="901352" y="2541673"/>
                  </a:cubicBezTo>
                  <a:cubicBezTo>
                    <a:pt x="846917" y="2596108"/>
                    <a:pt x="758660" y="2596108"/>
                    <a:pt x="704226" y="2541673"/>
                  </a:cubicBezTo>
                  <a:cubicBezTo>
                    <a:pt x="649791" y="2487239"/>
                    <a:pt x="649791" y="2398982"/>
                    <a:pt x="704226" y="2344547"/>
                  </a:cubicBezTo>
                  <a:cubicBezTo>
                    <a:pt x="731443" y="2317330"/>
                    <a:pt x="767116" y="2303721"/>
                    <a:pt x="802789" y="2303721"/>
                  </a:cubicBezTo>
                  <a:close/>
                  <a:moveTo>
                    <a:pt x="1618144" y="2290932"/>
                  </a:moveTo>
                  <a:cubicBezTo>
                    <a:pt x="1695126" y="2290932"/>
                    <a:pt x="1757533" y="2353339"/>
                    <a:pt x="1757533" y="2430321"/>
                  </a:cubicBezTo>
                  <a:cubicBezTo>
                    <a:pt x="1757533" y="2507303"/>
                    <a:pt x="1695126" y="2569710"/>
                    <a:pt x="1618144" y="2569710"/>
                  </a:cubicBezTo>
                  <a:cubicBezTo>
                    <a:pt x="1541162" y="2569710"/>
                    <a:pt x="1478755" y="2507303"/>
                    <a:pt x="1478755" y="2430321"/>
                  </a:cubicBezTo>
                  <a:cubicBezTo>
                    <a:pt x="1478755" y="2353339"/>
                    <a:pt x="1541162" y="2290932"/>
                    <a:pt x="1618144" y="2290932"/>
                  </a:cubicBezTo>
                  <a:close/>
                  <a:moveTo>
                    <a:pt x="1922184" y="2232309"/>
                  </a:moveTo>
                  <a:cubicBezTo>
                    <a:pt x="1976497" y="2233208"/>
                    <a:pt x="2027590" y="2266008"/>
                    <a:pt x="2049198" y="2319548"/>
                  </a:cubicBezTo>
                  <a:cubicBezTo>
                    <a:pt x="2078009" y="2390935"/>
                    <a:pt x="2043494" y="2472163"/>
                    <a:pt x="1972107" y="2500975"/>
                  </a:cubicBezTo>
                  <a:cubicBezTo>
                    <a:pt x="1900720" y="2529786"/>
                    <a:pt x="1819492" y="2495271"/>
                    <a:pt x="1790681" y="2423884"/>
                  </a:cubicBezTo>
                  <a:cubicBezTo>
                    <a:pt x="1761869" y="2352497"/>
                    <a:pt x="1796384" y="2271269"/>
                    <a:pt x="1867771" y="2242457"/>
                  </a:cubicBezTo>
                  <a:cubicBezTo>
                    <a:pt x="1885618" y="2235255"/>
                    <a:pt x="1904080" y="2232010"/>
                    <a:pt x="1922184" y="2232309"/>
                  </a:cubicBezTo>
                  <a:close/>
                  <a:moveTo>
                    <a:pt x="2923548" y="2229317"/>
                  </a:moveTo>
                  <a:cubicBezTo>
                    <a:pt x="2941517" y="2231546"/>
                    <a:pt x="2959346" y="2237336"/>
                    <a:pt x="2976013" y="2246959"/>
                  </a:cubicBezTo>
                  <a:cubicBezTo>
                    <a:pt x="3042681" y="2285450"/>
                    <a:pt x="3065524" y="2370699"/>
                    <a:pt x="3027033" y="2437368"/>
                  </a:cubicBezTo>
                  <a:cubicBezTo>
                    <a:pt x="2988542" y="2504036"/>
                    <a:pt x="2903292" y="2526879"/>
                    <a:pt x="2836624" y="2488388"/>
                  </a:cubicBezTo>
                  <a:cubicBezTo>
                    <a:pt x="2769955" y="2449897"/>
                    <a:pt x="2747113" y="2364647"/>
                    <a:pt x="2785604" y="2297979"/>
                  </a:cubicBezTo>
                  <a:cubicBezTo>
                    <a:pt x="2814472" y="2247977"/>
                    <a:pt x="2869642" y="2222628"/>
                    <a:pt x="2923548" y="2229317"/>
                  </a:cubicBezTo>
                  <a:close/>
                  <a:moveTo>
                    <a:pt x="1307448" y="2228938"/>
                  </a:moveTo>
                  <a:cubicBezTo>
                    <a:pt x="1325555" y="2228837"/>
                    <a:pt x="1343980" y="2232284"/>
                    <a:pt x="1361746" y="2239683"/>
                  </a:cubicBezTo>
                  <a:cubicBezTo>
                    <a:pt x="1432813" y="2269275"/>
                    <a:pt x="1466435" y="2350877"/>
                    <a:pt x="1436842" y="2421944"/>
                  </a:cubicBezTo>
                  <a:cubicBezTo>
                    <a:pt x="1407250" y="2493011"/>
                    <a:pt x="1325648" y="2526632"/>
                    <a:pt x="1254581" y="2497040"/>
                  </a:cubicBezTo>
                  <a:cubicBezTo>
                    <a:pt x="1183514" y="2467447"/>
                    <a:pt x="1149892" y="2385845"/>
                    <a:pt x="1179485" y="2314778"/>
                  </a:cubicBezTo>
                  <a:cubicBezTo>
                    <a:pt x="1201680" y="2261478"/>
                    <a:pt x="1253129" y="2229241"/>
                    <a:pt x="1307448" y="2228938"/>
                  </a:cubicBezTo>
                  <a:close/>
                  <a:moveTo>
                    <a:pt x="321151" y="2227116"/>
                  </a:moveTo>
                  <a:cubicBezTo>
                    <a:pt x="375057" y="2220427"/>
                    <a:pt x="430227" y="2245776"/>
                    <a:pt x="459095" y="2295778"/>
                  </a:cubicBezTo>
                  <a:cubicBezTo>
                    <a:pt x="497586" y="2362446"/>
                    <a:pt x="474744" y="2447696"/>
                    <a:pt x="408075" y="2486187"/>
                  </a:cubicBezTo>
                  <a:cubicBezTo>
                    <a:pt x="341407" y="2524678"/>
                    <a:pt x="256157" y="2501835"/>
                    <a:pt x="217666" y="2435167"/>
                  </a:cubicBezTo>
                  <a:cubicBezTo>
                    <a:pt x="179175" y="2368498"/>
                    <a:pt x="202018" y="2283249"/>
                    <a:pt x="268686" y="2244758"/>
                  </a:cubicBezTo>
                  <a:cubicBezTo>
                    <a:pt x="285353" y="2235135"/>
                    <a:pt x="303182" y="2229345"/>
                    <a:pt x="321151" y="2227116"/>
                  </a:cubicBezTo>
                  <a:close/>
                  <a:moveTo>
                    <a:pt x="2633975" y="2065940"/>
                  </a:moveTo>
                  <a:cubicBezTo>
                    <a:pt x="2651944" y="2068169"/>
                    <a:pt x="2669773" y="2073959"/>
                    <a:pt x="2686440" y="2083582"/>
                  </a:cubicBezTo>
                  <a:cubicBezTo>
                    <a:pt x="2753108" y="2122073"/>
                    <a:pt x="2775951" y="2207322"/>
                    <a:pt x="2737460" y="2273991"/>
                  </a:cubicBezTo>
                  <a:cubicBezTo>
                    <a:pt x="2698969" y="2340659"/>
                    <a:pt x="2613719" y="2363502"/>
                    <a:pt x="2547051" y="2325011"/>
                  </a:cubicBezTo>
                  <a:cubicBezTo>
                    <a:pt x="2480382" y="2286520"/>
                    <a:pt x="2457540" y="2201270"/>
                    <a:pt x="2496031" y="2134602"/>
                  </a:cubicBezTo>
                  <a:cubicBezTo>
                    <a:pt x="2524899" y="2084600"/>
                    <a:pt x="2580069" y="2059251"/>
                    <a:pt x="2633975" y="2065940"/>
                  </a:cubicBezTo>
                  <a:close/>
                  <a:moveTo>
                    <a:pt x="601300" y="2065939"/>
                  </a:moveTo>
                  <a:cubicBezTo>
                    <a:pt x="655206" y="2059250"/>
                    <a:pt x="710376" y="2084599"/>
                    <a:pt x="739244" y="2134601"/>
                  </a:cubicBezTo>
                  <a:cubicBezTo>
                    <a:pt x="777735" y="2201269"/>
                    <a:pt x="754893" y="2286519"/>
                    <a:pt x="688224" y="2325010"/>
                  </a:cubicBezTo>
                  <a:cubicBezTo>
                    <a:pt x="621556" y="2363501"/>
                    <a:pt x="536306" y="2340658"/>
                    <a:pt x="497815" y="2273990"/>
                  </a:cubicBezTo>
                  <a:cubicBezTo>
                    <a:pt x="459324" y="2207321"/>
                    <a:pt x="482167" y="2122072"/>
                    <a:pt x="548835" y="2083581"/>
                  </a:cubicBezTo>
                  <a:cubicBezTo>
                    <a:pt x="565502" y="2073958"/>
                    <a:pt x="583331" y="2068168"/>
                    <a:pt x="601300" y="2065939"/>
                  </a:cubicBezTo>
                  <a:close/>
                  <a:moveTo>
                    <a:pt x="2188338" y="2054750"/>
                  </a:moveTo>
                  <a:cubicBezTo>
                    <a:pt x="2224011" y="2054750"/>
                    <a:pt x="2259684" y="2068359"/>
                    <a:pt x="2286901" y="2095576"/>
                  </a:cubicBezTo>
                  <a:cubicBezTo>
                    <a:pt x="2341336" y="2150011"/>
                    <a:pt x="2341336" y="2238268"/>
                    <a:pt x="2286901" y="2292702"/>
                  </a:cubicBezTo>
                  <a:cubicBezTo>
                    <a:pt x="2232467" y="2347137"/>
                    <a:pt x="2144210" y="2347137"/>
                    <a:pt x="2089775" y="2292702"/>
                  </a:cubicBezTo>
                  <a:cubicBezTo>
                    <a:pt x="2035341" y="2238268"/>
                    <a:pt x="2035341" y="2150011"/>
                    <a:pt x="2089775" y="2095576"/>
                  </a:cubicBezTo>
                  <a:cubicBezTo>
                    <a:pt x="2116993" y="2068359"/>
                    <a:pt x="2152665" y="2054750"/>
                    <a:pt x="2188338" y="2054750"/>
                  </a:cubicBezTo>
                  <a:close/>
                  <a:moveTo>
                    <a:pt x="1047950" y="2054750"/>
                  </a:moveTo>
                  <a:cubicBezTo>
                    <a:pt x="1083623" y="2054750"/>
                    <a:pt x="1119296" y="2068359"/>
                    <a:pt x="1146513" y="2095576"/>
                  </a:cubicBezTo>
                  <a:cubicBezTo>
                    <a:pt x="1200947" y="2150011"/>
                    <a:pt x="1200947" y="2238268"/>
                    <a:pt x="1146513" y="2292702"/>
                  </a:cubicBezTo>
                  <a:cubicBezTo>
                    <a:pt x="1092078" y="2347137"/>
                    <a:pt x="1003821" y="2347137"/>
                    <a:pt x="949387" y="2292702"/>
                  </a:cubicBezTo>
                  <a:cubicBezTo>
                    <a:pt x="894952" y="2238268"/>
                    <a:pt x="894952" y="2150011"/>
                    <a:pt x="949387" y="2095576"/>
                  </a:cubicBezTo>
                  <a:cubicBezTo>
                    <a:pt x="976604" y="2068359"/>
                    <a:pt x="1012277" y="2054750"/>
                    <a:pt x="1047950" y="2054750"/>
                  </a:cubicBezTo>
                  <a:close/>
                  <a:moveTo>
                    <a:pt x="1618144" y="1932792"/>
                  </a:moveTo>
                  <a:cubicBezTo>
                    <a:pt x="1695126" y="1932792"/>
                    <a:pt x="1757533" y="1995199"/>
                    <a:pt x="1757533" y="2072181"/>
                  </a:cubicBezTo>
                  <a:cubicBezTo>
                    <a:pt x="1757533" y="2149163"/>
                    <a:pt x="1695126" y="2211570"/>
                    <a:pt x="1618144" y="2211570"/>
                  </a:cubicBezTo>
                  <a:cubicBezTo>
                    <a:pt x="1541162" y="2211570"/>
                    <a:pt x="1478755" y="2149163"/>
                    <a:pt x="1478755" y="2072181"/>
                  </a:cubicBezTo>
                  <a:cubicBezTo>
                    <a:pt x="1478755" y="1995199"/>
                    <a:pt x="1541162" y="1932792"/>
                    <a:pt x="1618144" y="1932792"/>
                  </a:cubicBezTo>
                  <a:close/>
                  <a:moveTo>
                    <a:pt x="3044452" y="1870826"/>
                  </a:moveTo>
                  <a:cubicBezTo>
                    <a:pt x="3062386" y="1868329"/>
                    <a:pt x="3081105" y="1869307"/>
                    <a:pt x="3099695" y="1874288"/>
                  </a:cubicBezTo>
                  <a:cubicBezTo>
                    <a:pt x="3174054" y="1894212"/>
                    <a:pt x="3218182" y="1970645"/>
                    <a:pt x="3198258" y="2045004"/>
                  </a:cubicBezTo>
                  <a:cubicBezTo>
                    <a:pt x="3178333" y="2119363"/>
                    <a:pt x="3101901" y="2163491"/>
                    <a:pt x="3027542" y="2143567"/>
                  </a:cubicBezTo>
                  <a:cubicBezTo>
                    <a:pt x="2953183" y="2123642"/>
                    <a:pt x="2909054" y="2047209"/>
                    <a:pt x="2928979" y="1972851"/>
                  </a:cubicBezTo>
                  <a:cubicBezTo>
                    <a:pt x="2943922" y="1917081"/>
                    <a:pt x="2990651" y="1878317"/>
                    <a:pt x="3044452" y="1870826"/>
                  </a:cubicBezTo>
                  <a:close/>
                  <a:moveTo>
                    <a:pt x="200827" y="1868625"/>
                  </a:moveTo>
                  <a:cubicBezTo>
                    <a:pt x="254628" y="1876116"/>
                    <a:pt x="301357" y="1914880"/>
                    <a:pt x="316300" y="1970650"/>
                  </a:cubicBezTo>
                  <a:cubicBezTo>
                    <a:pt x="336225" y="2045008"/>
                    <a:pt x="292096" y="2121441"/>
                    <a:pt x="217737" y="2141366"/>
                  </a:cubicBezTo>
                  <a:cubicBezTo>
                    <a:pt x="143379" y="2161290"/>
                    <a:pt x="66946" y="2117162"/>
                    <a:pt x="47021" y="2042803"/>
                  </a:cubicBezTo>
                  <a:cubicBezTo>
                    <a:pt x="27097" y="1968444"/>
                    <a:pt x="71225" y="1892011"/>
                    <a:pt x="145584" y="1872087"/>
                  </a:cubicBezTo>
                  <a:cubicBezTo>
                    <a:pt x="164174" y="1867106"/>
                    <a:pt x="182893" y="1866128"/>
                    <a:pt x="200827" y="1868625"/>
                  </a:cubicBezTo>
                  <a:close/>
                  <a:moveTo>
                    <a:pt x="1935095" y="1801507"/>
                  </a:moveTo>
                  <a:cubicBezTo>
                    <a:pt x="1970768" y="1801507"/>
                    <a:pt x="2006441" y="1815116"/>
                    <a:pt x="2033658" y="1842333"/>
                  </a:cubicBezTo>
                  <a:cubicBezTo>
                    <a:pt x="2088093" y="1896768"/>
                    <a:pt x="2088093" y="1985025"/>
                    <a:pt x="2033658" y="2039459"/>
                  </a:cubicBezTo>
                  <a:cubicBezTo>
                    <a:pt x="1979224" y="2093894"/>
                    <a:pt x="1890967" y="2093894"/>
                    <a:pt x="1836532" y="2039459"/>
                  </a:cubicBezTo>
                  <a:cubicBezTo>
                    <a:pt x="1782098" y="1985025"/>
                    <a:pt x="1782098" y="1896768"/>
                    <a:pt x="1836532" y="1842333"/>
                  </a:cubicBezTo>
                  <a:cubicBezTo>
                    <a:pt x="1863750" y="1815116"/>
                    <a:pt x="1899422" y="1801507"/>
                    <a:pt x="1935095" y="1801507"/>
                  </a:cubicBezTo>
                  <a:close/>
                  <a:moveTo>
                    <a:pt x="1301193" y="1801507"/>
                  </a:moveTo>
                  <a:cubicBezTo>
                    <a:pt x="1336866" y="1801507"/>
                    <a:pt x="1372539" y="1815116"/>
                    <a:pt x="1399756" y="1842333"/>
                  </a:cubicBezTo>
                  <a:cubicBezTo>
                    <a:pt x="1454190" y="1896768"/>
                    <a:pt x="1454190" y="1985025"/>
                    <a:pt x="1399756" y="2039459"/>
                  </a:cubicBezTo>
                  <a:cubicBezTo>
                    <a:pt x="1345321" y="2093894"/>
                    <a:pt x="1257064" y="2093894"/>
                    <a:pt x="1202630" y="2039459"/>
                  </a:cubicBezTo>
                  <a:cubicBezTo>
                    <a:pt x="1148195" y="1985025"/>
                    <a:pt x="1148195" y="1896768"/>
                    <a:pt x="1202630" y="1842333"/>
                  </a:cubicBezTo>
                  <a:cubicBezTo>
                    <a:pt x="1229847" y="1815116"/>
                    <a:pt x="1265520" y="1801507"/>
                    <a:pt x="1301193" y="1801507"/>
                  </a:cubicBezTo>
                  <a:close/>
                  <a:moveTo>
                    <a:pt x="2361845" y="1794502"/>
                  </a:moveTo>
                  <a:cubicBezTo>
                    <a:pt x="2379951" y="1794401"/>
                    <a:pt x="2398376" y="1797848"/>
                    <a:pt x="2416143" y="1805247"/>
                  </a:cubicBezTo>
                  <a:cubicBezTo>
                    <a:pt x="2487210" y="1834839"/>
                    <a:pt x="2520832" y="1916441"/>
                    <a:pt x="2491239" y="1987508"/>
                  </a:cubicBezTo>
                  <a:cubicBezTo>
                    <a:pt x="2461646" y="2058575"/>
                    <a:pt x="2380044" y="2092196"/>
                    <a:pt x="2308978" y="2062604"/>
                  </a:cubicBezTo>
                  <a:cubicBezTo>
                    <a:pt x="2237911" y="2033011"/>
                    <a:pt x="2204289" y="1951409"/>
                    <a:pt x="2233882" y="1880342"/>
                  </a:cubicBezTo>
                  <a:cubicBezTo>
                    <a:pt x="2256076" y="1827042"/>
                    <a:pt x="2307526" y="1794805"/>
                    <a:pt x="2361845" y="1794502"/>
                  </a:cubicBezTo>
                  <a:close/>
                  <a:moveTo>
                    <a:pt x="2712774" y="1788093"/>
                  </a:moveTo>
                  <a:cubicBezTo>
                    <a:pt x="2730708" y="1785596"/>
                    <a:pt x="2749427" y="1786574"/>
                    <a:pt x="2768017" y="1791555"/>
                  </a:cubicBezTo>
                  <a:cubicBezTo>
                    <a:pt x="2842376" y="1811479"/>
                    <a:pt x="2886504" y="1887912"/>
                    <a:pt x="2866580" y="1962271"/>
                  </a:cubicBezTo>
                  <a:cubicBezTo>
                    <a:pt x="2846655" y="2036630"/>
                    <a:pt x="2770223" y="2080758"/>
                    <a:pt x="2695864" y="2060834"/>
                  </a:cubicBezTo>
                  <a:cubicBezTo>
                    <a:pt x="2621505" y="2040909"/>
                    <a:pt x="2577376" y="1964476"/>
                    <a:pt x="2597301" y="1890118"/>
                  </a:cubicBezTo>
                  <a:cubicBezTo>
                    <a:pt x="2612244" y="1834348"/>
                    <a:pt x="2658973" y="1795584"/>
                    <a:pt x="2712774" y="1788093"/>
                  </a:cubicBezTo>
                  <a:close/>
                  <a:moveTo>
                    <a:pt x="523513" y="1788092"/>
                  </a:moveTo>
                  <a:cubicBezTo>
                    <a:pt x="577314" y="1795583"/>
                    <a:pt x="624043" y="1834347"/>
                    <a:pt x="638986" y="1890117"/>
                  </a:cubicBezTo>
                  <a:cubicBezTo>
                    <a:pt x="658911" y="1964475"/>
                    <a:pt x="614782" y="2040908"/>
                    <a:pt x="540423" y="2060833"/>
                  </a:cubicBezTo>
                  <a:cubicBezTo>
                    <a:pt x="466065" y="2080757"/>
                    <a:pt x="389632" y="2036629"/>
                    <a:pt x="369707" y="1962270"/>
                  </a:cubicBezTo>
                  <a:cubicBezTo>
                    <a:pt x="349783" y="1887911"/>
                    <a:pt x="393911" y="1811478"/>
                    <a:pt x="468270" y="1791554"/>
                  </a:cubicBezTo>
                  <a:cubicBezTo>
                    <a:pt x="486860" y="1786573"/>
                    <a:pt x="505579" y="1785595"/>
                    <a:pt x="523513" y="1788092"/>
                  </a:cubicBezTo>
                  <a:close/>
                  <a:moveTo>
                    <a:pt x="872618" y="1786333"/>
                  </a:moveTo>
                  <a:cubicBezTo>
                    <a:pt x="926930" y="1787232"/>
                    <a:pt x="978023" y="1820032"/>
                    <a:pt x="999631" y="1873572"/>
                  </a:cubicBezTo>
                  <a:cubicBezTo>
                    <a:pt x="1028443" y="1944959"/>
                    <a:pt x="993928" y="2026187"/>
                    <a:pt x="922541" y="2054999"/>
                  </a:cubicBezTo>
                  <a:cubicBezTo>
                    <a:pt x="851154" y="2083810"/>
                    <a:pt x="769926" y="2049295"/>
                    <a:pt x="741114" y="1977908"/>
                  </a:cubicBezTo>
                  <a:cubicBezTo>
                    <a:pt x="712303" y="1906521"/>
                    <a:pt x="746818" y="1825293"/>
                    <a:pt x="818205" y="1796481"/>
                  </a:cubicBezTo>
                  <a:cubicBezTo>
                    <a:pt x="836052" y="1789279"/>
                    <a:pt x="854514" y="1786034"/>
                    <a:pt x="872618" y="1786333"/>
                  </a:cubicBezTo>
                  <a:close/>
                  <a:moveTo>
                    <a:pt x="2771230" y="1488366"/>
                  </a:moveTo>
                  <a:cubicBezTo>
                    <a:pt x="2848212" y="1488366"/>
                    <a:pt x="2910619" y="1550773"/>
                    <a:pt x="2910619" y="1627755"/>
                  </a:cubicBezTo>
                  <a:cubicBezTo>
                    <a:pt x="2910619" y="1704737"/>
                    <a:pt x="2848212" y="1767144"/>
                    <a:pt x="2771230" y="1767144"/>
                  </a:cubicBezTo>
                  <a:cubicBezTo>
                    <a:pt x="2694248" y="1767144"/>
                    <a:pt x="2631841" y="1704737"/>
                    <a:pt x="2631841" y="1627755"/>
                  </a:cubicBezTo>
                  <a:cubicBezTo>
                    <a:pt x="2631841" y="1550773"/>
                    <a:pt x="2694248" y="1488366"/>
                    <a:pt x="2771230" y="1488366"/>
                  </a:cubicBezTo>
                  <a:close/>
                  <a:moveTo>
                    <a:pt x="465058" y="1488366"/>
                  </a:moveTo>
                  <a:cubicBezTo>
                    <a:pt x="542040" y="1488366"/>
                    <a:pt x="604447" y="1550773"/>
                    <a:pt x="604447" y="1627755"/>
                  </a:cubicBezTo>
                  <a:cubicBezTo>
                    <a:pt x="604447" y="1704737"/>
                    <a:pt x="542040" y="1767144"/>
                    <a:pt x="465058" y="1767144"/>
                  </a:cubicBezTo>
                  <a:cubicBezTo>
                    <a:pt x="388076" y="1767144"/>
                    <a:pt x="325669" y="1704737"/>
                    <a:pt x="325669" y="1627755"/>
                  </a:cubicBezTo>
                  <a:cubicBezTo>
                    <a:pt x="325669" y="1550773"/>
                    <a:pt x="388076" y="1488366"/>
                    <a:pt x="465058" y="1488366"/>
                  </a:cubicBezTo>
                  <a:close/>
                  <a:moveTo>
                    <a:pt x="3108501" y="1484556"/>
                  </a:moveTo>
                  <a:cubicBezTo>
                    <a:pt x="3185483" y="1484556"/>
                    <a:pt x="3247890" y="1546963"/>
                    <a:pt x="3247890" y="1623945"/>
                  </a:cubicBezTo>
                  <a:cubicBezTo>
                    <a:pt x="3247890" y="1700927"/>
                    <a:pt x="3185483" y="1763334"/>
                    <a:pt x="3108501" y="1763334"/>
                  </a:cubicBezTo>
                  <a:cubicBezTo>
                    <a:pt x="3031519" y="1763334"/>
                    <a:pt x="2969112" y="1700927"/>
                    <a:pt x="2969112" y="1623945"/>
                  </a:cubicBezTo>
                  <a:cubicBezTo>
                    <a:pt x="2969112" y="1546963"/>
                    <a:pt x="3031519" y="1484556"/>
                    <a:pt x="3108501" y="1484556"/>
                  </a:cubicBezTo>
                  <a:close/>
                  <a:moveTo>
                    <a:pt x="2424520" y="1484556"/>
                  </a:moveTo>
                  <a:cubicBezTo>
                    <a:pt x="2501502" y="1484556"/>
                    <a:pt x="2563909" y="1546963"/>
                    <a:pt x="2563909" y="1623945"/>
                  </a:cubicBezTo>
                  <a:cubicBezTo>
                    <a:pt x="2563909" y="1700927"/>
                    <a:pt x="2501502" y="1763334"/>
                    <a:pt x="2424520" y="1763334"/>
                  </a:cubicBezTo>
                  <a:cubicBezTo>
                    <a:pt x="2347538" y="1763334"/>
                    <a:pt x="2285131" y="1700927"/>
                    <a:pt x="2285131" y="1623945"/>
                  </a:cubicBezTo>
                  <a:cubicBezTo>
                    <a:pt x="2285131" y="1546963"/>
                    <a:pt x="2347538" y="1484556"/>
                    <a:pt x="2424520" y="1484556"/>
                  </a:cubicBezTo>
                  <a:close/>
                  <a:moveTo>
                    <a:pt x="2066380" y="1484556"/>
                  </a:moveTo>
                  <a:cubicBezTo>
                    <a:pt x="2143362" y="1484556"/>
                    <a:pt x="2205769" y="1546963"/>
                    <a:pt x="2205769" y="1623945"/>
                  </a:cubicBezTo>
                  <a:cubicBezTo>
                    <a:pt x="2205769" y="1700927"/>
                    <a:pt x="2143362" y="1763334"/>
                    <a:pt x="2066380" y="1763334"/>
                  </a:cubicBezTo>
                  <a:cubicBezTo>
                    <a:pt x="1989398" y="1763334"/>
                    <a:pt x="1926991" y="1700927"/>
                    <a:pt x="1926991" y="1623945"/>
                  </a:cubicBezTo>
                  <a:cubicBezTo>
                    <a:pt x="1926991" y="1546963"/>
                    <a:pt x="1989398" y="1484556"/>
                    <a:pt x="2066380" y="1484556"/>
                  </a:cubicBezTo>
                  <a:close/>
                  <a:moveTo>
                    <a:pt x="1618144" y="1484556"/>
                  </a:moveTo>
                  <a:cubicBezTo>
                    <a:pt x="1695126" y="1484556"/>
                    <a:pt x="1757533" y="1546963"/>
                    <a:pt x="1757533" y="1623945"/>
                  </a:cubicBezTo>
                  <a:cubicBezTo>
                    <a:pt x="1757533" y="1700927"/>
                    <a:pt x="1695126" y="1763334"/>
                    <a:pt x="1618144" y="1763334"/>
                  </a:cubicBezTo>
                  <a:cubicBezTo>
                    <a:pt x="1541162" y="1763334"/>
                    <a:pt x="1478755" y="1700927"/>
                    <a:pt x="1478755" y="1623945"/>
                  </a:cubicBezTo>
                  <a:cubicBezTo>
                    <a:pt x="1478755" y="1546963"/>
                    <a:pt x="1541162" y="1484556"/>
                    <a:pt x="1618144" y="1484556"/>
                  </a:cubicBezTo>
                  <a:close/>
                  <a:moveTo>
                    <a:pt x="1169908" y="1484556"/>
                  </a:moveTo>
                  <a:cubicBezTo>
                    <a:pt x="1246890" y="1484556"/>
                    <a:pt x="1309297" y="1546963"/>
                    <a:pt x="1309297" y="1623945"/>
                  </a:cubicBezTo>
                  <a:cubicBezTo>
                    <a:pt x="1309297" y="1700927"/>
                    <a:pt x="1246890" y="1763334"/>
                    <a:pt x="1169908" y="1763334"/>
                  </a:cubicBezTo>
                  <a:cubicBezTo>
                    <a:pt x="1092926" y="1763334"/>
                    <a:pt x="1030519" y="1700927"/>
                    <a:pt x="1030519" y="1623945"/>
                  </a:cubicBezTo>
                  <a:cubicBezTo>
                    <a:pt x="1030519" y="1546963"/>
                    <a:pt x="1092926" y="1484556"/>
                    <a:pt x="1169908" y="1484556"/>
                  </a:cubicBezTo>
                  <a:close/>
                  <a:moveTo>
                    <a:pt x="811768" y="1484556"/>
                  </a:moveTo>
                  <a:cubicBezTo>
                    <a:pt x="888750" y="1484556"/>
                    <a:pt x="951157" y="1546963"/>
                    <a:pt x="951157" y="1623945"/>
                  </a:cubicBezTo>
                  <a:cubicBezTo>
                    <a:pt x="951157" y="1700927"/>
                    <a:pt x="888750" y="1763334"/>
                    <a:pt x="811768" y="1763334"/>
                  </a:cubicBezTo>
                  <a:cubicBezTo>
                    <a:pt x="734786" y="1763334"/>
                    <a:pt x="672379" y="1700927"/>
                    <a:pt x="672379" y="1623945"/>
                  </a:cubicBezTo>
                  <a:cubicBezTo>
                    <a:pt x="672379" y="1546963"/>
                    <a:pt x="734786" y="1484556"/>
                    <a:pt x="811768" y="1484556"/>
                  </a:cubicBezTo>
                  <a:close/>
                  <a:moveTo>
                    <a:pt x="139389" y="1484556"/>
                  </a:moveTo>
                  <a:cubicBezTo>
                    <a:pt x="216371" y="1484556"/>
                    <a:pt x="278778" y="1546963"/>
                    <a:pt x="278778" y="1623945"/>
                  </a:cubicBezTo>
                  <a:cubicBezTo>
                    <a:pt x="278778" y="1700927"/>
                    <a:pt x="216371" y="1763334"/>
                    <a:pt x="139389" y="1763334"/>
                  </a:cubicBezTo>
                  <a:cubicBezTo>
                    <a:pt x="62407" y="1763334"/>
                    <a:pt x="0" y="1700927"/>
                    <a:pt x="0" y="1623945"/>
                  </a:cubicBezTo>
                  <a:cubicBezTo>
                    <a:pt x="0" y="1546963"/>
                    <a:pt x="62407" y="1484556"/>
                    <a:pt x="139389" y="1484556"/>
                  </a:cubicBezTo>
                  <a:close/>
                  <a:moveTo>
                    <a:pt x="485182" y="1191211"/>
                  </a:moveTo>
                  <a:cubicBezTo>
                    <a:pt x="503115" y="1188714"/>
                    <a:pt x="521835" y="1189692"/>
                    <a:pt x="540424" y="1194673"/>
                  </a:cubicBezTo>
                  <a:cubicBezTo>
                    <a:pt x="614783" y="1214597"/>
                    <a:pt x="658912" y="1291030"/>
                    <a:pt x="638987" y="1365389"/>
                  </a:cubicBezTo>
                  <a:cubicBezTo>
                    <a:pt x="619063" y="1439748"/>
                    <a:pt x="542630" y="1483876"/>
                    <a:pt x="468271" y="1463952"/>
                  </a:cubicBezTo>
                  <a:cubicBezTo>
                    <a:pt x="393912" y="1444027"/>
                    <a:pt x="349784" y="1367594"/>
                    <a:pt x="369708" y="1293236"/>
                  </a:cubicBezTo>
                  <a:cubicBezTo>
                    <a:pt x="384652" y="1237466"/>
                    <a:pt x="431381" y="1198702"/>
                    <a:pt x="485182" y="1191211"/>
                  </a:cubicBezTo>
                  <a:close/>
                  <a:moveTo>
                    <a:pt x="2751105" y="1191210"/>
                  </a:moveTo>
                  <a:cubicBezTo>
                    <a:pt x="2804906" y="1198701"/>
                    <a:pt x="2851635" y="1237465"/>
                    <a:pt x="2866579" y="1293235"/>
                  </a:cubicBezTo>
                  <a:cubicBezTo>
                    <a:pt x="2886503" y="1367593"/>
                    <a:pt x="2842375" y="1444026"/>
                    <a:pt x="2768016" y="1463951"/>
                  </a:cubicBezTo>
                  <a:cubicBezTo>
                    <a:pt x="2693657" y="1483875"/>
                    <a:pt x="2617224" y="1439747"/>
                    <a:pt x="2597300" y="1365388"/>
                  </a:cubicBezTo>
                  <a:cubicBezTo>
                    <a:pt x="2577375" y="1291029"/>
                    <a:pt x="2621504" y="1214596"/>
                    <a:pt x="2695863" y="1194672"/>
                  </a:cubicBezTo>
                  <a:cubicBezTo>
                    <a:pt x="2714452" y="1189691"/>
                    <a:pt x="2733172" y="1188713"/>
                    <a:pt x="2751105" y="1191210"/>
                  </a:cubicBezTo>
                  <a:close/>
                  <a:moveTo>
                    <a:pt x="2368160" y="1182743"/>
                  </a:moveTo>
                  <a:cubicBezTo>
                    <a:pt x="2422473" y="1183642"/>
                    <a:pt x="2473565" y="1216442"/>
                    <a:pt x="2495174" y="1269982"/>
                  </a:cubicBezTo>
                  <a:cubicBezTo>
                    <a:pt x="2523985" y="1341369"/>
                    <a:pt x="2489470" y="1422597"/>
                    <a:pt x="2418083" y="1451409"/>
                  </a:cubicBezTo>
                  <a:cubicBezTo>
                    <a:pt x="2346696" y="1480220"/>
                    <a:pt x="2265468" y="1445705"/>
                    <a:pt x="2236657" y="1374318"/>
                  </a:cubicBezTo>
                  <a:cubicBezTo>
                    <a:pt x="2207845" y="1302931"/>
                    <a:pt x="2242360" y="1221703"/>
                    <a:pt x="2313747" y="1192891"/>
                  </a:cubicBezTo>
                  <a:cubicBezTo>
                    <a:pt x="2331594" y="1185689"/>
                    <a:pt x="2350056" y="1182444"/>
                    <a:pt x="2368160" y="1182743"/>
                  </a:cubicBezTo>
                  <a:close/>
                  <a:moveTo>
                    <a:pt x="873012" y="1174542"/>
                  </a:moveTo>
                  <a:cubicBezTo>
                    <a:pt x="891119" y="1174441"/>
                    <a:pt x="909544" y="1177888"/>
                    <a:pt x="927310" y="1185287"/>
                  </a:cubicBezTo>
                  <a:cubicBezTo>
                    <a:pt x="998377" y="1214879"/>
                    <a:pt x="1031999" y="1296481"/>
                    <a:pt x="1002406" y="1367548"/>
                  </a:cubicBezTo>
                  <a:cubicBezTo>
                    <a:pt x="972814" y="1438615"/>
                    <a:pt x="891212" y="1472236"/>
                    <a:pt x="820145" y="1442644"/>
                  </a:cubicBezTo>
                  <a:cubicBezTo>
                    <a:pt x="749078" y="1413051"/>
                    <a:pt x="715457" y="1331449"/>
                    <a:pt x="745049" y="1260382"/>
                  </a:cubicBezTo>
                  <a:cubicBezTo>
                    <a:pt x="767244" y="1207082"/>
                    <a:pt x="818693" y="1174845"/>
                    <a:pt x="873012" y="1174542"/>
                  </a:cubicBezTo>
                  <a:close/>
                  <a:moveTo>
                    <a:pt x="1935095" y="1167605"/>
                  </a:moveTo>
                  <a:cubicBezTo>
                    <a:pt x="1970768" y="1167605"/>
                    <a:pt x="2006441" y="1181214"/>
                    <a:pt x="2033658" y="1208431"/>
                  </a:cubicBezTo>
                  <a:cubicBezTo>
                    <a:pt x="2088093" y="1262866"/>
                    <a:pt x="2088093" y="1351123"/>
                    <a:pt x="2033658" y="1405557"/>
                  </a:cubicBezTo>
                  <a:cubicBezTo>
                    <a:pt x="1979224" y="1459992"/>
                    <a:pt x="1890967" y="1459992"/>
                    <a:pt x="1836532" y="1405557"/>
                  </a:cubicBezTo>
                  <a:cubicBezTo>
                    <a:pt x="1782098" y="1351123"/>
                    <a:pt x="1782098" y="1262866"/>
                    <a:pt x="1836532" y="1208431"/>
                  </a:cubicBezTo>
                  <a:cubicBezTo>
                    <a:pt x="1863750" y="1181214"/>
                    <a:pt x="1899422" y="1167605"/>
                    <a:pt x="1935095" y="1167605"/>
                  </a:cubicBezTo>
                  <a:close/>
                  <a:moveTo>
                    <a:pt x="1301193" y="1167605"/>
                  </a:moveTo>
                  <a:cubicBezTo>
                    <a:pt x="1336866" y="1167605"/>
                    <a:pt x="1372539" y="1181214"/>
                    <a:pt x="1399756" y="1208431"/>
                  </a:cubicBezTo>
                  <a:cubicBezTo>
                    <a:pt x="1454190" y="1262866"/>
                    <a:pt x="1454190" y="1351123"/>
                    <a:pt x="1399756" y="1405557"/>
                  </a:cubicBezTo>
                  <a:cubicBezTo>
                    <a:pt x="1345321" y="1459992"/>
                    <a:pt x="1257064" y="1459992"/>
                    <a:pt x="1202630" y="1405557"/>
                  </a:cubicBezTo>
                  <a:cubicBezTo>
                    <a:pt x="1148195" y="1351123"/>
                    <a:pt x="1148195" y="1262866"/>
                    <a:pt x="1202630" y="1208431"/>
                  </a:cubicBezTo>
                  <a:cubicBezTo>
                    <a:pt x="1229847" y="1181214"/>
                    <a:pt x="1265520" y="1167605"/>
                    <a:pt x="1301193" y="1167605"/>
                  </a:cubicBezTo>
                  <a:close/>
                  <a:moveTo>
                    <a:pt x="176510" y="1102364"/>
                  </a:moveTo>
                  <a:cubicBezTo>
                    <a:pt x="194443" y="1099867"/>
                    <a:pt x="213163" y="1100845"/>
                    <a:pt x="231752" y="1105826"/>
                  </a:cubicBezTo>
                  <a:cubicBezTo>
                    <a:pt x="306111" y="1125750"/>
                    <a:pt x="350240" y="1202183"/>
                    <a:pt x="330315" y="1276542"/>
                  </a:cubicBezTo>
                  <a:cubicBezTo>
                    <a:pt x="310391" y="1350901"/>
                    <a:pt x="233958" y="1395029"/>
                    <a:pt x="159599" y="1375105"/>
                  </a:cubicBezTo>
                  <a:cubicBezTo>
                    <a:pt x="85240" y="1355180"/>
                    <a:pt x="41112" y="1278747"/>
                    <a:pt x="61036" y="1204389"/>
                  </a:cubicBezTo>
                  <a:cubicBezTo>
                    <a:pt x="75980" y="1148619"/>
                    <a:pt x="122709" y="1109855"/>
                    <a:pt x="176510" y="1102364"/>
                  </a:cubicBezTo>
                  <a:close/>
                  <a:moveTo>
                    <a:pt x="3068769" y="1100163"/>
                  </a:moveTo>
                  <a:cubicBezTo>
                    <a:pt x="3122570" y="1107654"/>
                    <a:pt x="3169299" y="1146418"/>
                    <a:pt x="3184243" y="1202188"/>
                  </a:cubicBezTo>
                  <a:cubicBezTo>
                    <a:pt x="3204167" y="1276546"/>
                    <a:pt x="3160039" y="1352979"/>
                    <a:pt x="3085680" y="1372904"/>
                  </a:cubicBezTo>
                  <a:cubicBezTo>
                    <a:pt x="3011321" y="1392828"/>
                    <a:pt x="2934888" y="1348700"/>
                    <a:pt x="2914964" y="1274341"/>
                  </a:cubicBezTo>
                  <a:cubicBezTo>
                    <a:pt x="2895039" y="1199982"/>
                    <a:pt x="2939168" y="1123549"/>
                    <a:pt x="3013527" y="1103625"/>
                  </a:cubicBezTo>
                  <a:cubicBezTo>
                    <a:pt x="3032116" y="1098644"/>
                    <a:pt x="3050836" y="1097666"/>
                    <a:pt x="3068769" y="1100163"/>
                  </a:cubicBezTo>
                  <a:close/>
                  <a:moveTo>
                    <a:pt x="1618144" y="1036320"/>
                  </a:moveTo>
                  <a:cubicBezTo>
                    <a:pt x="1695126" y="1036320"/>
                    <a:pt x="1757533" y="1098727"/>
                    <a:pt x="1757533" y="1175709"/>
                  </a:cubicBezTo>
                  <a:cubicBezTo>
                    <a:pt x="1757533" y="1252691"/>
                    <a:pt x="1695126" y="1315098"/>
                    <a:pt x="1618144" y="1315098"/>
                  </a:cubicBezTo>
                  <a:cubicBezTo>
                    <a:pt x="1541162" y="1315098"/>
                    <a:pt x="1478755" y="1252691"/>
                    <a:pt x="1478755" y="1175709"/>
                  </a:cubicBezTo>
                  <a:cubicBezTo>
                    <a:pt x="1478755" y="1098727"/>
                    <a:pt x="1541162" y="1036320"/>
                    <a:pt x="1618144" y="1036320"/>
                  </a:cubicBezTo>
                  <a:close/>
                  <a:moveTo>
                    <a:pt x="2188338" y="914362"/>
                  </a:moveTo>
                  <a:cubicBezTo>
                    <a:pt x="2224011" y="914362"/>
                    <a:pt x="2259684" y="927971"/>
                    <a:pt x="2286901" y="955188"/>
                  </a:cubicBezTo>
                  <a:cubicBezTo>
                    <a:pt x="2341336" y="1009623"/>
                    <a:pt x="2341336" y="1097880"/>
                    <a:pt x="2286901" y="1152314"/>
                  </a:cubicBezTo>
                  <a:cubicBezTo>
                    <a:pt x="2232467" y="1206749"/>
                    <a:pt x="2144210" y="1206749"/>
                    <a:pt x="2089775" y="1152314"/>
                  </a:cubicBezTo>
                  <a:cubicBezTo>
                    <a:pt x="2035341" y="1097880"/>
                    <a:pt x="2035341" y="1009623"/>
                    <a:pt x="2089775" y="955188"/>
                  </a:cubicBezTo>
                  <a:cubicBezTo>
                    <a:pt x="2116993" y="927971"/>
                    <a:pt x="2152665" y="914362"/>
                    <a:pt x="2188338" y="914362"/>
                  </a:cubicBezTo>
                  <a:close/>
                  <a:moveTo>
                    <a:pt x="1047950" y="914362"/>
                  </a:moveTo>
                  <a:cubicBezTo>
                    <a:pt x="1083623" y="914362"/>
                    <a:pt x="1119296" y="927971"/>
                    <a:pt x="1146513" y="955188"/>
                  </a:cubicBezTo>
                  <a:cubicBezTo>
                    <a:pt x="1200947" y="1009623"/>
                    <a:pt x="1200947" y="1097880"/>
                    <a:pt x="1146513" y="1152314"/>
                  </a:cubicBezTo>
                  <a:cubicBezTo>
                    <a:pt x="1092078" y="1206749"/>
                    <a:pt x="1003821" y="1206749"/>
                    <a:pt x="949387" y="1152314"/>
                  </a:cubicBezTo>
                  <a:cubicBezTo>
                    <a:pt x="894952" y="1097880"/>
                    <a:pt x="894952" y="1009623"/>
                    <a:pt x="949387" y="955188"/>
                  </a:cubicBezTo>
                  <a:cubicBezTo>
                    <a:pt x="976604" y="927971"/>
                    <a:pt x="1012277" y="914362"/>
                    <a:pt x="1047950" y="914362"/>
                  </a:cubicBezTo>
                  <a:close/>
                  <a:moveTo>
                    <a:pt x="636771" y="912854"/>
                  </a:moveTo>
                  <a:cubicBezTo>
                    <a:pt x="654740" y="915084"/>
                    <a:pt x="672568" y="920873"/>
                    <a:pt x="689235" y="930496"/>
                  </a:cubicBezTo>
                  <a:cubicBezTo>
                    <a:pt x="755904" y="968987"/>
                    <a:pt x="778746" y="1054236"/>
                    <a:pt x="740255" y="1120905"/>
                  </a:cubicBezTo>
                  <a:cubicBezTo>
                    <a:pt x="701764" y="1187573"/>
                    <a:pt x="616515" y="1210416"/>
                    <a:pt x="549846" y="1171925"/>
                  </a:cubicBezTo>
                  <a:cubicBezTo>
                    <a:pt x="483178" y="1133434"/>
                    <a:pt x="460335" y="1048184"/>
                    <a:pt x="498826" y="981516"/>
                  </a:cubicBezTo>
                  <a:cubicBezTo>
                    <a:pt x="527695" y="931514"/>
                    <a:pt x="582865" y="906165"/>
                    <a:pt x="636771" y="912854"/>
                  </a:cubicBezTo>
                  <a:close/>
                  <a:moveTo>
                    <a:pt x="2598504" y="912853"/>
                  </a:moveTo>
                  <a:cubicBezTo>
                    <a:pt x="2652411" y="906164"/>
                    <a:pt x="2707581" y="931513"/>
                    <a:pt x="2736449" y="981515"/>
                  </a:cubicBezTo>
                  <a:cubicBezTo>
                    <a:pt x="2774940" y="1048183"/>
                    <a:pt x="2752097" y="1133433"/>
                    <a:pt x="2685429" y="1171924"/>
                  </a:cubicBezTo>
                  <a:cubicBezTo>
                    <a:pt x="2618760" y="1210415"/>
                    <a:pt x="2533511" y="1187572"/>
                    <a:pt x="2495020" y="1120904"/>
                  </a:cubicBezTo>
                  <a:cubicBezTo>
                    <a:pt x="2456529" y="1054235"/>
                    <a:pt x="2479371" y="968986"/>
                    <a:pt x="2546040" y="930495"/>
                  </a:cubicBezTo>
                  <a:cubicBezTo>
                    <a:pt x="2562707" y="920872"/>
                    <a:pt x="2580535" y="915083"/>
                    <a:pt x="2598504" y="912853"/>
                  </a:cubicBezTo>
                  <a:close/>
                  <a:moveTo>
                    <a:pt x="352222" y="744761"/>
                  </a:moveTo>
                  <a:cubicBezTo>
                    <a:pt x="370191" y="746991"/>
                    <a:pt x="388019" y="752780"/>
                    <a:pt x="404686" y="762403"/>
                  </a:cubicBezTo>
                  <a:cubicBezTo>
                    <a:pt x="471355" y="800894"/>
                    <a:pt x="494197" y="886143"/>
                    <a:pt x="455706" y="952812"/>
                  </a:cubicBezTo>
                  <a:cubicBezTo>
                    <a:pt x="417215" y="1019480"/>
                    <a:pt x="331966" y="1042323"/>
                    <a:pt x="265297" y="1003832"/>
                  </a:cubicBezTo>
                  <a:cubicBezTo>
                    <a:pt x="198629" y="965341"/>
                    <a:pt x="175786" y="880091"/>
                    <a:pt x="214277" y="813423"/>
                  </a:cubicBezTo>
                  <a:cubicBezTo>
                    <a:pt x="243146" y="763422"/>
                    <a:pt x="298316" y="738072"/>
                    <a:pt x="352222" y="744761"/>
                  </a:cubicBezTo>
                  <a:close/>
                  <a:moveTo>
                    <a:pt x="2892477" y="742560"/>
                  </a:moveTo>
                  <a:cubicBezTo>
                    <a:pt x="2946384" y="735871"/>
                    <a:pt x="3001553" y="761220"/>
                    <a:pt x="3030422" y="811222"/>
                  </a:cubicBezTo>
                  <a:cubicBezTo>
                    <a:pt x="3068913" y="877890"/>
                    <a:pt x="3046070" y="963140"/>
                    <a:pt x="2979402" y="1001631"/>
                  </a:cubicBezTo>
                  <a:cubicBezTo>
                    <a:pt x="2912733" y="1040122"/>
                    <a:pt x="2827484" y="1017279"/>
                    <a:pt x="2788993" y="950611"/>
                  </a:cubicBezTo>
                  <a:cubicBezTo>
                    <a:pt x="2750502" y="883942"/>
                    <a:pt x="2773344" y="798693"/>
                    <a:pt x="2840013" y="760202"/>
                  </a:cubicBezTo>
                  <a:cubicBezTo>
                    <a:pt x="2856680" y="750579"/>
                    <a:pt x="2874508" y="744790"/>
                    <a:pt x="2892477" y="742560"/>
                  </a:cubicBezTo>
                  <a:close/>
                  <a:moveTo>
                    <a:pt x="1927409" y="740106"/>
                  </a:moveTo>
                  <a:cubicBezTo>
                    <a:pt x="1945515" y="740005"/>
                    <a:pt x="1963940" y="743452"/>
                    <a:pt x="1981707" y="750851"/>
                  </a:cubicBezTo>
                  <a:cubicBezTo>
                    <a:pt x="2052774" y="780443"/>
                    <a:pt x="2086396" y="862045"/>
                    <a:pt x="2056803" y="933112"/>
                  </a:cubicBezTo>
                  <a:cubicBezTo>
                    <a:pt x="2027210" y="1004179"/>
                    <a:pt x="1945608" y="1037800"/>
                    <a:pt x="1874542" y="1008208"/>
                  </a:cubicBezTo>
                  <a:cubicBezTo>
                    <a:pt x="1803475" y="978615"/>
                    <a:pt x="1769853" y="897013"/>
                    <a:pt x="1799446" y="825946"/>
                  </a:cubicBezTo>
                  <a:cubicBezTo>
                    <a:pt x="1821640" y="772646"/>
                    <a:pt x="1873090" y="740409"/>
                    <a:pt x="1927409" y="740106"/>
                  </a:cubicBezTo>
                  <a:close/>
                  <a:moveTo>
                    <a:pt x="1318594" y="736767"/>
                  </a:moveTo>
                  <a:cubicBezTo>
                    <a:pt x="1372906" y="737666"/>
                    <a:pt x="1423999" y="770466"/>
                    <a:pt x="1445607" y="824006"/>
                  </a:cubicBezTo>
                  <a:cubicBezTo>
                    <a:pt x="1474419" y="895393"/>
                    <a:pt x="1439904" y="976621"/>
                    <a:pt x="1368517" y="1005433"/>
                  </a:cubicBezTo>
                  <a:cubicBezTo>
                    <a:pt x="1297129" y="1034244"/>
                    <a:pt x="1215901" y="999729"/>
                    <a:pt x="1187090" y="928342"/>
                  </a:cubicBezTo>
                  <a:cubicBezTo>
                    <a:pt x="1158279" y="856955"/>
                    <a:pt x="1192794" y="775727"/>
                    <a:pt x="1264181" y="746915"/>
                  </a:cubicBezTo>
                  <a:cubicBezTo>
                    <a:pt x="1282028" y="739713"/>
                    <a:pt x="1300490" y="736468"/>
                    <a:pt x="1318594" y="736767"/>
                  </a:cubicBezTo>
                  <a:close/>
                  <a:moveTo>
                    <a:pt x="1618144" y="678180"/>
                  </a:moveTo>
                  <a:cubicBezTo>
                    <a:pt x="1695126" y="678180"/>
                    <a:pt x="1757533" y="740587"/>
                    <a:pt x="1757533" y="817569"/>
                  </a:cubicBezTo>
                  <a:cubicBezTo>
                    <a:pt x="1757533" y="894551"/>
                    <a:pt x="1695126" y="956958"/>
                    <a:pt x="1618144" y="956958"/>
                  </a:cubicBezTo>
                  <a:cubicBezTo>
                    <a:pt x="1541162" y="956958"/>
                    <a:pt x="1478755" y="894551"/>
                    <a:pt x="1478755" y="817569"/>
                  </a:cubicBezTo>
                  <a:cubicBezTo>
                    <a:pt x="1478755" y="740587"/>
                    <a:pt x="1541162" y="678180"/>
                    <a:pt x="1618144" y="678180"/>
                  </a:cubicBezTo>
                  <a:close/>
                  <a:moveTo>
                    <a:pt x="2433499" y="673011"/>
                  </a:moveTo>
                  <a:cubicBezTo>
                    <a:pt x="2469172" y="673011"/>
                    <a:pt x="2504845" y="686620"/>
                    <a:pt x="2532062" y="713837"/>
                  </a:cubicBezTo>
                  <a:cubicBezTo>
                    <a:pt x="2586497" y="768272"/>
                    <a:pt x="2586497" y="856529"/>
                    <a:pt x="2532062" y="910963"/>
                  </a:cubicBezTo>
                  <a:cubicBezTo>
                    <a:pt x="2477628" y="965398"/>
                    <a:pt x="2389371" y="965398"/>
                    <a:pt x="2334936" y="910963"/>
                  </a:cubicBezTo>
                  <a:cubicBezTo>
                    <a:pt x="2280502" y="856529"/>
                    <a:pt x="2280502" y="768272"/>
                    <a:pt x="2334936" y="713837"/>
                  </a:cubicBezTo>
                  <a:cubicBezTo>
                    <a:pt x="2362154" y="686620"/>
                    <a:pt x="2397826" y="673011"/>
                    <a:pt x="2433499" y="673011"/>
                  </a:cubicBezTo>
                  <a:close/>
                  <a:moveTo>
                    <a:pt x="802789" y="673011"/>
                  </a:moveTo>
                  <a:cubicBezTo>
                    <a:pt x="838462" y="673011"/>
                    <a:pt x="874135" y="686620"/>
                    <a:pt x="901352" y="713837"/>
                  </a:cubicBezTo>
                  <a:cubicBezTo>
                    <a:pt x="955786" y="768272"/>
                    <a:pt x="955786" y="856529"/>
                    <a:pt x="901352" y="910963"/>
                  </a:cubicBezTo>
                  <a:cubicBezTo>
                    <a:pt x="846917" y="965398"/>
                    <a:pt x="758660" y="965398"/>
                    <a:pt x="704226" y="910963"/>
                  </a:cubicBezTo>
                  <a:cubicBezTo>
                    <a:pt x="649791" y="856529"/>
                    <a:pt x="649791" y="768272"/>
                    <a:pt x="704226" y="713837"/>
                  </a:cubicBezTo>
                  <a:cubicBezTo>
                    <a:pt x="731443" y="686620"/>
                    <a:pt x="767116" y="673011"/>
                    <a:pt x="802789" y="673011"/>
                  </a:cubicBezTo>
                  <a:close/>
                  <a:moveTo>
                    <a:pt x="2211916" y="490795"/>
                  </a:moveTo>
                  <a:cubicBezTo>
                    <a:pt x="2229885" y="493025"/>
                    <a:pt x="2247714" y="498814"/>
                    <a:pt x="2264381" y="508437"/>
                  </a:cubicBezTo>
                  <a:cubicBezTo>
                    <a:pt x="2331049" y="546928"/>
                    <a:pt x="2353892" y="632177"/>
                    <a:pt x="2315401" y="698846"/>
                  </a:cubicBezTo>
                  <a:cubicBezTo>
                    <a:pt x="2276910" y="765514"/>
                    <a:pt x="2191660" y="788357"/>
                    <a:pt x="2124992" y="749866"/>
                  </a:cubicBezTo>
                  <a:cubicBezTo>
                    <a:pt x="2058323" y="711375"/>
                    <a:pt x="2035481" y="626125"/>
                    <a:pt x="2073972" y="559457"/>
                  </a:cubicBezTo>
                  <a:cubicBezTo>
                    <a:pt x="2102840" y="509455"/>
                    <a:pt x="2158010" y="484106"/>
                    <a:pt x="2211916" y="490795"/>
                  </a:cubicBezTo>
                  <a:close/>
                  <a:moveTo>
                    <a:pt x="1023359" y="490794"/>
                  </a:moveTo>
                  <a:cubicBezTo>
                    <a:pt x="1077265" y="484105"/>
                    <a:pt x="1132435" y="509454"/>
                    <a:pt x="1161303" y="559456"/>
                  </a:cubicBezTo>
                  <a:cubicBezTo>
                    <a:pt x="1199794" y="626124"/>
                    <a:pt x="1176952" y="711374"/>
                    <a:pt x="1110283" y="749865"/>
                  </a:cubicBezTo>
                  <a:cubicBezTo>
                    <a:pt x="1043615" y="788356"/>
                    <a:pt x="958365" y="765513"/>
                    <a:pt x="919874" y="698845"/>
                  </a:cubicBezTo>
                  <a:cubicBezTo>
                    <a:pt x="881383" y="632176"/>
                    <a:pt x="904226" y="546927"/>
                    <a:pt x="970894" y="508436"/>
                  </a:cubicBezTo>
                  <a:cubicBezTo>
                    <a:pt x="987561" y="498813"/>
                    <a:pt x="1005390" y="493024"/>
                    <a:pt x="1023359" y="490794"/>
                  </a:cubicBezTo>
                  <a:close/>
                  <a:moveTo>
                    <a:pt x="2667884" y="434816"/>
                  </a:moveTo>
                  <a:cubicBezTo>
                    <a:pt x="2703557" y="434816"/>
                    <a:pt x="2739230" y="448425"/>
                    <a:pt x="2766447" y="475642"/>
                  </a:cubicBezTo>
                  <a:cubicBezTo>
                    <a:pt x="2820882" y="530077"/>
                    <a:pt x="2820882" y="618334"/>
                    <a:pt x="2766447" y="672768"/>
                  </a:cubicBezTo>
                  <a:cubicBezTo>
                    <a:pt x="2712013" y="727203"/>
                    <a:pt x="2623756" y="727203"/>
                    <a:pt x="2569321" y="672768"/>
                  </a:cubicBezTo>
                  <a:cubicBezTo>
                    <a:pt x="2514887" y="618334"/>
                    <a:pt x="2514887" y="530077"/>
                    <a:pt x="2569321" y="475642"/>
                  </a:cubicBezTo>
                  <a:cubicBezTo>
                    <a:pt x="2596539" y="448425"/>
                    <a:pt x="2632211" y="434816"/>
                    <a:pt x="2667884" y="434816"/>
                  </a:cubicBezTo>
                  <a:close/>
                  <a:moveTo>
                    <a:pt x="574205" y="434816"/>
                  </a:moveTo>
                  <a:cubicBezTo>
                    <a:pt x="609878" y="434816"/>
                    <a:pt x="645551" y="448425"/>
                    <a:pt x="672768" y="475642"/>
                  </a:cubicBezTo>
                  <a:cubicBezTo>
                    <a:pt x="727202" y="530077"/>
                    <a:pt x="727202" y="618334"/>
                    <a:pt x="672768" y="672768"/>
                  </a:cubicBezTo>
                  <a:cubicBezTo>
                    <a:pt x="618333" y="727203"/>
                    <a:pt x="530076" y="727203"/>
                    <a:pt x="475642" y="672768"/>
                  </a:cubicBezTo>
                  <a:cubicBezTo>
                    <a:pt x="421207" y="618334"/>
                    <a:pt x="421207" y="530077"/>
                    <a:pt x="475642" y="475642"/>
                  </a:cubicBezTo>
                  <a:cubicBezTo>
                    <a:pt x="502859" y="448425"/>
                    <a:pt x="538532" y="434816"/>
                    <a:pt x="574205" y="434816"/>
                  </a:cubicBezTo>
                  <a:close/>
                  <a:moveTo>
                    <a:pt x="1897419" y="375856"/>
                  </a:moveTo>
                  <a:cubicBezTo>
                    <a:pt x="1915353" y="373359"/>
                    <a:pt x="1934072" y="374337"/>
                    <a:pt x="1952662" y="379318"/>
                  </a:cubicBezTo>
                  <a:cubicBezTo>
                    <a:pt x="2027021" y="399242"/>
                    <a:pt x="2071149" y="475675"/>
                    <a:pt x="2051225" y="550034"/>
                  </a:cubicBezTo>
                  <a:cubicBezTo>
                    <a:pt x="2031300" y="624393"/>
                    <a:pt x="1954868" y="668521"/>
                    <a:pt x="1880509" y="648597"/>
                  </a:cubicBezTo>
                  <a:cubicBezTo>
                    <a:pt x="1806150" y="628672"/>
                    <a:pt x="1762021" y="552239"/>
                    <a:pt x="1781946" y="477881"/>
                  </a:cubicBezTo>
                  <a:cubicBezTo>
                    <a:pt x="1796889" y="422112"/>
                    <a:pt x="1843618" y="383347"/>
                    <a:pt x="1897419" y="375856"/>
                  </a:cubicBezTo>
                  <a:close/>
                  <a:moveTo>
                    <a:pt x="1338868" y="375855"/>
                  </a:moveTo>
                  <a:cubicBezTo>
                    <a:pt x="1392669" y="383346"/>
                    <a:pt x="1439398" y="422110"/>
                    <a:pt x="1454341" y="477880"/>
                  </a:cubicBezTo>
                  <a:cubicBezTo>
                    <a:pt x="1474266" y="552238"/>
                    <a:pt x="1430137" y="628671"/>
                    <a:pt x="1355778" y="648596"/>
                  </a:cubicBezTo>
                  <a:cubicBezTo>
                    <a:pt x="1281419" y="668520"/>
                    <a:pt x="1204987" y="624392"/>
                    <a:pt x="1185062" y="550033"/>
                  </a:cubicBezTo>
                  <a:cubicBezTo>
                    <a:pt x="1165138" y="475674"/>
                    <a:pt x="1209266" y="399241"/>
                    <a:pt x="1283625" y="379317"/>
                  </a:cubicBezTo>
                  <a:cubicBezTo>
                    <a:pt x="1302215" y="374336"/>
                    <a:pt x="1320934" y="373358"/>
                    <a:pt x="1338868" y="375855"/>
                  </a:cubicBezTo>
                  <a:close/>
                  <a:moveTo>
                    <a:pt x="1618144" y="335280"/>
                  </a:moveTo>
                  <a:cubicBezTo>
                    <a:pt x="1695126" y="335280"/>
                    <a:pt x="1757533" y="397687"/>
                    <a:pt x="1757533" y="474669"/>
                  </a:cubicBezTo>
                  <a:cubicBezTo>
                    <a:pt x="1757533" y="551651"/>
                    <a:pt x="1695126" y="614058"/>
                    <a:pt x="1618144" y="614058"/>
                  </a:cubicBezTo>
                  <a:cubicBezTo>
                    <a:pt x="1541162" y="614058"/>
                    <a:pt x="1478755" y="551651"/>
                    <a:pt x="1478755" y="474669"/>
                  </a:cubicBezTo>
                  <a:cubicBezTo>
                    <a:pt x="1478755" y="397687"/>
                    <a:pt x="1541162" y="335280"/>
                    <a:pt x="1618144" y="335280"/>
                  </a:cubicBezTo>
                  <a:close/>
                  <a:moveTo>
                    <a:pt x="870139" y="200677"/>
                  </a:moveTo>
                  <a:cubicBezTo>
                    <a:pt x="924045" y="193988"/>
                    <a:pt x="979215" y="219337"/>
                    <a:pt x="1008083" y="269339"/>
                  </a:cubicBezTo>
                  <a:cubicBezTo>
                    <a:pt x="1046574" y="336007"/>
                    <a:pt x="1023732" y="421256"/>
                    <a:pt x="957063" y="459748"/>
                  </a:cubicBezTo>
                  <a:cubicBezTo>
                    <a:pt x="890395" y="498239"/>
                    <a:pt x="805145" y="475396"/>
                    <a:pt x="766654" y="408728"/>
                  </a:cubicBezTo>
                  <a:cubicBezTo>
                    <a:pt x="728163" y="342059"/>
                    <a:pt x="751006" y="256810"/>
                    <a:pt x="817674" y="218319"/>
                  </a:cubicBezTo>
                  <a:cubicBezTo>
                    <a:pt x="834342" y="208696"/>
                    <a:pt x="852170" y="202907"/>
                    <a:pt x="870139" y="200677"/>
                  </a:cubicBezTo>
                  <a:close/>
                  <a:moveTo>
                    <a:pt x="2375140" y="198476"/>
                  </a:moveTo>
                  <a:cubicBezTo>
                    <a:pt x="2393109" y="200706"/>
                    <a:pt x="2410938" y="206495"/>
                    <a:pt x="2427605" y="216118"/>
                  </a:cubicBezTo>
                  <a:cubicBezTo>
                    <a:pt x="2494273" y="254609"/>
                    <a:pt x="2517116" y="339858"/>
                    <a:pt x="2478625" y="406527"/>
                  </a:cubicBezTo>
                  <a:cubicBezTo>
                    <a:pt x="2440134" y="473195"/>
                    <a:pt x="2354884" y="496038"/>
                    <a:pt x="2288216" y="457546"/>
                  </a:cubicBezTo>
                  <a:cubicBezTo>
                    <a:pt x="2221547" y="419056"/>
                    <a:pt x="2198705" y="333806"/>
                    <a:pt x="2237196" y="267138"/>
                  </a:cubicBezTo>
                  <a:cubicBezTo>
                    <a:pt x="2266064" y="217136"/>
                    <a:pt x="2321234" y="191787"/>
                    <a:pt x="2375140" y="198476"/>
                  </a:cubicBezTo>
                  <a:close/>
                  <a:moveTo>
                    <a:pt x="1255590" y="53323"/>
                  </a:moveTo>
                  <a:cubicBezTo>
                    <a:pt x="1309391" y="60814"/>
                    <a:pt x="1356120" y="99578"/>
                    <a:pt x="1371063" y="155348"/>
                  </a:cubicBezTo>
                  <a:cubicBezTo>
                    <a:pt x="1390988" y="229706"/>
                    <a:pt x="1346859" y="306139"/>
                    <a:pt x="1272500" y="326063"/>
                  </a:cubicBezTo>
                  <a:cubicBezTo>
                    <a:pt x="1198141" y="345988"/>
                    <a:pt x="1121709" y="301859"/>
                    <a:pt x="1101784" y="227501"/>
                  </a:cubicBezTo>
                  <a:cubicBezTo>
                    <a:pt x="1081860" y="153142"/>
                    <a:pt x="1125988" y="76709"/>
                    <a:pt x="1200347" y="56785"/>
                  </a:cubicBezTo>
                  <a:cubicBezTo>
                    <a:pt x="1218937" y="51804"/>
                    <a:pt x="1237656" y="50826"/>
                    <a:pt x="1255590" y="53323"/>
                  </a:cubicBezTo>
                  <a:close/>
                  <a:moveTo>
                    <a:pt x="1989109" y="51122"/>
                  </a:moveTo>
                  <a:cubicBezTo>
                    <a:pt x="2007043" y="48625"/>
                    <a:pt x="2025762" y="49603"/>
                    <a:pt x="2044352" y="54584"/>
                  </a:cubicBezTo>
                  <a:cubicBezTo>
                    <a:pt x="2118711" y="74508"/>
                    <a:pt x="2162839" y="150941"/>
                    <a:pt x="2142915" y="225300"/>
                  </a:cubicBezTo>
                  <a:cubicBezTo>
                    <a:pt x="2122990" y="299658"/>
                    <a:pt x="2046558" y="343787"/>
                    <a:pt x="1972199" y="323863"/>
                  </a:cubicBezTo>
                  <a:cubicBezTo>
                    <a:pt x="1897840" y="303938"/>
                    <a:pt x="1853711" y="227505"/>
                    <a:pt x="1873636" y="153147"/>
                  </a:cubicBezTo>
                  <a:cubicBezTo>
                    <a:pt x="1888579" y="97378"/>
                    <a:pt x="1935308" y="58613"/>
                    <a:pt x="1989109" y="51122"/>
                  </a:cubicBezTo>
                  <a:close/>
                  <a:moveTo>
                    <a:pt x="1618144" y="0"/>
                  </a:moveTo>
                  <a:cubicBezTo>
                    <a:pt x="1695126" y="0"/>
                    <a:pt x="1757533" y="62407"/>
                    <a:pt x="1757533" y="139389"/>
                  </a:cubicBezTo>
                  <a:cubicBezTo>
                    <a:pt x="1757533" y="216371"/>
                    <a:pt x="1695126" y="278778"/>
                    <a:pt x="1618144" y="278778"/>
                  </a:cubicBezTo>
                  <a:cubicBezTo>
                    <a:pt x="1541162" y="278778"/>
                    <a:pt x="1478755" y="216371"/>
                    <a:pt x="1478755" y="139389"/>
                  </a:cubicBezTo>
                  <a:cubicBezTo>
                    <a:pt x="1478755" y="62407"/>
                    <a:pt x="1541162" y="0"/>
                    <a:pt x="1618144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EEDAD77B-A3E6-4EB6-BA86-9CB03A640DDE}"/>
                </a:ext>
              </a:extLst>
            </p:cNvPr>
            <p:cNvSpPr/>
            <p:nvPr/>
          </p:nvSpPr>
          <p:spPr>
            <a:xfrm>
              <a:off x="1914084" y="4748616"/>
              <a:ext cx="897222" cy="897222"/>
            </a:xfrm>
            <a:custGeom>
              <a:avLst/>
              <a:gdLst>
                <a:gd name="connsiteX0" fmla="*/ 1618144 w 3247890"/>
                <a:gd name="connsiteY0" fmla="*/ 2969112 h 3247890"/>
                <a:gd name="connsiteX1" fmla="*/ 1757533 w 3247890"/>
                <a:gd name="connsiteY1" fmla="*/ 3108501 h 3247890"/>
                <a:gd name="connsiteX2" fmla="*/ 1618144 w 3247890"/>
                <a:gd name="connsiteY2" fmla="*/ 3247890 h 3247890"/>
                <a:gd name="connsiteX3" fmla="*/ 1478755 w 3247890"/>
                <a:gd name="connsiteY3" fmla="*/ 3108501 h 3247890"/>
                <a:gd name="connsiteX4" fmla="*/ 1618144 w 3247890"/>
                <a:gd name="connsiteY4" fmla="*/ 2969112 h 3247890"/>
                <a:gd name="connsiteX5" fmla="*/ 2024052 w 3247890"/>
                <a:gd name="connsiteY5" fmla="*/ 2921265 h 3247890"/>
                <a:gd name="connsiteX6" fmla="*/ 2139526 w 3247890"/>
                <a:gd name="connsiteY6" fmla="*/ 3023290 h 3247890"/>
                <a:gd name="connsiteX7" fmla="*/ 2040963 w 3247890"/>
                <a:gd name="connsiteY7" fmla="*/ 3194006 h 3247890"/>
                <a:gd name="connsiteX8" fmla="*/ 1870247 w 3247890"/>
                <a:gd name="connsiteY8" fmla="*/ 3095443 h 3247890"/>
                <a:gd name="connsiteX9" fmla="*/ 1968810 w 3247890"/>
                <a:gd name="connsiteY9" fmla="*/ 2924727 h 3247890"/>
                <a:gd name="connsiteX10" fmla="*/ 2024052 w 3247890"/>
                <a:gd name="connsiteY10" fmla="*/ 2921265 h 3247890"/>
                <a:gd name="connsiteX11" fmla="*/ 1220647 w 3247890"/>
                <a:gd name="connsiteY11" fmla="*/ 2919064 h 3247890"/>
                <a:gd name="connsiteX12" fmla="*/ 1275889 w 3247890"/>
                <a:gd name="connsiteY12" fmla="*/ 2922526 h 3247890"/>
                <a:gd name="connsiteX13" fmla="*/ 1374452 w 3247890"/>
                <a:gd name="connsiteY13" fmla="*/ 3093242 h 3247890"/>
                <a:gd name="connsiteX14" fmla="*/ 1203736 w 3247890"/>
                <a:gd name="connsiteY14" fmla="*/ 3191805 h 3247890"/>
                <a:gd name="connsiteX15" fmla="*/ 1105173 w 3247890"/>
                <a:gd name="connsiteY15" fmla="*/ 3021089 h 3247890"/>
                <a:gd name="connsiteX16" fmla="*/ 1220647 w 3247890"/>
                <a:gd name="connsiteY16" fmla="*/ 2919064 h 3247890"/>
                <a:gd name="connsiteX17" fmla="*/ 2354695 w 3247890"/>
                <a:gd name="connsiteY17" fmla="*/ 2772003 h 3247890"/>
                <a:gd name="connsiteX18" fmla="*/ 2492640 w 3247890"/>
                <a:gd name="connsiteY18" fmla="*/ 2840665 h 3247890"/>
                <a:gd name="connsiteX19" fmla="*/ 2441620 w 3247890"/>
                <a:gd name="connsiteY19" fmla="*/ 3031074 h 3247890"/>
                <a:gd name="connsiteX20" fmla="*/ 2251211 w 3247890"/>
                <a:gd name="connsiteY20" fmla="*/ 2980054 h 3247890"/>
                <a:gd name="connsiteX21" fmla="*/ 2302231 w 3247890"/>
                <a:gd name="connsiteY21" fmla="*/ 2789645 h 3247890"/>
                <a:gd name="connsiteX22" fmla="*/ 2354695 w 3247890"/>
                <a:gd name="connsiteY22" fmla="*/ 2772003 h 3247890"/>
                <a:gd name="connsiteX23" fmla="*/ 890584 w 3247890"/>
                <a:gd name="connsiteY23" fmla="*/ 2769802 h 3247890"/>
                <a:gd name="connsiteX24" fmla="*/ 943048 w 3247890"/>
                <a:gd name="connsiteY24" fmla="*/ 2787444 h 3247890"/>
                <a:gd name="connsiteX25" fmla="*/ 994068 w 3247890"/>
                <a:gd name="connsiteY25" fmla="*/ 2977853 h 3247890"/>
                <a:gd name="connsiteX26" fmla="*/ 803659 w 3247890"/>
                <a:gd name="connsiteY26" fmla="*/ 3028873 h 3247890"/>
                <a:gd name="connsiteX27" fmla="*/ 752639 w 3247890"/>
                <a:gd name="connsiteY27" fmla="*/ 2838464 h 3247890"/>
                <a:gd name="connsiteX28" fmla="*/ 890584 w 3247890"/>
                <a:gd name="connsiteY28" fmla="*/ 2769802 h 3247890"/>
                <a:gd name="connsiteX29" fmla="*/ 1618144 w 3247890"/>
                <a:gd name="connsiteY29" fmla="*/ 2641452 h 3247890"/>
                <a:gd name="connsiteX30" fmla="*/ 1757533 w 3247890"/>
                <a:gd name="connsiteY30" fmla="*/ 2780841 h 3247890"/>
                <a:gd name="connsiteX31" fmla="*/ 1618144 w 3247890"/>
                <a:gd name="connsiteY31" fmla="*/ 2920230 h 3247890"/>
                <a:gd name="connsiteX32" fmla="*/ 1478755 w 3247890"/>
                <a:gd name="connsiteY32" fmla="*/ 2780841 h 3247890"/>
                <a:gd name="connsiteX33" fmla="*/ 1618144 w 3247890"/>
                <a:gd name="connsiteY33" fmla="*/ 2641452 h 3247890"/>
                <a:gd name="connsiteX34" fmla="*/ 1300537 w 3247890"/>
                <a:gd name="connsiteY34" fmla="*/ 2603448 h 3247890"/>
                <a:gd name="connsiteX35" fmla="*/ 1355779 w 3247890"/>
                <a:gd name="connsiteY35" fmla="*/ 2606910 h 3247890"/>
                <a:gd name="connsiteX36" fmla="*/ 1454342 w 3247890"/>
                <a:gd name="connsiteY36" fmla="*/ 2777626 h 3247890"/>
                <a:gd name="connsiteX37" fmla="*/ 1283626 w 3247890"/>
                <a:gd name="connsiteY37" fmla="*/ 2876189 h 3247890"/>
                <a:gd name="connsiteX38" fmla="*/ 1185063 w 3247890"/>
                <a:gd name="connsiteY38" fmla="*/ 2705473 h 3247890"/>
                <a:gd name="connsiteX39" fmla="*/ 1300537 w 3247890"/>
                <a:gd name="connsiteY39" fmla="*/ 2603448 h 3247890"/>
                <a:gd name="connsiteX40" fmla="*/ 1935750 w 3247890"/>
                <a:gd name="connsiteY40" fmla="*/ 2603447 h 3247890"/>
                <a:gd name="connsiteX41" fmla="*/ 2051224 w 3247890"/>
                <a:gd name="connsiteY41" fmla="*/ 2705472 h 3247890"/>
                <a:gd name="connsiteX42" fmla="*/ 1952661 w 3247890"/>
                <a:gd name="connsiteY42" fmla="*/ 2876188 h 3247890"/>
                <a:gd name="connsiteX43" fmla="*/ 1781945 w 3247890"/>
                <a:gd name="connsiteY43" fmla="*/ 2777625 h 3247890"/>
                <a:gd name="connsiteX44" fmla="*/ 1880508 w 3247890"/>
                <a:gd name="connsiteY44" fmla="*/ 2606909 h 3247890"/>
                <a:gd name="connsiteX45" fmla="*/ 1935750 w 3247890"/>
                <a:gd name="connsiteY45" fmla="*/ 2603447 h 3247890"/>
                <a:gd name="connsiteX46" fmla="*/ 2673685 w 3247890"/>
                <a:gd name="connsiteY46" fmla="*/ 2534296 h 3247890"/>
                <a:gd name="connsiteX47" fmla="*/ 2772248 w 3247890"/>
                <a:gd name="connsiteY47" fmla="*/ 2575122 h 3247890"/>
                <a:gd name="connsiteX48" fmla="*/ 2772248 w 3247890"/>
                <a:gd name="connsiteY48" fmla="*/ 2772248 h 3247890"/>
                <a:gd name="connsiteX49" fmla="*/ 2575122 w 3247890"/>
                <a:gd name="connsiteY49" fmla="*/ 2772248 h 3247890"/>
                <a:gd name="connsiteX50" fmla="*/ 2575122 w 3247890"/>
                <a:gd name="connsiteY50" fmla="*/ 2575122 h 3247890"/>
                <a:gd name="connsiteX51" fmla="*/ 2673685 w 3247890"/>
                <a:gd name="connsiteY51" fmla="*/ 2534296 h 3247890"/>
                <a:gd name="connsiteX52" fmla="*/ 568404 w 3247890"/>
                <a:gd name="connsiteY52" fmla="*/ 2534296 h 3247890"/>
                <a:gd name="connsiteX53" fmla="*/ 666967 w 3247890"/>
                <a:gd name="connsiteY53" fmla="*/ 2575122 h 3247890"/>
                <a:gd name="connsiteX54" fmla="*/ 666967 w 3247890"/>
                <a:gd name="connsiteY54" fmla="*/ 2772248 h 3247890"/>
                <a:gd name="connsiteX55" fmla="*/ 469841 w 3247890"/>
                <a:gd name="connsiteY55" fmla="*/ 2772248 h 3247890"/>
                <a:gd name="connsiteX56" fmla="*/ 469841 w 3247890"/>
                <a:gd name="connsiteY56" fmla="*/ 2575122 h 3247890"/>
                <a:gd name="connsiteX57" fmla="*/ 568404 w 3247890"/>
                <a:gd name="connsiteY57" fmla="*/ 2534296 h 3247890"/>
                <a:gd name="connsiteX58" fmla="*/ 1058830 w 3247890"/>
                <a:gd name="connsiteY58" fmla="*/ 2487999 h 3247890"/>
                <a:gd name="connsiteX59" fmla="*/ 1111294 w 3247890"/>
                <a:gd name="connsiteY59" fmla="*/ 2505641 h 3247890"/>
                <a:gd name="connsiteX60" fmla="*/ 1162314 w 3247890"/>
                <a:gd name="connsiteY60" fmla="*/ 2696050 h 3247890"/>
                <a:gd name="connsiteX61" fmla="*/ 971905 w 3247890"/>
                <a:gd name="connsiteY61" fmla="*/ 2747070 h 3247890"/>
                <a:gd name="connsiteX62" fmla="*/ 920885 w 3247890"/>
                <a:gd name="connsiteY62" fmla="*/ 2556661 h 3247890"/>
                <a:gd name="connsiteX63" fmla="*/ 1058830 w 3247890"/>
                <a:gd name="connsiteY63" fmla="*/ 2487999 h 3247890"/>
                <a:gd name="connsiteX64" fmla="*/ 2176445 w 3247890"/>
                <a:gd name="connsiteY64" fmla="*/ 2487998 h 3247890"/>
                <a:gd name="connsiteX65" fmla="*/ 2314390 w 3247890"/>
                <a:gd name="connsiteY65" fmla="*/ 2556660 h 3247890"/>
                <a:gd name="connsiteX66" fmla="*/ 2263370 w 3247890"/>
                <a:gd name="connsiteY66" fmla="*/ 2747069 h 3247890"/>
                <a:gd name="connsiteX67" fmla="*/ 2072961 w 3247890"/>
                <a:gd name="connsiteY67" fmla="*/ 2696049 h 3247890"/>
                <a:gd name="connsiteX68" fmla="*/ 2123981 w 3247890"/>
                <a:gd name="connsiteY68" fmla="*/ 2505640 h 3247890"/>
                <a:gd name="connsiteX69" fmla="*/ 2176445 w 3247890"/>
                <a:gd name="connsiteY69" fmla="*/ 2487998 h 3247890"/>
                <a:gd name="connsiteX70" fmla="*/ 2433499 w 3247890"/>
                <a:gd name="connsiteY70" fmla="*/ 2303721 h 3247890"/>
                <a:gd name="connsiteX71" fmla="*/ 2532062 w 3247890"/>
                <a:gd name="connsiteY71" fmla="*/ 2344547 h 3247890"/>
                <a:gd name="connsiteX72" fmla="*/ 2532062 w 3247890"/>
                <a:gd name="connsiteY72" fmla="*/ 2541673 h 3247890"/>
                <a:gd name="connsiteX73" fmla="*/ 2334936 w 3247890"/>
                <a:gd name="connsiteY73" fmla="*/ 2541673 h 3247890"/>
                <a:gd name="connsiteX74" fmla="*/ 2334936 w 3247890"/>
                <a:gd name="connsiteY74" fmla="*/ 2344547 h 3247890"/>
                <a:gd name="connsiteX75" fmla="*/ 2433499 w 3247890"/>
                <a:gd name="connsiteY75" fmla="*/ 2303721 h 3247890"/>
                <a:gd name="connsiteX76" fmla="*/ 802789 w 3247890"/>
                <a:gd name="connsiteY76" fmla="*/ 2303721 h 3247890"/>
                <a:gd name="connsiteX77" fmla="*/ 901352 w 3247890"/>
                <a:gd name="connsiteY77" fmla="*/ 2344547 h 3247890"/>
                <a:gd name="connsiteX78" fmla="*/ 901352 w 3247890"/>
                <a:gd name="connsiteY78" fmla="*/ 2541673 h 3247890"/>
                <a:gd name="connsiteX79" fmla="*/ 704226 w 3247890"/>
                <a:gd name="connsiteY79" fmla="*/ 2541673 h 3247890"/>
                <a:gd name="connsiteX80" fmla="*/ 704226 w 3247890"/>
                <a:gd name="connsiteY80" fmla="*/ 2344547 h 3247890"/>
                <a:gd name="connsiteX81" fmla="*/ 802789 w 3247890"/>
                <a:gd name="connsiteY81" fmla="*/ 2303721 h 3247890"/>
                <a:gd name="connsiteX82" fmla="*/ 1618144 w 3247890"/>
                <a:gd name="connsiteY82" fmla="*/ 2290932 h 3247890"/>
                <a:gd name="connsiteX83" fmla="*/ 1757533 w 3247890"/>
                <a:gd name="connsiteY83" fmla="*/ 2430321 h 3247890"/>
                <a:gd name="connsiteX84" fmla="*/ 1618144 w 3247890"/>
                <a:gd name="connsiteY84" fmla="*/ 2569710 h 3247890"/>
                <a:gd name="connsiteX85" fmla="*/ 1478755 w 3247890"/>
                <a:gd name="connsiteY85" fmla="*/ 2430321 h 3247890"/>
                <a:gd name="connsiteX86" fmla="*/ 1618144 w 3247890"/>
                <a:gd name="connsiteY86" fmla="*/ 2290932 h 3247890"/>
                <a:gd name="connsiteX87" fmla="*/ 1922184 w 3247890"/>
                <a:gd name="connsiteY87" fmla="*/ 2232309 h 3247890"/>
                <a:gd name="connsiteX88" fmla="*/ 2049198 w 3247890"/>
                <a:gd name="connsiteY88" fmla="*/ 2319548 h 3247890"/>
                <a:gd name="connsiteX89" fmla="*/ 1972107 w 3247890"/>
                <a:gd name="connsiteY89" fmla="*/ 2500975 h 3247890"/>
                <a:gd name="connsiteX90" fmla="*/ 1790681 w 3247890"/>
                <a:gd name="connsiteY90" fmla="*/ 2423884 h 3247890"/>
                <a:gd name="connsiteX91" fmla="*/ 1867771 w 3247890"/>
                <a:gd name="connsiteY91" fmla="*/ 2242457 h 3247890"/>
                <a:gd name="connsiteX92" fmla="*/ 1922184 w 3247890"/>
                <a:gd name="connsiteY92" fmla="*/ 2232309 h 3247890"/>
                <a:gd name="connsiteX93" fmla="*/ 2923548 w 3247890"/>
                <a:gd name="connsiteY93" fmla="*/ 2229317 h 3247890"/>
                <a:gd name="connsiteX94" fmla="*/ 2976013 w 3247890"/>
                <a:gd name="connsiteY94" fmla="*/ 2246959 h 3247890"/>
                <a:gd name="connsiteX95" fmla="*/ 3027033 w 3247890"/>
                <a:gd name="connsiteY95" fmla="*/ 2437368 h 3247890"/>
                <a:gd name="connsiteX96" fmla="*/ 2836624 w 3247890"/>
                <a:gd name="connsiteY96" fmla="*/ 2488388 h 3247890"/>
                <a:gd name="connsiteX97" fmla="*/ 2785604 w 3247890"/>
                <a:gd name="connsiteY97" fmla="*/ 2297979 h 3247890"/>
                <a:gd name="connsiteX98" fmla="*/ 2923548 w 3247890"/>
                <a:gd name="connsiteY98" fmla="*/ 2229317 h 3247890"/>
                <a:gd name="connsiteX99" fmla="*/ 1307448 w 3247890"/>
                <a:gd name="connsiteY99" fmla="*/ 2228938 h 3247890"/>
                <a:gd name="connsiteX100" fmla="*/ 1361746 w 3247890"/>
                <a:gd name="connsiteY100" fmla="*/ 2239683 h 3247890"/>
                <a:gd name="connsiteX101" fmla="*/ 1436842 w 3247890"/>
                <a:gd name="connsiteY101" fmla="*/ 2421944 h 3247890"/>
                <a:gd name="connsiteX102" fmla="*/ 1254581 w 3247890"/>
                <a:gd name="connsiteY102" fmla="*/ 2497040 h 3247890"/>
                <a:gd name="connsiteX103" fmla="*/ 1179485 w 3247890"/>
                <a:gd name="connsiteY103" fmla="*/ 2314778 h 3247890"/>
                <a:gd name="connsiteX104" fmla="*/ 1307448 w 3247890"/>
                <a:gd name="connsiteY104" fmla="*/ 2228938 h 3247890"/>
                <a:gd name="connsiteX105" fmla="*/ 321151 w 3247890"/>
                <a:gd name="connsiteY105" fmla="*/ 2227116 h 3247890"/>
                <a:gd name="connsiteX106" fmla="*/ 459095 w 3247890"/>
                <a:gd name="connsiteY106" fmla="*/ 2295778 h 3247890"/>
                <a:gd name="connsiteX107" fmla="*/ 408075 w 3247890"/>
                <a:gd name="connsiteY107" fmla="*/ 2486187 h 3247890"/>
                <a:gd name="connsiteX108" fmla="*/ 217666 w 3247890"/>
                <a:gd name="connsiteY108" fmla="*/ 2435167 h 3247890"/>
                <a:gd name="connsiteX109" fmla="*/ 268686 w 3247890"/>
                <a:gd name="connsiteY109" fmla="*/ 2244758 h 3247890"/>
                <a:gd name="connsiteX110" fmla="*/ 321151 w 3247890"/>
                <a:gd name="connsiteY110" fmla="*/ 2227116 h 3247890"/>
                <a:gd name="connsiteX111" fmla="*/ 2633975 w 3247890"/>
                <a:gd name="connsiteY111" fmla="*/ 2065940 h 3247890"/>
                <a:gd name="connsiteX112" fmla="*/ 2686440 w 3247890"/>
                <a:gd name="connsiteY112" fmla="*/ 2083582 h 3247890"/>
                <a:gd name="connsiteX113" fmla="*/ 2737460 w 3247890"/>
                <a:gd name="connsiteY113" fmla="*/ 2273991 h 3247890"/>
                <a:gd name="connsiteX114" fmla="*/ 2547051 w 3247890"/>
                <a:gd name="connsiteY114" fmla="*/ 2325011 h 3247890"/>
                <a:gd name="connsiteX115" fmla="*/ 2496031 w 3247890"/>
                <a:gd name="connsiteY115" fmla="*/ 2134602 h 3247890"/>
                <a:gd name="connsiteX116" fmla="*/ 2633975 w 3247890"/>
                <a:gd name="connsiteY116" fmla="*/ 2065940 h 3247890"/>
                <a:gd name="connsiteX117" fmla="*/ 601300 w 3247890"/>
                <a:gd name="connsiteY117" fmla="*/ 2065939 h 3247890"/>
                <a:gd name="connsiteX118" fmla="*/ 739244 w 3247890"/>
                <a:gd name="connsiteY118" fmla="*/ 2134601 h 3247890"/>
                <a:gd name="connsiteX119" fmla="*/ 688224 w 3247890"/>
                <a:gd name="connsiteY119" fmla="*/ 2325010 h 3247890"/>
                <a:gd name="connsiteX120" fmla="*/ 497815 w 3247890"/>
                <a:gd name="connsiteY120" fmla="*/ 2273990 h 3247890"/>
                <a:gd name="connsiteX121" fmla="*/ 548835 w 3247890"/>
                <a:gd name="connsiteY121" fmla="*/ 2083581 h 3247890"/>
                <a:gd name="connsiteX122" fmla="*/ 601300 w 3247890"/>
                <a:gd name="connsiteY122" fmla="*/ 2065939 h 3247890"/>
                <a:gd name="connsiteX123" fmla="*/ 2188338 w 3247890"/>
                <a:gd name="connsiteY123" fmla="*/ 2054750 h 3247890"/>
                <a:gd name="connsiteX124" fmla="*/ 2286901 w 3247890"/>
                <a:gd name="connsiteY124" fmla="*/ 2095576 h 3247890"/>
                <a:gd name="connsiteX125" fmla="*/ 2286901 w 3247890"/>
                <a:gd name="connsiteY125" fmla="*/ 2292702 h 3247890"/>
                <a:gd name="connsiteX126" fmla="*/ 2089775 w 3247890"/>
                <a:gd name="connsiteY126" fmla="*/ 2292702 h 3247890"/>
                <a:gd name="connsiteX127" fmla="*/ 2089775 w 3247890"/>
                <a:gd name="connsiteY127" fmla="*/ 2095576 h 3247890"/>
                <a:gd name="connsiteX128" fmla="*/ 2188338 w 3247890"/>
                <a:gd name="connsiteY128" fmla="*/ 2054750 h 3247890"/>
                <a:gd name="connsiteX129" fmla="*/ 1047950 w 3247890"/>
                <a:gd name="connsiteY129" fmla="*/ 2054750 h 3247890"/>
                <a:gd name="connsiteX130" fmla="*/ 1146513 w 3247890"/>
                <a:gd name="connsiteY130" fmla="*/ 2095576 h 3247890"/>
                <a:gd name="connsiteX131" fmla="*/ 1146513 w 3247890"/>
                <a:gd name="connsiteY131" fmla="*/ 2292702 h 3247890"/>
                <a:gd name="connsiteX132" fmla="*/ 949387 w 3247890"/>
                <a:gd name="connsiteY132" fmla="*/ 2292702 h 3247890"/>
                <a:gd name="connsiteX133" fmla="*/ 949387 w 3247890"/>
                <a:gd name="connsiteY133" fmla="*/ 2095576 h 3247890"/>
                <a:gd name="connsiteX134" fmla="*/ 1047950 w 3247890"/>
                <a:gd name="connsiteY134" fmla="*/ 2054750 h 3247890"/>
                <a:gd name="connsiteX135" fmla="*/ 1618144 w 3247890"/>
                <a:gd name="connsiteY135" fmla="*/ 1932792 h 3247890"/>
                <a:gd name="connsiteX136" fmla="*/ 1757533 w 3247890"/>
                <a:gd name="connsiteY136" fmla="*/ 2072181 h 3247890"/>
                <a:gd name="connsiteX137" fmla="*/ 1618144 w 3247890"/>
                <a:gd name="connsiteY137" fmla="*/ 2211570 h 3247890"/>
                <a:gd name="connsiteX138" fmla="*/ 1478755 w 3247890"/>
                <a:gd name="connsiteY138" fmla="*/ 2072181 h 3247890"/>
                <a:gd name="connsiteX139" fmla="*/ 1618144 w 3247890"/>
                <a:gd name="connsiteY139" fmla="*/ 1932792 h 3247890"/>
                <a:gd name="connsiteX140" fmla="*/ 3044452 w 3247890"/>
                <a:gd name="connsiteY140" fmla="*/ 1870826 h 3247890"/>
                <a:gd name="connsiteX141" fmla="*/ 3099695 w 3247890"/>
                <a:gd name="connsiteY141" fmla="*/ 1874288 h 3247890"/>
                <a:gd name="connsiteX142" fmla="*/ 3198258 w 3247890"/>
                <a:gd name="connsiteY142" fmla="*/ 2045004 h 3247890"/>
                <a:gd name="connsiteX143" fmla="*/ 3027542 w 3247890"/>
                <a:gd name="connsiteY143" fmla="*/ 2143567 h 3247890"/>
                <a:gd name="connsiteX144" fmla="*/ 2928979 w 3247890"/>
                <a:gd name="connsiteY144" fmla="*/ 1972851 h 3247890"/>
                <a:gd name="connsiteX145" fmla="*/ 3044452 w 3247890"/>
                <a:gd name="connsiteY145" fmla="*/ 1870826 h 3247890"/>
                <a:gd name="connsiteX146" fmla="*/ 200827 w 3247890"/>
                <a:gd name="connsiteY146" fmla="*/ 1868625 h 3247890"/>
                <a:gd name="connsiteX147" fmla="*/ 316300 w 3247890"/>
                <a:gd name="connsiteY147" fmla="*/ 1970650 h 3247890"/>
                <a:gd name="connsiteX148" fmla="*/ 217737 w 3247890"/>
                <a:gd name="connsiteY148" fmla="*/ 2141366 h 3247890"/>
                <a:gd name="connsiteX149" fmla="*/ 47021 w 3247890"/>
                <a:gd name="connsiteY149" fmla="*/ 2042803 h 3247890"/>
                <a:gd name="connsiteX150" fmla="*/ 145584 w 3247890"/>
                <a:gd name="connsiteY150" fmla="*/ 1872087 h 3247890"/>
                <a:gd name="connsiteX151" fmla="*/ 200827 w 3247890"/>
                <a:gd name="connsiteY151" fmla="*/ 1868625 h 3247890"/>
                <a:gd name="connsiteX152" fmla="*/ 1935095 w 3247890"/>
                <a:gd name="connsiteY152" fmla="*/ 1801507 h 3247890"/>
                <a:gd name="connsiteX153" fmla="*/ 2033658 w 3247890"/>
                <a:gd name="connsiteY153" fmla="*/ 1842333 h 3247890"/>
                <a:gd name="connsiteX154" fmla="*/ 2033658 w 3247890"/>
                <a:gd name="connsiteY154" fmla="*/ 2039459 h 3247890"/>
                <a:gd name="connsiteX155" fmla="*/ 1836532 w 3247890"/>
                <a:gd name="connsiteY155" fmla="*/ 2039459 h 3247890"/>
                <a:gd name="connsiteX156" fmla="*/ 1836532 w 3247890"/>
                <a:gd name="connsiteY156" fmla="*/ 1842333 h 3247890"/>
                <a:gd name="connsiteX157" fmla="*/ 1935095 w 3247890"/>
                <a:gd name="connsiteY157" fmla="*/ 1801507 h 3247890"/>
                <a:gd name="connsiteX158" fmla="*/ 1301193 w 3247890"/>
                <a:gd name="connsiteY158" fmla="*/ 1801507 h 3247890"/>
                <a:gd name="connsiteX159" fmla="*/ 1399756 w 3247890"/>
                <a:gd name="connsiteY159" fmla="*/ 1842333 h 3247890"/>
                <a:gd name="connsiteX160" fmla="*/ 1399756 w 3247890"/>
                <a:gd name="connsiteY160" fmla="*/ 2039459 h 3247890"/>
                <a:gd name="connsiteX161" fmla="*/ 1202630 w 3247890"/>
                <a:gd name="connsiteY161" fmla="*/ 2039459 h 3247890"/>
                <a:gd name="connsiteX162" fmla="*/ 1202630 w 3247890"/>
                <a:gd name="connsiteY162" fmla="*/ 1842333 h 3247890"/>
                <a:gd name="connsiteX163" fmla="*/ 1301193 w 3247890"/>
                <a:gd name="connsiteY163" fmla="*/ 1801507 h 3247890"/>
                <a:gd name="connsiteX164" fmla="*/ 2361845 w 3247890"/>
                <a:gd name="connsiteY164" fmla="*/ 1794502 h 3247890"/>
                <a:gd name="connsiteX165" fmla="*/ 2416143 w 3247890"/>
                <a:gd name="connsiteY165" fmla="*/ 1805247 h 3247890"/>
                <a:gd name="connsiteX166" fmla="*/ 2491239 w 3247890"/>
                <a:gd name="connsiteY166" fmla="*/ 1987508 h 3247890"/>
                <a:gd name="connsiteX167" fmla="*/ 2308978 w 3247890"/>
                <a:gd name="connsiteY167" fmla="*/ 2062604 h 3247890"/>
                <a:gd name="connsiteX168" fmla="*/ 2233882 w 3247890"/>
                <a:gd name="connsiteY168" fmla="*/ 1880342 h 3247890"/>
                <a:gd name="connsiteX169" fmla="*/ 2361845 w 3247890"/>
                <a:gd name="connsiteY169" fmla="*/ 1794502 h 3247890"/>
                <a:gd name="connsiteX170" fmla="*/ 2712774 w 3247890"/>
                <a:gd name="connsiteY170" fmla="*/ 1788093 h 3247890"/>
                <a:gd name="connsiteX171" fmla="*/ 2768017 w 3247890"/>
                <a:gd name="connsiteY171" fmla="*/ 1791555 h 3247890"/>
                <a:gd name="connsiteX172" fmla="*/ 2866580 w 3247890"/>
                <a:gd name="connsiteY172" fmla="*/ 1962271 h 3247890"/>
                <a:gd name="connsiteX173" fmla="*/ 2695864 w 3247890"/>
                <a:gd name="connsiteY173" fmla="*/ 2060834 h 3247890"/>
                <a:gd name="connsiteX174" fmla="*/ 2597301 w 3247890"/>
                <a:gd name="connsiteY174" fmla="*/ 1890118 h 3247890"/>
                <a:gd name="connsiteX175" fmla="*/ 2712774 w 3247890"/>
                <a:gd name="connsiteY175" fmla="*/ 1788093 h 3247890"/>
                <a:gd name="connsiteX176" fmla="*/ 523513 w 3247890"/>
                <a:gd name="connsiteY176" fmla="*/ 1788092 h 3247890"/>
                <a:gd name="connsiteX177" fmla="*/ 638986 w 3247890"/>
                <a:gd name="connsiteY177" fmla="*/ 1890117 h 3247890"/>
                <a:gd name="connsiteX178" fmla="*/ 540423 w 3247890"/>
                <a:gd name="connsiteY178" fmla="*/ 2060833 h 3247890"/>
                <a:gd name="connsiteX179" fmla="*/ 369707 w 3247890"/>
                <a:gd name="connsiteY179" fmla="*/ 1962270 h 3247890"/>
                <a:gd name="connsiteX180" fmla="*/ 468270 w 3247890"/>
                <a:gd name="connsiteY180" fmla="*/ 1791554 h 3247890"/>
                <a:gd name="connsiteX181" fmla="*/ 523513 w 3247890"/>
                <a:gd name="connsiteY181" fmla="*/ 1788092 h 3247890"/>
                <a:gd name="connsiteX182" fmla="*/ 872618 w 3247890"/>
                <a:gd name="connsiteY182" fmla="*/ 1786333 h 3247890"/>
                <a:gd name="connsiteX183" fmla="*/ 999631 w 3247890"/>
                <a:gd name="connsiteY183" fmla="*/ 1873572 h 3247890"/>
                <a:gd name="connsiteX184" fmla="*/ 922541 w 3247890"/>
                <a:gd name="connsiteY184" fmla="*/ 2054999 h 3247890"/>
                <a:gd name="connsiteX185" fmla="*/ 741114 w 3247890"/>
                <a:gd name="connsiteY185" fmla="*/ 1977908 h 3247890"/>
                <a:gd name="connsiteX186" fmla="*/ 818205 w 3247890"/>
                <a:gd name="connsiteY186" fmla="*/ 1796481 h 3247890"/>
                <a:gd name="connsiteX187" fmla="*/ 872618 w 3247890"/>
                <a:gd name="connsiteY187" fmla="*/ 1786333 h 3247890"/>
                <a:gd name="connsiteX188" fmla="*/ 2771230 w 3247890"/>
                <a:gd name="connsiteY188" fmla="*/ 1488366 h 3247890"/>
                <a:gd name="connsiteX189" fmla="*/ 2910619 w 3247890"/>
                <a:gd name="connsiteY189" fmla="*/ 1627755 h 3247890"/>
                <a:gd name="connsiteX190" fmla="*/ 2771230 w 3247890"/>
                <a:gd name="connsiteY190" fmla="*/ 1767144 h 3247890"/>
                <a:gd name="connsiteX191" fmla="*/ 2631841 w 3247890"/>
                <a:gd name="connsiteY191" fmla="*/ 1627755 h 3247890"/>
                <a:gd name="connsiteX192" fmla="*/ 2771230 w 3247890"/>
                <a:gd name="connsiteY192" fmla="*/ 1488366 h 3247890"/>
                <a:gd name="connsiteX193" fmla="*/ 465058 w 3247890"/>
                <a:gd name="connsiteY193" fmla="*/ 1488366 h 3247890"/>
                <a:gd name="connsiteX194" fmla="*/ 604447 w 3247890"/>
                <a:gd name="connsiteY194" fmla="*/ 1627755 h 3247890"/>
                <a:gd name="connsiteX195" fmla="*/ 465058 w 3247890"/>
                <a:gd name="connsiteY195" fmla="*/ 1767144 h 3247890"/>
                <a:gd name="connsiteX196" fmla="*/ 325669 w 3247890"/>
                <a:gd name="connsiteY196" fmla="*/ 1627755 h 3247890"/>
                <a:gd name="connsiteX197" fmla="*/ 465058 w 3247890"/>
                <a:gd name="connsiteY197" fmla="*/ 1488366 h 3247890"/>
                <a:gd name="connsiteX198" fmla="*/ 3108501 w 3247890"/>
                <a:gd name="connsiteY198" fmla="*/ 1484556 h 3247890"/>
                <a:gd name="connsiteX199" fmla="*/ 3247890 w 3247890"/>
                <a:gd name="connsiteY199" fmla="*/ 1623945 h 3247890"/>
                <a:gd name="connsiteX200" fmla="*/ 3108501 w 3247890"/>
                <a:gd name="connsiteY200" fmla="*/ 1763334 h 3247890"/>
                <a:gd name="connsiteX201" fmla="*/ 2969112 w 3247890"/>
                <a:gd name="connsiteY201" fmla="*/ 1623945 h 3247890"/>
                <a:gd name="connsiteX202" fmla="*/ 3108501 w 3247890"/>
                <a:gd name="connsiteY202" fmla="*/ 1484556 h 3247890"/>
                <a:gd name="connsiteX203" fmla="*/ 2424520 w 3247890"/>
                <a:gd name="connsiteY203" fmla="*/ 1484556 h 3247890"/>
                <a:gd name="connsiteX204" fmla="*/ 2563909 w 3247890"/>
                <a:gd name="connsiteY204" fmla="*/ 1623945 h 3247890"/>
                <a:gd name="connsiteX205" fmla="*/ 2424520 w 3247890"/>
                <a:gd name="connsiteY205" fmla="*/ 1763334 h 3247890"/>
                <a:gd name="connsiteX206" fmla="*/ 2285131 w 3247890"/>
                <a:gd name="connsiteY206" fmla="*/ 1623945 h 3247890"/>
                <a:gd name="connsiteX207" fmla="*/ 2424520 w 3247890"/>
                <a:gd name="connsiteY207" fmla="*/ 1484556 h 3247890"/>
                <a:gd name="connsiteX208" fmla="*/ 2066380 w 3247890"/>
                <a:gd name="connsiteY208" fmla="*/ 1484556 h 3247890"/>
                <a:gd name="connsiteX209" fmla="*/ 2205769 w 3247890"/>
                <a:gd name="connsiteY209" fmla="*/ 1623945 h 3247890"/>
                <a:gd name="connsiteX210" fmla="*/ 2066380 w 3247890"/>
                <a:gd name="connsiteY210" fmla="*/ 1763334 h 3247890"/>
                <a:gd name="connsiteX211" fmla="*/ 1926991 w 3247890"/>
                <a:gd name="connsiteY211" fmla="*/ 1623945 h 3247890"/>
                <a:gd name="connsiteX212" fmla="*/ 2066380 w 3247890"/>
                <a:gd name="connsiteY212" fmla="*/ 1484556 h 3247890"/>
                <a:gd name="connsiteX213" fmla="*/ 1618144 w 3247890"/>
                <a:gd name="connsiteY213" fmla="*/ 1484556 h 3247890"/>
                <a:gd name="connsiteX214" fmla="*/ 1757533 w 3247890"/>
                <a:gd name="connsiteY214" fmla="*/ 1623945 h 3247890"/>
                <a:gd name="connsiteX215" fmla="*/ 1618144 w 3247890"/>
                <a:gd name="connsiteY215" fmla="*/ 1763334 h 3247890"/>
                <a:gd name="connsiteX216" fmla="*/ 1478755 w 3247890"/>
                <a:gd name="connsiteY216" fmla="*/ 1623945 h 3247890"/>
                <a:gd name="connsiteX217" fmla="*/ 1618144 w 3247890"/>
                <a:gd name="connsiteY217" fmla="*/ 1484556 h 3247890"/>
                <a:gd name="connsiteX218" fmla="*/ 1169908 w 3247890"/>
                <a:gd name="connsiteY218" fmla="*/ 1484556 h 3247890"/>
                <a:gd name="connsiteX219" fmla="*/ 1309297 w 3247890"/>
                <a:gd name="connsiteY219" fmla="*/ 1623945 h 3247890"/>
                <a:gd name="connsiteX220" fmla="*/ 1169908 w 3247890"/>
                <a:gd name="connsiteY220" fmla="*/ 1763334 h 3247890"/>
                <a:gd name="connsiteX221" fmla="*/ 1030519 w 3247890"/>
                <a:gd name="connsiteY221" fmla="*/ 1623945 h 3247890"/>
                <a:gd name="connsiteX222" fmla="*/ 1169908 w 3247890"/>
                <a:gd name="connsiteY222" fmla="*/ 1484556 h 3247890"/>
                <a:gd name="connsiteX223" fmla="*/ 811768 w 3247890"/>
                <a:gd name="connsiteY223" fmla="*/ 1484556 h 3247890"/>
                <a:gd name="connsiteX224" fmla="*/ 951157 w 3247890"/>
                <a:gd name="connsiteY224" fmla="*/ 1623945 h 3247890"/>
                <a:gd name="connsiteX225" fmla="*/ 811768 w 3247890"/>
                <a:gd name="connsiteY225" fmla="*/ 1763334 h 3247890"/>
                <a:gd name="connsiteX226" fmla="*/ 672379 w 3247890"/>
                <a:gd name="connsiteY226" fmla="*/ 1623945 h 3247890"/>
                <a:gd name="connsiteX227" fmla="*/ 811768 w 3247890"/>
                <a:gd name="connsiteY227" fmla="*/ 1484556 h 3247890"/>
                <a:gd name="connsiteX228" fmla="*/ 139389 w 3247890"/>
                <a:gd name="connsiteY228" fmla="*/ 1484556 h 3247890"/>
                <a:gd name="connsiteX229" fmla="*/ 278778 w 3247890"/>
                <a:gd name="connsiteY229" fmla="*/ 1623945 h 3247890"/>
                <a:gd name="connsiteX230" fmla="*/ 139389 w 3247890"/>
                <a:gd name="connsiteY230" fmla="*/ 1763334 h 3247890"/>
                <a:gd name="connsiteX231" fmla="*/ 0 w 3247890"/>
                <a:gd name="connsiteY231" fmla="*/ 1623945 h 3247890"/>
                <a:gd name="connsiteX232" fmla="*/ 139389 w 3247890"/>
                <a:gd name="connsiteY232" fmla="*/ 1484556 h 3247890"/>
                <a:gd name="connsiteX233" fmla="*/ 485182 w 3247890"/>
                <a:gd name="connsiteY233" fmla="*/ 1191211 h 3247890"/>
                <a:gd name="connsiteX234" fmla="*/ 540424 w 3247890"/>
                <a:gd name="connsiteY234" fmla="*/ 1194673 h 3247890"/>
                <a:gd name="connsiteX235" fmla="*/ 638987 w 3247890"/>
                <a:gd name="connsiteY235" fmla="*/ 1365389 h 3247890"/>
                <a:gd name="connsiteX236" fmla="*/ 468271 w 3247890"/>
                <a:gd name="connsiteY236" fmla="*/ 1463952 h 3247890"/>
                <a:gd name="connsiteX237" fmla="*/ 369708 w 3247890"/>
                <a:gd name="connsiteY237" fmla="*/ 1293236 h 3247890"/>
                <a:gd name="connsiteX238" fmla="*/ 485182 w 3247890"/>
                <a:gd name="connsiteY238" fmla="*/ 1191211 h 3247890"/>
                <a:gd name="connsiteX239" fmla="*/ 2751105 w 3247890"/>
                <a:gd name="connsiteY239" fmla="*/ 1191210 h 3247890"/>
                <a:gd name="connsiteX240" fmla="*/ 2866579 w 3247890"/>
                <a:gd name="connsiteY240" fmla="*/ 1293235 h 3247890"/>
                <a:gd name="connsiteX241" fmla="*/ 2768016 w 3247890"/>
                <a:gd name="connsiteY241" fmla="*/ 1463951 h 3247890"/>
                <a:gd name="connsiteX242" fmla="*/ 2597300 w 3247890"/>
                <a:gd name="connsiteY242" fmla="*/ 1365388 h 3247890"/>
                <a:gd name="connsiteX243" fmla="*/ 2695863 w 3247890"/>
                <a:gd name="connsiteY243" fmla="*/ 1194672 h 3247890"/>
                <a:gd name="connsiteX244" fmla="*/ 2751105 w 3247890"/>
                <a:gd name="connsiteY244" fmla="*/ 1191210 h 3247890"/>
                <a:gd name="connsiteX245" fmla="*/ 2368160 w 3247890"/>
                <a:gd name="connsiteY245" fmla="*/ 1182743 h 3247890"/>
                <a:gd name="connsiteX246" fmla="*/ 2495174 w 3247890"/>
                <a:gd name="connsiteY246" fmla="*/ 1269982 h 3247890"/>
                <a:gd name="connsiteX247" fmla="*/ 2418083 w 3247890"/>
                <a:gd name="connsiteY247" fmla="*/ 1451409 h 3247890"/>
                <a:gd name="connsiteX248" fmla="*/ 2236657 w 3247890"/>
                <a:gd name="connsiteY248" fmla="*/ 1374318 h 3247890"/>
                <a:gd name="connsiteX249" fmla="*/ 2313747 w 3247890"/>
                <a:gd name="connsiteY249" fmla="*/ 1192891 h 3247890"/>
                <a:gd name="connsiteX250" fmla="*/ 2368160 w 3247890"/>
                <a:gd name="connsiteY250" fmla="*/ 1182743 h 3247890"/>
                <a:gd name="connsiteX251" fmla="*/ 873012 w 3247890"/>
                <a:gd name="connsiteY251" fmla="*/ 1174542 h 3247890"/>
                <a:gd name="connsiteX252" fmla="*/ 927310 w 3247890"/>
                <a:gd name="connsiteY252" fmla="*/ 1185287 h 3247890"/>
                <a:gd name="connsiteX253" fmla="*/ 1002406 w 3247890"/>
                <a:gd name="connsiteY253" fmla="*/ 1367548 h 3247890"/>
                <a:gd name="connsiteX254" fmla="*/ 820145 w 3247890"/>
                <a:gd name="connsiteY254" fmla="*/ 1442644 h 3247890"/>
                <a:gd name="connsiteX255" fmla="*/ 745049 w 3247890"/>
                <a:gd name="connsiteY255" fmla="*/ 1260382 h 3247890"/>
                <a:gd name="connsiteX256" fmla="*/ 873012 w 3247890"/>
                <a:gd name="connsiteY256" fmla="*/ 1174542 h 3247890"/>
                <a:gd name="connsiteX257" fmla="*/ 1935095 w 3247890"/>
                <a:gd name="connsiteY257" fmla="*/ 1167605 h 3247890"/>
                <a:gd name="connsiteX258" fmla="*/ 2033658 w 3247890"/>
                <a:gd name="connsiteY258" fmla="*/ 1208431 h 3247890"/>
                <a:gd name="connsiteX259" fmla="*/ 2033658 w 3247890"/>
                <a:gd name="connsiteY259" fmla="*/ 1405557 h 3247890"/>
                <a:gd name="connsiteX260" fmla="*/ 1836532 w 3247890"/>
                <a:gd name="connsiteY260" fmla="*/ 1405557 h 3247890"/>
                <a:gd name="connsiteX261" fmla="*/ 1836532 w 3247890"/>
                <a:gd name="connsiteY261" fmla="*/ 1208431 h 3247890"/>
                <a:gd name="connsiteX262" fmla="*/ 1935095 w 3247890"/>
                <a:gd name="connsiteY262" fmla="*/ 1167605 h 3247890"/>
                <a:gd name="connsiteX263" fmla="*/ 1301193 w 3247890"/>
                <a:gd name="connsiteY263" fmla="*/ 1167605 h 3247890"/>
                <a:gd name="connsiteX264" fmla="*/ 1399756 w 3247890"/>
                <a:gd name="connsiteY264" fmla="*/ 1208431 h 3247890"/>
                <a:gd name="connsiteX265" fmla="*/ 1399756 w 3247890"/>
                <a:gd name="connsiteY265" fmla="*/ 1405557 h 3247890"/>
                <a:gd name="connsiteX266" fmla="*/ 1202630 w 3247890"/>
                <a:gd name="connsiteY266" fmla="*/ 1405557 h 3247890"/>
                <a:gd name="connsiteX267" fmla="*/ 1202630 w 3247890"/>
                <a:gd name="connsiteY267" fmla="*/ 1208431 h 3247890"/>
                <a:gd name="connsiteX268" fmla="*/ 1301193 w 3247890"/>
                <a:gd name="connsiteY268" fmla="*/ 1167605 h 3247890"/>
                <a:gd name="connsiteX269" fmla="*/ 176510 w 3247890"/>
                <a:gd name="connsiteY269" fmla="*/ 1102364 h 3247890"/>
                <a:gd name="connsiteX270" fmla="*/ 231752 w 3247890"/>
                <a:gd name="connsiteY270" fmla="*/ 1105826 h 3247890"/>
                <a:gd name="connsiteX271" fmla="*/ 330315 w 3247890"/>
                <a:gd name="connsiteY271" fmla="*/ 1276542 h 3247890"/>
                <a:gd name="connsiteX272" fmla="*/ 159599 w 3247890"/>
                <a:gd name="connsiteY272" fmla="*/ 1375105 h 3247890"/>
                <a:gd name="connsiteX273" fmla="*/ 61036 w 3247890"/>
                <a:gd name="connsiteY273" fmla="*/ 1204389 h 3247890"/>
                <a:gd name="connsiteX274" fmla="*/ 176510 w 3247890"/>
                <a:gd name="connsiteY274" fmla="*/ 1102364 h 3247890"/>
                <a:gd name="connsiteX275" fmla="*/ 3068769 w 3247890"/>
                <a:gd name="connsiteY275" fmla="*/ 1100163 h 3247890"/>
                <a:gd name="connsiteX276" fmla="*/ 3184243 w 3247890"/>
                <a:gd name="connsiteY276" fmla="*/ 1202188 h 3247890"/>
                <a:gd name="connsiteX277" fmla="*/ 3085680 w 3247890"/>
                <a:gd name="connsiteY277" fmla="*/ 1372904 h 3247890"/>
                <a:gd name="connsiteX278" fmla="*/ 2914964 w 3247890"/>
                <a:gd name="connsiteY278" fmla="*/ 1274341 h 3247890"/>
                <a:gd name="connsiteX279" fmla="*/ 3013527 w 3247890"/>
                <a:gd name="connsiteY279" fmla="*/ 1103625 h 3247890"/>
                <a:gd name="connsiteX280" fmla="*/ 3068769 w 3247890"/>
                <a:gd name="connsiteY280" fmla="*/ 1100163 h 3247890"/>
                <a:gd name="connsiteX281" fmla="*/ 1618144 w 3247890"/>
                <a:gd name="connsiteY281" fmla="*/ 1036320 h 3247890"/>
                <a:gd name="connsiteX282" fmla="*/ 1757533 w 3247890"/>
                <a:gd name="connsiteY282" fmla="*/ 1175709 h 3247890"/>
                <a:gd name="connsiteX283" fmla="*/ 1618144 w 3247890"/>
                <a:gd name="connsiteY283" fmla="*/ 1315098 h 3247890"/>
                <a:gd name="connsiteX284" fmla="*/ 1478755 w 3247890"/>
                <a:gd name="connsiteY284" fmla="*/ 1175709 h 3247890"/>
                <a:gd name="connsiteX285" fmla="*/ 1618144 w 3247890"/>
                <a:gd name="connsiteY285" fmla="*/ 1036320 h 3247890"/>
                <a:gd name="connsiteX286" fmla="*/ 2188338 w 3247890"/>
                <a:gd name="connsiteY286" fmla="*/ 914362 h 3247890"/>
                <a:gd name="connsiteX287" fmla="*/ 2286901 w 3247890"/>
                <a:gd name="connsiteY287" fmla="*/ 955188 h 3247890"/>
                <a:gd name="connsiteX288" fmla="*/ 2286901 w 3247890"/>
                <a:gd name="connsiteY288" fmla="*/ 1152314 h 3247890"/>
                <a:gd name="connsiteX289" fmla="*/ 2089775 w 3247890"/>
                <a:gd name="connsiteY289" fmla="*/ 1152314 h 3247890"/>
                <a:gd name="connsiteX290" fmla="*/ 2089775 w 3247890"/>
                <a:gd name="connsiteY290" fmla="*/ 955188 h 3247890"/>
                <a:gd name="connsiteX291" fmla="*/ 2188338 w 3247890"/>
                <a:gd name="connsiteY291" fmla="*/ 914362 h 3247890"/>
                <a:gd name="connsiteX292" fmla="*/ 1047950 w 3247890"/>
                <a:gd name="connsiteY292" fmla="*/ 914362 h 3247890"/>
                <a:gd name="connsiteX293" fmla="*/ 1146513 w 3247890"/>
                <a:gd name="connsiteY293" fmla="*/ 955188 h 3247890"/>
                <a:gd name="connsiteX294" fmla="*/ 1146513 w 3247890"/>
                <a:gd name="connsiteY294" fmla="*/ 1152314 h 3247890"/>
                <a:gd name="connsiteX295" fmla="*/ 949387 w 3247890"/>
                <a:gd name="connsiteY295" fmla="*/ 1152314 h 3247890"/>
                <a:gd name="connsiteX296" fmla="*/ 949387 w 3247890"/>
                <a:gd name="connsiteY296" fmla="*/ 955188 h 3247890"/>
                <a:gd name="connsiteX297" fmla="*/ 1047950 w 3247890"/>
                <a:gd name="connsiteY297" fmla="*/ 914362 h 3247890"/>
                <a:gd name="connsiteX298" fmla="*/ 636771 w 3247890"/>
                <a:gd name="connsiteY298" fmla="*/ 912854 h 3247890"/>
                <a:gd name="connsiteX299" fmla="*/ 689235 w 3247890"/>
                <a:gd name="connsiteY299" fmla="*/ 930496 h 3247890"/>
                <a:gd name="connsiteX300" fmla="*/ 740255 w 3247890"/>
                <a:gd name="connsiteY300" fmla="*/ 1120905 h 3247890"/>
                <a:gd name="connsiteX301" fmla="*/ 549846 w 3247890"/>
                <a:gd name="connsiteY301" fmla="*/ 1171925 h 3247890"/>
                <a:gd name="connsiteX302" fmla="*/ 498826 w 3247890"/>
                <a:gd name="connsiteY302" fmla="*/ 981516 h 3247890"/>
                <a:gd name="connsiteX303" fmla="*/ 636771 w 3247890"/>
                <a:gd name="connsiteY303" fmla="*/ 912854 h 3247890"/>
                <a:gd name="connsiteX304" fmla="*/ 2598504 w 3247890"/>
                <a:gd name="connsiteY304" fmla="*/ 912853 h 3247890"/>
                <a:gd name="connsiteX305" fmla="*/ 2736449 w 3247890"/>
                <a:gd name="connsiteY305" fmla="*/ 981515 h 3247890"/>
                <a:gd name="connsiteX306" fmla="*/ 2685429 w 3247890"/>
                <a:gd name="connsiteY306" fmla="*/ 1171924 h 3247890"/>
                <a:gd name="connsiteX307" fmla="*/ 2495020 w 3247890"/>
                <a:gd name="connsiteY307" fmla="*/ 1120904 h 3247890"/>
                <a:gd name="connsiteX308" fmla="*/ 2546040 w 3247890"/>
                <a:gd name="connsiteY308" fmla="*/ 930495 h 3247890"/>
                <a:gd name="connsiteX309" fmla="*/ 2598504 w 3247890"/>
                <a:gd name="connsiteY309" fmla="*/ 912853 h 3247890"/>
                <a:gd name="connsiteX310" fmla="*/ 352222 w 3247890"/>
                <a:gd name="connsiteY310" fmla="*/ 744761 h 3247890"/>
                <a:gd name="connsiteX311" fmla="*/ 404686 w 3247890"/>
                <a:gd name="connsiteY311" fmla="*/ 762403 h 3247890"/>
                <a:gd name="connsiteX312" fmla="*/ 455706 w 3247890"/>
                <a:gd name="connsiteY312" fmla="*/ 952812 h 3247890"/>
                <a:gd name="connsiteX313" fmla="*/ 265297 w 3247890"/>
                <a:gd name="connsiteY313" fmla="*/ 1003832 h 3247890"/>
                <a:gd name="connsiteX314" fmla="*/ 214277 w 3247890"/>
                <a:gd name="connsiteY314" fmla="*/ 813423 h 3247890"/>
                <a:gd name="connsiteX315" fmla="*/ 352222 w 3247890"/>
                <a:gd name="connsiteY315" fmla="*/ 744761 h 3247890"/>
                <a:gd name="connsiteX316" fmla="*/ 2892477 w 3247890"/>
                <a:gd name="connsiteY316" fmla="*/ 742560 h 3247890"/>
                <a:gd name="connsiteX317" fmla="*/ 3030422 w 3247890"/>
                <a:gd name="connsiteY317" fmla="*/ 811222 h 3247890"/>
                <a:gd name="connsiteX318" fmla="*/ 2979402 w 3247890"/>
                <a:gd name="connsiteY318" fmla="*/ 1001631 h 3247890"/>
                <a:gd name="connsiteX319" fmla="*/ 2788993 w 3247890"/>
                <a:gd name="connsiteY319" fmla="*/ 950611 h 3247890"/>
                <a:gd name="connsiteX320" fmla="*/ 2840013 w 3247890"/>
                <a:gd name="connsiteY320" fmla="*/ 760202 h 3247890"/>
                <a:gd name="connsiteX321" fmla="*/ 2892477 w 3247890"/>
                <a:gd name="connsiteY321" fmla="*/ 742560 h 3247890"/>
                <a:gd name="connsiteX322" fmla="*/ 1927409 w 3247890"/>
                <a:gd name="connsiteY322" fmla="*/ 740106 h 3247890"/>
                <a:gd name="connsiteX323" fmla="*/ 1981707 w 3247890"/>
                <a:gd name="connsiteY323" fmla="*/ 750851 h 3247890"/>
                <a:gd name="connsiteX324" fmla="*/ 2056803 w 3247890"/>
                <a:gd name="connsiteY324" fmla="*/ 933112 h 3247890"/>
                <a:gd name="connsiteX325" fmla="*/ 1874542 w 3247890"/>
                <a:gd name="connsiteY325" fmla="*/ 1008208 h 3247890"/>
                <a:gd name="connsiteX326" fmla="*/ 1799446 w 3247890"/>
                <a:gd name="connsiteY326" fmla="*/ 825946 h 3247890"/>
                <a:gd name="connsiteX327" fmla="*/ 1927409 w 3247890"/>
                <a:gd name="connsiteY327" fmla="*/ 740106 h 3247890"/>
                <a:gd name="connsiteX328" fmla="*/ 1318594 w 3247890"/>
                <a:gd name="connsiteY328" fmla="*/ 736767 h 3247890"/>
                <a:gd name="connsiteX329" fmla="*/ 1445607 w 3247890"/>
                <a:gd name="connsiteY329" fmla="*/ 824006 h 3247890"/>
                <a:gd name="connsiteX330" fmla="*/ 1368517 w 3247890"/>
                <a:gd name="connsiteY330" fmla="*/ 1005433 h 3247890"/>
                <a:gd name="connsiteX331" fmla="*/ 1187090 w 3247890"/>
                <a:gd name="connsiteY331" fmla="*/ 928342 h 3247890"/>
                <a:gd name="connsiteX332" fmla="*/ 1264181 w 3247890"/>
                <a:gd name="connsiteY332" fmla="*/ 746915 h 3247890"/>
                <a:gd name="connsiteX333" fmla="*/ 1318594 w 3247890"/>
                <a:gd name="connsiteY333" fmla="*/ 736767 h 3247890"/>
                <a:gd name="connsiteX334" fmla="*/ 1618144 w 3247890"/>
                <a:gd name="connsiteY334" fmla="*/ 678180 h 3247890"/>
                <a:gd name="connsiteX335" fmla="*/ 1757533 w 3247890"/>
                <a:gd name="connsiteY335" fmla="*/ 817569 h 3247890"/>
                <a:gd name="connsiteX336" fmla="*/ 1618144 w 3247890"/>
                <a:gd name="connsiteY336" fmla="*/ 956958 h 3247890"/>
                <a:gd name="connsiteX337" fmla="*/ 1478755 w 3247890"/>
                <a:gd name="connsiteY337" fmla="*/ 817569 h 3247890"/>
                <a:gd name="connsiteX338" fmla="*/ 1618144 w 3247890"/>
                <a:gd name="connsiteY338" fmla="*/ 678180 h 3247890"/>
                <a:gd name="connsiteX339" fmla="*/ 2433499 w 3247890"/>
                <a:gd name="connsiteY339" fmla="*/ 673011 h 3247890"/>
                <a:gd name="connsiteX340" fmla="*/ 2532062 w 3247890"/>
                <a:gd name="connsiteY340" fmla="*/ 713837 h 3247890"/>
                <a:gd name="connsiteX341" fmla="*/ 2532062 w 3247890"/>
                <a:gd name="connsiteY341" fmla="*/ 910963 h 3247890"/>
                <a:gd name="connsiteX342" fmla="*/ 2334936 w 3247890"/>
                <a:gd name="connsiteY342" fmla="*/ 910963 h 3247890"/>
                <a:gd name="connsiteX343" fmla="*/ 2334936 w 3247890"/>
                <a:gd name="connsiteY343" fmla="*/ 713837 h 3247890"/>
                <a:gd name="connsiteX344" fmla="*/ 2433499 w 3247890"/>
                <a:gd name="connsiteY344" fmla="*/ 673011 h 3247890"/>
                <a:gd name="connsiteX345" fmla="*/ 802789 w 3247890"/>
                <a:gd name="connsiteY345" fmla="*/ 673011 h 3247890"/>
                <a:gd name="connsiteX346" fmla="*/ 901352 w 3247890"/>
                <a:gd name="connsiteY346" fmla="*/ 713837 h 3247890"/>
                <a:gd name="connsiteX347" fmla="*/ 901352 w 3247890"/>
                <a:gd name="connsiteY347" fmla="*/ 910963 h 3247890"/>
                <a:gd name="connsiteX348" fmla="*/ 704226 w 3247890"/>
                <a:gd name="connsiteY348" fmla="*/ 910963 h 3247890"/>
                <a:gd name="connsiteX349" fmla="*/ 704226 w 3247890"/>
                <a:gd name="connsiteY349" fmla="*/ 713837 h 3247890"/>
                <a:gd name="connsiteX350" fmla="*/ 802789 w 3247890"/>
                <a:gd name="connsiteY350" fmla="*/ 673011 h 3247890"/>
                <a:gd name="connsiteX351" fmla="*/ 2211916 w 3247890"/>
                <a:gd name="connsiteY351" fmla="*/ 490795 h 3247890"/>
                <a:gd name="connsiteX352" fmla="*/ 2264381 w 3247890"/>
                <a:gd name="connsiteY352" fmla="*/ 508437 h 3247890"/>
                <a:gd name="connsiteX353" fmla="*/ 2315401 w 3247890"/>
                <a:gd name="connsiteY353" fmla="*/ 698846 h 3247890"/>
                <a:gd name="connsiteX354" fmla="*/ 2124992 w 3247890"/>
                <a:gd name="connsiteY354" fmla="*/ 749866 h 3247890"/>
                <a:gd name="connsiteX355" fmla="*/ 2073972 w 3247890"/>
                <a:gd name="connsiteY355" fmla="*/ 559457 h 3247890"/>
                <a:gd name="connsiteX356" fmla="*/ 2211916 w 3247890"/>
                <a:gd name="connsiteY356" fmla="*/ 490795 h 3247890"/>
                <a:gd name="connsiteX357" fmla="*/ 1023359 w 3247890"/>
                <a:gd name="connsiteY357" fmla="*/ 490794 h 3247890"/>
                <a:gd name="connsiteX358" fmla="*/ 1161303 w 3247890"/>
                <a:gd name="connsiteY358" fmla="*/ 559456 h 3247890"/>
                <a:gd name="connsiteX359" fmla="*/ 1110283 w 3247890"/>
                <a:gd name="connsiteY359" fmla="*/ 749865 h 3247890"/>
                <a:gd name="connsiteX360" fmla="*/ 919874 w 3247890"/>
                <a:gd name="connsiteY360" fmla="*/ 698845 h 3247890"/>
                <a:gd name="connsiteX361" fmla="*/ 970894 w 3247890"/>
                <a:gd name="connsiteY361" fmla="*/ 508436 h 3247890"/>
                <a:gd name="connsiteX362" fmla="*/ 1023359 w 3247890"/>
                <a:gd name="connsiteY362" fmla="*/ 490794 h 3247890"/>
                <a:gd name="connsiteX363" fmla="*/ 2667884 w 3247890"/>
                <a:gd name="connsiteY363" fmla="*/ 434816 h 3247890"/>
                <a:gd name="connsiteX364" fmla="*/ 2766447 w 3247890"/>
                <a:gd name="connsiteY364" fmla="*/ 475642 h 3247890"/>
                <a:gd name="connsiteX365" fmla="*/ 2766447 w 3247890"/>
                <a:gd name="connsiteY365" fmla="*/ 672768 h 3247890"/>
                <a:gd name="connsiteX366" fmla="*/ 2569321 w 3247890"/>
                <a:gd name="connsiteY366" fmla="*/ 672768 h 3247890"/>
                <a:gd name="connsiteX367" fmla="*/ 2569321 w 3247890"/>
                <a:gd name="connsiteY367" fmla="*/ 475642 h 3247890"/>
                <a:gd name="connsiteX368" fmla="*/ 2667884 w 3247890"/>
                <a:gd name="connsiteY368" fmla="*/ 434816 h 3247890"/>
                <a:gd name="connsiteX369" fmla="*/ 574205 w 3247890"/>
                <a:gd name="connsiteY369" fmla="*/ 434816 h 3247890"/>
                <a:gd name="connsiteX370" fmla="*/ 672768 w 3247890"/>
                <a:gd name="connsiteY370" fmla="*/ 475642 h 3247890"/>
                <a:gd name="connsiteX371" fmla="*/ 672768 w 3247890"/>
                <a:gd name="connsiteY371" fmla="*/ 672768 h 3247890"/>
                <a:gd name="connsiteX372" fmla="*/ 475642 w 3247890"/>
                <a:gd name="connsiteY372" fmla="*/ 672768 h 3247890"/>
                <a:gd name="connsiteX373" fmla="*/ 475642 w 3247890"/>
                <a:gd name="connsiteY373" fmla="*/ 475642 h 3247890"/>
                <a:gd name="connsiteX374" fmla="*/ 574205 w 3247890"/>
                <a:gd name="connsiteY374" fmla="*/ 434816 h 3247890"/>
                <a:gd name="connsiteX375" fmla="*/ 1897419 w 3247890"/>
                <a:gd name="connsiteY375" fmla="*/ 375856 h 3247890"/>
                <a:gd name="connsiteX376" fmla="*/ 1952662 w 3247890"/>
                <a:gd name="connsiteY376" fmla="*/ 379318 h 3247890"/>
                <a:gd name="connsiteX377" fmla="*/ 2051225 w 3247890"/>
                <a:gd name="connsiteY377" fmla="*/ 550034 h 3247890"/>
                <a:gd name="connsiteX378" fmla="*/ 1880509 w 3247890"/>
                <a:gd name="connsiteY378" fmla="*/ 648597 h 3247890"/>
                <a:gd name="connsiteX379" fmla="*/ 1781946 w 3247890"/>
                <a:gd name="connsiteY379" fmla="*/ 477881 h 3247890"/>
                <a:gd name="connsiteX380" fmla="*/ 1897419 w 3247890"/>
                <a:gd name="connsiteY380" fmla="*/ 375856 h 3247890"/>
                <a:gd name="connsiteX381" fmla="*/ 1338868 w 3247890"/>
                <a:gd name="connsiteY381" fmla="*/ 375855 h 3247890"/>
                <a:gd name="connsiteX382" fmla="*/ 1454341 w 3247890"/>
                <a:gd name="connsiteY382" fmla="*/ 477880 h 3247890"/>
                <a:gd name="connsiteX383" fmla="*/ 1355778 w 3247890"/>
                <a:gd name="connsiteY383" fmla="*/ 648596 h 3247890"/>
                <a:gd name="connsiteX384" fmla="*/ 1185062 w 3247890"/>
                <a:gd name="connsiteY384" fmla="*/ 550033 h 3247890"/>
                <a:gd name="connsiteX385" fmla="*/ 1283625 w 3247890"/>
                <a:gd name="connsiteY385" fmla="*/ 379317 h 3247890"/>
                <a:gd name="connsiteX386" fmla="*/ 1338868 w 3247890"/>
                <a:gd name="connsiteY386" fmla="*/ 375855 h 3247890"/>
                <a:gd name="connsiteX387" fmla="*/ 1618144 w 3247890"/>
                <a:gd name="connsiteY387" fmla="*/ 335280 h 3247890"/>
                <a:gd name="connsiteX388" fmla="*/ 1757533 w 3247890"/>
                <a:gd name="connsiteY388" fmla="*/ 474669 h 3247890"/>
                <a:gd name="connsiteX389" fmla="*/ 1618144 w 3247890"/>
                <a:gd name="connsiteY389" fmla="*/ 614058 h 3247890"/>
                <a:gd name="connsiteX390" fmla="*/ 1478755 w 3247890"/>
                <a:gd name="connsiteY390" fmla="*/ 474669 h 3247890"/>
                <a:gd name="connsiteX391" fmla="*/ 1618144 w 3247890"/>
                <a:gd name="connsiteY391" fmla="*/ 335280 h 3247890"/>
                <a:gd name="connsiteX392" fmla="*/ 870139 w 3247890"/>
                <a:gd name="connsiteY392" fmla="*/ 200677 h 3247890"/>
                <a:gd name="connsiteX393" fmla="*/ 1008083 w 3247890"/>
                <a:gd name="connsiteY393" fmla="*/ 269339 h 3247890"/>
                <a:gd name="connsiteX394" fmla="*/ 957063 w 3247890"/>
                <a:gd name="connsiteY394" fmla="*/ 459748 h 3247890"/>
                <a:gd name="connsiteX395" fmla="*/ 766654 w 3247890"/>
                <a:gd name="connsiteY395" fmla="*/ 408728 h 3247890"/>
                <a:gd name="connsiteX396" fmla="*/ 817674 w 3247890"/>
                <a:gd name="connsiteY396" fmla="*/ 218319 h 3247890"/>
                <a:gd name="connsiteX397" fmla="*/ 870139 w 3247890"/>
                <a:gd name="connsiteY397" fmla="*/ 200677 h 3247890"/>
                <a:gd name="connsiteX398" fmla="*/ 2375140 w 3247890"/>
                <a:gd name="connsiteY398" fmla="*/ 198476 h 3247890"/>
                <a:gd name="connsiteX399" fmla="*/ 2427605 w 3247890"/>
                <a:gd name="connsiteY399" fmla="*/ 216118 h 3247890"/>
                <a:gd name="connsiteX400" fmla="*/ 2478625 w 3247890"/>
                <a:gd name="connsiteY400" fmla="*/ 406527 h 3247890"/>
                <a:gd name="connsiteX401" fmla="*/ 2288216 w 3247890"/>
                <a:gd name="connsiteY401" fmla="*/ 457546 h 3247890"/>
                <a:gd name="connsiteX402" fmla="*/ 2237196 w 3247890"/>
                <a:gd name="connsiteY402" fmla="*/ 267138 h 3247890"/>
                <a:gd name="connsiteX403" fmla="*/ 2375140 w 3247890"/>
                <a:gd name="connsiteY403" fmla="*/ 198476 h 3247890"/>
                <a:gd name="connsiteX404" fmla="*/ 1255590 w 3247890"/>
                <a:gd name="connsiteY404" fmla="*/ 53323 h 3247890"/>
                <a:gd name="connsiteX405" fmla="*/ 1371063 w 3247890"/>
                <a:gd name="connsiteY405" fmla="*/ 155348 h 3247890"/>
                <a:gd name="connsiteX406" fmla="*/ 1272500 w 3247890"/>
                <a:gd name="connsiteY406" fmla="*/ 326063 h 3247890"/>
                <a:gd name="connsiteX407" fmla="*/ 1101784 w 3247890"/>
                <a:gd name="connsiteY407" fmla="*/ 227501 h 3247890"/>
                <a:gd name="connsiteX408" fmla="*/ 1200347 w 3247890"/>
                <a:gd name="connsiteY408" fmla="*/ 56785 h 3247890"/>
                <a:gd name="connsiteX409" fmla="*/ 1255590 w 3247890"/>
                <a:gd name="connsiteY409" fmla="*/ 53323 h 3247890"/>
                <a:gd name="connsiteX410" fmla="*/ 1989109 w 3247890"/>
                <a:gd name="connsiteY410" fmla="*/ 51122 h 3247890"/>
                <a:gd name="connsiteX411" fmla="*/ 2044352 w 3247890"/>
                <a:gd name="connsiteY411" fmla="*/ 54584 h 3247890"/>
                <a:gd name="connsiteX412" fmla="*/ 2142915 w 3247890"/>
                <a:gd name="connsiteY412" fmla="*/ 225300 h 3247890"/>
                <a:gd name="connsiteX413" fmla="*/ 1972199 w 3247890"/>
                <a:gd name="connsiteY413" fmla="*/ 323863 h 3247890"/>
                <a:gd name="connsiteX414" fmla="*/ 1873636 w 3247890"/>
                <a:gd name="connsiteY414" fmla="*/ 153147 h 3247890"/>
                <a:gd name="connsiteX415" fmla="*/ 1989109 w 3247890"/>
                <a:gd name="connsiteY415" fmla="*/ 51122 h 3247890"/>
                <a:gd name="connsiteX416" fmla="*/ 1618144 w 3247890"/>
                <a:gd name="connsiteY416" fmla="*/ 0 h 3247890"/>
                <a:gd name="connsiteX417" fmla="*/ 1757533 w 3247890"/>
                <a:gd name="connsiteY417" fmla="*/ 139389 h 3247890"/>
                <a:gd name="connsiteX418" fmla="*/ 1618144 w 3247890"/>
                <a:gd name="connsiteY418" fmla="*/ 278778 h 3247890"/>
                <a:gd name="connsiteX419" fmla="*/ 1478755 w 3247890"/>
                <a:gd name="connsiteY419" fmla="*/ 139389 h 3247890"/>
                <a:gd name="connsiteX420" fmla="*/ 1618144 w 3247890"/>
                <a:gd name="connsiteY420" fmla="*/ 0 h 3247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</a:cxnLst>
              <a:rect l="l" t="t" r="r" b="b"/>
              <a:pathLst>
                <a:path w="3247890" h="3247890">
                  <a:moveTo>
                    <a:pt x="1618144" y="2969112"/>
                  </a:moveTo>
                  <a:cubicBezTo>
                    <a:pt x="1695126" y="2969112"/>
                    <a:pt x="1757533" y="3031519"/>
                    <a:pt x="1757533" y="3108501"/>
                  </a:cubicBezTo>
                  <a:cubicBezTo>
                    <a:pt x="1757533" y="3185483"/>
                    <a:pt x="1695126" y="3247890"/>
                    <a:pt x="1618144" y="3247890"/>
                  </a:cubicBezTo>
                  <a:cubicBezTo>
                    <a:pt x="1541162" y="3247890"/>
                    <a:pt x="1478755" y="3185483"/>
                    <a:pt x="1478755" y="3108501"/>
                  </a:cubicBezTo>
                  <a:cubicBezTo>
                    <a:pt x="1478755" y="3031519"/>
                    <a:pt x="1541162" y="2969112"/>
                    <a:pt x="1618144" y="2969112"/>
                  </a:cubicBezTo>
                  <a:close/>
                  <a:moveTo>
                    <a:pt x="2024052" y="2921265"/>
                  </a:moveTo>
                  <a:cubicBezTo>
                    <a:pt x="2077853" y="2928756"/>
                    <a:pt x="2124582" y="2967521"/>
                    <a:pt x="2139526" y="3023290"/>
                  </a:cubicBezTo>
                  <a:cubicBezTo>
                    <a:pt x="2159450" y="3097649"/>
                    <a:pt x="2115322" y="3174081"/>
                    <a:pt x="2040963" y="3194006"/>
                  </a:cubicBezTo>
                  <a:cubicBezTo>
                    <a:pt x="1966604" y="3213930"/>
                    <a:pt x="1890171" y="3169802"/>
                    <a:pt x="1870247" y="3095443"/>
                  </a:cubicBezTo>
                  <a:cubicBezTo>
                    <a:pt x="1850322" y="3021084"/>
                    <a:pt x="1894451" y="2944651"/>
                    <a:pt x="1968810" y="2924727"/>
                  </a:cubicBezTo>
                  <a:cubicBezTo>
                    <a:pt x="1987400" y="2919746"/>
                    <a:pt x="2006119" y="2918768"/>
                    <a:pt x="2024052" y="2921265"/>
                  </a:cubicBezTo>
                  <a:close/>
                  <a:moveTo>
                    <a:pt x="1220647" y="2919064"/>
                  </a:moveTo>
                  <a:cubicBezTo>
                    <a:pt x="1238580" y="2916567"/>
                    <a:pt x="1257300" y="2917545"/>
                    <a:pt x="1275889" y="2922526"/>
                  </a:cubicBezTo>
                  <a:cubicBezTo>
                    <a:pt x="1350248" y="2942450"/>
                    <a:pt x="1394377" y="3018883"/>
                    <a:pt x="1374452" y="3093242"/>
                  </a:cubicBezTo>
                  <a:cubicBezTo>
                    <a:pt x="1354528" y="3167601"/>
                    <a:pt x="1278095" y="3211729"/>
                    <a:pt x="1203736" y="3191805"/>
                  </a:cubicBezTo>
                  <a:cubicBezTo>
                    <a:pt x="1129377" y="3171880"/>
                    <a:pt x="1085249" y="3095448"/>
                    <a:pt x="1105173" y="3021089"/>
                  </a:cubicBezTo>
                  <a:cubicBezTo>
                    <a:pt x="1120117" y="2965320"/>
                    <a:pt x="1166846" y="2926555"/>
                    <a:pt x="1220647" y="2919064"/>
                  </a:cubicBezTo>
                  <a:close/>
                  <a:moveTo>
                    <a:pt x="2354695" y="2772003"/>
                  </a:moveTo>
                  <a:cubicBezTo>
                    <a:pt x="2408602" y="2765314"/>
                    <a:pt x="2463772" y="2790663"/>
                    <a:pt x="2492640" y="2840665"/>
                  </a:cubicBezTo>
                  <a:cubicBezTo>
                    <a:pt x="2531131" y="2907333"/>
                    <a:pt x="2508288" y="2992583"/>
                    <a:pt x="2441620" y="3031074"/>
                  </a:cubicBezTo>
                  <a:cubicBezTo>
                    <a:pt x="2374951" y="3069565"/>
                    <a:pt x="2289702" y="3046722"/>
                    <a:pt x="2251211" y="2980054"/>
                  </a:cubicBezTo>
                  <a:cubicBezTo>
                    <a:pt x="2212720" y="2913385"/>
                    <a:pt x="2235562" y="2828136"/>
                    <a:pt x="2302231" y="2789645"/>
                  </a:cubicBezTo>
                  <a:cubicBezTo>
                    <a:pt x="2318898" y="2780022"/>
                    <a:pt x="2336726" y="2774233"/>
                    <a:pt x="2354695" y="2772003"/>
                  </a:cubicBezTo>
                  <a:close/>
                  <a:moveTo>
                    <a:pt x="890584" y="2769802"/>
                  </a:moveTo>
                  <a:cubicBezTo>
                    <a:pt x="908553" y="2772032"/>
                    <a:pt x="926381" y="2777821"/>
                    <a:pt x="943048" y="2787444"/>
                  </a:cubicBezTo>
                  <a:cubicBezTo>
                    <a:pt x="1009717" y="2825935"/>
                    <a:pt x="1032559" y="2911184"/>
                    <a:pt x="994068" y="2977853"/>
                  </a:cubicBezTo>
                  <a:cubicBezTo>
                    <a:pt x="955577" y="3044521"/>
                    <a:pt x="870328" y="3067364"/>
                    <a:pt x="803659" y="3028873"/>
                  </a:cubicBezTo>
                  <a:cubicBezTo>
                    <a:pt x="736991" y="2990382"/>
                    <a:pt x="714148" y="2905132"/>
                    <a:pt x="752639" y="2838464"/>
                  </a:cubicBezTo>
                  <a:cubicBezTo>
                    <a:pt x="781508" y="2788462"/>
                    <a:pt x="836678" y="2763113"/>
                    <a:pt x="890584" y="2769802"/>
                  </a:cubicBezTo>
                  <a:close/>
                  <a:moveTo>
                    <a:pt x="1618144" y="2641452"/>
                  </a:moveTo>
                  <a:cubicBezTo>
                    <a:pt x="1695126" y="2641452"/>
                    <a:pt x="1757533" y="2703859"/>
                    <a:pt x="1757533" y="2780841"/>
                  </a:cubicBezTo>
                  <a:cubicBezTo>
                    <a:pt x="1757533" y="2857823"/>
                    <a:pt x="1695126" y="2920230"/>
                    <a:pt x="1618144" y="2920230"/>
                  </a:cubicBezTo>
                  <a:cubicBezTo>
                    <a:pt x="1541162" y="2920230"/>
                    <a:pt x="1478755" y="2857823"/>
                    <a:pt x="1478755" y="2780841"/>
                  </a:cubicBezTo>
                  <a:cubicBezTo>
                    <a:pt x="1478755" y="2703859"/>
                    <a:pt x="1541162" y="2641452"/>
                    <a:pt x="1618144" y="2641452"/>
                  </a:cubicBezTo>
                  <a:close/>
                  <a:moveTo>
                    <a:pt x="1300537" y="2603448"/>
                  </a:moveTo>
                  <a:cubicBezTo>
                    <a:pt x="1318470" y="2600951"/>
                    <a:pt x="1337190" y="2601929"/>
                    <a:pt x="1355779" y="2606910"/>
                  </a:cubicBezTo>
                  <a:cubicBezTo>
                    <a:pt x="1430138" y="2626834"/>
                    <a:pt x="1474267" y="2703267"/>
                    <a:pt x="1454342" y="2777626"/>
                  </a:cubicBezTo>
                  <a:cubicBezTo>
                    <a:pt x="1434418" y="2851985"/>
                    <a:pt x="1357985" y="2896113"/>
                    <a:pt x="1283626" y="2876189"/>
                  </a:cubicBezTo>
                  <a:cubicBezTo>
                    <a:pt x="1209267" y="2856264"/>
                    <a:pt x="1165139" y="2779832"/>
                    <a:pt x="1185063" y="2705473"/>
                  </a:cubicBezTo>
                  <a:cubicBezTo>
                    <a:pt x="1200007" y="2649704"/>
                    <a:pt x="1246736" y="2610939"/>
                    <a:pt x="1300537" y="2603448"/>
                  </a:cubicBezTo>
                  <a:close/>
                  <a:moveTo>
                    <a:pt x="1935750" y="2603447"/>
                  </a:moveTo>
                  <a:cubicBezTo>
                    <a:pt x="1989551" y="2610938"/>
                    <a:pt x="2036280" y="2649703"/>
                    <a:pt x="2051224" y="2705472"/>
                  </a:cubicBezTo>
                  <a:cubicBezTo>
                    <a:pt x="2071148" y="2779831"/>
                    <a:pt x="2027020" y="2856263"/>
                    <a:pt x="1952661" y="2876188"/>
                  </a:cubicBezTo>
                  <a:cubicBezTo>
                    <a:pt x="1878302" y="2896112"/>
                    <a:pt x="1801869" y="2851984"/>
                    <a:pt x="1781945" y="2777625"/>
                  </a:cubicBezTo>
                  <a:cubicBezTo>
                    <a:pt x="1762020" y="2703266"/>
                    <a:pt x="1806149" y="2626833"/>
                    <a:pt x="1880508" y="2606909"/>
                  </a:cubicBezTo>
                  <a:cubicBezTo>
                    <a:pt x="1899097" y="2601928"/>
                    <a:pt x="1917817" y="2600950"/>
                    <a:pt x="1935750" y="2603447"/>
                  </a:cubicBezTo>
                  <a:close/>
                  <a:moveTo>
                    <a:pt x="2673685" y="2534296"/>
                  </a:moveTo>
                  <a:cubicBezTo>
                    <a:pt x="2709358" y="2534296"/>
                    <a:pt x="2745031" y="2547905"/>
                    <a:pt x="2772248" y="2575122"/>
                  </a:cubicBezTo>
                  <a:cubicBezTo>
                    <a:pt x="2826683" y="2629557"/>
                    <a:pt x="2826683" y="2717814"/>
                    <a:pt x="2772248" y="2772248"/>
                  </a:cubicBezTo>
                  <a:cubicBezTo>
                    <a:pt x="2717814" y="2826683"/>
                    <a:pt x="2629557" y="2826683"/>
                    <a:pt x="2575122" y="2772248"/>
                  </a:cubicBezTo>
                  <a:cubicBezTo>
                    <a:pt x="2520688" y="2717814"/>
                    <a:pt x="2520688" y="2629557"/>
                    <a:pt x="2575122" y="2575122"/>
                  </a:cubicBezTo>
                  <a:cubicBezTo>
                    <a:pt x="2602340" y="2547905"/>
                    <a:pt x="2638012" y="2534296"/>
                    <a:pt x="2673685" y="2534296"/>
                  </a:cubicBezTo>
                  <a:close/>
                  <a:moveTo>
                    <a:pt x="568404" y="2534296"/>
                  </a:moveTo>
                  <a:cubicBezTo>
                    <a:pt x="604077" y="2534296"/>
                    <a:pt x="639750" y="2547905"/>
                    <a:pt x="666967" y="2575122"/>
                  </a:cubicBezTo>
                  <a:cubicBezTo>
                    <a:pt x="721401" y="2629557"/>
                    <a:pt x="721401" y="2717814"/>
                    <a:pt x="666967" y="2772248"/>
                  </a:cubicBezTo>
                  <a:cubicBezTo>
                    <a:pt x="612532" y="2826683"/>
                    <a:pt x="524275" y="2826683"/>
                    <a:pt x="469841" y="2772248"/>
                  </a:cubicBezTo>
                  <a:cubicBezTo>
                    <a:pt x="415406" y="2717814"/>
                    <a:pt x="415406" y="2629557"/>
                    <a:pt x="469841" y="2575122"/>
                  </a:cubicBezTo>
                  <a:cubicBezTo>
                    <a:pt x="497058" y="2547905"/>
                    <a:pt x="532731" y="2534296"/>
                    <a:pt x="568404" y="2534296"/>
                  </a:cubicBezTo>
                  <a:close/>
                  <a:moveTo>
                    <a:pt x="1058830" y="2487999"/>
                  </a:moveTo>
                  <a:cubicBezTo>
                    <a:pt x="1076799" y="2490228"/>
                    <a:pt x="1094627" y="2496018"/>
                    <a:pt x="1111294" y="2505641"/>
                  </a:cubicBezTo>
                  <a:cubicBezTo>
                    <a:pt x="1177963" y="2544132"/>
                    <a:pt x="1200805" y="2629381"/>
                    <a:pt x="1162314" y="2696050"/>
                  </a:cubicBezTo>
                  <a:cubicBezTo>
                    <a:pt x="1123823" y="2762718"/>
                    <a:pt x="1038574" y="2785561"/>
                    <a:pt x="971905" y="2747070"/>
                  </a:cubicBezTo>
                  <a:cubicBezTo>
                    <a:pt x="905237" y="2708579"/>
                    <a:pt x="882394" y="2623329"/>
                    <a:pt x="920885" y="2556661"/>
                  </a:cubicBezTo>
                  <a:cubicBezTo>
                    <a:pt x="949754" y="2506659"/>
                    <a:pt x="1004923" y="2481310"/>
                    <a:pt x="1058830" y="2487999"/>
                  </a:cubicBezTo>
                  <a:close/>
                  <a:moveTo>
                    <a:pt x="2176445" y="2487998"/>
                  </a:moveTo>
                  <a:cubicBezTo>
                    <a:pt x="2230352" y="2481309"/>
                    <a:pt x="2285521" y="2506658"/>
                    <a:pt x="2314390" y="2556660"/>
                  </a:cubicBezTo>
                  <a:cubicBezTo>
                    <a:pt x="2352881" y="2623328"/>
                    <a:pt x="2330038" y="2708578"/>
                    <a:pt x="2263370" y="2747069"/>
                  </a:cubicBezTo>
                  <a:cubicBezTo>
                    <a:pt x="2196701" y="2785560"/>
                    <a:pt x="2111452" y="2762717"/>
                    <a:pt x="2072961" y="2696049"/>
                  </a:cubicBezTo>
                  <a:cubicBezTo>
                    <a:pt x="2034470" y="2629380"/>
                    <a:pt x="2057312" y="2544131"/>
                    <a:pt x="2123981" y="2505640"/>
                  </a:cubicBezTo>
                  <a:cubicBezTo>
                    <a:pt x="2140648" y="2496017"/>
                    <a:pt x="2158476" y="2490227"/>
                    <a:pt x="2176445" y="2487998"/>
                  </a:cubicBezTo>
                  <a:close/>
                  <a:moveTo>
                    <a:pt x="2433499" y="2303721"/>
                  </a:moveTo>
                  <a:cubicBezTo>
                    <a:pt x="2469172" y="2303721"/>
                    <a:pt x="2504845" y="2317330"/>
                    <a:pt x="2532062" y="2344547"/>
                  </a:cubicBezTo>
                  <a:cubicBezTo>
                    <a:pt x="2586497" y="2398982"/>
                    <a:pt x="2586497" y="2487239"/>
                    <a:pt x="2532062" y="2541673"/>
                  </a:cubicBezTo>
                  <a:cubicBezTo>
                    <a:pt x="2477628" y="2596108"/>
                    <a:pt x="2389371" y="2596108"/>
                    <a:pt x="2334936" y="2541673"/>
                  </a:cubicBezTo>
                  <a:cubicBezTo>
                    <a:pt x="2280502" y="2487239"/>
                    <a:pt x="2280502" y="2398982"/>
                    <a:pt x="2334936" y="2344547"/>
                  </a:cubicBezTo>
                  <a:cubicBezTo>
                    <a:pt x="2362154" y="2317330"/>
                    <a:pt x="2397826" y="2303721"/>
                    <a:pt x="2433499" y="2303721"/>
                  </a:cubicBezTo>
                  <a:close/>
                  <a:moveTo>
                    <a:pt x="802789" y="2303721"/>
                  </a:moveTo>
                  <a:cubicBezTo>
                    <a:pt x="838462" y="2303721"/>
                    <a:pt x="874135" y="2317330"/>
                    <a:pt x="901352" y="2344547"/>
                  </a:cubicBezTo>
                  <a:cubicBezTo>
                    <a:pt x="955786" y="2398982"/>
                    <a:pt x="955786" y="2487239"/>
                    <a:pt x="901352" y="2541673"/>
                  </a:cubicBezTo>
                  <a:cubicBezTo>
                    <a:pt x="846917" y="2596108"/>
                    <a:pt x="758660" y="2596108"/>
                    <a:pt x="704226" y="2541673"/>
                  </a:cubicBezTo>
                  <a:cubicBezTo>
                    <a:pt x="649791" y="2487239"/>
                    <a:pt x="649791" y="2398982"/>
                    <a:pt x="704226" y="2344547"/>
                  </a:cubicBezTo>
                  <a:cubicBezTo>
                    <a:pt x="731443" y="2317330"/>
                    <a:pt x="767116" y="2303721"/>
                    <a:pt x="802789" y="2303721"/>
                  </a:cubicBezTo>
                  <a:close/>
                  <a:moveTo>
                    <a:pt x="1618144" y="2290932"/>
                  </a:moveTo>
                  <a:cubicBezTo>
                    <a:pt x="1695126" y="2290932"/>
                    <a:pt x="1757533" y="2353339"/>
                    <a:pt x="1757533" y="2430321"/>
                  </a:cubicBezTo>
                  <a:cubicBezTo>
                    <a:pt x="1757533" y="2507303"/>
                    <a:pt x="1695126" y="2569710"/>
                    <a:pt x="1618144" y="2569710"/>
                  </a:cubicBezTo>
                  <a:cubicBezTo>
                    <a:pt x="1541162" y="2569710"/>
                    <a:pt x="1478755" y="2507303"/>
                    <a:pt x="1478755" y="2430321"/>
                  </a:cubicBezTo>
                  <a:cubicBezTo>
                    <a:pt x="1478755" y="2353339"/>
                    <a:pt x="1541162" y="2290932"/>
                    <a:pt x="1618144" y="2290932"/>
                  </a:cubicBezTo>
                  <a:close/>
                  <a:moveTo>
                    <a:pt x="1922184" y="2232309"/>
                  </a:moveTo>
                  <a:cubicBezTo>
                    <a:pt x="1976497" y="2233208"/>
                    <a:pt x="2027590" y="2266008"/>
                    <a:pt x="2049198" y="2319548"/>
                  </a:cubicBezTo>
                  <a:cubicBezTo>
                    <a:pt x="2078009" y="2390935"/>
                    <a:pt x="2043494" y="2472163"/>
                    <a:pt x="1972107" y="2500975"/>
                  </a:cubicBezTo>
                  <a:cubicBezTo>
                    <a:pt x="1900720" y="2529786"/>
                    <a:pt x="1819492" y="2495271"/>
                    <a:pt x="1790681" y="2423884"/>
                  </a:cubicBezTo>
                  <a:cubicBezTo>
                    <a:pt x="1761869" y="2352497"/>
                    <a:pt x="1796384" y="2271269"/>
                    <a:pt x="1867771" y="2242457"/>
                  </a:cubicBezTo>
                  <a:cubicBezTo>
                    <a:pt x="1885618" y="2235255"/>
                    <a:pt x="1904080" y="2232010"/>
                    <a:pt x="1922184" y="2232309"/>
                  </a:cubicBezTo>
                  <a:close/>
                  <a:moveTo>
                    <a:pt x="2923548" y="2229317"/>
                  </a:moveTo>
                  <a:cubicBezTo>
                    <a:pt x="2941517" y="2231546"/>
                    <a:pt x="2959346" y="2237336"/>
                    <a:pt x="2976013" y="2246959"/>
                  </a:cubicBezTo>
                  <a:cubicBezTo>
                    <a:pt x="3042681" y="2285450"/>
                    <a:pt x="3065524" y="2370699"/>
                    <a:pt x="3027033" y="2437368"/>
                  </a:cubicBezTo>
                  <a:cubicBezTo>
                    <a:pt x="2988542" y="2504036"/>
                    <a:pt x="2903292" y="2526879"/>
                    <a:pt x="2836624" y="2488388"/>
                  </a:cubicBezTo>
                  <a:cubicBezTo>
                    <a:pt x="2769955" y="2449897"/>
                    <a:pt x="2747113" y="2364647"/>
                    <a:pt x="2785604" y="2297979"/>
                  </a:cubicBezTo>
                  <a:cubicBezTo>
                    <a:pt x="2814472" y="2247977"/>
                    <a:pt x="2869642" y="2222628"/>
                    <a:pt x="2923548" y="2229317"/>
                  </a:cubicBezTo>
                  <a:close/>
                  <a:moveTo>
                    <a:pt x="1307448" y="2228938"/>
                  </a:moveTo>
                  <a:cubicBezTo>
                    <a:pt x="1325555" y="2228837"/>
                    <a:pt x="1343980" y="2232284"/>
                    <a:pt x="1361746" y="2239683"/>
                  </a:cubicBezTo>
                  <a:cubicBezTo>
                    <a:pt x="1432813" y="2269275"/>
                    <a:pt x="1466435" y="2350877"/>
                    <a:pt x="1436842" y="2421944"/>
                  </a:cubicBezTo>
                  <a:cubicBezTo>
                    <a:pt x="1407250" y="2493011"/>
                    <a:pt x="1325648" y="2526632"/>
                    <a:pt x="1254581" y="2497040"/>
                  </a:cubicBezTo>
                  <a:cubicBezTo>
                    <a:pt x="1183514" y="2467447"/>
                    <a:pt x="1149892" y="2385845"/>
                    <a:pt x="1179485" y="2314778"/>
                  </a:cubicBezTo>
                  <a:cubicBezTo>
                    <a:pt x="1201680" y="2261478"/>
                    <a:pt x="1253129" y="2229241"/>
                    <a:pt x="1307448" y="2228938"/>
                  </a:cubicBezTo>
                  <a:close/>
                  <a:moveTo>
                    <a:pt x="321151" y="2227116"/>
                  </a:moveTo>
                  <a:cubicBezTo>
                    <a:pt x="375057" y="2220427"/>
                    <a:pt x="430227" y="2245776"/>
                    <a:pt x="459095" y="2295778"/>
                  </a:cubicBezTo>
                  <a:cubicBezTo>
                    <a:pt x="497586" y="2362446"/>
                    <a:pt x="474744" y="2447696"/>
                    <a:pt x="408075" y="2486187"/>
                  </a:cubicBezTo>
                  <a:cubicBezTo>
                    <a:pt x="341407" y="2524678"/>
                    <a:pt x="256157" y="2501835"/>
                    <a:pt x="217666" y="2435167"/>
                  </a:cubicBezTo>
                  <a:cubicBezTo>
                    <a:pt x="179175" y="2368498"/>
                    <a:pt x="202018" y="2283249"/>
                    <a:pt x="268686" y="2244758"/>
                  </a:cubicBezTo>
                  <a:cubicBezTo>
                    <a:pt x="285353" y="2235135"/>
                    <a:pt x="303182" y="2229345"/>
                    <a:pt x="321151" y="2227116"/>
                  </a:cubicBezTo>
                  <a:close/>
                  <a:moveTo>
                    <a:pt x="2633975" y="2065940"/>
                  </a:moveTo>
                  <a:cubicBezTo>
                    <a:pt x="2651944" y="2068169"/>
                    <a:pt x="2669773" y="2073959"/>
                    <a:pt x="2686440" y="2083582"/>
                  </a:cubicBezTo>
                  <a:cubicBezTo>
                    <a:pt x="2753108" y="2122073"/>
                    <a:pt x="2775951" y="2207322"/>
                    <a:pt x="2737460" y="2273991"/>
                  </a:cubicBezTo>
                  <a:cubicBezTo>
                    <a:pt x="2698969" y="2340659"/>
                    <a:pt x="2613719" y="2363502"/>
                    <a:pt x="2547051" y="2325011"/>
                  </a:cubicBezTo>
                  <a:cubicBezTo>
                    <a:pt x="2480382" y="2286520"/>
                    <a:pt x="2457540" y="2201270"/>
                    <a:pt x="2496031" y="2134602"/>
                  </a:cubicBezTo>
                  <a:cubicBezTo>
                    <a:pt x="2524899" y="2084600"/>
                    <a:pt x="2580069" y="2059251"/>
                    <a:pt x="2633975" y="2065940"/>
                  </a:cubicBezTo>
                  <a:close/>
                  <a:moveTo>
                    <a:pt x="601300" y="2065939"/>
                  </a:moveTo>
                  <a:cubicBezTo>
                    <a:pt x="655206" y="2059250"/>
                    <a:pt x="710376" y="2084599"/>
                    <a:pt x="739244" y="2134601"/>
                  </a:cubicBezTo>
                  <a:cubicBezTo>
                    <a:pt x="777735" y="2201269"/>
                    <a:pt x="754893" y="2286519"/>
                    <a:pt x="688224" y="2325010"/>
                  </a:cubicBezTo>
                  <a:cubicBezTo>
                    <a:pt x="621556" y="2363501"/>
                    <a:pt x="536306" y="2340658"/>
                    <a:pt x="497815" y="2273990"/>
                  </a:cubicBezTo>
                  <a:cubicBezTo>
                    <a:pt x="459324" y="2207321"/>
                    <a:pt x="482167" y="2122072"/>
                    <a:pt x="548835" y="2083581"/>
                  </a:cubicBezTo>
                  <a:cubicBezTo>
                    <a:pt x="565502" y="2073958"/>
                    <a:pt x="583331" y="2068168"/>
                    <a:pt x="601300" y="2065939"/>
                  </a:cubicBezTo>
                  <a:close/>
                  <a:moveTo>
                    <a:pt x="2188338" y="2054750"/>
                  </a:moveTo>
                  <a:cubicBezTo>
                    <a:pt x="2224011" y="2054750"/>
                    <a:pt x="2259684" y="2068359"/>
                    <a:pt x="2286901" y="2095576"/>
                  </a:cubicBezTo>
                  <a:cubicBezTo>
                    <a:pt x="2341336" y="2150011"/>
                    <a:pt x="2341336" y="2238268"/>
                    <a:pt x="2286901" y="2292702"/>
                  </a:cubicBezTo>
                  <a:cubicBezTo>
                    <a:pt x="2232467" y="2347137"/>
                    <a:pt x="2144210" y="2347137"/>
                    <a:pt x="2089775" y="2292702"/>
                  </a:cubicBezTo>
                  <a:cubicBezTo>
                    <a:pt x="2035341" y="2238268"/>
                    <a:pt x="2035341" y="2150011"/>
                    <a:pt x="2089775" y="2095576"/>
                  </a:cubicBezTo>
                  <a:cubicBezTo>
                    <a:pt x="2116993" y="2068359"/>
                    <a:pt x="2152665" y="2054750"/>
                    <a:pt x="2188338" y="2054750"/>
                  </a:cubicBezTo>
                  <a:close/>
                  <a:moveTo>
                    <a:pt x="1047950" y="2054750"/>
                  </a:moveTo>
                  <a:cubicBezTo>
                    <a:pt x="1083623" y="2054750"/>
                    <a:pt x="1119296" y="2068359"/>
                    <a:pt x="1146513" y="2095576"/>
                  </a:cubicBezTo>
                  <a:cubicBezTo>
                    <a:pt x="1200947" y="2150011"/>
                    <a:pt x="1200947" y="2238268"/>
                    <a:pt x="1146513" y="2292702"/>
                  </a:cubicBezTo>
                  <a:cubicBezTo>
                    <a:pt x="1092078" y="2347137"/>
                    <a:pt x="1003821" y="2347137"/>
                    <a:pt x="949387" y="2292702"/>
                  </a:cubicBezTo>
                  <a:cubicBezTo>
                    <a:pt x="894952" y="2238268"/>
                    <a:pt x="894952" y="2150011"/>
                    <a:pt x="949387" y="2095576"/>
                  </a:cubicBezTo>
                  <a:cubicBezTo>
                    <a:pt x="976604" y="2068359"/>
                    <a:pt x="1012277" y="2054750"/>
                    <a:pt x="1047950" y="2054750"/>
                  </a:cubicBezTo>
                  <a:close/>
                  <a:moveTo>
                    <a:pt x="1618144" y="1932792"/>
                  </a:moveTo>
                  <a:cubicBezTo>
                    <a:pt x="1695126" y="1932792"/>
                    <a:pt x="1757533" y="1995199"/>
                    <a:pt x="1757533" y="2072181"/>
                  </a:cubicBezTo>
                  <a:cubicBezTo>
                    <a:pt x="1757533" y="2149163"/>
                    <a:pt x="1695126" y="2211570"/>
                    <a:pt x="1618144" y="2211570"/>
                  </a:cubicBezTo>
                  <a:cubicBezTo>
                    <a:pt x="1541162" y="2211570"/>
                    <a:pt x="1478755" y="2149163"/>
                    <a:pt x="1478755" y="2072181"/>
                  </a:cubicBezTo>
                  <a:cubicBezTo>
                    <a:pt x="1478755" y="1995199"/>
                    <a:pt x="1541162" y="1932792"/>
                    <a:pt x="1618144" y="1932792"/>
                  </a:cubicBezTo>
                  <a:close/>
                  <a:moveTo>
                    <a:pt x="3044452" y="1870826"/>
                  </a:moveTo>
                  <a:cubicBezTo>
                    <a:pt x="3062386" y="1868329"/>
                    <a:pt x="3081105" y="1869307"/>
                    <a:pt x="3099695" y="1874288"/>
                  </a:cubicBezTo>
                  <a:cubicBezTo>
                    <a:pt x="3174054" y="1894212"/>
                    <a:pt x="3218182" y="1970645"/>
                    <a:pt x="3198258" y="2045004"/>
                  </a:cubicBezTo>
                  <a:cubicBezTo>
                    <a:pt x="3178333" y="2119363"/>
                    <a:pt x="3101901" y="2163491"/>
                    <a:pt x="3027542" y="2143567"/>
                  </a:cubicBezTo>
                  <a:cubicBezTo>
                    <a:pt x="2953183" y="2123642"/>
                    <a:pt x="2909054" y="2047209"/>
                    <a:pt x="2928979" y="1972851"/>
                  </a:cubicBezTo>
                  <a:cubicBezTo>
                    <a:pt x="2943922" y="1917081"/>
                    <a:pt x="2990651" y="1878317"/>
                    <a:pt x="3044452" y="1870826"/>
                  </a:cubicBezTo>
                  <a:close/>
                  <a:moveTo>
                    <a:pt x="200827" y="1868625"/>
                  </a:moveTo>
                  <a:cubicBezTo>
                    <a:pt x="254628" y="1876116"/>
                    <a:pt x="301357" y="1914880"/>
                    <a:pt x="316300" y="1970650"/>
                  </a:cubicBezTo>
                  <a:cubicBezTo>
                    <a:pt x="336225" y="2045008"/>
                    <a:pt x="292096" y="2121441"/>
                    <a:pt x="217737" y="2141366"/>
                  </a:cubicBezTo>
                  <a:cubicBezTo>
                    <a:pt x="143379" y="2161290"/>
                    <a:pt x="66946" y="2117162"/>
                    <a:pt x="47021" y="2042803"/>
                  </a:cubicBezTo>
                  <a:cubicBezTo>
                    <a:pt x="27097" y="1968444"/>
                    <a:pt x="71225" y="1892011"/>
                    <a:pt x="145584" y="1872087"/>
                  </a:cubicBezTo>
                  <a:cubicBezTo>
                    <a:pt x="164174" y="1867106"/>
                    <a:pt x="182893" y="1866128"/>
                    <a:pt x="200827" y="1868625"/>
                  </a:cubicBezTo>
                  <a:close/>
                  <a:moveTo>
                    <a:pt x="1935095" y="1801507"/>
                  </a:moveTo>
                  <a:cubicBezTo>
                    <a:pt x="1970768" y="1801507"/>
                    <a:pt x="2006441" y="1815116"/>
                    <a:pt x="2033658" y="1842333"/>
                  </a:cubicBezTo>
                  <a:cubicBezTo>
                    <a:pt x="2088093" y="1896768"/>
                    <a:pt x="2088093" y="1985025"/>
                    <a:pt x="2033658" y="2039459"/>
                  </a:cubicBezTo>
                  <a:cubicBezTo>
                    <a:pt x="1979224" y="2093894"/>
                    <a:pt x="1890967" y="2093894"/>
                    <a:pt x="1836532" y="2039459"/>
                  </a:cubicBezTo>
                  <a:cubicBezTo>
                    <a:pt x="1782098" y="1985025"/>
                    <a:pt x="1782098" y="1896768"/>
                    <a:pt x="1836532" y="1842333"/>
                  </a:cubicBezTo>
                  <a:cubicBezTo>
                    <a:pt x="1863750" y="1815116"/>
                    <a:pt x="1899422" y="1801507"/>
                    <a:pt x="1935095" y="1801507"/>
                  </a:cubicBezTo>
                  <a:close/>
                  <a:moveTo>
                    <a:pt x="1301193" y="1801507"/>
                  </a:moveTo>
                  <a:cubicBezTo>
                    <a:pt x="1336866" y="1801507"/>
                    <a:pt x="1372539" y="1815116"/>
                    <a:pt x="1399756" y="1842333"/>
                  </a:cubicBezTo>
                  <a:cubicBezTo>
                    <a:pt x="1454190" y="1896768"/>
                    <a:pt x="1454190" y="1985025"/>
                    <a:pt x="1399756" y="2039459"/>
                  </a:cubicBezTo>
                  <a:cubicBezTo>
                    <a:pt x="1345321" y="2093894"/>
                    <a:pt x="1257064" y="2093894"/>
                    <a:pt x="1202630" y="2039459"/>
                  </a:cubicBezTo>
                  <a:cubicBezTo>
                    <a:pt x="1148195" y="1985025"/>
                    <a:pt x="1148195" y="1896768"/>
                    <a:pt x="1202630" y="1842333"/>
                  </a:cubicBezTo>
                  <a:cubicBezTo>
                    <a:pt x="1229847" y="1815116"/>
                    <a:pt x="1265520" y="1801507"/>
                    <a:pt x="1301193" y="1801507"/>
                  </a:cubicBezTo>
                  <a:close/>
                  <a:moveTo>
                    <a:pt x="2361845" y="1794502"/>
                  </a:moveTo>
                  <a:cubicBezTo>
                    <a:pt x="2379951" y="1794401"/>
                    <a:pt x="2398376" y="1797848"/>
                    <a:pt x="2416143" y="1805247"/>
                  </a:cubicBezTo>
                  <a:cubicBezTo>
                    <a:pt x="2487210" y="1834839"/>
                    <a:pt x="2520832" y="1916441"/>
                    <a:pt x="2491239" y="1987508"/>
                  </a:cubicBezTo>
                  <a:cubicBezTo>
                    <a:pt x="2461646" y="2058575"/>
                    <a:pt x="2380044" y="2092196"/>
                    <a:pt x="2308978" y="2062604"/>
                  </a:cubicBezTo>
                  <a:cubicBezTo>
                    <a:pt x="2237911" y="2033011"/>
                    <a:pt x="2204289" y="1951409"/>
                    <a:pt x="2233882" y="1880342"/>
                  </a:cubicBezTo>
                  <a:cubicBezTo>
                    <a:pt x="2256076" y="1827042"/>
                    <a:pt x="2307526" y="1794805"/>
                    <a:pt x="2361845" y="1794502"/>
                  </a:cubicBezTo>
                  <a:close/>
                  <a:moveTo>
                    <a:pt x="2712774" y="1788093"/>
                  </a:moveTo>
                  <a:cubicBezTo>
                    <a:pt x="2730708" y="1785596"/>
                    <a:pt x="2749427" y="1786574"/>
                    <a:pt x="2768017" y="1791555"/>
                  </a:cubicBezTo>
                  <a:cubicBezTo>
                    <a:pt x="2842376" y="1811479"/>
                    <a:pt x="2886504" y="1887912"/>
                    <a:pt x="2866580" y="1962271"/>
                  </a:cubicBezTo>
                  <a:cubicBezTo>
                    <a:pt x="2846655" y="2036630"/>
                    <a:pt x="2770223" y="2080758"/>
                    <a:pt x="2695864" y="2060834"/>
                  </a:cubicBezTo>
                  <a:cubicBezTo>
                    <a:pt x="2621505" y="2040909"/>
                    <a:pt x="2577376" y="1964476"/>
                    <a:pt x="2597301" y="1890118"/>
                  </a:cubicBezTo>
                  <a:cubicBezTo>
                    <a:pt x="2612244" y="1834348"/>
                    <a:pt x="2658973" y="1795584"/>
                    <a:pt x="2712774" y="1788093"/>
                  </a:cubicBezTo>
                  <a:close/>
                  <a:moveTo>
                    <a:pt x="523513" y="1788092"/>
                  </a:moveTo>
                  <a:cubicBezTo>
                    <a:pt x="577314" y="1795583"/>
                    <a:pt x="624043" y="1834347"/>
                    <a:pt x="638986" y="1890117"/>
                  </a:cubicBezTo>
                  <a:cubicBezTo>
                    <a:pt x="658911" y="1964475"/>
                    <a:pt x="614782" y="2040908"/>
                    <a:pt x="540423" y="2060833"/>
                  </a:cubicBezTo>
                  <a:cubicBezTo>
                    <a:pt x="466065" y="2080757"/>
                    <a:pt x="389632" y="2036629"/>
                    <a:pt x="369707" y="1962270"/>
                  </a:cubicBezTo>
                  <a:cubicBezTo>
                    <a:pt x="349783" y="1887911"/>
                    <a:pt x="393911" y="1811478"/>
                    <a:pt x="468270" y="1791554"/>
                  </a:cubicBezTo>
                  <a:cubicBezTo>
                    <a:pt x="486860" y="1786573"/>
                    <a:pt x="505579" y="1785595"/>
                    <a:pt x="523513" y="1788092"/>
                  </a:cubicBezTo>
                  <a:close/>
                  <a:moveTo>
                    <a:pt x="872618" y="1786333"/>
                  </a:moveTo>
                  <a:cubicBezTo>
                    <a:pt x="926930" y="1787232"/>
                    <a:pt x="978023" y="1820032"/>
                    <a:pt x="999631" y="1873572"/>
                  </a:cubicBezTo>
                  <a:cubicBezTo>
                    <a:pt x="1028443" y="1944959"/>
                    <a:pt x="993928" y="2026187"/>
                    <a:pt x="922541" y="2054999"/>
                  </a:cubicBezTo>
                  <a:cubicBezTo>
                    <a:pt x="851154" y="2083810"/>
                    <a:pt x="769926" y="2049295"/>
                    <a:pt x="741114" y="1977908"/>
                  </a:cubicBezTo>
                  <a:cubicBezTo>
                    <a:pt x="712303" y="1906521"/>
                    <a:pt x="746818" y="1825293"/>
                    <a:pt x="818205" y="1796481"/>
                  </a:cubicBezTo>
                  <a:cubicBezTo>
                    <a:pt x="836052" y="1789279"/>
                    <a:pt x="854514" y="1786034"/>
                    <a:pt x="872618" y="1786333"/>
                  </a:cubicBezTo>
                  <a:close/>
                  <a:moveTo>
                    <a:pt x="2771230" y="1488366"/>
                  </a:moveTo>
                  <a:cubicBezTo>
                    <a:pt x="2848212" y="1488366"/>
                    <a:pt x="2910619" y="1550773"/>
                    <a:pt x="2910619" y="1627755"/>
                  </a:cubicBezTo>
                  <a:cubicBezTo>
                    <a:pt x="2910619" y="1704737"/>
                    <a:pt x="2848212" y="1767144"/>
                    <a:pt x="2771230" y="1767144"/>
                  </a:cubicBezTo>
                  <a:cubicBezTo>
                    <a:pt x="2694248" y="1767144"/>
                    <a:pt x="2631841" y="1704737"/>
                    <a:pt x="2631841" y="1627755"/>
                  </a:cubicBezTo>
                  <a:cubicBezTo>
                    <a:pt x="2631841" y="1550773"/>
                    <a:pt x="2694248" y="1488366"/>
                    <a:pt x="2771230" y="1488366"/>
                  </a:cubicBezTo>
                  <a:close/>
                  <a:moveTo>
                    <a:pt x="465058" y="1488366"/>
                  </a:moveTo>
                  <a:cubicBezTo>
                    <a:pt x="542040" y="1488366"/>
                    <a:pt x="604447" y="1550773"/>
                    <a:pt x="604447" y="1627755"/>
                  </a:cubicBezTo>
                  <a:cubicBezTo>
                    <a:pt x="604447" y="1704737"/>
                    <a:pt x="542040" y="1767144"/>
                    <a:pt x="465058" y="1767144"/>
                  </a:cubicBezTo>
                  <a:cubicBezTo>
                    <a:pt x="388076" y="1767144"/>
                    <a:pt x="325669" y="1704737"/>
                    <a:pt x="325669" y="1627755"/>
                  </a:cubicBezTo>
                  <a:cubicBezTo>
                    <a:pt x="325669" y="1550773"/>
                    <a:pt x="388076" y="1488366"/>
                    <a:pt x="465058" y="1488366"/>
                  </a:cubicBezTo>
                  <a:close/>
                  <a:moveTo>
                    <a:pt x="3108501" y="1484556"/>
                  </a:moveTo>
                  <a:cubicBezTo>
                    <a:pt x="3185483" y="1484556"/>
                    <a:pt x="3247890" y="1546963"/>
                    <a:pt x="3247890" y="1623945"/>
                  </a:cubicBezTo>
                  <a:cubicBezTo>
                    <a:pt x="3247890" y="1700927"/>
                    <a:pt x="3185483" y="1763334"/>
                    <a:pt x="3108501" y="1763334"/>
                  </a:cubicBezTo>
                  <a:cubicBezTo>
                    <a:pt x="3031519" y="1763334"/>
                    <a:pt x="2969112" y="1700927"/>
                    <a:pt x="2969112" y="1623945"/>
                  </a:cubicBezTo>
                  <a:cubicBezTo>
                    <a:pt x="2969112" y="1546963"/>
                    <a:pt x="3031519" y="1484556"/>
                    <a:pt x="3108501" y="1484556"/>
                  </a:cubicBezTo>
                  <a:close/>
                  <a:moveTo>
                    <a:pt x="2424520" y="1484556"/>
                  </a:moveTo>
                  <a:cubicBezTo>
                    <a:pt x="2501502" y="1484556"/>
                    <a:pt x="2563909" y="1546963"/>
                    <a:pt x="2563909" y="1623945"/>
                  </a:cubicBezTo>
                  <a:cubicBezTo>
                    <a:pt x="2563909" y="1700927"/>
                    <a:pt x="2501502" y="1763334"/>
                    <a:pt x="2424520" y="1763334"/>
                  </a:cubicBezTo>
                  <a:cubicBezTo>
                    <a:pt x="2347538" y="1763334"/>
                    <a:pt x="2285131" y="1700927"/>
                    <a:pt x="2285131" y="1623945"/>
                  </a:cubicBezTo>
                  <a:cubicBezTo>
                    <a:pt x="2285131" y="1546963"/>
                    <a:pt x="2347538" y="1484556"/>
                    <a:pt x="2424520" y="1484556"/>
                  </a:cubicBezTo>
                  <a:close/>
                  <a:moveTo>
                    <a:pt x="2066380" y="1484556"/>
                  </a:moveTo>
                  <a:cubicBezTo>
                    <a:pt x="2143362" y="1484556"/>
                    <a:pt x="2205769" y="1546963"/>
                    <a:pt x="2205769" y="1623945"/>
                  </a:cubicBezTo>
                  <a:cubicBezTo>
                    <a:pt x="2205769" y="1700927"/>
                    <a:pt x="2143362" y="1763334"/>
                    <a:pt x="2066380" y="1763334"/>
                  </a:cubicBezTo>
                  <a:cubicBezTo>
                    <a:pt x="1989398" y="1763334"/>
                    <a:pt x="1926991" y="1700927"/>
                    <a:pt x="1926991" y="1623945"/>
                  </a:cubicBezTo>
                  <a:cubicBezTo>
                    <a:pt x="1926991" y="1546963"/>
                    <a:pt x="1989398" y="1484556"/>
                    <a:pt x="2066380" y="1484556"/>
                  </a:cubicBezTo>
                  <a:close/>
                  <a:moveTo>
                    <a:pt x="1618144" y="1484556"/>
                  </a:moveTo>
                  <a:cubicBezTo>
                    <a:pt x="1695126" y="1484556"/>
                    <a:pt x="1757533" y="1546963"/>
                    <a:pt x="1757533" y="1623945"/>
                  </a:cubicBezTo>
                  <a:cubicBezTo>
                    <a:pt x="1757533" y="1700927"/>
                    <a:pt x="1695126" y="1763334"/>
                    <a:pt x="1618144" y="1763334"/>
                  </a:cubicBezTo>
                  <a:cubicBezTo>
                    <a:pt x="1541162" y="1763334"/>
                    <a:pt x="1478755" y="1700927"/>
                    <a:pt x="1478755" y="1623945"/>
                  </a:cubicBezTo>
                  <a:cubicBezTo>
                    <a:pt x="1478755" y="1546963"/>
                    <a:pt x="1541162" y="1484556"/>
                    <a:pt x="1618144" y="1484556"/>
                  </a:cubicBezTo>
                  <a:close/>
                  <a:moveTo>
                    <a:pt x="1169908" y="1484556"/>
                  </a:moveTo>
                  <a:cubicBezTo>
                    <a:pt x="1246890" y="1484556"/>
                    <a:pt x="1309297" y="1546963"/>
                    <a:pt x="1309297" y="1623945"/>
                  </a:cubicBezTo>
                  <a:cubicBezTo>
                    <a:pt x="1309297" y="1700927"/>
                    <a:pt x="1246890" y="1763334"/>
                    <a:pt x="1169908" y="1763334"/>
                  </a:cubicBezTo>
                  <a:cubicBezTo>
                    <a:pt x="1092926" y="1763334"/>
                    <a:pt x="1030519" y="1700927"/>
                    <a:pt x="1030519" y="1623945"/>
                  </a:cubicBezTo>
                  <a:cubicBezTo>
                    <a:pt x="1030519" y="1546963"/>
                    <a:pt x="1092926" y="1484556"/>
                    <a:pt x="1169908" y="1484556"/>
                  </a:cubicBezTo>
                  <a:close/>
                  <a:moveTo>
                    <a:pt x="811768" y="1484556"/>
                  </a:moveTo>
                  <a:cubicBezTo>
                    <a:pt x="888750" y="1484556"/>
                    <a:pt x="951157" y="1546963"/>
                    <a:pt x="951157" y="1623945"/>
                  </a:cubicBezTo>
                  <a:cubicBezTo>
                    <a:pt x="951157" y="1700927"/>
                    <a:pt x="888750" y="1763334"/>
                    <a:pt x="811768" y="1763334"/>
                  </a:cubicBezTo>
                  <a:cubicBezTo>
                    <a:pt x="734786" y="1763334"/>
                    <a:pt x="672379" y="1700927"/>
                    <a:pt x="672379" y="1623945"/>
                  </a:cubicBezTo>
                  <a:cubicBezTo>
                    <a:pt x="672379" y="1546963"/>
                    <a:pt x="734786" y="1484556"/>
                    <a:pt x="811768" y="1484556"/>
                  </a:cubicBezTo>
                  <a:close/>
                  <a:moveTo>
                    <a:pt x="139389" y="1484556"/>
                  </a:moveTo>
                  <a:cubicBezTo>
                    <a:pt x="216371" y="1484556"/>
                    <a:pt x="278778" y="1546963"/>
                    <a:pt x="278778" y="1623945"/>
                  </a:cubicBezTo>
                  <a:cubicBezTo>
                    <a:pt x="278778" y="1700927"/>
                    <a:pt x="216371" y="1763334"/>
                    <a:pt x="139389" y="1763334"/>
                  </a:cubicBezTo>
                  <a:cubicBezTo>
                    <a:pt x="62407" y="1763334"/>
                    <a:pt x="0" y="1700927"/>
                    <a:pt x="0" y="1623945"/>
                  </a:cubicBezTo>
                  <a:cubicBezTo>
                    <a:pt x="0" y="1546963"/>
                    <a:pt x="62407" y="1484556"/>
                    <a:pt x="139389" y="1484556"/>
                  </a:cubicBezTo>
                  <a:close/>
                  <a:moveTo>
                    <a:pt x="485182" y="1191211"/>
                  </a:moveTo>
                  <a:cubicBezTo>
                    <a:pt x="503115" y="1188714"/>
                    <a:pt x="521835" y="1189692"/>
                    <a:pt x="540424" y="1194673"/>
                  </a:cubicBezTo>
                  <a:cubicBezTo>
                    <a:pt x="614783" y="1214597"/>
                    <a:pt x="658912" y="1291030"/>
                    <a:pt x="638987" y="1365389"/>
                  </a:cubicBezTo>
                  <a:cubicBezTo>
                    <a:pt x="619063" y="1439748"/>
                    <a:pt x="542630" y="1483876"/>
                    <a:pt x="468271" y="1463952"/>
                  </a:cubicBezTo>
                  <a:cubicBezTo>
                    <a:pt x="393912" y="1444027"/>
                    <a:pt x="349784" y="1367594"/>
                    <a:pt x="369708" y="1293236"/>
                  </a:cubicBezTo>
                  <a:cubicBezTo>
                    <a:pt x="384652" y="1237466"/>
                    <a:pt x="431381" y="1198702"/>
                    <a:pt x="485182" y="1191211"/>
                  </a:cubicBezTo>
                  <a:close/>
                  <a:moveTo>
                    <a:pt x="2751105" y="1191210"/>
                  </a:moveTo>
                  <a:cubicBezTo>
                    <a:pt x="2804906" y="1198701"/>
                    <a:pt x="2851635" y="1237465"/>
                    <a:pt x="2866579" y="1293235"/>
                  </a:cubicBezTo>
                  <a:cubicBezTo>
                    <a:pt x="2886503" y="1367593"/>
                    <a:pt x="2842375" y="1444026"/>
                    <a:pt x="2768016" y="1463951"/>
                  </a:cubicBezTo>
                  <a:cubicBezTo>
                    <a:pt x="2693657" y="1483875"/>
                    <a:pt x="2617224" y="1439747"/>
                    <a:pt x="2597300" y="1365388"/>
                  </a:cubicBezTo>
                  <a:cubicBezTo>
                    <a:pt x="2577375" y="1291029"/>
                    <a:pt x="2621504" y="1214596"/>
                    <a:pt x="2695863" y="1194672"/>
                  </a:cubicBezTo>
                  <a:cubicBezTo>
                    <a:pt x="2714452" y="1189691"/>
                    <a:pt x="2733172" y="1188713"/>
                    <a:pt x="2751105" y="1191210"/>
                  </a:cubicBezTo>
                  <a:close/>
                  <a:moveTo>
                    <a:pt x="2368160" y="1182743"/>
                  </a:moveTo>
                  <a:cubicBezTo>
                    <a:pt x="2422473" y="1183642"/>
                    <a:pt x="2473565" y="1216442"/>
                    <a:pt x="2495174" y="1269982"/>
                  </a:cubicBezTo>
                  <a:cubicBezTo>
                    <a:pt x="2523985" y="1341369"/>
                    <a:pt x="2489470" y="1422597"/>
                    <a:pt x="2418083" y="1451409"/>
                  </a:cubicBezTo>
                  <a:cubicBezTo>
                    <a:pt x="2346696" y="1480220"/>
                    <a:pt x="2265468" y="1445705"/>
                    <a:pt x="2236657" y="1374318"/>
                  </a:cubicBezTo>
                  <a:cubicBezTo>
                    <a:pt x="2207845" y="1302931"/>
                    <a:pt x="2242360" y="1221703"/>
                    <a:pt x="2313747" y="1192891"/>
                  </a:cubicBezTo>
                  <a:cubicBezTo>
                    <a:pt x="2331594" y="1185689"/>
                    <a:pt x="2350056" y="1182444"/>
                    <a:pt x="2368160" y="1182743"/>
                  </a:cubicBezTo>
                  <a:close/>
                  <a:moveTo>
                    <a:pt x="873012" y="1174542"/>
                  </a:moveTo>
                  <a:cubicBezTo>
                    <a:pt x="891119" y="1174441"/>
                    <a:pt x="909544" y="1177888"/>
                    <a:pt x="927310" y="1185287"/>
                  </a:cubicBezTo>
                  <a:cubicBezTo>
                    <a:pt x="998377" y="1214879"/>
                    <a:pt x="1031999" y="1296481"/>
                    <a:pt x="1002406" y="1367548"/>
                  </a:cubicBezTo>
                  <a:cubicBezTo>
                    <a:pt x="972814" y="1438615"/>
                    <a:pt x="891212" y="1472236"/>
                    <a:pt x="820145" y="1442644"/>
                  </a:cubicBezTo>
                  <a:cubicBezTo>
                    <a:pt x="749078" y="1413051"/>
                    <a:pt x="715457" y="1331449"/>
                    <a:pt x="745049" y="1260382"/>
                  </a:cubicBezTo>
                  <a:cubicBezTo>
                    <a:pt x="767244" y="1207082"/>
                    <a:pt x="818693" y="1174845"/>
                    <a:pt x="873012" y="1174542"/>
                  </a:cubicBezTo>
                  <a:close/>
                  <a:moveTo>
                    <a:pt x="1935095" y="1167605"/>
                  </a:moveTo>
                  <a:cubicBezTo>
                    <a:pt x="1970768" y="1167605"/>
                    <a:pt x="2006441" y="1181214"/>
                    <a:pt x="2033658" y="1208431"/>
                  </a:cubicBezTo>
                  <a:cubicBezTo>
                    <a:pt x="2088093" y="1262866"/>
                    <a:pt x="2088093" y="1351123"/>
                    <a:pt x="2033658" y="1405557"/>
                  </a:cubicBezTo>
                  <a:cubicBezTo>
                    <a:pt x="1979224" y="1459992"/>
                    <a:pt x="1890967" y="1459992"/>
                    <a:pt x="1836532" y="1405557"/>
                  </a:cubicBezTo>
                  <a:cubicBezTo>
                    <a:pt x="1782098" y="1351123"/>
                    <a:pt x="1782098" y="1262866"/>
                    <a:pt x="1836532" y="1208431"/>
                  </a:cubicBezTo>
                  <a:cubicBezTo>
                    <a:pt x="1863750" y="1181214"/>
                    <a:pt x="1899422" y="1167605"/>
                    <a:pt x="1935095" y="1167605"/>
                  </a:cubicBezTo>
                  <a:close/>
                  <a:moveTo>
                    <a:pt x="1301193" y="1167605"/>
                  </a:moveTo>
                  <a:cubicBezTo>
                    <a:pt x="1336866" y="1167605"/>
                    <a:pt x="1372539" y="1181214"/>
                    <a:pt x="1399756" y="1208431"/>
                  </a:cubicBezTo>
                  <a:cubicBezTo>
                    <a:pt x="1454190" y="1262866"/>
                    <a:pt x="1454190" y="1351123"/>
                    <a:pt x="1399756" y="1405557"/>
                  </a:cubicBezTo>
                  <a:cubicBezTo>
                    <a:pt x="1345321" y="1459992"/>
                    <a:pt x="1257064" y="1459992"/>
                    <a:pt x="1202630" y="1405557"/>
                  </a:cubicBezTo>
                  <a:cubicBezTo>
                    <a:pt x="1148195" y="1351123"/>
                    <a:pt x="1148195" y="1262866"/>
                    <a:pt x="1202630" y="1208431"/>
                  </a:cubicBezTo>
                  <a:cubicBezTo>
                    <a:pt x="1229847" y="1181214"/>
                    <a:pt x="1265520" y="1167605"/>
                    <a:pt x="1301193" y="1167605"/>
                  </a:cubicBezTo>
                  <a:close/>
                  <a:moveTo>
                    <a:pt x="176510" y="1102364"/>
                  </a:moveTo>
                  <a:cubicBezTo>
                    <a:pt x="194443" y="1099867"/>
                    <a:pt x="213163" y="1100845"/>
                    <a:pt x="231752" y="1105826"/>
                  </a:cubicBezTo>
                  <a:cubicBezTo>
                    <a:pt x="306111" y="1125750"/>
                    <a:pt x="350240" y="1202183"/>
                    <a:pt x="330315" y="1276542"/>
                  </a:cubicBezTo>
                  <a:cubicBezTo>
                    <a:pt x="310391" y="1350901"/>
                    <a:pt x="233958" y="1395029"/>
                    <a:pt x="159599" y="1375105"/>
                  </a:cubicBezTo>
                  <a:cubicBezTo>
                    <a:pt x="85240" y="1355180"/>
                    <a:pt x="41112" y="1278747"/>
                    <a:pt x="61036" y="1204389"/>
                  </a:cubicBezTo>
                  <a:cubicBezTo>
                    <a:pt x="75980" y="1148619"/>
                    <a:pt x="122709" y="1109855"/>
                    <a:pt x="176510" y="1102364"/>
                  </a:cubicBezTo>
                  <a:close/>
                  <a:moveTo>
                    <a:pt x="3068769" y="1100163"/>
                  </a:moveTo>
                  <a:cubicBezTo>
                    <a:pt x="3122570" y="1107654"/>
                    <a:pt x="3169299" y="1146418"/>
                    <a:pt x="3184243" y="1202188"/>
                  </a:cubicBezTo>
                  <a:cubicBezTo>
                    <a:pt x="3204167" y="1276546"/>
                    <a:pt x="3160039" y="1352979"/>
                    <a:pt x="3085680" y="1372904"/>
                  </a:cubicBezTo>
                  <a:cubicBezTo>
                    <a:pt x="3011321" y="1392828"/>
                    <a:pt x="2934888" y="1348700"/>
                    <a:pt x="2914964" y="1274341"/>
                  </a:cubicBezTo>
                  <a:cubicBezTo>
                    <a:pt x="2895039" y="1199982"/>
                    <a:pt x="2939168" y="1123549"/>
                    <a:pt x="3013527" y="1103625"/>
                  </a:cubicBezTo>
                  <a:cubicBezTo>
                    <a:pt x="3032116" y="1098644"/>
                    <a:pt x="3050836" y="1097666"/>
                    <a:pt x="3068769" y="1100163"/>
                  </a:cubicBezTo>
                  <a:close/>
                  <a:moveTo>
                    <a:pt x="1618144" y="1036320"/>
                  </a:moveTo>
                  <a:cubicBezTo>
                    <a:pt x="1695126" y="1036320"/>
                    <a:pt x="1757533" y="1098727"/>
                    <a:pt x="1757533" y="1175709"/>
                  </a:cubicBezTo>
                  <a:cubicBezTo>
                    <a:pt x="1757533" y="1252691"/>
                    <a:pt x="1695126" y="1315098"/>
                    <a:pt x="1618144" y="1315098"/>
                  </a:cubicBezTo>
                  <a:cubicBezTo>
                    <a:pt x="1541162" y="1315098"/>
                    <a:pt x="1478755" y="1252691"/>
                    <a:pt x="1478755" y="1175709"/>
                  </a:cubicBezTo>
                  <a:cubicBezTo>
                    <a:pt x="1478755" y="1098727"/>
                    <a:pt x="1541162" y="1036320"/>
                    <a:pt x="1618144" y="1036320"/>
                  </a:cubicBezTo>
                  <a:close/>
                  <a:moveTo>
                    <a:pt x="2188338" y="914362"/>
                  </a:moveTo>
                  <a:cubicBezTo>
                    <a:pt x="2224011" y="914362"/>
                    <a:pt x="2259684" y="927971"/>
                    <a:pt x="2286901" y="955188"/>
                  </a:cubicBezTo>
                  <a:cubicBezTo>
                    <a:pt x="2341336" y="1009623"/>
                    <a:pt x="2341336" y="1097880"/>
                    <a:pt x="2286901" y="1152314"/>
                  </a:cubicBezTo>
                  <a:cubicBezTo>
                    <a:pt x="2232467" y="1206749"/>
                    <a:pt x="2144210" y="1206749"/>
                    <a:pt x="2089775" y="1152314"/>
                  </a:cubicBezTo>
                  <a:cubicBezTo>
                    <a:pt x="2035341" y="1097880"/>
                    <a:pt x="2035341" y="1009623"/>
                    <a:pt x="2089775" y="955188"/>
                  </a:cubicBezTo>
                  <a:cubicBezTo>
                    <a:pt x="2116993" y="927971"/>
                    <a:pt x="2152665" y="914362"/>
                    <a:pt x="2188338" y="914362"/>
                  </a:cubicBezTo>
                  <a:close/>
                  <a:moveTo>
                    <a:pt x="1047950" y="914362"/>
                  </a:moveTo>
                  <a:cubicBezTo>
                    <a:pt x="1083623" y="914362"/>
                    <a:pt x="1119296" y="927971"/>
                    <a:pt x="1146513" y="955188"/>
                  </a:cubicBezTo>
                  <a:cubicBezTo>
                    <a:pt x="1200947" y="1009623"/>
                    <a:pt x="1200947" y="1097880"/>
                    <a:pt x="1146513" y="1152314"/>
                  </a:cubicBezTo>
                  <a:cubicBezTo>
                    <a:pt x="1092078" y="1206749"/>
                    <a:pt x="1003821" y="1206749"/>
                    <a:pt x="949387" y="1152314"/>
                  </a:cubicBezTo>
                  <a:cubicBezTo>
                    <a:pt x="894952" y="1097880"/>
                    <a:pt x="894952" y="1009623"/>
                    <a:pt x="949387" y="955188"/>
                  </a:cubicBezTo>
                  <a:cubicBezTo>
                    <a:pt x="976604" y="927971"/>
                    <a:pt x="1012277" y="914362"/>
                    <a:pt x="1047950" y="914362"/>
                  </a:cubicBezTo>
                  <a:close/>
                  <a:moveTo>
                    <a:pt x="636771" y="912854"/>
                  </a:moveTo>
                  <a:cubicBezTo>
                    <a:pt x="654740" y="915084"/>
                    <a:pt x="672568" y="920873"/>
                    <a:pt x="689235" y="930496"/>
                  </a:cubicBezTo>
                  <a:cubicBezTo>
                    <a:pt x="755904" y="968987"/>
                    <a:pt x="778746" y="1054236"/>
                    <a:pt x="740255" y="1120905"/>
                  </a:cubicBezTo>
                  <a:cubicBezTo>
                    <a:pt x="701764" y="1187573"/>
                    <a:pt x="616515" y="1210416"/>
                    <a:pt x="549846" y="1171925"/>
                  </a:cubicBezTo>
                  <a:cubicBezTo>
                    <a:pt x="483178" y="1133434"/>
                    <a:pt x="460335" y="1048184"/>
                    <a:pt x="498826" y="981516"/>
                  </a:cubicBezTo>
                  <a:cubicBezTo>
                    <a:pt x="527695" y="931514"/>
                    <a:pt x="582865" y="906165"/>
                    <a:pt x="636771" y="912854"/>
                  </a:cubicBezTo>
                  <a:close/>
                  <a:moveTo>
                    <a:pt x="2598504" y="912853"/>
                  </a:moveTo>
                  <a:cubicBezTo>
                    <a:pt x="2652411" y="906164"/>
                    <a:pt x="2707581" y="931513"/>
                    <a:pt x="2736449" y="981515"/>
                  </a:cubicBezTo>
                  <a:cubicBezTo>
                    <a:pt x="2774940" y="1048183"/>
                    <a:pt x="2752097" y="1133433"/>
                    <a:pt x="2685429" y="1171924"/>
                  </a:cubicBezTo>
                  <a:cubicBezTo>
                    <a:pt x="2618760" y="1210415"/>
                    <a:pt x="2533511" y="1187572"/>
                    <a:pt x="2495020" y="1120904"/>
                  </a:cubicBezTo>
                  <a:cubicBezTo>
                    <a:pt x="2456529" y="1054235"/>
                    <a:pt x="2479371" y="968986"/>
                    <a:pt x="2546040" y="930495"/>
                  </a:cubicBezTo>
                  <a:cubicBezTo>
                    <a:pt x="2562707" y="920872"/>
                    <a:pt x="2580535" y="915083"/>
                    <a:pt x="2598504" y="912853"/>
                  </a:cubicBezTo>
                  <a:close/>
                  <a:moveTo>
                    <a:pt x="352222" y="744761"/>
                  </a:moveTo>
                  <a:cubicBezTo>
                    <a:pt x="370191" y="746991"/>
                    <a:pt x="388019" y="752780"/>
                    <a:pt x="404686" y="762403"/>
                  </a:cubicBezTo>
                  <a:cubicBezTo>
                    <a:pt x="471355" y="800894"/>
                    <a:pt x="494197" y="886143"/>
                    <a:pt x="455706" y="952812"/>
                  </a:cubicBezTo>
                  <a:cubicBezTo>
                    <a:pt x="417215" y="1019480"/>
                    <a:pt x="331966" y="1042323"/>
                    <a:pt x="265297" y="1003832"/>
                  </a:cubicBezTo>
                  <a:cubicBezTo>
                    <a:pt x="198629" y="965341"/>
                    <a:pt x="175786" y="880091"/>
                    <a:pt x="214277" y="813423"/>
                  </a:cubicBezTo>
                  <a:cubicBezTo>
                    <a:pt x="243146" y="763422"/>
                    <a:pt x="298316" y="738072"/>
                    <a:pt x="352222" y="744761"/>
                  </a:cubicBezTo>
                  <a:close/>
                  <a:moveTo>
                    <a:pt x="2892477" y="742560"/>
                  </a:moveTo>
                  <a:cubicBezTo>
                    <a:pt x="2946384" y="735871"/>
                    <a:pt x="3001553" y="761220"/>
                    <a:pt x="3030422" y="811222"/>
                  </a:cubicBezTo>
                  <a:cubicBezTo>
                    <a:pt x="3068913" y="877890"/>
                    <a:pt x="3046070" y="963140"/>
                    <a:pt x="2979402" y="1001631"/>
                  </a:cubicBezTo>
                  <a:cubicBezTo>
                    <a:pt x="2912733" y="1040122"/>
                    <a:pt x="2827484" y="1017279"/>
                    <a:pt x="2788993" y="950611"/>
                  </a:cubicBezTo>
                  <a:cubicBezTo>
                    <a:pt x="2750502" y="883942"/>
                    <a:pt x="2773344" y="798693"/>
                    <a:pt x="2840013" y="760202"/>
                  </a:cubicBezTo>
                  <a:cubicBezTo>
                    <a:pt x="2856680" y="750579"/>
                    <a:pt x="2874508" y="744790"/>
                    <a:pt x="2892477" y="742560"/>
                  </a:cubicBezTo>
                  <a:close/>
                  <a:moveTo>
                    <a:pt x="1927409" y="740106"/>
                  </a:moveTo>
                  <a:cubicBezTo>
                    <a:pt x="1945515" y="740005"/>
                    <a:pt x="1963940" y="743452"/>
                    <a:pt x="1981707" y="750851"/>
                  </a:cubicBezTo>
                  <a:cubicBezTo>
                    <a:pt x="2052774" y="780443"/>
                    <a:pt x="2086396" y="862045"/>
                    <a:pt x="2056803" y="933112"/>
                  </a:cubicBezTo>
                  <a:cubicBezTo>
                    <a:pt x="2027210" y="1004179"/>
                    <a:pt x="1945608" y="1037800"/>
                    <a:pt x="1874542" y="1008208"/>
                  </a:cubicBezTo>
                  <a:cubicBezTo>
                    <a:pt x="1803475" y="978615"/>
                    <a:pt x="1769853" y="897013"/>
                    <a:pt x="1799446" y="825946"/>
                  </a:cubicBezTo>
                  <a:cubicBezTo>
                    <a:pt x="1821640" y="772646"/>
                    <a:pt x="1873090" y="740409"/>
                    <a:pt x="1927409" y="740106"/>
                  </a:cubicBezTo>
                  <a:close/>
                  <a:moveTo>
                    <a:pt x="1318594" y="736767"/>
                  </a:moveTo>
                  <a:cubicBezTo>
                    <a:pt x="1372906" y="737666"/>
                    <a:pt x="1423999" y="770466"/>
                    <a:pt x="1445607" y="824006"/>
                  </a:cubicBezTo>
                  <a:cubicBezTo>
                    <a:pt x="1474419" y="895393"/>
                    <a:pt x="1439904" y="976621"/>
                    <a:pt x="1368517" y="1005433"/>
                  </a:cubicBezTo>
                  <a:cubicBezTo>
                    <a:pt x="1297129" y="1034244"/>
                    <a:pt x="1215901" y="999729"/>
                    <a:pt x="1187090" y="928342"/>
                  </a:cubicBezTo>
                  <a:cubicBezTo>
                    <a:pt x="1158279" y="856955"/>
                    <a:pt x="1192794" y="775727"/>
                    <a:pt x="1264181" y="746915"/>
                  </a:cubicBezTo>
                  <a:cubicBezTo>
                    <a:pt x="1282028" y="739713"/>
                    <a:pt x="1300490" y="736468"/>
                    <a:pt x="1318594" y="736767"/>
                  </a:cubicBezTo>
                  <a:close/>
                  <a:moveTo>
                    <a:pt x="1618144" y="678180"/>
                  </a:moveTo>
                  <a:cubicBezTo>
                    <a:pt x="1695126" y="678180"/>
                    <a:pt x="1757533" y="740587"/>
                    <a:pt x="1757533" y="817569"/>
                  </a:cubicBezTo>
                  <a:cubicBezTo>
                    <a:pt x="1757533" y="894551"/>
                    <a:pt x="1695126" y="956958"/>
                    <a:pt x="1618144" y="956958"/>
                  </a:cubicBezTo>
                  <a:cubicBezTo>
                    <a:pt x="1541162" y="956958"/>
                    <a:pt x="1478755" y="894551"/>
                    <a:pt x="1478755" y="817569"/>
                  </a:cubicBezTo>
                  <a:cubicBezTo>
                    <a:pt x="1478755" y="740587"/>
                    <a:pt x="1541162" y="678180"/>
                    <a:pt x="1618144" y="678180"/>
                  </a:cubicBezTo>
                  <a:close/>
                  <a:moveTo>
                    <a:pt x="2433499" y="673011"/>
                  </a:moveTo>
                  <a:cubicBezTo>
                    <a:pt x="2469172" y="673011"/>
                    <a:pt x="2504845" y="686620"/>
                    <a:pt x="2532062" y="713837"/>
                  </a:cubicBezTo>
                  <a:cubicBezTo>
                    <a:pt x="2586497" y="768272"/>
                    <a:pt x="2586497" y="856529"/>
                    <a:pt x="2532062" y="910963"/>
                  </a:cubicBezTo>
                  <a:cubicBezTo>
                    <a:pt x="2477628" y="965398"/>
                    <a:pt x="2389371" y="965398"/>
                    <a:pt x="2334936" y="910963"/>
                  </a:cubicBezTo>
                  <a:cubicBezTo>
                    <a:pt x="2280502" y="856529"/>
                    <a:pt x="2280502" y="768272"/>
                    <a:pt x="2334936" y="713837"/>
                  </a:cubicBezTo>
                  <a:cubicBezTo>
                    <a:pt x="2362154" y="686620"/>
                    <a:pt x="2397826" y="673011"/>
                    <a:pt x="2433499" y="673011"/>
                  </a:cubicBezTo>
                  <a:close/>
                  <a:moveTo>
                    <a:pt x="802789" y="673011"/>
                  </a:moveTo>
                  <a:cubicBezTo>
                    <a:pt x="838462" y="673011"/>
                    <a:pt x="874135" y="686620"/>
                    <a:pt x="901352" y="713837"/>
                  </a:cubicBezTo>
                  <a:cubicBezTo>
                    <a:pt x="955786" y="768272"/>
                    <a:pt x="955786" y="856529"/>
                    <a:pt x="901352" y="910963"/>
                  </a:cubicBezTo>
                  <a:cubicBezTo>
                    <a:pt x="846917" y="965398"/>
                    <a:pt x="758660" y="965398"/>
                    <a:pt x="704226" y="910963"/>
                  </a:cubicBezTo>
                  <a:cubicBezTo>
                    <a:pt x="649791" y="856529"/>
                    <a:pt x="649791" y="768272"/>
                    <a:pt x="704226" y="713837"/>
                  </a:cubicBezTo>
                  <a:cubicBezTo>
                    <a:pt x="731443" y="686620"/>
                    <a:pt x="767116" y="673011"/>
                    <a:pt x="802789" y="673011"/>
                  </a:cubicBezTo>
                  <a:close/>
                  <a:moveTo>
                    <a:pt x="2211916" y="490795"/>
                  </a:moveTo>
                  <a:cubicBezTo>
                    <a:pt x="2229885" y="493025"/>
                    <a:pt x="2247714" y="498814"/>
                    <a:pt x="2264381" y="508437"/>
                  </a:cubicBezTo>
                  <a:cubicBezTo>
                    <a:pt x="2331049" y="546928"/>
                    <a:pt x="2353892" y="632177"/>
                    <a:pt x="2315401" y="698846"/>
                  </a:cubicBezTo>
                  <a:cubicBezTo>
                    <a:pt x="2276910" y="765514"/>
                    <a:pt x="2191660" y="788357"/>
                    <a:pt x="2124992" y="749866"/>
                  </a:cubicBezTo>
                  <a:cubicBezTo>
                    <a:pt x="2058323" y="711375"/>
                    <a:pt x="2035481" y="626125"/>
                    <a:pt x="2073972" y="559457"/>
                  </a:cubicBezTo>
                  <a:cubicBezTo>
                    <a:pt x="2102840" y="509455"/>
                    <a:pt x="2158010" y="484106"/>
                    <a:pt x="2211916" y="490795"/>
                  </a:cubicBezTo>
                  <a:close/>
                  <a:moveTo>
                    <a:pt x="1023359" y="490794"/>
                  </a:moveTo>
                  <a:cubicBezTo>
                    <a:pt x="1077265" y="484105"/>
                    <a:pt x="1132435" y="509454"/>
                    <a:pt x="1161303" y="559456"/>
                  </a:cubicBezTo>
                  <a:cubicBezTo>
                    <a:pt x="1199794" y="626124"/>
                    <a:pt x="1176952" y="711374"/>
                    <a:pt x="1110283" y="749865"/>
                  </a:cubicBezTo>
                  <a:cubicBezTo>
                    <a:pt x="1043615" y="788356"/>
                    <a:pt x="958365" y="765513"/>
                    <a:pt x="919874" y="698845"/>
                  </a:cubicBezTo>
                  <a:cubicBezTo>
                    <a:pt x="881383" y="632176"/>
                    <a:pt x="904226" y="546927"/>
                    <a:pt x="970894" y="508436"/>
                  </a:cubicBezTo>
                  <a:cubicBezTo>
                    <a:pt x="987561" y="498813"/>
                    <a:pt x="1005390" y="493024"/>
                    <a:pt x="1023359" y="490794"/>
                  </a:cubicBezTo>
                  <a:close/>
                  <a:moveTo>
                    <a:pt x="2667884" y="434816"/>
                  </a:moveTo>
                  <a:cubicBezTo>
                    <a:pt x="2703557" y="434816"/>
                    <a:pt x="2739230" y="448425"/>
                    <a:pt x="2766447" y="475642"/>
                  </a:cubicBezTo>
                  <a:cubicBezTo>
                    <a:pt x="2820882" y="530077"/>
                    <a:pt x="2820882" y="618334"/>
                    <a:pt x="2766447" y="672768"/>
                  </a:cubicBezTo>
                  <a:cubicBezTo>
                    <a:pt x="2712013" y="727203"/>
                    <a:pt x="2623756" y="727203"/>
                    <a:pt x="2569321" y="672768"/>
                  </a:cubicBezTo>
                  <a:cubicBezTo>
                    <a:pt x="2514887" y="618334"/>
                    <a:pt x="2514887" y="530077"/>
                    <a:pt x="2569321" y="475642"/>
                  </a:cubicBezTo>
                  <a:cubicBezTo>
                    <a:pt x="2596539" y="448425"/>
                    <a:pt x="2632211" y="434816"/>
                    <a:pt x="2667884" y="434816"/>
                  </a:cubicBezTo>
                  <a:close/>
                  <a:moveTo>
                    <a:pt x="574205" y="434816"/>
                  </a:moveTo>
                  <a:cubicBezTo>
                    <a:pt x="609878" y="434816"/>
                    <a:pt x="645551" y="448425"/>
                    <a:pt x="672768" y="475642"/>
                  </a:cubicBezTo>
                  <a:cubicBezTo>
                    <a:pt x="727202" y="530077"/>
                    <a:pt x="727202" y="618334"/>
                    <a:pt x="672768" y="672768"/>
                  </a:cubicBezTo>
                  <a:cubicBezTo>
                    <a:pt x="618333" y="727203"/>
                    <a:pt x="530076" y="727203"/>
                    <a:pt x="475642" y="672768"/>
                  </a:cubicBezTo>
                  <a:cubicBezTo>
                    <a:pt x="421207" y="618334"/>
                    <a:pt x="421207" y="530077"/>
                    <a:pt x="475642" y="475642"/>
                  </a:cubicBezTo>
                  <a:cubicBezTo>
                    <a:pt x="502859" y="448425"/>
                    <a:pt x="538532" y="434816"/>
                    <a:pt x="574205" y="434816"/>
                  </a:cubicBezTo>
                  <a:close/>
                  <a:moveTo>
                    <a:pt x="1897419" y="375856"/>
                  </a:moveTo>
                  <a:cubicBezTo>
                    <a:pt x="1915353" y="373359"/>
                    <a:pt x="1934072" y="374337"/>
                    <a:pt x="1952662" y="379318"/>
                  </a:cubicBezTo>
                  <a:cubicBezTo>
                    <a:pt x="2027021" y="399242"/>
                    <a:pt x="2071149" y="475675"/>
                    <a:pt x="2051225" y="550034"/>
                  </a:cubicBezTo>
                  <a:cubicBezTo>
                    <a:pt x="2031300" y="624393"/>
                    <a:pt x="1954868" y="668521"/>
                    <a:pt x="1880509" y="648597"/>
                  </a:cubicBezTo>
                  <a:cubicBezTo>
                    <a:pt x="1806150" y="628672"/>
                    <a:pt x="1762021" y="552239"/>
                    <a:pt x="1781946" y="477881"/>
                  </a:cubicBezTo>
                  <a:cubicBezTo>
                    <a:pt x="1796889" y="422112"/>
                    <a:pt x="1843618" y="383347"/>
                    <a:pt x="1897419" y="375856"/>
                  </a:cubicBezTo>
                  <a:close/>
                  <a:moveTo>
                    <a:pt x="1338868" y="375855"/>
                  </a:moveTo>
                  <a:cubicBezTo>
                    <a:pt x="1392669" y="383346"/>
                    <a:pt x="1439398" y="422110"/>
                    <a:pt x="1454341" y="477880"/>
                  </a:cubicBezTo>
                  <a:cubicBezTo>
                    <a:pt x="1474266" y="552238"/>
                    <a:pt x="1430137" y="628671"/>
                    <a:pt x="1355778" y="648596"/>
                  </a:cubicBezTo>
                  <a:cubicBezTo>
                    <a:pt x="1281419" y="668520"/>
                    <a:pt x="1204987" y="624392"/>
                    <a:pt x="1185062" y="550033"/>
                  </a:cubicBezTo>
                  <a:cubicBezTo>
                    <a:pt x="1165138" y="475674"/>
                    <a:pt x="1209266" y="399241"/>
                    <a:pt x="1283625" y="379317"/>
                  </a:cubicBezTo>
                  <a:cubicBezTo>
                    <a:pt x="1302215" y="374336"/>
                    <a:pt x="1320934" y="373358"/>
                    <a:pt x="1338868" y="375855"/>
                  </a:cubicBezTo>
                  <a:close/>
                  <a:moveTo>
                    <a:pt x="1618144" y="335280"/>
                  </a:moveTo>
                  <a:cubicBezTo>
                    <a:pt x="1695126" y="335280"/>
                    <a:pt x="1757533" y="397687"/>
                    <a:pt x="1757533" y="474669"/>
                  </a:cubicBezTo>
                  <a:cubicBezTo>
                    <a:pt x="1757533" y="551651"/>
                    <a:pt x="1695126" y="614058"/>
                    <a:pt x="1618144" y="614058"/>
                  </a:cubicBezTo>
                  <a:cubicBezTo>
                    <a:pt x="1541162" y="614058"/>
                    <a:pt x="1478755" y="551651"/>
                    <a:pt x="1478755" y="474669"/>
                  </a:cubicBezTo>
                  <a:cubicBezTo>
                    <a:pt x="1478755" y="397687"/>
                    <a:pt x="1541162" y="335280"/>
                    <a:pt x="1618144" y="335280"/>
                  </a:cubicBezTo>
                  <a:close/>
                  <a:moveTo>
                    <a:pt x="870139" y="200677"/>
                  </a:moveTo>
                  <a:cubicBezTo>
                    <a:pt x="924045" y="193988"/>
                    <a:pt x="979215" y="219337"/>
                    <a:pt x="1008083" y="269339"/>
                  </a:cubicBezTo>
                  <a:cubicBezTo>
                    <a:pt x="1046574" y="336007"/>
                    <a:pt x="1023732" y="421256"/>
                    <a:pt x="957063" y="459748"/>
                  </a:cubicBezTo>
                  <a:cubicBezTo>
                    <a:pt x="890395" y="498239"/>
                    <a:pt x="805145" y="475396"/>
                    <a:pt x="766654" y="408728"/>
                  </a:cubicBezTo>
                  <a:cubicBezTo>
                    <a:pt x="728163" y="342059"/>
                    <a:pt x="751006" y="256810"/>
                    <a:pt x="817674" y="218319"/>
                  </a:cubicBezTo>
                  <a:cubicBezTo>
                    <a:pt x="834342" y="208696"/>
                    <a:pt x="852170" y="202907"/>
                    <a:pt x="870139" y="200677"/>
                  </a:cubicBezTo>
                  <a:close/>
                  <a:moveTo>
                    <a:pt x="2375140" y="198476"/>
                  </a:moveTo>
                  <a:cubicBezTo>
                    <a:pt x="2393109" y="200706"/>
                    <a:pt x="2410938" y="206495"/>
                    <a:pt x="2427605" y="216118"/>
                  </a:cubicBezTo>
                  <a:cubicBezTo>
                    <a:pt x="2494273" y="254609"/>
                    <a:pt x="2517116" y="339858"/>
                    <a:pt x="2478625" y="406527"/>
                  </a:cubicBezTo>
                  <a:cubicBezTo>
                    <a:pt x="2440134" y="473195"/>
                    <a:pt x="2354884" y="496038"/>
                    <a:pt x="2288216" y="457546"/>
                  </a:cubicBezTo>
                  <a:cubicBezTo>
                    <a:pt x="2221547" y="419056"/>
                    <a:pt x="2198705" y="333806"/>
                    <a:pt x="2237196" y="267138"/>
                  </a:cubicBezTo>
                  <a:cubicBezTo>
                    <a:pt x="2266064" y="217136"/>
                    <a:pt x="2321234" y="191787"/>
                    <a:pt x="2375140" y="198476"/>
                  </a:cubicBezTo>
                  <a:close/>
                  <a:moveTo>
                    <a:pt x="1255590" y="53323"/>
                  </a:moveTo>
                  <a:cubicBezTo>
                    <a:pt x="1309391" y="60814"/>
                    <a:pt x="1356120" y="99578"/>
                    <a:pt x="1371063" y="155348"/>
                  </a:cubicBezTo>
                  <a:cubicBezTo>
                    <a:pt x="1390988" y="229706"/>
                    <a:pt x="1346859" y="306139"/>
                    <a:pt x="1272500" y="326063"/>
                  </a:cubicBezTo>
                  <a:cubicBezTo>
                    <a:pt x="1198141" y="345988"/>
                    <a:pt x="1121709" y="301859"/>
                    <a:pt x="1101784" y="227501"/>
                  </a:cubicBezTo>
                  <a:cubicBezTo>
                    <a:pt x="1081860" y="153142"/>
                    <a:pt x="1125988" y="76709"/>
                    <a:pt x="1200347" y="56785"/>
                  </a:cubicBezTo>
                  <a:cubicBezTo>
                    <a:pt x="1218937" y="51804"/>
                    <a:pt x="1237656" y="50826"/>
                    <a:pt x="1255590" y="53323"/>
                  </a:cubicBezTo>
                  <a:close/>
                  <a:moveTo>
                    <a:pt x="1989109" y="51122"/>
                  </a:moveTo>
                  <a:cubicBezTo>
                    <a:pt x="2007043" y="48625"/>
                    <a:pt x="2025762" y="49603"/>
                    <a:pt x="2044352" y="54584"/>
                  </a:cubicBezTo>
                  <a:cubicBezTo>
                    <a:pt x="2118711" y="74508"/>
                    <a:pt x="2162839" y="150941"/>
                    <a:pt x="2142915" y="225300"/>
                  </a:cubicBezTo>
                  <a:cubicBezTo>
                    <a:pt x="2122990" y="299658"/>
                    <a:pt x="2046558" y="343787"/>
                    <a:pt x="1972199" y="323863"/>
                  </a:cubicBezTo>
                  <a:cubicBezTo>
                    <a:pt x="1897840" y="303938"/>
                    <a:pt x="1853711" y="227505"/>
                    <a:pt x="1873636" y="153147"/>
                  </a:cubicBezTo>
                  <a:cubicBezTo>
                    <a:pt x="1888579" y="97378"/>
                    <a:pt x="1935308" y="58613"/>
                    <a:pt x="1989109" y="51122"/>
                  </a:cubicBezTo>
                  <a:close/>
                  <a:moveTo>
                    <a:pt x="1618144" y="0"/>
                  </a:moveTo>
                  <a:cubicBezTo>
                    <a:pt x="1695126" y="0"/>
                    <a:pt x="1757533" y="62407"/>
                    <a:pt x="1757533" y="139389"/>
                  </a:cubicBezTo>
                  <a:cubicBezTo>
                    <a:pt x="1757533" y="216371"/>
                    <a:pt x="1695126" y="278778"/>
                    <a:pt x="1618144" y="278778"/>
                  </a:cubicBezTo>
                  <a:cubicBezTo>
                    <a:pt x="1541162" y="278778"/>
                    <a:pt x="1478755" y="216371"/>
                    <a:pt x="1478755" y="139389"/>
                  </a:cubicBezTo>
                  <a:cubicBezTo>
                    <a:pt x="1478755" y="62407"/>
                    <a:pt x="1541162" y="0"/>
                    <a:pt x="1618144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7859ECA5-2D9E-4373-8310-152FBFEB9FD5}"/>
                </a:ext>
              </a:extLst>
            </p:cNvPr>
            <p:cNvSpPr/>
            <p:nvPr/>
          </p:nvSpPr>
          <p:spPr>
            <a:xfrm>
              <a:off x="723327" y="4748616"/>
              <a:ext cx="897222" cy="897222"/>
            </a:xfrm>
            <a:custGeom>
              <a:avLst/>
              <a:gdLst>
                <a:gd name="connsiteX0" fmla="*/ 1618144 w 3247890"/>
                <a:gd name="connsiteY0" fmla="*/ 2969112 h 3247890"/>
                <a:gd name="connsiteX1" fmla="*/ 1757533 w 3247890"/>
                <a:gd name="connsiteY1" fmla="*/ 3108501 h 3247890"/>
                <a:gd name="connsiteX2" fmla="*/ 1618144 w 3247890"/>
                <a:gd name="connsiteY2" fmla="*/ 3247890 h 3247890"/>
                <a:gd name="connsiteX3" fmla="*/ 1478755 w 3247890"/>
                <a:gd name="connsiteY3" fmla="*/ 3108501 h 3247890"/>
                <a:gd name="connsiteX4" fmla="*/ 1618144 w 3247890"/>
                <a:gd name="connsiteY4" fmla="*/ 2969112 h 3247890"/>
                <a:gd name="connsiteX5" fmla="*/ 2024052 w 3247890"/>
                <a:gd name="connsiteY5" fmla="*/ 2921265 h 3247890"/>
                <a:gd name="connsiteX6" fmla="*/ 2139526 w 3247890"/>
                <a:gd name="connsiteY6" fmla="*/ 3023290 h 3247890"/>
                <a:gd name="connsiteX7" fmla="*/ 2040963 w 3247890"/>
                <a:gd name="connsiteY7" fmla="*/ 3194006 h 3247890"/>
                <a:gd name="connsiteX8" fmla="*/ 1870247 w 3247890"/>
                <a:gd name="connsiteY8" fmla="*/ 3095443 h 3247890"/>
                <a:gd name="connsiteX9" fmla="*/ 1968810 w 3247890"/>
                <a:gd name="connsiteY9" fmla="*/ 2924727 h 3247890"/>
                <a:gd name="connsiteX10" fmla="*/ 2024052 w 3247890"/>
                <a:gd name="connsiteY10" fmla="*/ 2921265 h 3247890"/>
                <a:gd name="connsiteX11" fmla="*/ 1220647 w 3247890"/>
                <a:gd name="connsiteY11" fmla="*/ 2919064 h 3247890"/>
                <a:gd name="connsiteX12" fmla="*/ 1275889 w 3247890"/>
                <a:gd name="connsiteY12" fmla="*/ 2922526 h 3247890"/>
                <a:gd name="connsiteX13" fmla="*/ 1374452 w 3247890"/>
                <a:gd name="connsiteY13" fmla="*/ 3093242 h 3247890"/>
                <a:gd name="connsiteX14" fmla="*/ 1203736 w 3247890"/>
                <a:gd name="connsiteY14" fmla="*/ 3191805 h 3247890"/>
                <a:gd name="connsiteX15" fmla="*/ 1105173 w 3247890"/>
                <a:gd name="connsiteY15" fmla="*/ 3021089 h 3247890"/>
                <a:gd name="connsiteX16" fmla="*/ 1220647 w 3247890"/>
                <a:gd name="connsiteY16" fmla="*/ 2919064 h 3247890"/>
                <a:gd name="connsiteX17" fmla="*/ 2354695 w 3247890"/>
                <a:gd name="connsiteY17" fmla="*/ 2772003 h 3247890"/>
                <a:gd name="connsiteX18" fmla="*/ 2492640 w 3247890"/>
                <a:gd name="connsiteY18" fmla="*/ 2840665 h 3247890"/>
                <a:gd name="connsiteX19" fmla="*/ 2441620 w 3247890"/>
                <a:gd name="connsiteY19" fmla="*/ 3031074 h 3247890"/>
                <a:gd name="connsiteX20" fmla="*/ 2251211 w 3247890"/>
                <a:gd name="connsiteY20" fmla="*/ 2980054 h 3247890"/>
                <a:gd name="connsiteX21" fmla="*/ 2302231 w 3247890"/>
                <a:gd name="connsiteY21" fmla="*/ 2789645 h 3247890"/>
                <a:gd name="connsiteX22" fmla="*/ 2354695 w 3247890"/>
                <a:gd name="connsiteY22" fmla="*/ 2772003 h 3247890"/>
                <a:gd name="connsiteX23" fmla="*/ 890584 w 3247890"/>
                <a:gd name="connsiteY23" fmla="*/ 2769802 h 3247890"/>
                <a:gd name="connsiteX24" fmla="*/ 943048 w 3247890"/>
                <a:gd name="connsiteY24" fmla="*/ 2787444 h 3247890"/>
                <a:gd name="connsiteX25" fmla="*/ 994068 w 3247890"/>
                <a:gd name="connsiteY25" fmla="*/ 2977853 h 3247890"/>
                <a:gd name="connsiteX26" fmla="*/ 803659 w 3247890"/>
                <a:gd name="connsiteY26" fmla="*/ 3028873 h 3247890"/>
                <a:gd name="connsiteX27" fmla="*/ 752639 w 3247890"/>
                <a:gd name="connsiteY27" fmla="*/ 2838464 h 3247890"/>
                <a:gd name="connsiteX28" fmla="*/ 890584 w 3247890"/>
                <a:gd name="connsiteY28" fmla="*/ 2769802 h 3247890"/>
                <a:gd name="connsiteX29" fmla="*/ 1618144 w 3247890"/>
                <a:gd name="connsiteY29" fmla="*/ 2641452 h 3247890"/>
                <a:gd name="connsiteX30" fmla="*/ 1757533 w 3247890"/>
                <a:gd name="connsiteY30" fmla="*/ 2780841 h 3247890"/>
                <a:gd name="connsiteX31" fmla="*/ 1618144 w 3247890"/>
                <a:gd name="connsiteY31" fmla="*/ 2920230 h 3247890"/>
                <a:gd name="connsiteX32" fmla="*/ 1478755 w 3247890"/>
                <a:gd name="connsiteY32" fmla="*/ 2780841 h 3247890"/>
                <a:gd name="connsiteX33" fmla="*/ 1618144 w 3247890"/>
                <a:gd name="connsiteY33" fmla="*/ 2641452 h 3247890"/>
                <a:gd name="connsiteX34" fmla="*/ 1300537 w 3247890"/>
                <a:gd name="connsiteY34" fmla="*/ 2603448 h 3247890"/>
                <a:gd name="connsiteX35" fmla="*/ 1355779 w 3247890"/>
                <a:gd name="connsiteY35" fmla="*/ 2606910 h 3247890"/>
                <a:gd name="connsiteX36" fmla="*/ 1454342 w 3247890"/>
                <a:gd name="connsiteY36" fmla="*/ 2777626 h 3247890"/>
                <a:gd name="connsiteX37" fmla="*/ 1283626 w 3247890"/>
                <a:gd name="connsiteY37" fmla="*/ 2876189 h 3247890"/>
                <a:gd name="connsiteX38" fmla="*/ 1185063 w 3247890"/>
                <a:gd name="connsiteY38" fmla="*/ 2705473 h 3247890"/>
                <a:gd name="connsiteX39" fmla="*/ 1300537 w 3247890"/>
                <a:gd name="connsiteY39" fmla="*/ 2603448 h 3247890"/>
                <a:gd name="connsiteX40" fmla="*/ 1935750 w 3247890"/>
                <a:gd name="connsiteY40" fmla="*/ 2603447 h 3247890"/>
                <a:gd name="connsiteX41" fmla="*/ 2051224 w 3247890"/>
                <a:gd name="connsiteY41" fmla="*/ 2705472 h 3247890"/>
                <a:gd name="connsiteX42" fmla="*/ 1952661 w 3247890"/>
                <a:gd name="connsiteY42" fmla="*/ 2876188 h 3247890"/>
                <a:gd name="connsiteX43" fmla="*/ 1781945 w 3247890"/>
                <a:gd name="connsiteY43" fmla="*/ 2777625 h 3247890"/>
                <a:gd name="connsiteX44" fmla="*/ 1880508 w 3247890"/>
                <a:gd name="connsiteY44" fmla="*/ 2606909 h 3247890"/>
                <a:gd name="connsiteX45" fmla="*/ 1935750 w 3247890"/>
                <a:gd name="connsiteY45" fmla="*/ 2603447 h 3247890"/>
                <a:gd name="connsiteX46" fmla="*/ 2673685 w 3247890"/>
                <a:gd name="connsiteY46" fmla="*/ 2534296 h 3247890"/>
                <a:gd name="connsiteX47" fmla="*/ 2772248 w 3247890"/>
                <a:gd name="connsiteY47" fmla="*/ 2575122 h 3247890"/>
                <a:gd name="connsiteX48" fmla="*/ 2772248 w 3247890"/>
                <a:gd name="connsiteY48" fmla="*/ 2772248 h 3247890"/>
                <a:gd name="connsiteX49" fmla="*/ 2575122 w 3247890"/>
                <a:gd name="connsiteY49" fmla="*/ 2772248 h 3247890"/>
                <a:gd name="connsiteX50" fmla="*/ 2575122 w 3247890"/>
                <a:gd name="connsiteY50" fmla="*/ 2575122 h 3247890"/>
                <a:gd name="connsiteX51" fmla="*/ 2673685 w 3247890"/>
                <a:gd name="connsiteY51" fmla="*/ 2534296 h 3247890"/>
                <a:gd name="connsiteX52" fmla="*/ 568404 w 3247890"/>
                <a:gd name="connsiteY52" fmla="*/ 2534296 h 3247890"/>
                <a:gd name="connsiteX53" fmla="*/ 666967 w 3247890"/>
                <a:gd name="connsiteY53" fmla="*/ 2575122 h 3247890"/>
                <a:gd name="connsiteX54" fmla="*/ 666967 w 3247890"/>
                <a:gd name="connsiteY54" fmla="*/ 2772248 h 3247890"/>
                <a:gd name="connsiteX55" fmla="*/ 469841 w 3247890"/>
                <a:gd name="connsiteY55" fmla="*/ 2772248 h 3247890"/>
                <a:gd name="connsiteX56" fmla="*/ 469841 w 3247890"/>
                <a:gd name="connsiteY56" fmla="*/ 2575122 h 3247890"/>
                <a:gd name="connsiteX57" fmla="*/ 568404 w 3247890"/>
                <a:gd name="connsiteY57" fmla="*/ 2534296 h 3247890"/>
                <a:gd name="connsiteX58" fmla="*/ 1058830 w 3247890"/>
                <a:gd name="connsiteY58" fmla="*/ 2487999 h 3247890"/>
                <a:gd name="connsiteX59" fmla="*/ 1111294 w 3247890"/>
                <a:gd name="connsiteY59" fmla="*/ 2505641 h 3247890"/>
                <a:gd name="connsiteX60" fmla="*/ 1162314 w 3247890"/>
                <a:gd name="connsiteY60" fmla="*/ 2696050 h 3247890"/>
                <a:gd name="connsiteX61" fmla="*/ 971905 w 3247890"/>
                <a:gd name="connsiteY61" fmla="*/ 2747070 h 3247890"/>
                <a:gd name="connsiteX62" fmla="*/ 920885 w 3247890"/>
                <a:gd name="connsiteY62" fmla="*/ 2556661 h 3247890"/>
                <a:gd name="connsiteX63" fmla="*/ 1058830 w 3247890"/>
                <a:gd name="connsiteY63" fmla="*/ 2487999 h 3247890"/>
                <a:gd name="connsiteX64" fmla="*/ 2176445 w 3247890"/>
                <a:gd name="connsiteY64" fmla="*/ 2487998 h 3247890"/>
                <a:gd name="connsiteX65" fmla="*/ 2314390 w 3247890"/>
                <a:gd name="connsiteY65" fmla="*/ 2556660 h 3247890"/>
                <a:gd name="connsiteX66" fmla="*/ 2263370 w 3247890"/>
                <a:gd name="connsiteY66" fmla="*/ 2747069 h 3247890"/>
                <a:gd name="connsiteX67" fmla="*/ 2072961 w 3247890"/>
                <a:gd name="connsiteY67" fmla="*/ 2696049 h 3247890"/>
                <a:gd name="connsiteX68" fmla="*/ 2123981 w 3247890"/>
                <a:gd name="connsiteY68" fmla="*/ 2505640 h 3247890"/>
                <a:gd name="connsiteX69" fmla="*/ 2176445 w 3247890"/>
                <a:gd name="connsiteY69" fmla="*/ 2487998 h 3247890"/>
                <a:gd name="connsiteX70" fmla="*/ 2433499 w 3247890"/>
                <a:gd name="connsiteY70" fmla="*/ 2303721 h 3247890"/>
                <a:gd name="connsiteX71" fmla="*/ 2532062 w 3247890"/>
                <a:gd name="connsiteY71" fmla="*/ 2344547 h 3247890"/>
                <a:gd name="connsiteX72" fmla="*/ 2532062 w 3247890"/>
                <a:gd name="connsiteY72" fmla="*/ 2541673 h 3247890"/>
                <a:gd name="connsiteX73" fmla="*/ 2334936 w 3247890"/>
                <a:gd name="connsiteY73" fmla="*/ 2541673 h 3247890"/>
                <a:gd name="connsiteX74" fmla="*/ 2334936 w 3247890"/>
                <a:gd name="connsiteY74" fmla="*/ 2344547 h 3247890"/>
                <a:gd name="connsiteX75" fmla="*/ 2433499 w 3247890"/>
                <a:gd name="connsiteY75" fmla="*/ 2303721 h 3247890"/>
                <a:gd name="connsiteX76" fmla="*/ 802789 w 3247890"/>
                <a:gd name="connsiteY76" fmla="*/ 2303721 h 3247890"/>
                <a:gd name="connsiteX77" fmla="*/ 901352 w 3247890"/>
                <a:gd name="connsiteY77" fmla="*/ 2344547 h 3247890"/>
                <a:gd name="connsiteX78" fmla="*/ 901352 w 3247890"/>
                <a:gd name="connsiteY78" fmla="*/ 2541673 h 3247890"/>
                <a:gd name="connsiteX79" fmla="*/ 704226 w 3247890"/>
                <a:gd name="connsiteY79" fmla="*/ 2541673 h 3247890"/>
                <a:gd name="connsiteX80" fmla="*/ 704226 w 3247890"/>
                <a:gd name="connsiteY80" fmla="*/ 2344547 h 3247890"/>
                <a:gd name="connsiteX81" fmla="*/ 802789 w 3247890"/>
                <a:gd name="connsiteY81" fmla="*/ 2303721 h 3247890"/>
                <a:gd name="connsiteX82" fmla="*/ 1618144 w 3247890"/>
                <a:gd name="connsiteY82" fmla="*/ 2290932 h 3247890"/>
                <a:gd name="connsiteX83" fmla="*/ 1757533 w 3247890"/>
                <a:gd name="connsiteY83" fmla="*/ 2430321 h 3247890"/>
                <a:gd name="connsiteX84" fmla="*/ 1618144 w 3247890"/>
                <a:gd name="connsiteY84" fmla="*/ 2569710 h 3247890"/>
                <a:gd name="connsiteX85" fmla="*/ 1478755 w 3247890"/>
                <a:gd name="connsiteY85" fmla="*/ 2430321 h 3247890"/>
                <a:gd name="connsiteX86" fmla="*/ 1618144 w 3247890"/>
                <a:gd name="connsiteY86" fmla="*/ 2290932 h 3247890"/>
                <a:gd name="connsiteX87" fmla="*/ 1922184 w 3247890"/>
                <a:gd name="connsiteY87" fmla="*/ 2232309 h 3247890"/>
                <a:gd name="connsiteX88" fmla="*/ 2049198 w 3247890"/>
                <a:gd name="connsiteY88" fmla="*/ 2319548 h 3247890"/>
                <a:gd name="connsiteX89" fmla="*/ 1972107 w 3247890"/>
                <a:gd name="connsiteY89" fmla="*/ 2500975 h 3247890"/>
                <a:gd name="connsiteX90" fmla="*/ 1790681 w 3247890"/>
                <a:gd name="connsiteY90" fmla="*/ 2423884 h 3247890"/>
                <a:gd name="connsiteX91" fmla="*/ 1867771 w 3247890"/>
                <a:gd name="connsiteY91" fmla="*/ 2242457 h 3247890"/>
                <a:gd name="connsiteX92" fmla="*/ 1922184 w 3247890"/>
                <a:gd name="connsiteY92" fmla="*/ 2232309 h 3247890"/>
                <a:gd name="connsiteX93" fmla="*/ 2923548 w 3247890"/>
                <a:gd name="connsiteY93" fmla="*/ 2229317 h 3247890"/>
                <a:gd name="connsiteX94" fmla="*/ 2976013 w 3247890"/>
                <a:gd name="connsiteY94" fmla="*/ 2246959 h 3247890"/>
                <a:gd name="connsiteX95" fmla="*/ 3027033 w 3247890"/>
                <a:gd name="connsiteY95" fmla="*/ 2437368 h 3247890"/>
                <a:gd name="connsiteX96" fmla="*/ 2836624 w 3247890"/>
                <a:gd name="connsiteY96" fmla="*/ 2488388 h 3247890"/>
                <a:gd name="connsiteX97" fmla="*/ 2785604 w 3247890"/>
                <a:gd name="connsiteY97" fmla="*/ 2297979 h 3247890"/>
                <a:gd name="connsiteX98" fmla="*/ 2923548 w 3247890"/>
                <a:gd name="connsiteY98" fmla="*/ 2229317 h 3247890"/>
                <a:gd name="connsiteX99" fmla="*/ 1307448 w 3247890"/>
                <a:gd name="connsiteY99" fmla="*/ 2228938 h 3247890"/>
                <a:gd name="connsiteX100" fmla="*/ 1361746 w 3247890"/>
                <a:gd name="connsiteY100" fmla="*/ 2239683 h 3247890"/>
                <a:gd name="connsiteX101" fmla="*/ 1436842 w 3247890"/>
                <a:gd name="connsiteY101" fmla="*/ 2421944 h 3247890"/>
                <a:gd name="connsiteX102" fmla="*/ 1254581 w 3247890"/>
                <a:gd name="connsiteY102" fmla="*/ 2497040 h 3247890"/>
                <a:gd name="connsiteX103" fmla="*/ 1179485 w 3247890"/>
                <a:gd name="connsiteY103" fmla="*/ 2314778 h 3247890"/>
                <a:gd name="connsiteX104" fmla="*/ 1307448 w 3247890"/>
                <a:gd name="connsiteY104" fmla="*/ 2228938 h 3247890"/>
                <a:gd name="connsiteX105" fmla="*/ 321151 w 3247890"/>
                <a:gd name="connsiteY105" fmla="*/ 2227116 h 3247890"/>
                <a:gd name="connsiteX106" fmla="*/ 459095 w 3247890"/>
                <a:gd name="connsiteY106" fmla="*/ 2295778 h 3247890"/>
                <a:gd name="connsiteX107" fmla="*/ 408075 w 3247890"/>
                <a:gd name="connsiteY107" fmla="*/ 2486187 h 3247890"/>
                <a:gd name="connsiteX108" fmla="*/ 217666 w 3247890"/>
                <a:gd name="connsiteY108" fmla="*/ 2435167 h 3247890"/>
                <a:gd name="connsiteX109" fmla="*/ 268686 w 3247890"/>
                <a:gd name="connsiteY109" fmla="*/ 2244758 h 3247890"/>
                <a:gd name="connsiteX110" fmla="*/ 321151 w 3247890"/>
                <a:gd name="connsiteY110" fmla="*/ 2227116 h 3247890"/>
                <a:gd name="connsiteX111" fmla="*/ 2633975 w 3247890"/>
                <a:gd name="connsiteY111" fmla="*/ 2065940 h 3247890"/>
                <a:gd name="connsiteX112" fmla="*/ 2686440 w 3247890"/>
                <a:gd name="connsiteY112" fmla="*/ 2083582 h 3247890"/>
                <a:gd name="connsiteX113" fmla="*/ 2737460 w 3247890"/>
                <a:gd name="connsiteY113" fmla="*/ 2273991 h 3247890"/>
                <a:gd name="connsiteX114" fmla="*/ 2547051 w 3247890"/>
                <a:gd name="connsiteY114" fmla="*/ 2325011 h 3247890"/>
                <a:gd name="connsiteX115" fmla="*/ 2496031 w 3247890"/>
                <a:gd name="connsiteY115" fmla="*/ 2134602 h 3247890"/>
                <a:gd name="connsiteX116" fmla="*/ 2633975 w 3247890"/>
                <a:gd name="connsiteY116" fmla="*/ 2065940 h 3247890"/>
                <a:gd name="connsiteX117" fmla="*/ 601300 w 3247890"/>
                <a:gd name="connsiteY117" fmla="*/ 2065939 h 3247890"/>
                <a:gd name="connsiteX118" fmla="*/ 739244 w 3247890"/>
                <a:gd name="connsiteY118" fmla="*/ 2134601 h 3247890"/>
                <a:gd name="connsiteX119" fmla="*/ 688224 w 3247890"/>
                <a:gd name="connsiteY119" fmla="*/ 2325010 h 3247890"/>
                <a:gd name="connsiteX120" fmla="*/ 497815 w 3247890"/>
                <a:gd name="connsiteY120" fmla="*/ 2273990 h 3247890"/>
                <a:gd name="connsiteX121" fmla="*/ 548835 w 3247890"/>
                <a:gd name="connsiteY121" fmla="*/ 2083581 h 3247890"/>
                <a:gd name="connsiteX122" fmla="*/ 601300 w 3247890"/>
                <a:gd name="connsiteY122" fmla="*/ 2065939 h 3247890"/>
                <a:gd name="connsiteX123" fmla="*/ 2188338 w 3247890"/>
                <a:gd name="connsiteY123" fmla="*/ 2054750 h 3247890"/>
                <a:gd name="connsiteX124" fmla="*/ 2286901 w 3247890"/>
                <a:gd name="connsiteY124" fmla="*/ 2095576 h 3247890"/>
                <a:gd name="connsiteX125" fmla="*/ 2286901 w 3247890"/>
                <a:gd name="connsiteY125" fmla="*/ 2292702 h 3247890"/>
                <a:gd name="connsiteX126" fmla="*/ 2089775 w 3247890"/>
                <a:gd name="connsiteY126" fmla="*/ 2292702 h 3247890"/>
                <a:gd name="connsiteX127" fmla="*/ 2089775 w 3247890"/>
                <a:gd name="connsiteY127" fmla="*/ 2095576 h 3247890"/>
                <a:gd name="connsiteX128" fmla="*/ 2188338 w 3247890"/>
                <a:gd name="connsiteY128" fmla="*/ 2054750 h 3247890"/>
                <a:gd name="connsiteX129" fmla="*/ 1047950 w 3247890"/>
                <a:gd name="connsiteY129" fmla="*/ 2054750 h 3247890"/>
                <a:gd name="connsiteX130" fmla="*/ 1146513 w 3247890"/>
                <a:gd name="connsiteY130" fmla="*/ 2095576 h 3247890"/>
                <a:gd name="connsiteX131" fmla="*/ 1146513 w 3247890"/>
                <a:gd name="connsiteY131" fmla="*/ 2292702 h 3247890"/>
                <a:gd name="connsiteX132" fmla="*/ 949387 w 3247890"/>
                <a:gd name="connsiteY132" fmla="*/ 2292702 h 3247890"/>
                <a:gd name="connsiteX133" fmla="*/ 949387 w 3247890"/>
                <a:gd name="connsiteY133" fmla="*/ 2095576 h 3247890"/>
                <a:gd name="connsiteX134" fmla="*/ 1047950 w 3247890"/>
                <a:gd name="connsiteY134" fmla="*/ 2054750 h 3247890"/>
                <a:gd name="connsiteX135" fmla="*/ 1618144 w 3247890"/>
                <a:gd name="connsiteY135" fmla="*/ 1932792 h 3247890"/>
                <a:gd name="connsiteX136" fmla="*/ 1757533 w 3247890"/>
                <a:gd name="connsiteY136" fmla="*/ 2072181 h 3247890"/>
                <a:gd name="connsiteX137" fmla="*/ 1618144 w 3247890"/>
                <a:gd name="connsiteY137" fmla="*/ 2211570 h 3247890"/>
                <a:gd name="connsiteX138" fmla="*/ 1478755 w 3247890"/>
                <a:gd name="connsiteY138" fmla="*/ 2072181 h 3247890"/>
                <a:gd name="connsiteX139" fmla="*/ 1618144 w 3247890"/>
                <a:gd name="connsiteY139" fmla="*/ 1932792 h 3247890"/>
                <a:gd name="connsiteX140" fmla="*/ 3044452 w 3247890"/>
                <a:gd name="connsiteY140" fmla="*/ 1870826 h 3247890"/>
                <a:gd name="connsiteX141" fmla="*/ 3099695 w 3247890"/>
                <a:gd name="connsiteY141" fmla="*/ 1874288 h 3247890"/>
                <a:gd name="connsiteX142" fmla="*/ 3198258 w 3247890"/>
                <a:gd name="connsiteY142" fmla="*/ 2045004 h 3247890"/>
                <a:gd name="connsiteX143" fmla="*/ 3027542 w 3247890"/>
                <a:gd name="connsiteY143" fmla="*/ 2143567 h 3247890"/>
                <a:gd name="connsiteX144" fmla="*/ 2928979 w 3247890"/>
                <a:gd name="connsiteY144" fmla="*/ 1972851 h 3247890"/>
                <a:gd name="connsiteX145" fmla="*/ 3044452 w 3247890"/>
                <a:gd name="connsiteY145" fmla="*/ 1870826 h 3247890"/>
                <a:gd name="connsiteX146" fmla="*/ 200827 w 3247890"/>
                <a:gd name="connsiteY146" fmla="*/ 1868625 h 3247890"/>
                <a:gd name="connsiteX147" fmla="*/ 316300 w 3247890"/>
                <a:gd name="connsiteY147" fmla="*/ 1970650 h 3247890"/>
                <a:gd name="connsiteX148" fmla="*/ 217737 w 3247890"/>
                <a:gd name="connsiteY148" fmla="*/ 2141366 h 3247890"/>
                <a:gd name="connsiteX149" fmla="*/ 47021 w 3247890"/>
                <a:gd name="connsiteY149" fmla="*/ 2042803 h 3247890"/>
                <a:gd name="connsiteX150" fmla="*/ 145584 w 3247890"/>
                <a:gd name="connsiteY150" fmla="*/ 1872087 h 3247890"/>
                <a:gd name="connsiteX151" fmla="*/ 200827 w 3247890"/>
                <a:gd name="connsiteY151" fmla="*/ 1868625 h 3247890"/>
                <a:gd name="connsiteX152" fmla="*/ 1935095 w 3247890"/>
                <a:gd name="connsiteY152" fmla="*/ 1801507 h 3247890"/>
                <a:gd name="connsiteX153" fmla="*/ 2033658 w 3247890"/>
                <a:gd name="connsiteY153" fmla="*/ 1842333 h 3247890"/>
                <a:gd name="connsiteX154" fmla="*/ 2033658 w 3247890"/>
                <a:gd name="connsiteY154" fmla="*/ 2039459 h 3247890"/>
                <a:gd name="connsiteX155" fmla="*/ 1836532 w 3247890"/>
                <a:gd name="connsiteY155" fmla="*/ 2039459 h 3247890"/>
                <a:gd name="connsiteX156" fmla="*/ 1836532 w 3247890"/>
                <a:gd name="connsiteY156" fmla="*/ 1842333 h 3247890"/>
                <a:gd name="connsiteX157" fmla="*/ 1935095 w 3247890"/>
                <a:gd name="connsiteY157" fmla="*/ 1801507 h 3247890"/>
                <a:gd name="connsiteX158" fmla="*/ 1301193 w 3247890"/>
                <a:gd name="connsiteY158" fmla="*/ 1801507 h 3247890"/>
                <a:gd name="connsiteX159" fmla="*/ 1399756 w 3247890"/>
                <a:gd name="connsiteY159" fmla="*/ 1842333 h 3247890"/>
                <a:gd name="connsiteX160" fmla="*/ 1399756 w 3247890"/>
                <a:gd name="connsiteY160" fmla="*/ 2039459 h 3247890"/>
                <a:gd name="connsiteX161" fmla="*/ 1202630 w 3247890"/>
                <a:gd name="connsiteY161" fmla="*/ 2039459 h 3247890"/>
                <a:gd name="connsiteX162" fmla="*/ 1202630 w 3247890"/>
                <a:gd name="connsiteY162" fmla="*/ 1842333 h 3247890"/>
                <a:gd name="connsiteX163" fmla="*/ 1301193 w 3247890"/>
                <a:gd name="connsiteY163" fmla="*/ 1801507 h 3247890"/>
                <a:gd name="connsiteX164" fmla="*/ 2361845 w 3247890"/>
                <a:gd name="connsiteY164" fmla="*/ 1794502 h 3247890"/>
                <a:gd name="connsiteX165" fmla="*/ 2416143 w 3247890"/>
                <a:gd name="connsiteY165" fmla="*/ 1805247 h 3247890"/>
                <a:gd name="connsiteX166" fmla="*/ 2491239 w 3247890"/>
                <a:gd name="connsiteY166" fmla="*/ 1987508 h 3247890"/>
                <a:gd name="connsiteX167" fmla="*/ 2308978 w 3247890"/>
                <a:gd name="connsiteY167" fmla="*/ 2062604 h 3247890"/>
                <a:gd name="connsiteX168" fmla="*/ 2233882 w 3247890"/>
                <a:gd name="connsiteY168" fmla="*/ 1880342 h 3247890"/>
                <a:gd name="connsiteX169" fmla="*/ 2361845 w 3247890"/>
                <a:gd name="connsiteY169" fmla="*/ 1794502 h 3247890"/>
                <a:gd name="connsiteX170" fmla="*/ 2712774 w 3247890"/>
                <a:gd name="connsiteY170" fmla="*/ 1788093 h 3247890"/>
                <a:gd name="connsiteX171" fmla="*/ 2768017 w 3247890"/>
                <a:gd name="connsiteY171" fmla="*/ 1791555 h 3247890"/>
                <a:gd name="connsiteX172" fmla="*/ 2866580 w 3247890"/>
                <a:gd name="connsiteY172" fmla="*/ 1962271 h 3247890"/>
                <a:gd name="connsiteX173" fmla="*/ 2695864 w 3247890"/>
                <a:gd name="connsiteY173" fmla="*/ 2060834 h 3247890"/>
                <a:gd name="connsiteX174" fmla="*/ 2597301 w 3247890"/>
                <a:gd name="connsiteY174" fmla="*/ 1890118 h 3247890"/>
                <a:gd name="connsiteX175" fmla="*/ 2712774 w 3247890"/>
                <a:gd name="connsiteY175" fmla="*/ 1788093 h 3247890"/>
                <a:gd name="connsiteX176" fmla="*/ 523513 w 3247890"/>
                <a:gd name="connsiteY176" fmla="*/ 1788092 h 3247890"/>
                <a:gd name="connsiteX177" fmla="*/ 638986 w 3247890"/>
                <a:gd name="connsiteY177" fmla="*/ 1890117 h 3247890"/>
                <a:gd name="connsiteX178" fmla="*/ 540423 w 3247890"/>
                <a:gd name="connsiteY178" fmla="*/ 2060833 h 3247890"/>
                <a:gd name="connsiteX179" fmla="*/ 369707 w 3247890"/>
                <a:gd name="connsiteY179" fmla="*/ 1962270 h 3247890"/>
                <a:gd name="connsiteX180" fmla="*/ 468270 w 3247890"/>
                <a:gd name="connsiteY180" fmla="*/ 1791554 h 3247890"/>
                <a:gd name="connsiteX181" fmla="*/ 523513 w 3247890"/>
                <a:gd name="connsiteY181" fmla="*/ 1788092 h 3247890"/>
                <a:gd name="connsiteX182" fmla="*/ 872618 w 3247890"/>
                <a:gd name="connsiteY182" fmla="*/ 1786333 h 3247890"/>
                <a:gd name="connsiteX183" fmla="*/ 999631 w 3247890"/>
                <a:gd name="connsiteY183" fmla="*/ 1873572 h 3247890"/>
                <a:gd name="connsiteX184" fmla="*/ 922541 w 3247890"/>
                <a:gd name="connsiteY184" fmla="*/ 2054999 h 3247890"/>
                <a:gd name="connsiteX185" fmla="*/ 741114 w 3247890"/>
                <a:gd name="connsiteY185" fmla="*/ 1977908 h 3247890"/>
                <a:gd name="connsiteX186" fmla="*/ 818205 w 3247890"/>
                <a:gd name="connsiteY186" fmla="*/ 1796481 h 3247890"/>
                <a:gd name="connsiteX187" fmla="*/ 872618 w 3247890"/>
                <a:gd name="connsiteY187" fmla="*/ 1786333 h 3247890"/>
                <a:gd name="connsiteX188" fmla="*/ 2771230 w 3247890"/>
                <a:gd name="connsiteY188" fmla="*/ 1488366 h 3247890"/>
                <a:gd name="connsiteX189" fmla="*/ 2910619 w 3247890"/>
                <a:gd name="connsiteY189" fmla="*/ 1627755 h 3247890"/>
                <a:gd name="connsiteX190" fmla="*/ 2771230 w 3247890"/>
                <a:gd name="connsiteY190" fmla="*/ 1767144 h 3247890"/>
                <a:gd name="connsiteX191" fmla="*/ 2631841 w 3247890"/>
                <a:gd name="connsiteY191" fmla="*/ 1627755 h 3247890"/>
                <a:gd name="connsiteX192" fmla="*/ 2771230 w 3247890"/>
                <a:gd name="connsiteY192" fmla="*/ 1488366 h 3247890"/>
                <a:gd name="connsiteX193" fmla="*/ 465058 w 3247890"/>
                <a:gd name="connsiteY193" fmla="*/ 1488366 h 3247890"/>
                <a:gd name="connsiteX194" fmla="*/ 604447 w 3247890"/>
                <a:gd name="connsiteY194" fmla="*/ 1627755 h 3247890"/>
                <a:gd name="connsiteX195" fmla="*/ 465058 w 3247890"/>
                <a:gd name="connsiteY195" fmla="*/ 1767144 h 3247890"/>
                <a:gd name="connsiteX196" fmla="*/ 325669 w 3247890"/>
                <a:gd name="connsiteY196" fmla="*/ 1627755 h 3247890"/>
                <a:gd name="connsiteX197" fmla="*/ 465058 w 3247890"/>
                <a:gd name="connsiteY197" fmla="*/ 1488366 h 3247890"/>
                <a:gd name="connsiteX198" fmla="*/ 3108501 w 3247890"/>
                <a:gd name="connsiteY198" fmla="*/ 1484556 h 3247890"/>
                <a:gd name="connsiteX199" fmla="*/ 3247890 w 3247890"/>
                <a:gd name="connsiteY199" fmla="*/ 1623945 h 3247890"/>
                <a:gd name="connsiteX200" fmla="*/ 3108501 w 3247890"/>
                <a:gd name="connsiteY200" fmla="*/ 1763334 h 3247890"/>
                <a:gd name="connsiteX201" fmla="*/ 2969112 w 3247890"/>
                <a:gd name="connsiteY201" fmla="*/ 1623945 h 3247890"/>
                <a:gd name="connsiteX202" fmla="*/ 3108501 w 3247890"/>
                <a:gd name="connsiteY202" fmla="*/ 1484556 h 3247890"/>
                <a:gd name="connsiteX203" fmla="*/ 2424520 w 3247890"/>
                <a:gd name="connsiteY203" fmla="*/ 1484556 h 3247890"/>
                <a:gd name="connsiteX204" fmla="*/ 2563909 w 3247890"/>
                <a:gd name="connsiteY204" fmla="*/ 1623945 h 3247890"/>
                <a:gd name="connsiteX205" fmla="*/ 2424520 w 3247890"/>
                <a:gd name="connsiteY205" fmla="*/ 1763334 h 3247890"/>
                <a:gd name="connsiteX206" fmla="*/ 2285131 w 3247890"/>
                <a:gd name="connsiteY206" fmla="*/ 1623945 h 3247890"/>
                <a:gd name="connsiteX207" fmla="*/ 2424520 w 3247890"/>
                <a:gd name="connsiteY207" fmla="*/ 1484556 h 3247890"/>
                <a:gd name="connsiteX208" fmla="*/ 2066380 w 3247890"/>
                <a:gd name="connsiteY208" fmla="*/ 1484556 h 3247890"/>
                <a:gd name="connsiteX209" fmla="*/ 2205769 w 3247890"/>
                <a:gd name="connsiteY209" fmla="*/ 1623945 h 3247890"/>
                <a:gd name="connsiteX210" fmla="*/ 2066380 w 3247890"/>
                <a:gd name="connsiteY210" fmla="*/ 1763334 h 3247890"/>
                <a:gd name="connsiteX211" fmla="*/ 1926991 w 3247890"/>
                <a:gd name="connsiteY211" fmla="*/ 1623945 h 3247890"/>
                <a:gd name="connsiteX212" fmla="*/ 2066380 w 3247890"/>
                <a:gd name="connsiteY212" fmla="*/ 1484556 h 3247890"/>
                <a:gd name="connsiteX213" fmla="*/ 1618144 w 3247890"/>
                <a:gd name="connsiteY213" fmla="*/ 1484556 h 3247890"/>
                <a:gd name="connsiteX214" fmla="*/ 1757533 w 3247890"/>
                <a:gd name="connsiteY214" fmla="*/ 1623945 h 3247890"/>
                <a:gd name="connsiteX215" fmla="*/ 1618144 w 3247890"/>
                <a:gd name="connsiteY215" fmla="*/ 1763334 h 3247890"/>
                <a:gd name="connsiteX216" fmla="*/ 1478755 w 3247890"/>
                <a:gd name="connsiteY216" fmla="*/ 1623945 h 3247890"/>
                <a:gd name="connsiteX217" fmla="*/ 1618144 w 3247890"/>
                <a:gd name="connsiteY217" fmla="*/ 1484556 h 3247890"/>
                <a:gd name="connsiteX218" fmla="*/ 1169908 w 3247890"/>
                <a:gd name="connsiteY218" fmla="*/ 1484556 h 3247890"/>
                <a:gd name="connsiteX219" fmla="*/ 1309297 w 3247890"/>
                <a:gd name="connsiteY219" fmla="*/ 1623945 h 3247890"/>
                <a:gd name="connsiteX220" fmla="*/ 1169908 w 3247890"/>
                <a:gd name="connsiteY220" fmla="*/ 1763334 h 3247890"/>
                <a:gd name="connsiteX221" fmla="*/ 1030519 w 3247890"/>
                <a:gd name="connsiteY221" fmla="*/ 1623945 h 3247890"/>
                <a:gd name="connsiteX222" fmla="*/ 1169908 w 3247890"/>
                <a:gd name="connsiteY222" fmla="*/ 1484556 h 3247890"/>
                <a:gd name="connsiteX223" fmla="*/ 811768 w 3247890"/>
                <a:gd name="connsiteY223" fmla="*/ 1484556 h 3247890"/>
                <a:gd name="connsiteX224" fmla="*/ 951157 w 3247890"/>
                <a:gd name="connsiteY224" fmla="*/ 1623945 h 3247890"/>
                <a:gd name="connsiteX225" fmla="*/ 811768 w 3247890"/>
                <a:gd name="connsiteY225" fmla="*/ 1763334 h 3247890"/>
                <a:gd name="connsiteX226" fmla="*/ 672379 w 3247890"/>
                <a:gd name="connsiteY226" fmla="*/ 1623945 h 3247890"/>
                <a:gd name="connsiteX227" fmla="*/ 811768 w 3247890"/>
                <a:gd name="connsiteY227" fmla="*/ 1484556 h 3247890"/>
                <a:gd name="connsiteX228" fmla="*/ 139389 w 3247890"/>
                <a:gd name="connsiteY228" fmla="*/ 1484556 h 3247890"/>
                <a:gd name="connsiteX229" fmla="*/ 278778 w 3247890"/>
                <a:gd name="connsiteY229" fmla="*/ 1623945 h 3247890"/>
                <a:gd name="connsiteX230" fmla="*/ 139389 w 3247890"/>
                <a:gd name="connsiteY230" fmla="*/ 1763334 h 3247890"/>
                <a:gd name="connsiteX231" fmla="*/ 0 w 3247890"/>
                <a:gd name="connsiteY231" fmla="*/ 1623945 h 3247890"/>
                <a:gd name="connsiteX232" fmla="*/ 139389 w 3247890"/>
                <a:gd name="connsiteY232" fmla="*/ 1484556 h 3247890"/>
                <a:gd name="connsiteX233" fmla="*/ 485182 w 3247890"/>
                <a:gd name="connsiteY233" fmla="*/ 1191211 h 3247890"/>
                <a:gd name="connsiteX234" fmla="*/ 540424 w 3247890"/>
                <a:gd name="connsiteY234" fmla="*/ 1194673 h 3247890"/>
                <a:gd name="connsiteX235" fmla="*/ 638987 w 3247890"/>
                <a:gd name="connsiteY235" fmla="*/ 1365389 h 3247890"/>
                <a:gd name="connsiteX236" fmla="*/ 468271 w 3247890"/>
                <a:gd name="connsiteY236" fmla="*/ 1463952 h 3247890"/>
                <a:gd name="connsiteX237" fmla="*/ 369708 w 3247890"/>
                <a:gd name="connsiteY237" fmla="*/ 1293236 h 3247890"/>
                <a:gd name="connsiteX238" fmla="*/ 485182 w 3247890"/>
                <a:gd name="connsiteY238" fmla="*/ 1191211 h 3247890"/>
                <a:gd name="connsiteX239" fmla="*/ 2751105 w 3247890"/>
                <a:gd name="connsiteY239" fmla="*/ 1191210 h 3247890"/>
                <a:gd name="connsiteX240" fmla="*/ 2866579 w 3247890"/>
                <a:gd name="connsiteY240" fmla="*/ 1293235 h 3247890"/>
                <a:gd name="connsiteX241" fmla="*/ 2768016 w 3247890"/>
                <a:gd name="connsiteY241" fmla="*/ 1463951 h 3247890"/>
                <a:gd name="connsiteX242" fmla="*/ 2597300 w 3247890"/>
                <a:gd name="connsiteY242" fmla="*/ 1365388 h 3247890"/>
                <a:gd name="connsiteX243" fmla="*/ 2695863 w 3247890"/>
                <a:gd name="connsiteY243" fmla="*/ 1194672 h 3247890"/>
                <a:gd name="connsiteX244" fmla="*/ 2751105 w 3247890"/>
                <a:gd name="connsiteY244" fmla="*/ 1191210 h 3247890"/>
                <a:gd name="connsiteX245" fmla="*/ 2368160 w 3247890"/>
                <a:gd name="connsiteY245" fmla="*/ 1182743 h 3247890"/>
                <a:gd name="connsiteX246" fmla="*/ 2495174 w 3247890"/>
                <a:gd name="connsiteY246" fmla="*/ 1269982 h 3247890"/>
                <a:gd name="connsiteX247" fmla="*/ 2418083 w 3247890"/>
                <a:gd name="connsiteY247" fmla="*/ 1451409 h 3247890"/>
                <a:gd name="connsiteX248" fmla="*/ 2236657 w 3247890"/>
                <a:gd name="connsiteY248" fmla="*/ 1374318 h 3247890"/>
                <a:gd name="connsiteX249" fmla="*/ 2313747 w 3247890"/>
                <a:gd name="connsiteY249" fmla="*/ 1192891 h 3247890"/>
                <a:gd name="connsiteX250" fmla="*/ 2368160 w 3247890"/>
                <a:gd name="connsiteY250" fmla="*/ 1182743 h 3247890"/>
                <a:gd name="connsiteX251" fmla="*/ 873012 w 3247890"/>
                <a:gd name="connsiteY251" fmla="*/ 1174542 h 3247890"/>
                <a:gd name="connsiteX252" fmla="*/ 927310 w 3247890"/>
                <a:gd name="connsiteY252" fmla="*/ 1185287 h 3247890"/>
                <a:gd name="connsiteX253" fmla="*/ 1002406 w 3247890"/>
                <a:gd name="connsiteY253" fmla="*/ 1367548 h 3247890"/>
                <a:gd name="connsiteX254" fmla="*/ 820145 w 3247890"/>
                <a:gd name="connsiteY254" fmla="*/ 1442644 h 3247890"/>
                <a:gd name="connsiteX255" fmla="*/ 745049 w 3247890"/>
                <a:gd name="connsiteY255" fmla="*/ 1260382 h 3247890"/>
                <a:gd name="connsiteX256" fmla="*/ 873012 w 3247890"/>
                <a:gd name="connsiteY256" fmla="*/ 1174542 h 3247890"/>
                <a:gd name="connsiteX257" fmla="*/ 1935095 w 3247890"/>
                <a:gd name="connsiteY257" fmla="*/ 1167605 h 3247890"/>
                <a:gd name="connsiteX258" fmla="*/ 2033658 w 3247890"/>
                <a:gd name="connsiteY258" fmla="*/ 1208431 h 3247890"/>
                <a:gd name="connsiteX259" fmla="*/ 2033658 w 3247890"/>
                <a:gd name="connsiteY259" fmla="*/ 1405557 h 3247890"/>
                <a:gd name="connsiteX260" fmla="*/ 1836532 w 3247890"/>
                <a:gd name="connsiteY260" fmla="*/ 1405557 h 3247890"/>
                <a:gd name="connsiteX261" fmla="*/ 1836532 w 3247890"/>
                <a:gd name="connsiteY261" fmla="*/ 1208431 h 3247890"/>
                <a:gd name="connsiteX262" fmla="*/ 1935095 w 3247890"/>
                <a:gd name="connsiteY262" fmla="*/ 1167605 h 3247890"/>
                <a:gd name="connsiteX263" fmla="*/ 1301193 w 3247890"/>
                <a:gd name="connsiteY263" fmla="*/ 1167605 h 3247890"/>
                <a:gd name="connsiteX264" fmla="*/ 1399756 w 3247890"/>
                <a:gd name="connsiteY264" fmla="*/ 1208431 h 3247890"/>
                <a:gd name="connsiteX265" fmla="*/ 1399756 w 3247890"/>
                <a:gd name="connsiteY265" fmla="*/ 1405557 h 3247890"/>
                <a:gd name="connsiteX266" fmla="*/ 1202630 w 3247890"/>
                <a:gd name="connsiteY266" fmla="*/ 1405557 h 3247890"/>
                <a:gd name="connsiteX267" fmla="*/ 1202630 w 3247890"/>
                <a:gd name="connsiteY267" fmla="*/ 1208431 h 3247890"/>
                <a:gd name="connsiteX268" fmla="*/ 1301193 w 3247890"/>
                <a:gd name="connsiteY268" fmla="*/ 1167605 h 3247890"/>
                <a:gd name="connsiteX269" fmla="*/ 176510 w 3247890"/>
                <a:gd name="connsiteY269" fmla="*/ 1102364 h 3247890"/>
                <a:gd name="connsiteX270" fmla="*/ 231752 w 3247890"/>
                <a:gd name="connsiteY270" fmla="*/ 1105826 h 3247890"/>
                <a:gd name="connsiteX271" fmla="*/ 330315 w 3247890"/>
                <a:gd name="connsiteY271" fmla="*/ 1276542 h 3247890"/>
                <a:gd name="connsiteX272" fmla="*/ 159599 w 3247890"/>
                <a:gd name="connsiteY272" fmla="*/ 1375105 h 3247890"/>
                <a:gd name="connsiteX273" fmla="*/ 61036 w 3247890"/>
                <a:gd name="connsiteY273" fmla="*/ 1204389 h 3247890"/>
                <a:gd name="connsiteX274" fmla="*/ 176510 w 3247890"/>
                <a:gd name="connsiteY274" fmla="*/ 1102364 h 3247890"/>
                <a:gd name="connsiteX275" fmla="*/ 3068769 w 3247890"/>
                <a:gd name="connsiteY275" fmla="*/ 1100163 h 3247890"/>
                <a:gd name="connsiteX276" fmla="*/ 3184243 w 3247890"/>
                <a:gd name="connsiteY276" fmla="*/ 1202188 h 3247890"/>
                <a:gd name="connsiteX277" fmla="*/ 3085680 w 3247890"/>
                <a:gd name="connsiteY277" fmla="*/ 1372904 h 3247890"/>
                <a:gd name="connsiteX278" fmla="*/ 2914964 w 3247890"/>
                <a:gd name="connsiteY278" fmla="*/ 1274341 h 3247890"/>
                <a:gd name="connsiteX279" fmla="*/ 3013527 w 3247890"/>
                <a:gd name="connsiteY279" fmla="*/ 1103625 h 3247890"/>
                <a:gd name="connsiteX280" fmla="*/ 3068769 w 3247890"/>
                <a:gd name="connsiteY280" fmla="*/ 1100163 h 3247890"/>
                <a:gd name="connsiteX281" fmla="*/ 1618144 w 3247890"/>
                <a:gd name="connsiteY281" fmla="*/ 1036320 h 3247890"/>
                <a:gd name="connsiteX282" fmla="*/ 1757533 w 3247890"/>
                <a:gd name="connsiteY282" fmla="*/ 1175709 h 3247890"/>
                <a:gd name="connsiteX283" fmla="*/ 1618144 w 3247890"/>
                <a:gd name="connsiteY283" fmla="*/ 1315098 h 3247890"/>
                <a:gd name="connsiteX284" fmla="*/ 1478755 w 3247890"/>
                <a:gd name="connsiteY284" fmla="*/ 1175709 h 3247890"/>
                <a:gd name="connsiteX285" fmla="*/ 1618144 w 3247890"/>
                <a:gd name="connsiteY285" fmla="*/ 1036320 h 3247890"/>
                <a:gd name="connsiteX286" fmla="*/ 2188338 w 3247890"/>
                <a:gd name="connsiteY286" fmla="*/ 914362 h 3247890"/>
                <a:gd name="connsiteX287" fmla="*/ 2286901 w 3247890"/>
                <a:gd name="connsiteY287" fmla="*/ 955188 h 3247890"/>
                <a:gd name="connsiteX288" fmla="*/ 2286901 w 3247890"/>
                <a:gd name="connsiteY288" fmla="*/ 1152314 h 3247890"/>
                <a:gd name="connsiteX289" fmla="*/ 2089775 w 3247890"/>
                <a:gd name="connsiteY289" fmla="*/ 1152314 h 3247890"/>
                <a:gd name="connsiteX290" fmla="*/ 2089775 w 3247890"/>
                <a:gd name="connsiteY290" fmla="*/ 955188 h 3247890"/>
                <a:gd name="connsiteX291" fmla="*/ 2188338 w 3247890"/>
                <a:gd name="connsiteY291" fmla="*/ 914362 h 3247890"/>
                <a:gd name="connsiteX292" fmla="*/ 1047950 w 3247890"/>
                <a:gd name="connsiteY292" fmla="*/ 914362 h 3247890"/>
                <a:gd name="connsiteX293" fmla="*/ 1146513 w 3247890"/>
                <a:gd name="connsiteY293" fmla="*/ 955188 h 3247890"/>
                <a:gd name="connsiteX294" fmla="*/ 1146513 w 3247890"/>
                <a:gd name="connsiteY294" fmla="*/ 1152314 h 3247890"/>
                <a:gd name="connsiteX295" fmla="*/ 949387 w 3247890"/>
                <a:gd name="connsiteY295" fmla="*/ 1152314 h 3247890"/>
                <a:gd name="connsiteX296" fmla="*/ 949387 w 3247890"/>
                <a:gd name="connsiteY296" fmla="*/ 955188 h 3247890"/>
                <a:gd name="connsiteX297" fmla="*/ 1047950 w 3247890"/>
                <a:gd name="connsiteY297" fmla="*/ 914362 h 3247890"/>
                <a:gd name="connsiteX298" fmla="*/ 636771 w 3247890"/>
                <a:gd name="connsiteY298" fmla="*/ 912854 h 3247890"/>
                <a:gd name="connsiteX299" fmla="*/ 689235 w 3247890"/>
                <a:gd name="connsiteY299" fmla="*/ 930496 h 3247890"/>
                <a:gd name="connsiteX300" fmla="*/ 740255 w 3247890"/>
                <a:gd name="connsiteY300" fmla="*/ 1120905 h 3247890"/>
                <a:gd name="connsiteX301" fmla="*/ 549846 w 3247890"/>
                <a:gd name="connsiteY301" fmla="*/ 1171925 h 3247890"/>
                <a:gd name="connsiteX302" fmla="*/ 498826 w 3247890"/>
                <a:gd name="connsiteY302" fmla="*/ 981516 h 3247890"/>
                <a:gd name="connsiteX303" fmla="*/ 636771 w 3247890"/>
                <a:gd name="connsiteY303" fmla="*/ 912854 h 3247890"/>
                <a:gd name="connsiteX304" fmla="*/ 2598504 w 3247890"/>
                <a:gd name="connsiteY304" fmla="*/ 912853 h 3247890"/>
                <a:gd name="connsiteX305" fmla="*/ 2736449 w 3247890"/>
                <a:gd name="connsiteY305" fmla="*/ 981515 h 3247890"/>
                <a:gd name="connsiteX306" fmla="*/ 2685429 w 3247890"/>
                <a:gd name="connsiteY306" fmla="*/ 1171924 h 3247890"/>
                <a:gd name="connsiteX307" fmla="*/ 2495020 w 3247890"/>
                <a:gd name="connsiteY307" fmla="*/ 1120904 h 3247890"/>
                <a:gd name="connsiteX308" fmla="*/ 2546040 w 3247890"/>
                <a:gd name="connsiteY308" fmla="*/ 930495 h 3247890"/>
                <a:gd name="connsiteX309" fmla="*/ 2598504 w 3247890"/>
                <a:gd name="connsiteY309" fmla="*/ 912853 h 3247890"/>
                <a:gd name="connsiteX310" fmla="*/ 352222 w 3247890"/>
                <a:gd name="connsiteY310" fmla="*/ 744761 h 3247890"/>
                <a:gd name="connsiteX311" fmla="*/ 404686 w 3247890"/>
                <a:gd name="connsiteY311" fmla="*/ 762403 h 3247890"/>
                <a:gd name="connsiteX312" fmla="*/ 455706 w 3247890"/>
                <a:gd name="connsiteY312" fmla="*/ 952812 h 3247890"/>
                <a:gd name="connsiteX313" fmla="*/ 265297 w 3247890"/>
                <a:gd name="connsiteY313" fmla="*/ 1003832 h 3247890"/>
                <a:gd name="connsiteX314" fmla="*/ 214277 w 3247890"/>
                <a:gd name="connsiteY314" fmla="*/ 813423 h 3247890"/>
                <a:gd name="connsiteX315" fmla="*/ 352222 w 3247890"/>
                <a:gd name="connsiteY315" fmla="*/ 744761 h 3247890"/>
                <a:gd name="connsiteX316" fmla="*/ 2892477 w 3247890"/>
                <a:gd name="connsiteY316" fmla="*/ 742560 h 3247890"/>
                <a:gd name="connsiteX317" fmla="*/ 3030422 w 3247890"/>
                <a:gd name="connsiteY317" fmla="*/ 811222 h 3247890"/>
                <a:gd name="connsiteX318" fmla="*/ 2979402 w 3247890"/>
                <a:gd name="connsiteY318" fmla="*/ 1001631 h 3247890"/>
                <a:gd name="connsiteX319" fmla="*/ 2788993 w 3247890"/>
                <a:gd name="connsiteY319" fmla="*/ 950611 h 3247890"/>
                <a:gd name="connsiteX320" fmla="*/ 2840013 w 3247890"/>
                <a:gd name="connsiteY320" fmla="*/ 760202 h 3247890"/>
                <a:gd name="connsiteX321" fmla="*/ 2892477 w 3247890"/>
                <a:gd name="connsiteY321" fmla="*/ 742560 h 3247890"/>
                <a:gd name="connsiteX322" fmla="*/ 1927409 w 3247890"/>
                <a:gd name="connsiteY322" fmla="*/ 740106 h 3247890"/>
                <a:gd name="connsiteX323" fmla="*/ 1981707 w 3247890"/>
                <a:gd name="connsiteY323" fmla="*/ 750851 h 3247890"/>
                <a:gd name="connsiteX324" fmla="*/ 2056803 w 3247890"/>
                <a:gd name="connsiteY324" fmla="*/ 933112 h 3247890"/>
                <a:gd name="connsiteX325" fmla="*/ 1874542 w 3247890"/>
                <a:gd name="connsiteY325" fmla="*/ 1008208 h 3247890"/>
                <a:gd name="connsiteX326" fmla="*/ 1799446 w 3247890"/>
                <a:gd name="connsiteY326" fmla="*/ 825946 h 3247890"/>
                <a:gd name="connsiteX327" fmla="*/ 1927409 w 3247890"/>
                <a:gd name="connsiteY327" fmla="*/ 740106 h 3247890"/>
                <a:gd name="connsiteX328" fmla="*/ 1318594 w 3247890"/>
                <a:gd name="connsiteY328" fmla="*/ 736767 h 3247890"/>
                <a:gd name="connsiteX329" fmla="*/ 1445607 w 3247890"/>
                <a:gd name="connsiteY329" fmla="*/ 824006 h 3247890"/>
                <a:gd name="connsiteX330" fmla="*/ 1368517 w 3247890"/>
                <a:gd name="connsiteY330" fmla="*/ 1005433 h 3247890"/>
                <a:gd name="connsiteX331" fmla="*/ 1187090 w 3247890"/>
                <a:gd name="connsiteY331" fmla="*/ 928342 h 3247890"/>
                <a:gd name="connsiteX332" fmla="*/ 1264181 w 3247890"/>
                <a:gd name="connsiteY332" fmla="*/ 746915 h 3247890"/>
                <a:gd name="connsiteX333" fmla="*/ 1318594 w 3247890"/>
                <a:gd name="connsiteY333" fmla="*/ 736767 h 3247890"/>
                <a:gd name="connsiteX334" fmla="*/ 1618144 w 3247890"/>
                <a:gd name="connsiteY334" fmla="*/ 678180 h 3247890"/>
                <a:gd name="connsiteX335" fmla="*/ 1757533 w 3247890"/>
                <a:gd name="connsiteY335" fmla="*/ 817569 h 3247890"/>
                <a:gd name="connsiteX336" fmla="*/ 1618144 w 3247890"/>
                <a:gd name="connsiteY336" fmla="*/ 956958 h 3247890"/>
                <a:gd name="connsiteX337" fmla="*/ 1478755 w 3247890"/>
                <a:gd name="connsiteY337" fmla="*/ 817569 h 3247890"/>
                <a:gd name="connsiteX338" fmla="*/ 1618144 w 3247890"/>
                <a:gd name="connsiteY338" fmla="*/ 678180 h 3247890"/>
                <a:gd name="connsiteX339" fmla="*/ 2433499 w 3247890"/>
                <a:gd name="connsiteY339" fmla="*/ 673011 h 3247890"/>
                <a:gd name="connsiteX340" fmla="*/ 2532062 w 3247890"/>
                <a:gd name="connsiteY340" fmla="*/ 713837 h 3247890"/>
                <a:gd name="connsiteX341" fmla="*/ 2532062 w 3247890"/>
                <a:gd name="connsiteY341" fmla="*/ 910963 h 3247890"/>
                <a:gd name="connsiteX342" fmla="*/ 2334936 w 3247890"/>
                <a:gd name="connsiteY342" fmla="*/ 910963 h 3247890"/>
                <a:gd name="connsiteX343" fmla="*/ 2334936 w 3247890"/>
                <a:gd name="connsiteY343" fmla="*/ 713837 h 3247890"/>
                <a:gd name="connsiteX344" fmla="*/ 2433499 w 3247890"/>
                <a:gd name="connsiteY344" fmla="*/ 673011 h 3247890"/>
                <a:gd name="connsiteX345" fmla="*/ 802789 w 3247890"/>
                <a:gd name="connsiteY345" fmla="*/ 673011 h 3247890"/>
                <a:gd name="connsiteX346" fmla="*/ 901352 w 3247890"/>
                <a:gd name="connsiteY346" fmla="*/ 713837 h 3247890"/>
                <a:gd name="connsiteX347" fmla="*/ 901352 w 3247890"/>
                <a:gd name="connsiteY347" fmla="*/ 910963 h 3247890"/>
                <a:gd name="connsiteX348" fmla="*/ 704226 w 3247890"/>
                <a:gd name="connsiteY348" fmla="*/ 910963 h 3247890"/>
                <a:gd name="connsiteX349" fmla="*/ 704226 w 3247890"/>
                <a:gd name="connsiteY349" fmla="*/ 713837 h 3247890"/>
                <a:gd name="connsiteX350" fmla="*/ 802789 w 3247890"/>
                <a:gd name="connsiteY350" fmla="*/ 673011 h 3247890"/>
                <a:gd name="connsiteX351" fmla="*/ 2211916 w 3247890"/>
                <a:gd name="connsiteY351" fmla="*/ 490795 h 3247890"/>
                <a:gd name="connsiteX352" fmla="*/ 2264381 w 3247890"/>
                <a:gd name="connsiteY352" fmla="*/ 508437 h 3247890"/>
                <a:gd name="connsiteX353" fmla="*/ 2315401 w 3247890"/>
                <a:gd name="connsiteY353" fmla="*/ 698846 h 3247890"/>
                <a:gd name="connsiteX354" fmla="*/ 2124992 w 3247890"/>
                <a:gd name="connsiteY354" fmla="*/ 749866 h 3247890"/>
                <a:gd name="connsiteX355" fmla="*/ 2073972 w 3247890"/>
                <a:gd name="connsiteY355" fmla="*/ 559457 h 3247890"/>
                <a:gd name="connsiteX356" fmla="*/ 2211916 w 3247890"/>
                <a:gd name="connsiteY356" fmla="*/ 490795 h 3247890"/>
                <a:gd name="connsiteX357" fmla="*/ 1023359 w 3247890"/>
                <a:gd name="connsiteY357" fmla="*/ 490794 h 3247890"/>
                <a:gd name="connsiteX358" fmla="*/ 1161303 w 3247890"/>
                <a:gd name="connsiteY358" fmla="*/ 559456 h 3247890"/>
                <a:gd name="connsiteX359" fmla="*/ 1110283 w 3247890"/>
                <a:gd name="connsiteY359" fmla="*/ 749865 h 3247890"/>
                <a:gd name="connsiteX360" fmla="*/ 919874 w 3247890"/>
                <a:gd name="connsiteY360" fmla="*/ 698845 h 3247890"/>
                <a:gd name="connsiteX361" fmla="*/ 970894 w 3247890"/>
                <a:gd name="connsiteY361" fmla="*/ 508436 h 3247890"/>
                <a:gd name="connsiteX362" fmla="*/ 1023359 w 3247890"/>
                <a:gd name="connsiteY362" fmla="*/ 490794 h 3247890"/>
                <a:gd name="connsiteX363" fmla="*/ 2667884 w 3247890"/>
                <a:gd name="connsiteY363" fmla="*/ 434816 h 3247890"/>
                <a:gd name="connsiteX364" fmla="*/ 2766447 w 3247890"/>
                <a:gd name="connsiteY364" fmla="*/ 475642 h 3247890"/>
                <a:gd name="connsiteX365" fmla="*/ 2766447 w 3247890"/>
                <a:gd name="connsiteY365" fmla="*/ 672768 h 3247890"/>
                <a:gd name="connsiteX366" fmla="*/ 2569321 w 3247890"/>
                <a:gd name="connsiteY366" fmla="*/ 672768 h 3247890"/>
                <a:gd name="connsiteX367" fmla="*/ 2569321 w 3247890"/>
                <a:gd name="connsiteY367" fmla="*/ 475642 h 3247890"/>
                <a:gd name="connsiteX368" fmla="*/ 2667884 w 3247890"/>
                <a:gd name="connsiteY368" fmla="*/ 434816 h 3247890"/>
                <a:gd name="connsiteX369" fmla="*/ 574205 w 3247890"/>
                <a:gd name="connsiteY369" fmla="*/ 434816 h 3247890"/>
                <a:gd name="connsiteX370" fmla="*/ 672768 w 3247890"/>
                <a:gd name="connsiteY370" fmla="*/ 475642 h 3247890"/>
                <a:gd name="connsiteX371" fmla="*/ 672768 w 3247890"/>
                <a:gd name="connsiteY371" fmla="*/ 672768 h 3247890"/>
                <a:gd name="connsiteX372" fmla="*/ 475642 w 3247890"/>
                <a:gd name="connsiteY372" fmla="*/ 672768 h 3247890"/>
                <a:gd name="connsiteX373" fmla="*/ 475642 w 3247890"/>
                <a:gd name="connsiteY373" fmla="*/ 475642 h 3247890"/>
                <a:gd name="connsiteX374" fmla="*/ 574205 w 3247890"/>
                <a:gd name="connsiteY374" fmla="*/ 434816 h 3247890"/>
                <a:gd name="connsiteX375" fmla="*/ 1897419 w 3247890"/>
                <a:gd name="connsiteY375" fmla="*/ 375856 h 3247890"/>
                <a:gd name="connsiteX376" fmla="*/ 1952662 w 3247890"/>
                <a:gd name="connsiteY376" fmla="*/ 379318 h 3247890"/>
                <a:gd name="connsiteX377" fmla="*/ 2051225 w 3247890"/>
                <a:gd name="connsiteY377" fmla="*/ 550034 h 3247890"/>
                <a:gd name="connsiteX378" fmla="*/ 1880509 w 3247890"/>
                <a:gd name="connsiteY378" fmla="*/ 648597 h 3247890"/>
                <a:gd name="connsiteX379" fmla="*/ 1781946 w 3247890"/>
                <a:gd name="connsiteY379" fmla="*/ 477881 h 3247890"/>
                <a:gd name="connsiteX380" fmla="*/ 1897419 w 3247890"/>
                <a:gd name="connsiteY380" fmla="*/ 375856 h 3247890"/>
                <a:gd name="connsiteX381" fmla="*/ 1338868 w 3247890"/>
                <a:gd name="connsiteY381" fmla="*/ 375855 h 3247890"/>
                <a:gd name="connsiteX382" fmla="*/ 1454341 w 3247890"/>
                <a:gd name="connsiteY382" fmla="*/ 477880 h 3247890"/>
                <a:gd name="connsiteX383" fmla="*/ 1355778 w 3247890"/>
                <a:gd name="connsiteY383" fmla="*/ 648596 h 3247890"/>
                <a:gd name="connsiteX384" fmla="*/ 1185062 w 3247890"/>
                <a:gd name="connsiteY384" fmla="*/ 550033 h 3247890"/>
                <a:gd name="connsiteX385" fmla="*/ 1283625 w 3247890"/>
                <a:gd name="connsiteY385" fmla="*/ 379317 h 3247890"/>
                <a:gd name="connsiteX386" fmla="*/ 1338868 w 3247890"/>
                <a:gd name="connsiteY386" fmla="*/ 375855 h 3247890"/>
                <a:gd name="connsiteX387" fmla="*/ 1618144 w 3247890"/>
                <a:gd name="connsiteY387" fmla="*/ 335280 h 3247890"/>
                <a:gd name="connsiteX388" fmla="*/ 1757533 w 3247890"/>
                <a:gd name="connsiteY388" fmla="*/ 474669 h 3247890"/>
                <a:gd name="connsiteX389" fmla="*/ 1618144 w 3247890"/>
                <a:gd name="connsiteY389" fmla="*/ 614058 h 3247890"/>
                <a:gd name="connsiteX390" fmla="*/ 1478755 w 3247890"/>
                <a:gd name="connsiteY390" fmla="*/ 474669 h 3247890"/>
                <a:gd name="connsiteX391" fmla="*/ 1618144 w 3247890"/>
                <a:gd name="connsiteY391" fmla="*/ 335280 h 3247890"/>
                <a:gd name="connsiteX392" fmla="*/ 870139 w 3247890"/>
                <a:gd name="connsiteY392" fmla="*/ 200677 h 3247890"/>
                <a:gd name="connsiteX393" fmla="*/ 1008083 w 3247890"/>
                <a:gd name="connsiteY393" fmla="*/ 269339 h 3247890"/>
                <a:gd name="connsiteX394" fmla="*/ 957063 w 3247890"/>
                <a:gd name="connsiteY394" fmla="*/ 459748 h 3247890"/>
                <a:gd name="connsiteX395" fmla="*/ 766654 w 3247890"/>
                <a:gd name="connsiteY395" fmla="*/ 408728 h 3247890"/>
                <a:gd name="connsiteX396" fmla="*/ 817674 w 3247890"/>
                <a:gd name="connsiteY396" fmla="*/ 218319 h 3247890"/>
                <a:gd name="connsiteX397" fmla="*/ 870139 w 3247890"/>
                <a:gd name="connsiteY397" fmla="*/ 200677 h 3247890"/>
                <a:gd name="connsiteX398" fmla="*/ 2375140 w 3247890"/>
                <a:gd name="connsiteY398" fmla="*/ 198476 h 3247890"/>
                <a:gd name="connsiteX399" fmla="*/ 2427605 w 3247890"/>
                <a:gd name="connsiteY399" fmla="*/ 216118 h 3247890"/>
                <a:gd name="connsiteX400" fmla="*/ 2478625 w 3247890"/>
                <a:gd name="connsiteY400" fmla="*/ 406527 h 3247890"/>
                <a:gd name="connsiteX401" fmla="*/ 2288216 w 3247890"/>
                <a:gd name="connsiteY401" fmla="*/ 457546 h 3247890"/>
                <a:gd name="connsiteX402" fmla="*/ 2237196 w 3247890"/>
                <a:gd name="connsiteY402" fmla="*/ 267138 h 3247890"/>
                <a:gd name="connsiteX403" fmla="*/ 2375140 w 3247890"/>
                <a:gd name="connsiteY403" fmla="*/ 198476 h 3247890"/>
                <a:gd name="connsiteX404" fmla="*/ 1255590 w 3247890"/>
                <a:gd name="connsiteY404" fmla="*/ 53323 h 3247890"/>
                <a:gd name="connsiteX405" fmla="*/ 1371063 w 3247890"/>
                <a:gd name="connsiteY405" fmla="*/ 155348 h 3247890"/>
                <a:gd name="connsiteX406" fmla="*/ 1272500 w 3247890"/>
                <a:gd name="connsiteY406" fmla="*/ 326063 h 3247890"/>
                <a:gd name="connsiteX407" fmla="*/ 1101784 w 3247890"/>
                <a:gd name="connsiteY407" fmla="*/ 227501 h 3247890"/>
                <a:gd name="connsiteX408" fmla="*/ 1200347 w 3247890"/>
                <a:gd name="connsiteY408" fmla="*/ 56785 h 3247890"/>
                <a:gd name="connsiteX409" fmla="*/ 1255590 w 3247890"/>
                <a:gd name="connsiteY409" fmla="*/ 53323 h 3247890"/>
                <a:gd name="connsiteX410" fmla="*/ 1989109 w 3247890"/>
                <a:gd name="connsiteY410" fmla="*/ 51122 h 3247890"/>
                <a:gd name="connsiteX411" fmla="*/ 2044352 w 3247890"/>
                <a:gd name="connsiteY411" fmla="*/ 54584 h 3247890"/>
                <a:gd name="connsiteX412" fmla="*/ 2142915 w 3247890"/>
                <a:gd name="connsiteY412" fmla="*/ 225300 h 3247890"/>
                <a:gd name="connsiteX413" fmla="*/ 1972199 w 3247890"/>
                <a:gd name="connsiteY413" fmla="*/ 323863 h 3247890"/>
                <a:gd name="connsiteX414" fmla="*/ 1873636 w 3247890"/>
                <a:gd name="connsiteY414" fmla="*/ 153147 h 3247890"/>
                <a:gd name="connsiteX415" fmla="*/ 1989109 w 3247890"/>
                <a:gd name="connsiteY415" fmla="*/ 51122 h 3247890"/>
                <a:gd name="connsiteX416" fmla="*/ 1618144 w 3247890"/>
                <a:gd name="connsiteY416" fmla="*/ 0 h 3247890"/>
                <a:gd name="connsiteX417" fmla="*/ 1757533 w 3247890"/>
                <a:gd name="connsiteY417" fmla="*/ 139389 h 3247890"/>
                <a:gd name="connsiteX418" fmla="*/ 1618144 w 3247890"/>
                <a:gd name="connsiteY418" fmla="*/ 278778 h 3247890"/>
                <a:gd name="connsiteX419" fmla="*/ 1478755 w 3247890"/>
                <a:gd name="connsiteY419" fmla="*/ 139389 h 3247890"/>
                <a:gd name="connsiteX420" fmla="*/ 1618144 w 3247890"/>
                <a:gd name="connsiteY420" fmla="*/ 0 h 3247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</a:cxnLst>
              <a:rect l="l" t="t" r="r" b="b"/>
              <a:pathLst>
                <a:path w="3247890" h="3247890">
                  <a:moveTo>
                    <a:pt x="1618144" y="2969112"/>
                  </a:moveTo>
                  <a:cubicBezTo>
                    <a:pt x="1695126" y="2969112"/>
                    <a:pt x="1757533" y="3031519"/>
                    <a:pt x="1757533" y="3108501"/>
                  </a:cubicBezTo>
                  <a:cubicBezTo>
                    <a:pt x="1757533" y="3185483"/>
                    <a:pt x="1695126" y="3247890"/>
                    <a:pt x="1618144" y="3247890"/>
                  </a:cubicBezTo>
                  <a:cubicBezTo>
                    <a:pt x="1541162" y="3247890"/>
                    <a:pt x="1478755" y="3185483"/>
                    <a:pt x="1478755" y="3108501"/>
                  </a:cubicBezTo>
                  <a:cubicBezTo>
                    <a:pt x="1478755" y="3031519"/>
                    <a:pt x="1541162" y="2969112"/>
                    <a:pt x="1618144" y="2969112"/>
                  </a:cubicBezTo>
                  <a:close/>
                  <a:moveTo>
                    <a:pt x="2024052" y="2921265"/>
                  </a:moveTo>
                  <a:cubicBezTo>
                    <a:pt x="2077853" y="2928756"/>
                    <a:pt x="2124582" y="2967521"/>
                    <a:pt x="2139526" y="3023290"/>
                  </a:cubicBezTo>
                  <a:cubicBezTo>
                    <a:pt x="2159450" y="3097649"/>
                    <a:pt x="2115322" y="3174081"/>
                    <a:pt x="2040963" y="3194006"/>
                  </a:cubicBezTo>
                  <a:cubicBezTo>
                    <a:pt x="1966604" y="3213930"/>
                    <a:pt x="1890171" y="3169802"/>
                    <a:pt x="1870247" y="3095443"/>
                  </a:cubicBezTo>
                  <a:cubicBezTo>
                    <a:pt x="1850322" y="3021084"/>
                    <a:pt x="1894451" y="2944651"/>
                    <a:pt x="1968810" y="2924727"/>
                  </a:cubicBezTo>
                  <a:cubicBezTo>
                    <a:pt x="1987400" y="2919746"/>
                    <a:pt x="2006119" y="2918768"/>
                    <a:pt x="2024052" y="2921265"/>
                  </a:cubicBezTo>
                  <a:close/>
                  <a:moveTo>
                    <a:pt x="1220647" y="2919064"/>
                  </a:moveTo>
                  <a:cubicBezTo>
                    <a:pt x="1238580" y="2916567"/>
                    <a:pt x="1257300" y="2917545"/>
                    <a:pt x="1275889" y="2922526"/>
                  </a:cubicBezTo>
                  <a:cubicBezTo>
                    <a:pt x="1350248" y="2942450"/>
                    <a:pt x="1394377" y="3018883"/>
                    <a:pt x="1374452" y="3093242"/>
                  </a:cubicBezTo>
                  <a:cubicBezTo>
                    <a:pt x="1354528" y="3167601"/>
                    <a:pt x="1278095" y="3211729"/>
                    <a:pt x="1203736" y="3191805"/>
                  </a:cubicBezTo>
                  <a:cubicBezTo>
                    <a:pt x="1129377" y="3171880"/>
                    <a:pt x="1085249" y="3095448"/>
                    <a:pt x="1105173" y="3021089"/>
                  </a:cubicBezTo>
                  <a:cubicBezTo>
                    <a:pt x="1120117" y="2965320"/>
                    <a:pt x="1166846" y="2926555"/>
                    <a:pt x="1220647" y="2919064"/>
                  </a:cubicBezTo>
                  <a:close/>
                  <a:moveTo>
                    <a:pt x="2354695" y="2772003"/>
                  </a:moveTo>
                  <a:cubicBezTo>
                    <a:pt x="2408602" y="2765314"/>
                    <a:pt x="2463772" y="2790663"/>
                    <a:pt x="2492640" y="2840665"/>
                  </a:cubicBezTo>
                  <a:cubicBezTo>
                    <a:pt x="2531131" y="2907333"/>
                    <a:pt x="2508288" y="2992583"/>
                    <a:pt x="2441620" y="3031074"/>
                  </a:cubicBezTo>
                  <a:cubicBezTo>
                    <a:pt x="2374951" y="3069565"/>
                    <a:pt x="2289702" y="3046722"/>
                    <a:pt x="2251211" y="2980054"/>
                  </a:cubicBezTo>
                  <a:cubicBezTo>
                    <a:pt x="2212720" y="2913385"/>
                    <a:pt x="2235562" y="2828136"/>
                    <a:pt x="2302231" y="2789645"/>
                  </a:cubicBezTo>
                  <a:cubicBezTo>
                    <a:pt x="2318898" y="2780022"/>
                    <a:pt x="2336726" y="2774233"/>
                    <a:pt x="2354695" y="2772003"/>
                  </a:cubicBezTo>
                  <a:close/>
                  <a:moveTo>
                    <a:pt x="890584" y="2769802"/>
                  </a:moveTo>
                  <a:cubicBezTo>
                    <a:pt x="908553" y="2772032"/>
                    <a:pt x="926381" y="2777821"/>
                    <a:pt x="943048" y="2787444"/>
                  </a:cubicBezTo>
                  <a:cubicBezTo>
                    <a:pt x="1009717" y="2825935"/>
                    <a:pt x="1032559" y="2911184"/>
                    <a:pt x="994068" y="2977853"/>
                  </a:cubicBezTo>
                  <a:cubicBezTo>
                    <a:pt x="955577" y="3044521"/>
                    <a:pt x="870328" y="3067364"/>
                    <a:pt x="803659" y="3028873"/>
                  </a:cubicBezTo>
                  <a:cubicBezTo>
                    <a:pt x="736991" y="2990382"/>
                    <a:pt x="714148" y="2905132"/>
                    <a:pt x="752639" y="2838464"/>
                  </a:cubicBezTo>
                  <a:cubicBezTo>
                    <a:pt x="781508" y="2788462"/>
                    <a:pt x="836678" y="2763113"/>
                    <a:pt x="890584" y="2769802"/>
                  </a:cubicBezTo>
                  <a:close/>
                  <a:moveTo>
                    <a:pt x="1618144" y="2641452"/>
                  </a:moveTo>
                  <a:cubicBezTo>
                    <a:pt x="1695126" y="2641452"/>
                    <a:pt x="1757533" y="2703859"/>
                    <a:pt x="1757533" y="2780841"/>
                  </a:cubicBezTo>
                  <a:cubicBezTo>
                    <a:pt x="1757533" y="2857823"/>
                    <a:pt x="1695126" y="2920230"/>
                    <a:pt x="1618144" y="2920230"/>
                  </a:cubicBezTo>
                  <a:cubicBezTo>
                    <a:pt x="1541162" y="2920230"/>
                    <a:pt x="1478755" y="2857823"/>
                    <a:pt x="1478755" y="2780841"/>
                  </a:cubicBezTo>
                  <a:cubicBezTo>
                    <a:pt x="1478755" y="2703859"/>
                    <a:pt x="1541162" y="2641452"/>
                    <a:pt x="1618144" y="2641452"/>
                  </a:cubicBezTo>
                  <a:close/>
                  <a:moveTo>
                    <a:pt x="1300537" y="2603448"/>
                  </a:moveTo>
                  <a:cubicBezTo>
                    <a:pt x="1318470" y="2600951"/>
                    <a:pt x="1337190" y="2601929"/>
                    <a:pt x="1355779" y="2606910"/>
                  </a:cubicBezTo>
                  <a:cubicBezTo>
                    <a:pt x="1430138" y="2626834"/>
                    <a:pt x="1474267" y="2703267"/>
                    <a:pt x="1454342" y="2777626"/>
                  </a:cubicBezTo>
                  <a:cubicBezTo>
                    <a:pt x="1434418" y="2851985"/>
                    <a:pt x="1357985" y="2896113"/>
                    <a:pt x="1283626" y="2876189"/>
                  </a:cubicBezTo>
                  <a:cubicBezTo>
                    <a:pt x="1209267" y="2856264"/>
                    <a:pt x="1165139" y="2779832"/>
                    <a:pt x="1185063" y="2705473"/>
                  </a:cubicBezTo>
                  <a:cubicBezTo>
                    <a:pt x="1200007" y="2649704"/>
                    <a:pt x="1246736" y="2610939"/>
                    <a:pt x="1300537" y="2603448"/>
                  </a:cubicBezTo>
                  <a:close/>
                  <a:moveTo>
                    <a:pt x="1935750" y="2603447"/>
                  </a:moveTo>
                  <a:cubicBezTo>
                    <a:pt x="1989551" y="2610938"/>
                    <a:pt x="2036280" y="2649703"/>
                    <a:pt x="2051224" y="2705472"/>
                  </a:cubicBezTo>
                  <a:cubicBezTo>
                    <a:pt x="2071148" y="2779831"/>
                    <a:pt x="2027020" y="2856263"/>
                    <a:pt x="1952661" y="2876188"/>
                  </a:cubicBezTo>
                  <a:cubicBezTo>
                    <a:pt x="1878302" y="2896112"/>
                    <a:pt x="1801869" y="2851984"/>
                    <a:pt x="1781945" y="2777625"/>
                  </a:cubicBezTo>
                  <a:cubicBezTo>
                    <a:pt x="1762020" y="2703266"/>
                    <a:pt x="1806149" y="2626833"/>
                    <a:pt x="1880508" y="2606909"/>
                  </a:cubicBezTo>
                  <a:cubicBezTo>
                    <a:pt x="1899097" y="2601928"/>
                    <a:pt x="1917817" y="2600950"/>
                    <a:pt x="1935750" y="2603447"/>
                  </a:cubicBezTo>
                  <a:close/>
                  <a:moveTo>
                    <a:pt x="2673685" y="2534296"/>
                  </a:moveTo>
                  <a:cubicBezTo>
                    <a:pt x="2709358" y="2534296"/>
                    <a:pt x="2745031" y="2547905"/>
                    <a:pt x="2772248" y="2575122"/>
                  </a:cubicBezTo>
                  <a:cubicBezTo>
                    <a:pt x="2826683" y="2629557"/>
                    <a:pt x="2826683" y="2717814"/>
                    <a:pt x="2772248" y="2772248"/>
                  </a:cubicBezTo>
                  <a:cubicBezTo>
                    <a:pt x="2717814" y="2826683"/>
                    <a:pt x="2629557" y="2826683"/>
                    <a:pt x="2575122" y="2772248"/>
                  </a:cubicBezTo>
                  <a:cubicBezTo>
                    <a:pt x="2520688" y="2717814"/>
                    <a:pt x="2520688" y="2629557"/>
                    <a:pt x="2575122" y="2575122"/>
                  </a:cubicBezTo>
                  <a:cubicBezTo>
                    <a:pt x="2602340" y="2547905"/>
                    <a:pt x="2638012" y="2534296"/>
                    <a:pt x="2673685" y="2534296"/>
                  </a:cubicBezTo>
                  <a:close/>
                  <a:moveTo>
                    <a:pt x="568404" y="2534296"/>
                  </a:moveTo>
                  <a:cubicBezTo>
                    <a:pt x="604077" y="2534296"/>
                    <a:pt x="639750" y="2547905"/>
                    <a:pt x="666967" y="2575122"/>
                  </a:cubicBezTo>
                  <a:cubicBezTo>
                    <a:pt x="721401" y="2629557"/>
                    <a:pt x="721401" y="2717814"/>
                    <a:pt x="666967" y="2772248"/>
                  </a:cubicBezTo>
                  <a:cubicBezTo>
                    <a:pt x="612532" y="2826683"/>
                    <a:pt x="524275" y="2826683"/>
                    <a:pt x="469841" y="2772248"/>
                  </a:cubicBezTo>
                  <a:cubicBezTo>
                    <a:pt x="415406" y="2717814"/>
                    <a:pt x="415406" y="2629557"/>
                    <a:pt x="469841" y="2575122"/>
                  </a:cubicBezTo>
                  <a:cubicBezTo>
                    <a:pt x="497058" y="2547905"/>
                    <a:pt x="532731" y="2534296"/>
                    <a:pt x="568404" y="2534296"/>
                  </a:cubicBezTo>
                  <a:close/>
                  <a:moveTo>
                    <a:pt x="1058830" y="2487999"/>
                  </a:moveTo>
                  <a:cubicBezTo>
                    <a:pt x="1076799" y="2490228"/>
                    <a:pt x="1094627" y="2496018"/>
                    <a:pt x="1111294" y="2505641"/>
                  </a:cubicBezTo>
                  <a:cubicBezTo>
                    <a:pt x="1177963" y="2544132"/>
                    <a:pt x="1200805" y="2629381"/>
                    <a:pt x="1162314" y="2696050"/>
                  </a:cubicBezTo>
                  <a:cubicBezTo>
                    <a:pt x="1123823" y="2762718"/>
                    <a:pt x="1038574" y="2785561"/>
                    <a:pt x="971905" y="2747070"/>
                  </a:cubicBezTo>
                  <a:cubicBezTo>
                    <a:pt x="905237" y="2708579"/>
                    <a:pt x="882394" y="2623329"/>
                    <a:pt x="920885" y="2556661"/>
                  </a:cubicBezTo>
                  <a:cubicBezTo>
                    <a:pt x="949754" y="2506659"/>
                    <a:pt x="1004923" y="2481310"/>
                    <a:pt x="1058830" y="2487999"/>
                  </a:cubicBezTo>
                  <a:close/>
                  <a:moveTo>
                    <a:pt x="2176445" y="2487998"/>
                  </a:moveTo>
                  <a:cubicBezTo>
                    <a:pt x="2230352" y="2481309"/>
                    <a:pt x="2285521" y="2506658"/>
                    <a:pt x="2314390" y="2556660"/>
                  </a:cubicBezTo>
                  <a:cubicBezTo>
                    <a:pt x="2352881" y="2623328"/>
                    <a:pt x="2330038" y="2708578"/>
                    <a:pt x="2263370" y="2747069"/>
                  </a:cubicBezTo>
                  <a:cubicBezTo>
                    <a:pt x="2196701" y="2785560"/>
                    <a:pt x="2111452" y="2762717"/>
                    <a:pt x="2072961" y="2696049"/>
                  </a:cubicBezTo>
                  <a:cubicBezTo>
                    <a:pt x="2034470" y="2629380"/>
                    <a:pt x="2057312" y="2544131"/>
                    <a:pt x="2123981" y="2505640"/>
                  </a:cubicBezTo>
                  <a:cubicBezTo>
                    <a:pt x="2140648" y="2496017"/>
                    <a:pt x="2158476" y="2490227"/>
                    <a:pt x="2176445" y="2487998"/>
                  </a:cubicBezTo>
                  <a:close/>
                  <a:moveTo>
                    <a:pt x="2433499" y="2303721"/>
                  </a:moveTo>
                  <a:cubicBezTo>
                    <a:pt x="2469172" y="2303721"/>
                    <a:pt x="2504845" y="2317330"/>
                    <a:pt x="2532062" y="2344547"/>
                  </a:cubicBezTo>
                  <a:cubicBezTo>
                    <a:pt x="2586497" y="2398982"/>
                    <a:pt x="2586497" y="2487239"/>
                    <a:pt x="2532062" y="2541673"/>
                  </a:cubicBezTo>
                  <a:cubicBezTo>
                    <a:pt x="2477628" y="2596108"/>
                    <a:pt x="2389371" y="2596108"/>
                    <a:pt x="2334936" y="2541673"/>
                  </a:cubicBezTo>
                  <a:cubicBezTo>
                    <a:pt x="2280502" y="2487239"/>
                    <a:pt x="2280502" y="2398982"/>
                    <a:pt x="2334936" y="2344547"/>
                  </a:cubicBezTo>
                  <a:cubicBezTo>
                    <a:pt x="2362154" y="2317330"/>
                    <a:pt x="2397826" y="2303721"/>
                    <a:pt x="2433499" y="2303721"/>
                  </a:cubicBezTo>
                  <a:close/>
                  <a:moveTo>
                    <a:pt x="802789" y="2303721"/>
                  </a:moveTo>
                  <a:cubicBezTo>
                    <a:pt x="838462" y="2303721"/>
                    <a:pt x="874135" y="2317330"/>
                    <a:pt x="901352" y="2344547"/>
                  </a:cubicBezTo>
                  <a:cubicBezTo>
                    <a:pt x="955786" y="2398982"/>
                    <a:pt x="955786" y="2487239"/>
                    <a:pt x="901352" y="2541673"/>
                  </a:cubicBezTo>
                  <a:cubicBezTo>
                    <a:pt x="846917" y="2596108"/>
                    <a:pt x="758660" y="2596108"/>
                    <a:pt x="704226" y="2541673"/>
                  </a:cubicBezTo>
                  <a:cubicBezTo>
                    <a:pt x="649791" y="2487239"/>
                    <a:pt x="649791" y="2398982"/>
                    <a:pt x="704226" y="2344547"/>
                  </a:cubicBezTo>
                  <a:cubicBezTo>
                    <a:pt x="731443" y="2317330"/>
                    <a:pt x="767116" y="2303721"/>
                    <a:pt x="802789" y="2303721"/>
                  </a:cubicBezTo>
                  <a:close/>
                  <a:moveTo>
                    <a:pt x="1618144" y="2290932"/>
                  </a:moveTo>
                  <a:cubicBezTo>
                    <a:pt x="1695126" y="2290932"/>
                    <a:pt x="1757533" y="2353339"/>
                    <a:pt x="1757533" y="2430321"/>
                  </a:cubicBezTo>
                  <a:cubicBezTo>
                    <a:pt x="1757533" y="2507303"/>
                    <a:pt x="1695126" y="2569710"/>
                    <a:pt x="1618144" y="2569710"/>
                  </a:cubicBezTo>
                  <a:cubicBezTo>
                    <a:pt x="1541162" y="2569710"/>
                    <a:pt x="1478755" y="2507303"/>
                    <a:pt x="1478755" y="2430321"/>
                  </a:cubicBezTo>
                  <a:cubicBezTo>
                    <a:pt x="1478755" y="2353339"/>
                    <a:pt x="1541162" y="2290932"/>
                    <a:pt x="1618144" y="2290932"/>
                  </a:cubicBezTo>
                  <a:close/>
                  <a:moveTo>
                    <a:pt x="1922184" y="2232309"/>
                  </a:moveTo>
                  <a:cubicBezTo>
                    <a:pt x="1976497" y="2233208"/>
                    <a:pt x="2027590" y="2266008"/>
                    <a:pt x="2049198" y="2319548"/>
                  </a:cubicBezTo>
                  <a:cubicBezTo>
                    <a:pt x="2078009" y="2390935"/>
                    <a:pt x="2043494" y="2472163"/>
                    <a:pt x="1972107" y="2500975"/>
                  </a:cubicBezTo>
                  <a:cubicBezTo>
                    <a:pt x="1900720" y="2529786"/>
                    <a:pt x="1819492" y="2495271"/>
                    <a:pt x="1790681" y="2423884"/>
                  </a:cubicBezTo>
                  <a:cubicBezTo>
                    <a:pt x="1761869" y="2352497"/>
                    <a:pt x="1796384" y="2271269"/>
                    <a:pt x="1867771" y="2242457"/>
                  </a:cubicBezTo>
                  <a:cubicBezTo>
                    <a:pt x="1885618" y="2235255"/>
                    <a:pt x="1904080" y="2232010"/>
                    <a:pt x="1922184" y="2232309"/>
                  </a:cubicBezTo>
                  <a:close/>
                  <a:moveTo>
                    <a:pt x="2923548" y="2229317"/>
                  </a:moveTo>
                  <a:cubicBezTo>
                    <a:pt x="2941517" y="2231546"/>
                    <a:pt x="2959346" y="2237336"/>
                    <a:pt x="2976013" y="2246959"/>
                  </a:cubicBezTo>
                  <a:cubicBezTo>
                    <a:pt x="3042681" y="2285450"/>
                    <a:pt x="3065524" y="2370699"/>
                    <a:pt x="3027033" y="2437368"/>
                  </a:cubicBezTo>
                  <a:cubicBezTo>
                    <a:pt x="2988542" y="2504036"/>
                    <a:pt x="2903292" y="2526879"/>
                    <a:pt x="2836624" y="2488388"/>
                  </a:cubicBezTo>
                  <a:cubicBezTo>
                    <a:pt x="2769955" y="2449897"/>
                    <a:pt x="2747113" y="2364647"/>
                    <a:pt x="2785604" y="2297979"/>
                  </a:cubicBezTo>
                  <a:cubicBezTo>
                    <a:pt x="2814472" y="2247977"/>
                    <a:pt x="2869642" y="2222628"/>
                    <a:pt x="2923548" y="2229317"/>
                  </a:cubicBezTo>
                  <a:close/>
                  <a:moveTo>
                    <a:pt x="1307448" y="2228938"/>
                  </a:moveTo>
                  <a:cubicBezTo>
                    <a:pt x="1325555" y="2228837"/>
                    <a:pt x="1343980" y="2232284"/>
                    <a:pt x="1361746" y="2239683"/>
                  </a:cubicBezTo>
                  <a:cubicBezTo>
                    <a:pt x="1432813" y="2269275"/>
                    <a:pt x="1466435" y="2350877"/>
                    <a:pt x="1436842" y="2421944"/>
                  </a:cubicBezTo>
                  <a:cubicBezTo>
                    <a:pt x="1407250" y="2493011"/>
                    <a:pt x="1325648" y="2526632"/>
                    <a:pt x="1254581" y="2497040"/>
                  </a:cubicBezTo>
                  <a:cubicBezTo>
                    <a:pt x="1183514" y="2467447"/>
                    <a:pt x="1149892" y="2385845"/>
                    <a:pt x="1179485" y="2314778"/>
                  </a:cubicBezTo>
                  <a:cubicBezTo>
                    <a:pt x="1201680" y="2261478"/>
                    <a:pt x="1253129" y="2229241"/>
                    <a:pt x="1307448" y="2228938"/>
                  </a:cubicBezTo>
                  <a:close/>
                  <a:moveTo>
                    <a:pt x="321151" y="2227116"/>
                  </a:moveTo>
                  <a:cubicBezTo>
                    <a:pt x="375057" y="2220427"/>
                    <a:pt x="430227" y="2245776"/>
                    <a:pt x="459095" y="2295778"/>
                  </a:cubicBezTo>
                  <a:cubicBezTo>
                    <a:pt x="497586" y="2362446"/>
                    <a:pt x="474744" y="2447696"/>
                    <a:pt x="408075" y="2486187"/>
                  </a:cubicBezTo>
                  <a:cubicBezTo>
                    <a:pt x="341407" y="2524678"/>
                    <a:pt x="256157" y="2501835"/>
                    <a:pt x="217666" y="2435167"/>
                  </a:cubicBezTo>
                  <a:cubicBezTo>
                    <a:pt x="179175" y="2368498"/>
                    <a:pt x="202018" y="2283249"/>
                    <a:pt x="268686" y="2244758"/>
                  </a:cubicBezTo>
                  <a:cubicBezTo>
                    <a:pt x="285353" y="2235135"/>
                    <a:pt x="303182" y="2229345"/>
                    <a:pt x="321151" y="2227116"/>
                  </a:cubicBezTo>
                  <a:close/>
                  <a:moveTo>
                    <a:pt x="2633975" y="2065940"/>
                  </a:moveTo>
                  <a:cubicBezTo>
                    <a:pt x="2651944" y="2068169"/>
                    <a:pt x="2669773" y="2073959"/>
                    <a:pt x="2686440" y="2083582"/>
                  </a:cubicBezTo>
                  <a:cubicBezTo>
                    <a:pt x="2753108" y="2122073"/>
                    <a:pt x="2775951" y="2207322"/>
                    <a:pt x="2737460" y="2273991"/>
                  </a:cubicBezTo>
                  <a:cubicBezTo>
                    <a:pt x="2698969" y="2340659"/>
                    <a:pt x="2613719" y="2363502"/>
                    <a:pt x="2547051" y="2325011"/>
                  </a:cubicBezTo>
                  <a:cubicBezTo>
                    <a:pt x="2480382" y="2286520"/>
                    <a:pt x="2457540" y="2201270"/>
                    <a:pt x="2496031" y="2134602"/>
                  </a:cubicBezTo>
                  <a:cubicBezTo>
                    <a:pt x="2524899" y="2084600"/>
                    <a:pt x="2580069" y="2059251"/>
                    <a:pt x="2633975" y="2065940"/>
                  </a:cubicBezTo>
                  <a:close/>
                  <a:moveTo>
                    <a:pt x="601300" y="2065939"/>
                  </a:moveTo>
                  <a:cubicBezTo>
                    <a:pt x="655206" y="2059250"/>
                    <a:pt x="710376" y="2084599"/>
                    <a:pt x="739244" y="2134601"/>
                  </a:cubicBezTo>
                  <a:cubicBezTo>
                    <a:pt x="777735" y="2201269"/>
                    <a:pt x="754893" y="2286519"/>
                    <a:pt x="688224" y="2325010"/>
                  </a:cubicBezTo>
                  <a:cubicBezTo>
                    <a:pt x="621556" y="2363501"/>
                    <a:pt x="536306" y="2340658"/>
                    <a:pt x="497815" y="2273990"/>
                  </a:cubicBezTo>
                  <a:cubicBezTo>
                    <a:pt x="459324" y="2207321"/>
                    <a:pt x="482167" y="2122072"/>
                    <a:pt x="548835" y="2083581"/>
                  </a:cubicBezTo>
                  <a:cubicBezTo>
                    <a:pt x="565502" y="2073958"/>
                    <a:pt x="583331" y="2068168"/>
                    <a:pt x="601300" y="2065939"/>
                  </a:cubicBezTo>
                  <a:close/>
                  <a:moveTo>
                    <a:pt x="2188338" y="2054750"/>
                  </a:moveTo>
                  <a:cubicBezTo>
                    <a:pt x="2224011" y="2054750"/>
                    <a:pt x="2259684" y="2068359"/>
                    <a:pt x="2286901" y="2095576"/>
                  </a:cubicBezTo>
                  <a:cubicBezTo>
                    <a:pt x="2341336" y="2150011"/>
                    <a:pt x="2341336" y="2238268"/>
                    <a:pt x="2286901" y="2292702"/>
                  </a:cubicBezTo>
                  <a:cubicBezTo>
                    <a:pt x="2232467" y="2347137"/>
                    <a:pt x="2144210" y="2347137"/>
                    <a:pt x="2089775" y="2292702"/>
                  </a:cubicBezTo>
                  <a:cubicBezTo>
                    <a:pt x="2035341" y="2238268"/>
                    <a:pt x="2035341" y="2150011"/>
                    <a:pt x="2089775" y="2095576"/>
                  </a:cubicBezTo>
                  <a:cubicBezTo>
                    <a:pt x="2116993" y="2068359"/>
                    <a:pt x="2152665" y="2054750"/>
                    <a:pt x="2188338" y="2054750"/>
                  </a:cubicBezTo>
                  <a:close/>
                  <a:moveTo>
                    <a:pt x="1047950" y="2054750"/>
                  </a:moveTo>
                  <a:cubicBezTo>
                    <a:pt x="1083623" y="2054750"/>
                    <a:pt x="1119296" y="2068359"/>
                    <a:pt x="1146513" y="2095576"/>
                  </a:cubicBezTo>
                  <a:cubicBezTo>
                    <a:pt x="1200947" y="2150011"/>
                    <a:pt x="1200947" y="2238268"/>
                    <a:pt x="1146513" y="2292702"/>
                  </a:cubicBezTo>
                  <a:cubicBezTo>
                    <a:pt x="1092078" y="2347137"/>
                    <a:pt x="1003821" y="2347137"/>
                    <a:pt x="949387" y="2292702"/>
                  </a:cubicBezTo>
                  <a:cubicBezTo>
                    <a:pt x="894952" y="2238268"/>
                    <a:pt x="894952" y="2150011"/>
                    <a:pt x="949387" y="2095576"/>
                  </a:cubicBezTo>
                  <a:cubicBezTo>
                    <a:pt x="976604" y="2068359"/>
                    <a:pt x="1012277" y="2054750"/>
                    <a:pt x="1047950" y="2054750"/>
                  </a:cubicBezTo>
                  <a:close/>
                  <a:moveTo>
                    <a:pt x="1618144" y="1932792"/>
                  </a:moveTo>
                  <a:cubicBezTo>
                    <a:pt x="1695126" y="1932792"/>
                    <a:pt x="1757533" y="1995199"/>
                    <a:pt x="1757533" y="2072181"/>
                  </a:cubicBezTo>
                  <a:cubicBezTo>
                    <a:pt x="1757533" y="2149163"/>
                    <a:pt x="1695126" y="2211570"/>
                    <a:pt x="1618144" y="2211570"/>
                  </a:cubicBezTo>
                  <a:cubicBezTo>
                    <a:pt x="1541162" y="2211570"/>
                    <a:pt x="1478755" y="2149163"/>
                    <a:pt x="1478755" y="2072181"/>
                  </a:cubicBezTo>
                  <a:cubicBezTo>
                    <a:pt x="1478755" y="1995199"/>
                    <a:pt x="1541162" y="1932792"/>
                    <a:pt x="1618144" y="1932792"/>
                  </a:cubicBezTo>
                  <a:close/>
                  <a:moveTo>
                    <a:pt x="3044452" y="1870826"/>
                  </a:moveTo>
                  <a:cubicBezTo>
                    <a:pt x="3062386" y="1868329"/>
                    <a:pt x="3081105" y="1869307"/>
                    <a:pt x="3099695" y="1874288"/>
                  </a:cubicBezTo>
                  <a:cubicBezTo>
                    <a:pt x="3174054" y="1894212"/>
                    <a:pt x="3218182" y="1970645"/>
                    <a:pt x="3198258" y="2045004"/>
                  </a:cubicBezTo>
                  <a:cubicBezTo>
                    <a:pt x="3178333" y="2119363"/>
                    <a:pt x="3101901" y="2163491"/>
                    <a:pt x="3027542" y="2143567"/>
                  </a:cubicBezTo>
                  <a:cubicBezTo>
                    <a:pt x="2953183" y="2123642"/>
                    <a:pt x="2909054" y="2047209"/>
                    <a:pt x="2928979" y="1972851"/>
                  </a:cubicBezTo>
                  <a:cubicBezTo>
                    <a:pt x="2943922" y="1917081"/>
                    <a:pt x="2990651" y="1878317"/>
                    <a:pt x="3044452" y="1870826"/>
                  </a:cubicBezTo>
                  <a:close/>
                  <a:moveTo>
                    <a:pt x="200827" y="1868625"/>
                  </a:moveTo>
                  <a:cubicBezTo>
                    <a:pt x="254628" y="1876116"/>
                    <a:pt x="301357" y="1914880"/>
                    <a:pt x="316300" y="1970650"/>
                  </a:cubicBezTo>
                  <a:cubicBezTo>
                    <a:pt x="336225" y="2045008"/>
                    <a:pt x="292096" y="2121441"/>
                    <a:pt x="217737" y="2141366"/>
                  </a:cubicBezTo>
                  <a:cubicBezTo>
                    <a:pt x="143379" y="2161290"/>
                    <a:pt x="66946" y="2117162"/>
                    <a:pt x="47021" y="2042803"/>
                  </a:cubicBezTo>
                  <a:cubicBezTo>
                    <a:pt x="27097" y="1968444"/>
                    <a:pt x="71225" y="1892011"/>
                    <a:pt x="145584" y="1872087"/>
                  </a:cubicBezTo>
                  <a:cubicBezTo>
                    <a:pt x="164174" y="1867106"/>
                    <a:pt x="182893" y="1866128"/>
                    <a:pt x="200827" y="1868625"/>
                  </a:cubicBezTo>
                  <a:close/>
                  <a:moveTo>
                    <a:pt x="1935095" y="1801507"/>
                  </a:moveTo>
                  <a:cubicBezTo>
                    <a:pt x="1970768" y="1801507"/>
                    <a:pt x="2006441" y="1815116"/>
                    <a:pt x="2033658" y="1842333"/>
                  </a:cubicBezTo>
                  <a:cubicBezTo>
                    <a:pt x="2088093" y="1896768"/>
                    <a:pt x="2088093" y="1985025"/>
                    <a:pt x="2033658" y="2039459"/>
                  </a:cubicBezTo>
                  <a:cubicBezTo>
                    <a:pt x="1979224" y="2093894"/>
                    <a:pt x="1890967" y="2093894"/>
                    <a:pt x="1836532" y="2039459"/>
                  </a:cubicBezTo>
                  <a:cubicBezTo>
                    <a:pt x="1782098" y="1985025"/>
                    <a:pt x="1782098" y="1896768"/>
                    <a:pt x="1836532" y="1842333"/>
                  </a:cubicBezTo>
                  <a:cubicBezTo>
                    <a:pt x="1863750" y="1815116"/>
                    <a:pt x="1899422" y="1801507"/>
                    <a:pt x="1935095" y="1801507"/>
                  </a:cubicBezTo>
                  <a:close/>
                  <a:moveTo>
                    <a:pt x="1301193" y="1801507"/>
                  </a:moveTo>
                  <a:cubicBezTo>
                    <a:pt x="1336866" y="1801507"/>
                    <a:pt x="1372539" y="1815116"/>
                    <a:pt x="1399756" y="1842333"/>
                  </a:cubicBezTo>
                  <a:cubicBezTo>
                    <a:pt x="1454190" y="1896768"/>
                    <a:pt x="1454190" y="1985025"/>
                    <a:pt x="1399756" y="2039459"/>
                  </a:cubicBezTo>
                  <a:cubicBezTo>
                    <a:pt x="1345321" y="2093894"/>
                    <a:pt x="1257064" y="2093894"/>
                    <a:pt x="1202630" y="2039459"/>
                  </a:cubicBezTo>
                  <a:cubicBezTo>
                    <a:pt x="1148195" y="1985025"/>
                    <a:pt x="1148195" y="1896768"/>
                    <a:pt x="1202630" y="1842333"/>
                  </a:cubicBezTo>
                  <a:cubicBezTo>
                    <a:pt x="1229847" y="1815116"/>
                    <a:pt x="1265520" y="1801507"/>
                    <a:pt x="1301193" y="1801507"/>
                  </a:cubicBezTo>
                  <a:close/>
                  <a:moveTo>
                    <a:pt x="2361845" y="1794502"/>
                  </a:moveTo>
                  <a:cubicBezTo>
                    <a:pt x="2379951" y="1794401"/>
                    <a:pt x="2398376" y="1797848"/>
                    <a:pt x="2416143" y="1805247"/>
                  </a:cubicBezTo>
                  <a:cubicBezTo>
                    <a:pt x="2487210" y="1834839"/>
                    <a:pt x="2520832" y="1916441"/>
                    <a:pt x="2491239" y="1987508"/>
                  </a:cubicBezTo>
                  <a:cubicBezTo>
                    <a:pt x="2461646" y="2058575"/>
                    <a:pt x="2380044" y="2092196"/>
                    <a:pt x="2308978" y="2062604"/>
                  </a:cubicBezTo>
                  <a:cubicBezTo>
                    <a:pt x="2237911" y="2033011"/>
                    <a:pt x="2204289" y="1951409"/>
                    <a:pt x="2233882" y="1880342"/>
                  </a:cubicBezTo>
                  <a:cubicBezTo>
                    <a:pt x="2256076" y="1827042"/>
                    <a:pt x="2307526" y="1794805"/>
                    <a:pt x="2361845" y="1794502"/>
                  </a:cubicBezTo>
                  <a:close/>
                  <a:moveTo>
                    <a:pt x="2712774" y="1788093"/>
                  </a:moveTo>
                  <a:cubicBezTo>
                    <a:pt x="2730708" y="1785596"/>
                    <a:pt x="2749427" y="1786574"/>
                    <a:pt x="2768017" y="1791555"/>
                  </a:cubicBezTo>
                  <a:cubicBezTo>
                    <a:pt x="2842376" y="1811479"/>
                    <a:pt x="2886504" y="1887912"/>
                    <a:pt x="2866580" y="1962271"/>
                  </a:cubicBezTo>
                  <a:cubicBezTo>
                    <a:pt x="2846655" y="2036630"/>
                    <a:pt x="2770223" y="2080758"/>
                    <a:pt x="2695864" y="2060834"/>
                  </a:cubicBezTo>
                  <a:cubicBezTo>
                    <a:pt x="2621505" y="2040909"/>
                    <a:pt x="2577376" y="1964476"/>
                    <a:pt x="2597301" y="1890118"/>
                  </a:cubicBezTo>
                  <a:cubicBezTo>
                    <a:pt x="2612244" y="1834348"/>
                    <a:pt x="2658973" y="1795584"/>
                    <a:pt x="2712774" y="1788093"/>
                  </a:cubicBezTo>
                  <a:close/>
                  <a:moveTo>
                    <a:pt x="523513" y="1788092"/>
                  </a:moveTo>
                  <a:cubicBezTo>
                    <a:pt x="577314" y="1795583"/>
                    <a:pt x="624043" y="1834347"/>
                    <a:pt x="638986" y="1890117"/>
                  </a:cubicBezTo>
                  <a:cubicBezTo>
                    <a:pt x="658911" y="1964475"/>
                    <a:pt x="614782" y="2040908"/>
                    <a:pt x="540423" y="2060833"/>
                  </a:cubicBezTo>
                  <a:cubicBezTo>
                    <a:pt x="466065" y="2080757"/>
                    <a:pt x="389632" y="2036629"/>
                    <a:pt x="369707" y="1962270"/>
                  </a:cubicBezTo>
                  <a:cubicBezTo>
                    <a:pt x="349783" y="1887911"/>
                    <a:pt x="393911" y="1811478"/>
                    <a:pt x="468270" y="1791554"/>
                  </a:cubicBezTo>
                  <a:cubicBezTo>
                    <a:pt x="486860" y="1786573"/>
                    <a:pt x="505579" y="1785595"/>
                    <a:pt x="523513" y="1788092"/>
                  </a:cubicBezTo>
                  <a:close/>
                  <a:moveTo>
                    <a:pt x="872618" y="1786333"/>
                  </a:moveTo>
                  <a:cubicBezTo>
                    <a:pt x="926930" y="1787232"/>
                    <a:pt x="978023" y="1820032"/>
                    <a:pt x="999631" y="1873572"/>
                  </a:cubicBezTo>
                  <a:cubicBezTo>
                    <a:pt x="1028443" y="1944959"/>
                    <a:pt x="993928" y="2026187"/>
                    <a:pt x="922541" y="2054999"/>
                  </a:cubicBezTo>
                  <a:cubicBezTo>
                    <a:pt x="851154" y="2083810"/>
                    <a:pt x="769926" y="2049295"/>
                    <a:pt x="741114" y="1977908"/>
                  </a:cubicBezTo>
                  <a:cubicBezTo>
                    <a:pt x="712303" y="1906521"/>
                    <a:pt x="746818" y="1825293"/>
                    <a:pt x="818205" y="1796481"/>
                  </a:cubicBezTo>
                  <a:cubicBezTo>
                    <a:pt x="836052" y="1789279"/>
                    <a:pt x="854514" y="1786034"/>
                    <a:pt x="872618" y="1786333"/>
                  </a:cubicBezTo>
                  <a:close/>
                  <a:moveTo>
                    <a:pt x="2771230" y="1488366"/>
                  </a:moveTo>
                  <a:cubicBezTo>
                    <a:pt x="2848212" y="1488366"/>
                    <a:pt x="2910619" y="1550773"/>
                    <a:pt x="2910619" y="1627755"/>
                  </a:cubicBezTo>
                  <a:cubicBezTo>
                    <a:pt x="2910619" y="1704737"/>
                    <a:pt x="2848212" y="1767144"/>
                    <a:pt x="2771230" y="1767144"/>
                  </a:cubicBezTo>
                  <a:cubicBezTo>
                    <a:pt x="2694248" y="1767144"/>
                    <a:pt x="2631841" y="1704737"/>
                    <a:pt x="2631841" y="1627755"/>
                  </a:cubicBezTo>
                  <a:cubicBezTo>
                    <a:pt x="2631841" y="1550773"/>
                    <a:pt x="2694248" y="1488366"/>
                    <a:pt x="2771230" y="1488366"/>
                  </a:cubicBezTo>
                  <a:close/>
                  <a:moveTo>
                    <a:pt x="465058" y="1488366"/>
                  </a:moveTo>
                  <a:cubicBezTo>
                    <a:pt x="542040" y="1488366"/>
                    <a:pt x="604447" y="1550773"/>
                    <a:pt x="604447" y="1627755"/>
                  </a:cubicBezTo>
                  <a:cubicBezTo>
                    <a:pt x="604447" y="1704737"/>
                    <a:pt x="542040" y="1767144"/>
                    <a:pt x="465058" y="1767144"/>
                  </a:cubicBezTo>
                  <a:cubicBezTo>
                    <a:pt x="388076" y="1767144"/>
                    <a:pt x="325669" y="1704737"/>
                    <a:pt x="325669" y="1627755"/>
                  </a:cubicBezTo>
                  <a:cubicBezTo>
                    <a:pt x="325669" y="1550773"/>
                    <a:pt x="388076" y="1488366"/>
                    <a:pt x="465058" y="1488366"/>
                  </a:cubicBezTo>
                  <a:close/>
                  <a:moveTo>
                    <a:pt x="3108501" y="1484556"/>
                  </a:moveTo>
                  <a:cubicBezTo>
                    <a:pt x="3185483" y="1484556"/>
                    <a:pt x="3247890" y="1546963"/>
                    <a:pt x="3247890" y="1623945"/>
                  </a:cubicBezTo>
                  <a:cubicBezTo>
                    <a:pt x="3247890" y="1700927"/>
                    <a:pt x="3185483" y="1763334"/>
                    <a:pt x="3108501" y="1763334"/>
                  </a:cubicBezTo>
                  <a:cubicBezTo>
                    <a:pt x="3031519" y="1763334"/>
                    <a:pt x="2969112" y="1700927"/>
                    <a:pt x="2969112" y="1623945"/>
                  </a:cubicBezTo>
                  <a:cubicBezTo>
                    <a:pt x="2969112" y="1546963"/>
                    <a:pt x="3031519" y="1484556"/>
                    <a:pt x="3108501" y="1484556"/>
                  </a:cubicBezTo>
                  <a:close/>
                  <a:moveTo>
                    <a:pt x="2424520" y="1484556"/>
                  </a:moveTo>
                  <a:cubicBezTo>
                    <a:pt x="2501502" y="1484556"/>
                    <a:pt x="2563909" y="1546963"/>
                    <a:pt x="2563909" y="1623945"/>
                  </a:cubicBezTo>
                  <a:cubicBezTo>
                    <a:pt x="2563909" y="1700927"/>
                    <a:pt x="2501502" y="1763334"/>
                    <a:pt x="2424520" y="1763334"/>
                  </a:cubicBezTo>
                  <a:cubicBezTo>
                    <a:pt x="2347538" y="1763334"/>
                    <a:pt x="2285131" y="1700927"/>
                    <a:pt x="2285131" y="1623945"/>
                  </a:cubicBezTo>
                  <a:cubicBezTo>
                    <a:pt x="2285131" y="1546963"/>
                    <a:pt x="2347538" y="1484556"/>
                    <a:pt x="2424520" y="1484556"/>
                  </a:cubicBezTo>
                  <a:close/>
                  <a:moveTo>
                    <a:pt x="2066380" y="1484556"/>
                  </a:moveTo>
                  <a:cubicBezTo>
                    <a:pt x="2143362" y="1484556"/>
                    <a:pt x="2205769" y="1546963"/>
                    <a:pt x="2205769" y="1623945"/>
                  </a:cubicBezTo>
                  <a:cubicBezTo>
                    <a:pt x="2205769" y="1700927"/>
                    <a:pt x="2143362" y="1763334"/>
                    <a:pt x="2066380" y="1763334"/>
                  </a:cubicBezTo>
                  <a:cubicBezTo>
                    <a:pt x="1989398" y="1763334"/>
                    <a:pt x="1926991" y="1700927"/>
                    <a:pt x="1926991" y="1623945"/>
                  </a:cubicBezTo>
                  <a:cubicBezTo>
                    <a:pt x="1926991" y="1546963"/>
                    <a:pt x="1989398" y="1484556"/>
                    <a:pt x="2066380" y="1484556"/>
                  </a:cubicBezTo>
                  <a:close/>
                  <a:moveTo>
                    <a:pt x="1618144" y="1484556"/>
                  </a:moveTo>
                  <a:cubicBezTo>
                    <a:pt x="1695126" y="1484556"/>
                    <a:pt x="1757533" y="1546963"/>
                    <a:pt x="1757533" y="1623945"/>
                  </a:cubicBezTo>
                  <a:cubicBezTo>
                    <a:pt x="1757533" y="1700927"/>
                    <a:pt x="1695126" y="1763334"/>
                    <a:pt x="1618144" y="1763334"/>
                  </a:cubicBezTo>
                  <a:cubicBezTo>
                    <a:pt x="1541162" y="1763334"/>
                    <a:pt x="1478755" y="1700927"/>
                    <a:pt x="1478755" y="1623945"/>
                  </a:cubicBezTo>
                  <a:cubicBezTo>
                    <a:pt x="1478755" y="1546963"/>
                    <a:pt x="1541162" y="1484556"/>
                    <a:pt x="1618144" y="1484556"/>
                  </a:cubicBezTo>
                  <a:close/>
                  <a:moveTo>
                    <a:pt x="1169908" y="1484556"/>
                  </a:moveTo>
                  <a:cubicBezTo>
                    <a:pt x="1246890" y="1484556"/>
                    <a:pt x="1309297" y="1546963"/>
                    <a:pt x="1309297" y="1623945"/>
                  </a:cubicBezTo>
                  <a:cubicBezTo>
                    <a:pt x="1309297" y="1700927"/>
                    <a:pt x="1246890" y="1763334"/>
                    <a:pt x="1169908" y="1763334"/>
                  </a:cubicBezTo>
                  <a:cubicBezTo>
                    <a:pt x="1092926" y="1763334"/>
                    <a:pt x="1030519" y="1700927"/>
                    <a:pt x="1030519" y="1623945"/>
                  </a:cubicBezTo>
                  <a:cubicBezTo>
                    <a:pt x="1030519" y="1546963"/>
                    <a:pt x="1092926" y="1484556"/>
                    <a:pt x="1169908" y="1484556"/>
                  </a:cubicBezTo>
                  <a:close/>
                  <a:moveTo>
                    <a:pt x="811768" y="1484556"/>
                  </a:moveTo>
                  <a:cubicBezTo>
                    <a:pt x="888750" y="1484556"/>
                    <a:pt x="951157" y="1546963"/>
                    <a:pt x="951157" y="1623945"/>
                  </a:cubicBezTo>
                  <a:cubicBezTo>
                    <a:pt x="951157" y="1700927"/>
                    <a:pt x="888750" y="1763334"/>
                    <a:pt x="811768" y="1763334"/>
                  </a:cubicBezTo>
                  <a:cubicBezTo>
                    <a:pt x="734786" y="1763334"/>
                    <a:pt x="672379" y="1700927"/>
                    <a:pt x="672379" y="1623945"/>
                  </a:cubicBezTo>
                  <a:cubicBezTo>
                    <a:pt x="672379" y="1546963"/>
                    <a:pt x="734786" y="1484556"/>
                    <a:pt x="811768" y="1484556"/>
                  </a:cubicBezTo>
                  <a:close/>
                  <a:moveTo>
                    <a:pt x="139389" y="1484556"/>
                  </a:moveTo>
                  <a:cubicBezTo>
                    <a:pt x="216371" y="1484556"/>
                    <a:pt x="278778" y="1546963"/>
                    <a:pt x="278778" y="1623945"/>
                  </a:cubicBezTo>
                  <a:cubicBezTo>
                    <a:pt x="278778" y="1700927"/>
                    <a:pt x="216371" y="1763334"/>
                    <a:pt x="139389" y="1763334"/>
                  </a:cubicBezTo>
                  <a:cubicBezTo>
                    <a:pt x="62407" y="1763334"/>
                    <a:pt x="0" y="1700927"/>
                    <a:pt x="0" y="1623945"/>
                  </a:cubicBezTo>
                  <a:cubicBezTo>
                    <a:pt x="0" y="1546963"/>
                    <a:pt x="62407" y="1484556"/>
                    <a:pt x="139389" y="1484556"/>
                  </a:cubicBezTo>
                  <a:close/>
                  <a:moveTo>
                    <a:pt x="485182" y="1191211"/>
                  </a:moveTo>
                  <a:cubicBezTo>
                    <a:pt x="503115" y="1188714"/>
                    <a:pt x="521835" y="1189692"/>
                    <a:pt x="540424" y="1194673"/>
                  </a:cubicBezTo>
                  <a:cubicBezTo>
                    <a:pt x="614783" y="1214597"/>
                    <a:pt x="658912" y="1291030"/>
                    <a:pt x="638987" y="1365389"/>
                  </a:cubicBezTo>
                  <a:cubicBezTo>
                    <a:pt x="619063" y="1439748"/>
                    <a:pt x="542630" y="1483876"/>
                    <a:pt x="468271" y="1463952"/>
                  </a:cubicBezTo>
                  <a:cubicBezTo>
                    <a:pt x="393912" y="1444027"/>
                    <a:pt x="349784" y="1367594"/>
                    <a:pt x="369708" y="1293236"/>
                  </a:cubicBezTo>
                  <a:cubicBezTo>
                    <a:pt x="384652" y="1237466"/>
                    <a:pt x="431381" y="1198702"/>
                    <a:pt x="485182" y="1191211"/>
                  </a:cubicBezTo>
                  <a:close/>
                  <a:moveTo>
                    <a:pt x="2751105" y="1191210"/>
                  </a:moveTo>
                  <a:cubicBezTo>
                    <a:pt x="2804906" y="1198701"/>
                    <a:pt x="2851635" y="1237465"/>
                    <a:pt x="2866579" y="1293235"/>
                  </a:cubicBezTo>
                  <a:cubicBezTo>
                    <a:pt x="2886503" y="1367593"/>
                    <a:pt x="2842375" y="1444026"/>
                    <a:pt x="2768016" y="1463951"/>
                  </a:cubicBezTo>
                  <a:cubicBezTo>
                    <a:pt x="2693657" y="1483875"/>
                    <a:pt x="2617224" y="1439747"/>
                    <a:pt x="2597300" y="1365388"/>
                  </a:cubicBezTo>
                  <a:cubicBezTo>
                    <a:pt x="2577375" y="1291029"/>
                    <a:pt x="2621504" y="1214596"/>
                    <a:pt x="2695863" y="1194672"/>
                  </a:cubicBezTo>
                  <a:cubicBezTo>
                    <a:pt x="2714452" y="1189691"/>
                    <a:pt x="2733172" y="1188713"/>
                    <a:pt x="2751105" y="1191210"/>
                  </a:cubicBezTo>
                  <a:close/>
                  <a:moveTo>
                    <a:pt x="2368160" y="1182743"/>
                  </a:moveTo>
                  <a:cubicBezTo>
                    <a:pt x="2422473" y="1183642"/>
                    <a:pt x="2473565" y="1216442"/>
                    <a:pt x="2495174" y="1269982"/>
                  </a:cubicBezTo>
                  <a:cubicBezTo>
                    <a:pt x="2523985" y="1341369"/>
                    <a:pt x="2489470" y="1422597"/>
                    <a:pt x="2418083" y="1451409"/>
                  </a:cubicBezTo>
                  <a:cubicBezTo>
                    <a:pt x="2346696" y="1480220"/>
                    <a:pt x="2265468" y="1445705"/>
                    <a:pt x="2236657" y="1374318"/>
                  </a:cubicBezTo>
                  <a:cubicBezTo>
                    <a:pt x="2207845" y="1302931"/>
                    <a:pt x="2242360" y="1221703"/>
                    <a:pt x="2313747" y="1192891"/>
                  </a:cubicBezTo>
                  <a:cubicBezTo>
                    <a:pt x="2331594" y="1185689"/>
                    <a:pt x="2350056" y="1182444"/>
                    <a:pt x="2368160" y="1182743"/>
                  </a:cubicBezTo>
                  <a:close/>
                  <a:moveTo>
                    <a:pt x="873012" y="1174542"/>
                  </a:moveTo>
                  <a:cubicBezTo>
                    <a:pt x="891119" y="1174441"/>
                    <a:pt x="909544" y="1177888"/>
                    <a:pt x="927310" y="1185287"/>
                  </a:cubicBezTo>
                  <a:cubicBezTo>
                    <a:pt x="998377" y="1214879"/>
                    <a:pt x="1031999" y="1296481"/>
                    <a:pt x="1002406" y="1367548"/>
                  </a:cubicBezTo>
                  <a:cubicBezTo>
                    <a:pt x="972814" y="1438615"/>
                    <a:pt x="891212" y="1472236"/>
                    <a:pt x="820145" y="1442644"/>
                  </a:cubicBezTo>
                  <a:cubicBezTo>
                    <a:pt x="749078" y="1413051"/>
                    <a:pt x="715457" y="1331449"/>
                    <a:pt x="745049" y="1260382"/>
                  </a:cubicBezTo>
                  <a:cubicBezTo>
                    <a:pt x="767244" y="1207082"/>
                    <a:pt x="818693" y="1174845"/>
                    <a:pt x="873012" y="1174542"/>
                  </a:cubicBezTo>
                  <a:close/>
                  <a:moveTo>
                    <a:pt x="1935095" y="1167605"/>
                  </a:moveTo>
                  <a:cubicBezTo>
                    <a:pt x="1970768" y="1167605"/>
                    <a:pt x="2006441" y="1181214"/>
                    <a:pt x="2033658" y="1208431"/>
                  </a:cubicBezTo>
                  <a:cubicBezTo>
                    <a:pt x="2088093" y="1262866"/>
                    <a:pt x="2088093" y="1351123"/>
                    <a:pt x="2033658" y="1405557"/>
                  </a:cubicBezTo>
                  <a:cubicBezTo>
                    <a:pt x="1979224" y="1459992"/>
                    <a:pt x="1890967" y="1459992"/>
                    <a:pt x="1836532" y="1405557"/>
                  </a:cubicBezTo>
                  <a:cubicBezTo>
                    <a:pt x="1782098" y="1351123"/>
                    <a:pt x="1782098" y="1262866"/>
                    <a:pt x="1836532" y="1208431"/>
                  </a:cubicBezTo>
                  <a:cubicBezTo>
                    <a:pt x="1863750" y="1181214"/>
                    <a:pt x="1899422" y="1167605"/>
                    <a:pt x="1935095" y="1167605"/>
                  </a:cubicBezTo>
                  <a:close/>
                  <a:moveTo>
                    <a:pt x="1301193" y="1167605"/>
                  </a:moveTo>
                  <a:cubicBezTo>
                    <a:pt x="1336866" y="1167605"/>
                    <a:pt x="1372539" y="1181214"/>
                    <a:pt x="1399756" y="1208431"/>
                  </a:cubicBezTo>
                  <a:cubicBezTo>
                    <a:pt x="1454190" y="1262866"/>
                    <a:pt x="1454190" y="1351123"/>
                    <a:pt x="1399756" y="1405557"/>
                  </a:cubicBezTo>
                  <a:cubicBezTo>
                    <a:pt x="1345321" y="1459992"/>
                    <a:pt x="1257064" y="1459992"/>
                    <a:pt x="1202630" y="1405557"/>
                  </a:cubicBezTo>
                  <a:cubicBezTo>
                    <a:pt x="1148195" y="1351123"/>
                    <a:pt x="1148195" y="1262866"/>
                    <a:pt x="1202630" y="1208431"/>
                  </a:cubicBezTo>
                  <a:cubicBezTo>
                    <a:pt x="1229847" y="1181214"/>
                    <a:pt x="1265520" y="1167605"/>
                    <a:pt x="1301193" y="1167605"/>
                  </a:cubicBezTo>
                  <a:close/>
                  <a:moveTo>
                    <a:pt x="176510" y="1102364"/>
                  </a:moveTo>
                  <a:cubicBezTo>
                    <a:pt x="194443" y="1099867"/>
                    <a:pt x="213163" y="1100845"/>
                    <a:pt x="231752" y="1105826"/>
                  </a:cubicBezTo>
                  <a:cubicBezTo>
                    <a:pt x="306111" y="1125750"/>
                    <a:pt x="350240" y="1202183"/>
                    <a:pt x="330315" y="1276542"/>
                  </a:cubicBezTo>
                  <a:cubicBezTo>
                    <a:pt x="310391" y="1350901"/>
                    <a:pt x="233958" y="1395029"/>
                    <a:pt x="159599" y="1375105"/>
                  </a:cubicBezTo>
                  <a:cubicBezTo>
                    <a:pt x="85240" y="1355180"/>
                    <a:pt x="41112" y="1278747"/>
                    <a:pt x="61036" y="1204389"/>
                  </a:cubicBezTo>
                  <a:cubicBezTo>
                    <a:pt x="75980" y="1148619"/>
                    <a:pt x="122709" y="1109855"/>
                    <a:pt x="176510" y="1102364"/>
                  </a:cubicBezTo>
                  <a:close/>
                  <a:moveTo>
                    <a:pt x="3068769" y="1100163"/>
                  </a:moveTo>
                  <a:cubicBezTo>
                    <a:pt x="3122570" y="1107654"/>
                    <a:pt x="3169299" y="1146418"/>
                    <a:pt x="3184243" y="1202188"/>
                  </a:cubicBezTo>
                  <a:cubicBezTo>
                    <a:pt x="3204167" y="1276546"/>
                    <a:pt x="3160039" y="1352979"/>
                    <a:pt x="3085680" y="1372904"/>
                  </a:cubicBezTo>
                  <a:cubicBezTo>
                    <a:pt x="3011321" y="1392828"/>
                    <a:pt x="2934888" y="1348700"/>
                    <a:pt x="2914964" y="1274341"/>
                  </a:cubicBezTo>
                  <a:cubicBezTo>
                    <a:pt x="2895039" y="1199982"/>
                    <a:pt x="2939168" y="1123549"/>
                    <a:pt x="3013527" y="1103625"/>
                  </a:cubicBezTo>
                  <a:cubicBezTo>
                    <a:pt x="3032116" y="1098644"/>
                    <a:pt x="3050836" y="1097666"/>
                    <a:pt x="3068769" y="1100163"/>
                  </a:cubicBezTo>
                  <a:close/>
                  <a:moveTo>
                    <a:pt x="1618144" y="1036320"/>
                  </a:moveTo>
                  <a:cubicBezTo>
                    <a:pt x="1695126" y="1036320"/>
                    <a:pt x="1757533" y="1098727"/>
                    <a:pt x="1757533" y="1175709"/>
                  </a:cubicBezTo>
                  <a:cubicBezTo>
                    <a:pt x="1757533" y="1252691"/>
                    <a:pt x="1695126" y="1315098"/>
                    <a:pt x="1618144" y="1315098"/>
                  </a:cubicBezTo>
                  <a:cubicBezTo>
                    <a:pt x="1541162" y="1315098"/>
                    <a:pt x="1478755" y="1252691"/>
                    <a:pt x="1478755" y="1175709"/>
                  </a:cubicBezTo>
                  <a:cubicBezTo>
                    <a:pt x="1478755" y="1098727"/>
                    <a:pt x="1541162" y="1036320"/>
                    <a:pt x="1618144" y="1036320"/>
                  </a:cubicBezTo>
                  <a:close/>
                  <a:moveTo>
                    <a:pt x="2188338" y="914362"/>
                  </a:moveTo>
                  <a:cubicBezTo>
                    <a:pt x="2224011" y="914362"/>
                    <a:pt x="2259684" y="927971"/>
                    <a:pt x="2286901" y="955188"/>
                  </a:cubicBezTo>
                  <a:cubicBezTo>
                    <a:pt x="2341336" y="1009623"/>
                    <a:pt x="2341336" y="1097880"/>
                    <a:pt x="2286901" y="1152314"/>
                  </a:cubicBezTo>
                  <a:cubicBezTo>
                    <a:pt x="2232467" y="1206749"/>
                    <a:pt x="2144210" y="1206749"/>
                    <a:pt x="2089775" y="1152314"/>
                  </a:cubicBezTo>
                  <a:cubicBezTo>
                    <a:pt x="2035341" y="1097880"/>
                    <a:pt x="2035341" y="1009623"/>
                    <a:pt x="2089775" y="955188"/>
                  </a:cubicBezTo>
                  <a:cubicBezTo>
                    <a:pt x="2116993" y="927971"/>
                    <a:pt x="2152665" y="914362"/>
                    <a:pt x="2188338" y="914362"/>
                  </a:cubicBezTo>
                  <a:close/>
                  <a:moveTo>
                    <a:pt x="1047950" y="914362"/>
                  </a:moveTo>
                  <a:cubicBezTo>
                    <a:pt x="1083623" y="914362"/>
                    <a:pt x="1119296" y="927971"/>
                    <a:pt x="1146513" y="955188"/>
                  </a:cubicBezTo>
                  <a:cubicBezTo>
                    <a:pt x="1200947" y="1009623"/>
                    <a:pt x="1200947" y="1097880"/>
                    <a:pt x="1146513" y="1152314"/>
                  </a:cubicBezTo>
                  <a:cubicBezTo>
                    <a:pt x="1092078" y="1206749"/>
                    <a:pt x="1003821" y="1206749"/>
                    <a:pt x="949387" y="1152314"/>
                  </a:cubicBezTo>
                  <a:cubicBezTo>
                    <a:pt x="894952" y="1097880"/>
                    <a:pt x="894952" y="1009623"/>
                    <a:pt x="949387" y="955188"/>
                  </a:cubicBezTo>
                  <a:cubicBezTo>
                    <a:pt x="976604" y="927971"/>
                    <a:pt x="1012277" y="914362"/>
                    <a:pt x="1047950" y="914362"/>
                  </a:cubicBezTo>
                  <a:close/>
                  <a:moveTo>
                    <a:pt x="636771" y="912854"/>
                  </a:moveTo>
                  <a:cubicBezTo>
                    <a:pt x="654740" y="915084"/>
                    <a:pt x="672568" y="920873"/>
                    <a:pt x="689235" y="930496"/>
                  </a:cubicBezTo>
                  <a:cubicBezTo>
                    <a:pt x="755904" y="968987"/>
                    <a:pt x="778746" y="1054236"/>
                    <a:pt x="740255" y="1120905"/>
                  </a:cubicBezTo>
                  <a:cubicBezTo>
                    <a:pt x="701764" y="1187573"/>
                    <a:pt x="616515" y="1210416"/>
                    <a:pt x="549846" y="1171925"/>
                  </a:cubicBezTo>
                  <a:cubicBezTo>
                    <a:pt x="483178" y="1133434"/>
                    <a:pt x="460335" y="1048184"/>
                    <a:pt x="498826" y="981516"/>
                  </a:cubicBezTo>
                  <a:cubicBezTo>
                    <a:pt x="527695" y="931514"/>
                    <a:pt x="582865" y="906165"/>
                    <a:pt x="636771" y="912854"/>
                  </a:cubicBezTo>
                  <a:close/>
                  <a:moveTo>
                    <a:pt x="2598504" y="912853"/>
                  </a:moveTo>
                  <a:cubicBezTo>
                    <a:pt x="2652411" y="906164"/>
                    <a:pt x="2707581" y="931513"/>
                    <a:pt x="2736449" y="981515"/>
                  </a:cubicBezTo>
                  <a:cubicBezTo>
                    <a:pt x="2774940" y="1048183"/>
                    <a:pt x="2752097" y="1133433"/>
                    <a:pt x="2685429" y="1171924"/>
                  </a:cubicBezTo>
                  <a:cubicBezTo>
                    <a:pt x="2618760" y="1210415"/>
                    <a:pt x="2533511" y="1187572"/>
                    <a:pt x="2495020" y="1120904"/>
                  </a:cubicBezTo>
                  <a:cubicBezTo>
                    <a:pt x="2456529" y="1054235"/>
                    <a:pt x="2479371" y="968986"/>
                    <a:pt x="2546040" y="930495"/>
                  </a:cubicBezTo>
                  <a:cubicBezTo>
                    <a:pt x="2562707" y="920872"/>
                    <a:pt x="2580535" y="915083"/>
                    <a:pt x="2598504" y="912853"/>
                  </a:cubicBezTo>
                  <a:close/>
                  <a:moveTo>
                    <a:pt x="352222" y="744761"/>
                  </a:moveTo>
                  <a:cubicBezTo>
                    <a:pt x="370191" y="746991"/>
                    <a:pt x="388019" y="752780"/>
                    <a:pt x="404686" y="762403"/>
                  </a:cubicBezTo>
                  <a:cubicBezTo>
                    <a:pt x="471355" y="800894"/>
                    <a:pt x="494197" y="886143"/>
                    <a:pt x="455706" y="952812"/>
                  </a:cubicBezTo>
                  <a:cubicBezTo>
                    <a:pt x="417215" y="1019480"/>
                    <a:pt x="331966" y="1042323"/>
                    <a:pt x="265297" y="1003832"/>
                  </a:cubicBezTo>
                  <a:cubicBezTo>
                    <a:pt x="198629" y="965341"/>
                    <a:pt x="175786" y="880091"/>
                    <a:pt x="214277" y="813423"/>
                  </a:cubicBezTo>
                  <a:cubicBezTo>
                    <a:pt x="243146" y="763422"/>
                    <a:pt x="298316" y="738072"/>
                    <a:pt x="352222" y="744761"/>
                  </a:cubicBezTo>
                  <a:close/>
                  <a:moveTo>
                    <a:pt x="2892477" y="742560"/>
                  </a:moveTo>
                  <a:cubicBezTo>
                    <a:pt x="2946384" y="735871"/>
                    <a:pt x="3001553" y="761220"/>
                    <a:pt x="3030422" y="811222"/>
                  </a:cubicBezTo>
                  <a:cubicBezTo>
                    <a:pt x="3068913" y="877890"/>
                    <a:pt x="3046070" y="963140"/>
                    <a:pt x="2979402" y="1001631"/>
                  </a:cubicBezTo>
                  <a:cubicBezTo>
                    <a:pt x="2912733" y="1040122"/>
                    <a:pt x="2827484" y="1017279"/>
                    <a:pt x="2788993" y="950611"/>
                  </a:cubicBezTo>
                  <a:cubicBezTo>
                    <a:pt x="2750502" y="883942"/>
                    <a:pt x="2773344" y="798693"/>
                    <a:pt x="2840013" y="760202"/>
                  </a:cubicBezTo>
                  <a:cubicBezTo>
                    <a:pt x="2856680" y="750579"/>
                    <a:pt x="2874508" y="744790"/>
                    <a:pt x="2892477" y="742560"/>
                  </a:cubicBezTo>
                  <a:close/>
                  <a:moveTo>
                    <a:pt x="1927409" y="740106"/>
                  </a:moveTo>
                  <a:cubicBezTo>
                    <a:pt x="1945515" y="740005"/>
                    <a:pt x="1963940" y="743452"/>
                    <a:pt x="1981707" y="750851"/>
                  </a:cubicBezTo>
                  <a:cubicBezTo>
                    <a:pt x="2052774" y="780443"/>
                    <a:pt x="2086396" y="862045"/>
                    <a:pt x="2056803" y="933112"/>
                  </a:cubicBezTo>
                  <a:cubicBezTo>
                    <a:pt x="2027210" y="1004179"/>
                    <a:pt x="1945608" y="1037800"/>
                    <a:pt x="1874542" y="1008208"/>
                  </a:cubicBezTo>
                  <a:cubicBezTo>
                    <a:pt x="1803475" y="978615"/>
                    <a:pt x="1769853" y="897013"/>
                    <a:pt x="1799446" y="825946"/>
                  </a:cubicBezTo>
                  <a:cubicBezTo>
                    <a:pt x="1821640" y="772646"/>
                    <a:pt x="1873090" y="740409"/>
                    <a:pt x="1927409" y="740106"/>
                  </a:cubicBezTo>
                  <a:close/>
                  <a:moveTo>
                    <a:pt x="1318594" y="736767"/>
                  </a:moveTo>
                  <a:cubicBezTo>
                    <a:pt x="1372906" y="737666"/>
                    <a:pt x="1423999" y="770466"/>
                    <a:pt x="1445607" y="824006"/>
                  </a:cubicBezTo>
                  <a:cubicBezTo>
                    <a:pt x="1474419" y="895393"/>
                    <a:pt x="1439904" y="976621"/>
                    <a:pt x="1368517" y="1005433"/>
                  </a:cubicBezTo>
                  <a:cubicBezTo>
                    <a:pt x="1297129" y="1034244"/>
                    <a:pt x="1215901" y="999729"/>
                    <a:pt x="1187090" y="928342"/>
                  </a:cubicBezTo>
                  <a:cubicBezTo>
                    <a:pt x="1158279" y="856955"/>
                    <a:pt x="1192794" y="775727"/>
                    <a:pt x="1264181" y="746915"/>
                  </a:cubicBezTo>
                  <a:cubicBezTo>
                    <a:pt x="1282028" y="739713"/>
                    <a:pt x="1300490" y="736468"/>
                    <a:pt x="1318594" y="736767"/>
                  </a:cubicBezTo>
                  <a:close/>
                  <a:moveTo>
                    <a:pt x="1618144" y="678180"/>
                  </a:moveTo>
                  <a:cubicBezTo>
                    <a:pt x="1695126" y="678180"/>
                    <a:pt x="1757533" y="740587"/>
                    <a:pt x="1757533" y="817569"/>
                  </a:cubicBezTo>
                  <a:cubicBezTo>
                    <a:pt x="1757533" y="894551"/>
                    <a:pt x="1695126" y="956958"/>
                    <a:pt x="1618144" y="956958"/>
                  </a:cubicBezTo>
                  <a:cubicBezTo>
                    <a:pt x="1541162" y="956958"/>
                    <a:pt x="1478755" y="894551"/>
                    <a:pt x="1478755" y="817569"/>
                  </a:cubicBezTo>
                  <a:cubicBezTo>
                    <a:pt x="1478755" y="740587"/>
                    <a:pt x="1541162" y="678180"/>
                    <a:pt x="1618144" y="678180"/>
                  </a:cubicBezTo>
                  <a:close/>
                  <a:moveTo>
                    <a:pt x="2433499" y="673011"/>
                  </a:moveTo>
                  <a:cubicBezTo>
                    <a:pt x="2469172" y="673011"/>
                    <a:pt x="2504845" y="686620"/>
                    <a:pt x="2532062" y="713837"/>
                  </a:cubicBezTo>
                  <a:cubicBezTo>
                    <a:pt x="2586497" y="768272"/>
                    <a:pt x="2586497" y="856529"/>
                    <a:pt x="2532062" y="910963"/>
                  </a:cubicBezTo>
                  <a:cubicBezTo>
                    <a:pt x="2477628" y="965398"/>
                    <a:pt x="2389371" y="965398"/>
                    <a:pt x="2334936" y="910963"/>
                  </a:cubicBezTo>
                  <a:cubicBezTo>
                    <a:pt x="2280502" y="856529"/>
                    <a:pt x="2280502" y="768272"/>
                    <a:pt x="2334936" y="713837"/>
                  </a:cubicBezTo>
                  <a:cubicBezTo>
                    <a:pt x="2362154" y="686620"/>
                    <a:pt x="2397826" y="673011"/>
                    <a:pt x="2433499" y="673011"/>
                  </a:cubicBezTo>
                  <a:close/>
                  <a:moveTo>
                    <a:pt x="802789" y="673011"/>
                  </a:moveTo>
                  <a:cubicBezTo>
                    <a:pt x="838462" y="673011"/>
                    <a:pt x="874135" y="686620"/>
                    <a:pt x="901352" y="713837"/>
                  </a:cubicBezTo>
                  <a:cubicBezTo>
                    <a:pt x="955786" y="768272"/>
                    <a:pt x="955786" y="856529"/>
                    <a:pt x="901352" y="910963"/>
                  </a:cubicBezTo>
                  <a:cubicBezTo>
                    <a:pt x="846917" y="965398"/>
                    <a:pt x="758660" y="965398"/>
                    <a:pt x="704226" y="910963"/>
                  </a:cubicBezTo>
                  <a:cubicBezTo>
                    <a:pt x="649791" y="856529"/>
                    <a:pt x="649791" y="768272"/>
                    <a:pt x="704226" y="713837"/>
                  </a:cubicBezTo>
                  <a:cubicBezTo>
                    <a:pt x="731443" y="686620"/>
                    <a:pt x="767116" y="673011"/>
                    <a:pt x="802789" y="673011"/>
                  </a:cubicBezTo>
                  <a:close/>
                  <a:moveTo>
                    <a:pt x="2211916" y="490795"/>
                  </a:moveTo>
                  <a:cubicBezTo>
                    <a:pt x="2229885" y="493025"/>
                    <a:pt x="2247714" y="498814"/>
                    <a:pt x="2264381" y="508437"/>
                  </a:cubicBezTo>
                  <a:cubicBezTo>
                    <a:pt x="2331049" y="546928"/>
                    <a:pt x="2353892" y="632177"/>
                    <a:pt x="2315401" y="698846"/>
                  </a:cubicBezTo>
                  <a:cubicBezTo>
                    <a:pt x="2276910" y="765514"/>
                    <a:pt x="2191660" y="788357"/>
                    <a:pt x="2124992" y="749866"/>
                  </a:cubicBezTo>
                  <a:cubicBezTo>
                    <a:pt x="2058323" y="711375"/>
                    <a:pt x="2035481" y="626125"/>
                    <a:pt x="2073972" y="559457"/>
                  </a:cubicBezTo>
                  <a:cubicBezTo>
                    <a:pt x="2102840" y="509455"/>
                    <a:pt x="2158010" y="484106"/>
                    <a:pt x="2211916" y="490795"/>
                  </a:cubicBezTo>
                  <a:close/>
                  <a:moveTo>
                    <a:pt x="1023359" y="490794"/>
                  </a:moveTo>
                  <a:cubicBezTo>
                    <a:pt x="1077265" y="484105"/>
                    <a:pt x="1132435" y="509454"/>
                    <a:pt x="1161303" y="559456"/>
                  </a:cubicBezTo>
                  <a:cubicBezTo>
                    <a:pt x="1199794" y="626124"/>
                    <a:pt x="1176952" y="711374"/>
                    <a:pt x="1110283" y="749865"/>
                  </a:cubicBezTo>
                  <a:cubicBezTo>
                    <a:pt x="1043615" y="788356"/>
                    <a:pt x="958365" y="765513"/>
                    <a:pt x="919874" y="698845"/>
                  </a:cubicBezTo>
                  <a:cubicBezTo>
                    <a:pt x="881383" y="632176"/>
                    <a:pt x="904226" y="546927"/>
                    <a:pt x="970894" y="508436"/>
                  </a:cubicBezTo>
                  <a:cubicBezTo>
                    <a:pt x="987561" y="498813"/>
                    <a:pt x="1005390" y="493024"/>
                    <a:pt x="1023359" y="490794"/>
                  </a:cubicBezTo>
                  <a:close/>
                  <a:moveTo>
                    <a:pt x="2667884" y="434816"/>
                  </a:moveTo>
                  <a:cubicBezTo>
                    <a:pt x="2703557" y="434816"/>
                    <a:pt x="2739230" y="448425"/>
                    <a:pt x="2766447" y="475642"/>
                  </a:cubicBezTo>
                  <a:cubicBezTo>
                    <a:pt x="2820882" y="530077"/>
                    <a:pt x="2820882" y="618334"/>
                    <a:pt x="2766447" y="672768"/>
                  </a:cubicBezTo>
                  <a:cubicBezTo>
                    <a:pt x="2712013" y="727203"/>
                    <a:pt x="2623756" y="727203"/>
                    <a:pt x="2569321" y="672768"/>
                  </a:cubicBezTo>
                  <a:cubicBezTo>
                    <a:pt x="2514887" y="618334"/>
                    <a:pt x="2514887" y="530077"/>
                    <a:pt x="2569321" y="475642"/>
                  </a:cubicBezTo>
                  <a:cubicBezTo>
                    <a:pt x="2596539" y="448425"/>
                    <a:pt x="2632211" y="434816"/>
                    <a:pt x="2667884" y="434816"/>
                  </a:cubicBezTo>
                  <a:close/>
                  <a:moveTo>
                    <a:pt x="574205" y="434816"/>
                  </a:moveTo>
                  <a:cubicBezTo>
                    <a:pt x="609878" y="434816"/>
                    <a:pt x="645551" y="448425"/>
                    <a:pt x="672768" y="475642"/>
                  </a:cubicBezTo>
                  <a:cubicBezTo>
                    <a:pt x="727202" y="530077"/>
                    <a:pt x="727202" y="618334"/>
                    <a:pt x="672768" y="672768"/>
                  </a:cubicBezTo>
                  <a:cubicBezTo>
                    <a:pt x="618333" y="727203"/>
                    <a:pt x="530076" y="727203"/>
                    <a:pt x="475642" y="672768"/>
                  </a:cubicBezTo>
                  <a:cubicBezTo>
                    <a:pt x="421207" y="618334"/>
                    <a:pt x="421207" y="530077"/>
                    <a:pt x="475642" y="475642"/>
                  </a:cubicBezTo>
                  <a:cubicBezTo>
                    <a:pt x="502859" y="448425"/>
                    <a:pt x="538532" y="434816"/>
                    <a:pt x="574205" y="434816"/>
                  </a:cubicBezTo>
                  <a:close/>
                  <a:moveTo>
                    <a:pt x="1897419" y="375856"/>
                  </a:moveTo>
                  <a:cubicBezTo>
                    <a:pt x="1915353" y="373359"/>
                    <a:pt x="1934072" y="374337"/>
                    <a:pt x="1952662" y="379318"/>
                  </a:cubicBezTo>
                  <a:cubicBezTo>
                    <a:pt x="2027021" y="399242"/>
                    <a:pt x="2071149" y="475675"/>
                    <a:pt x="2051225" y="550034"/>
                  </a:cubicBezTo>
                  <a:cubicBezTo>
                    <a:pt x="2031300" y="624393"/>
                    <a:pt x="1954868" y="668521"/>
                    <a:pt x="1880509" y="648597"/>
                  </a:cubicBezTo>
                  <a:cubicBezTo>
                    <a:pt x="1806150" y="628672"/>
                    <a:pt x="1762021" y="552239"/>
                    <a:pt x="1781946" y="477881"/>
                  </a:cubicBezTo>
                  <a:cubicBezTo>
                    <a:pt x="1796889" y="422112"/>
                    <a:pt x="1843618" y="383347"/>
                    <a:pt x="1897419" y="375856"/>
                  </a:cubicBezTo>
                  <a:close/>
                  <a:moveTo>
                    <a:pt x="1338868" y="375855"/>
                  </a:moveTo>
                  <a:cubicBezTo>
                    <a:pt x="1392669" y="383346"/>
                    <a:pt x="1439398" y="422110"/>
                    <a:pt x="1454341" y="477880"/>
                  </a:cubicBezTo>
                  <a:cubicBezTo>
                    <a:pt x="1474266" y="552238"/>
                    <a:pt x="1430137" y="628671"/>
                    <a:pt x="1355778" y="648596"/>
                  </a:cubicBezTo>
                  <a:cubicBezTo>
                    <a:pt x="1281419" y="668520"/>
                    <a:pt x="1204987" y="624392"/>
                    <a:pt x="1185062" y="550033"/>
                  </a:cubicBezTo>
                  <a:cubicBezTo>
                    <a:pt x="1165138" y="475674"/>
                    <a:pt x="1209266" y="399241"/>
                    <a:pt x="1283625" y="379317"/>
                  </a:cubicBezTo>
                  <a:cubicBezTo>
                    <a:pt x="1302215" y="374336"/>
                    <a:pt x="1320934" y="373358"/>
                    <a:pt x="1338868" y="375855"/>
                  </a:cubicBezTo>
                  <a:close/>
                  <a:moveTo>
                    <a:pt x="1618144" y="335280"/>
                  </a:moveTo>
                  <a:cubicBezTo>
                    <a:pt x="1695126" y="335280"/>
                    <a:pt x="1757533" y="397687"/>
                    <a:pt x="1757533" y="474669"/>
                  </a:cubicBezTo>
                  <a:cubicBezTo>
                    <a:pt x="1757533" y="551651"/>
                    <a:pt x="1695126" y="614058"/>
                    <a:pt x="1618144" y="614058"/>
                  </a:cubicBezTo>
                  <a:cubicBezTo>
                    <a:pt x="1541162" y="614058"/>
                    <a:pt x="1478755" y="551651"/>
                    <a:pt x="1478755" y="474669"/>
                  </a:cubicBezTo>
                  <a:cubicBezTo>
                    <a:pt x="1478755" y="397687"/>
                    <a:pt x="1541162" y="335280"/>
                    <a:pt x="1618144" y="335280"/>
                  </a:cubicBezTo>
                  <a:close/>
                  <a:moveTo>
                    <a:pt x="870139" y="200677"/>
                  </a:moveTo>
                  <a:cubicBezTo>
                    <a:pt x="924045" y="193988"/>
                    <a:pt x="979215" y="219337"/>
                    <a:pt x="1008083" y="269339"/>
                  </a:cubicBezTo>
                  <a:cubicBezTo>
                    <a:pt x="1046574" y="336007"/>
                    <a:pt x="1023732" y="421256"/>
                    <a:pt x="957063" y="459748"/>
                  </a:cubicBezTo>
                  <a:cubicBezTo>
                    <a:pt x="890395" y="498239"/>
                    <a:pt x="805145" y="475396"/>
                    <a:pt x="766654" y="408728"/>
                  </a:cubicBezTo>
                  <a:cubicBezTo>
                    <a:pt x="728163" y="342059"/>
                    <a:pt x="751006" y="256810"/>
                    <a:pt x="817674" y="218319"/>
                  </a:cubicBezTo>
                  <a:cubicBezTo>
                    <a:pt x="834342" y="208696"/>
                    <a:pt x="852170" y="202907"/>
                    <a:pt x="870139" y="200677"/>
                  </a:cubicBezTo>
                  <a:close/>
                  <a:moveTo>
                    <a:pt x="2375140" y="198476"/>
                  </a:moveTo>
                  <a:cubicBezTo>
                    <a:pt x="2393109" y="200706"/>
                    <a:pt x="2410938" y="206495"/>
                    <a:pt x="2427605" y="216118"/>
                  </a:cubicBezTo>
                  <a:cubicBezTo>
                    <a:pt x="2494273" y="254609"/>
                    <a:pt x="2517116" y="339858"/>
                    <a:pt x="2478625" y="406527"/>
                  </a:cubicBezTo>
                  <a:cubicBezTo>
                    <a:pt x="2440134" y="473195"/>
                    <a:pt x="2354884" y="496038"/>
                    <a:pt x="2288216" y="457546"/>
                  </a:cubicBezTo>
                  <a:cubicBezTo>
                    <a:pt x="2221547" y="419056"/>
                    <a:pt x="2198705" y="333806"/>
                    <a:pt x="2237196" y="267138"/>
                  </a:cubicBezTo>
                  <a:cubicBezTo>
                    <a:pt x="2266064" y="217136"/>
                    <a:pt x="2321234" y="191787"/>
                    <a:pt x="2375140" y="198476"/>
                  </a:cubicBezTo>
                  <a:close/>
                  <a:moveTo>
                    <a:pt x="1255590" y="53323"/>
                  </a:moveTo>
                  <a:cubicBezTo>
                    <a:pt x="1309391" y="60814"/>
                    <a:pt x="1356120" y="99578"/>
                    <a:pt x="1371063" y="155348"/>
                  </a:cubicBezTo>
                  <a:cubicBezTo>
                    <a:pt x="1390988" y="229706"/>
                    <a:pt x="1346859" y="306139"/>
                    <a:pt x="1272500" y="326063"/>
                  </a:cubicBezTo>
                  <a:cubicBezTo>
                    <a:pt x="1198141" y="345988"/>
                    <a:pt x="1121709" y="301859"/>
                    <a:pt x="1101784" y="227501"/>
                  </a:cubicBezTo>
                  <a:cubicBezTo>
                    <a:pt x="1081860" y="153142"/>
                    <a:pt x="1125988" y="76709"/>
                    <a:pt x="1200347" y="56785"/>
                  </a:cubicBezTo>
                  <a:cubicBezTo>
                    <a:pt x="1218937" y="51804"/>
                    <a:pt x="1237656" y="50826"/>
                    <a:pt x="1255590" y="53323"/>
                  </a:cubicBezTo>
                  <a:close/>
                  <a:moveTo>
                    <a:pt x="1989109" y="51122"/>
                  </a:moveTo>
                  <a:cubicBezTo>
                    <a:pt x="2007043" y="48625"/>
                    <a:pt x="2025762" y="49603"/>
                    <a:pt x="2044352" y="54584"/>
                  </a:cubicBezTo>
                  <a:cubicBezTo>
                    <a:pt x="2118711" y="74508"/>
                    <a:pt x="2162839" y="150941"/>
                    <a:pt x="2142915" y="225300"/>
                  </a:cubicBezTo>
                  <a:cubicBezTo>
                    <a:pt x="2122990" y="299658"/>
                    <a:pt x="2046558" y="343787"/>
                    <a:pt x="1972199" y="323863"/>
                  </a:cubicBezTo>
                  <a:cubicBezTo>
                    <a:pt x="1897840" y="303938"/>
                    <a:pt x="1853711" y="227505"/>
                    <a:pt x="1873636" y="153147"/>
                  </a:cubicBezTo>
                  <a:cubicBezTo>
                    <a:pt x="1888579" y="97378"/>
                    <a:pt x="1935308" y="58613"/>
                    <a:pt x="1989109" y="51122"/>
                  </a:cubicBezTo>
                  <a:close/>
                  <a:moveTo>
                    <a:pt x="1618144" y="0"/>
                  </a:moveTo>
                  <a:cubicBezTo>
                    <a:pt x="1695126" y="0"/>
                    <a:pt x="1757533" y="62407"/>
                    <a:pt x="1757533" y="139389"/>
                  </a:cubicBezTo>
                  <a:cubicBezTo>
                    <a:pt x="1757533" y="216371"/>
                    <a:pt x="1695126" y="278778"/>
                    <a:pt x="1618144" y="278778"/>
                  </a:cubicBezTo>
                  <a:cubicBezTo>
                    <a:pt x="1541162" y="278778"/>
                    <a:pt x="1478755" y="216371"/>
                    <a:pt x="1478755" y="139389"/>
                  </a:cubicBezTo>
                  <a:cubicBezTo>
                    <a:pt x="1478755" y="62407"/>
                    <a:pt x="1541162" y="0"/>
                    <a:pt x="1618144" y="0"/>
                  </a:cubicBezTo>
                  <a:close/>
                </a:path>
              </a:pathLst>
            </a:custGeom>
            <a:solidFill>
              <a:srgbClr val="00FF9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楕円 171">
              <a:extLst>
                <a:ext uri="{FF2B5EF4-FFF2-40B4-BE49-F238E27FC236}">
                  <a16:creationId xmlns:a16="http://schemas.microsoft.com/office/drawing/2014/main" id="{010C7B62-5563-44E1-B87B-BDF000A5B142}"/>
                </a:ext>
              </a:extLst>
            </p:cNvPr>
            <p:cNvSpPr/>
            <p:nvPr/>
          </p:nvSpPr>
          <p:spPr>
            <a:xfrm>
              <a:off x="1868967" y="4707367"/>
              <a:ext cx="979720" cy="979720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楕円 172">
              <a:extLst>
                <a:ext uri="{FF2B5EF4-FFF2-40B4-BE49-F238E27FC236}">
                  <a16:creationId xmlns:a16="http://schemas.microsoft.com/office/drawing/2014/main" id="{18A31338-D5E2-4F07-9F46-402E7868ED59}"/>
                </a:ext>
              </a:extLst>
            </p:cNvPr>
            <p:cNvSpPr/>
            <p:nvPr/>
          </p:nvSpPr>
          <p:spPr>
            <a:xfrm>
              <a:off x="3061273" y="4707367"/>
              <a:ext cx="979720" cy="979720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11662482-A0BC-490E-B020-A781E6DD63FD}"/>
              </a:ext>
            </a:extLst>
          </p:cNvPr>
          <p:cNvGrpSpPr/>
          <p:nvPr/>
        </p:nvGrpSpPr>
        <p:grpSpPr>
          <a:xfrm>
            <a:off x="3695473" y="1716907"/>
            <a:ext cx="2550486" cy="947256"/>
            <a:chOff x="191396" y="2588497"/>
            <a:chExt cx="4344745" cy="1613648"/>
          </a:xfrm>
        </p:grpSpPr>
        <p:sp>
          <p:nvSpPr>
            <p:cNvPr id="175" name="四角形: 角を丸くする 174">
              <a:extLst>
                <a:ext uri="{FF2B5EF4-FFF2-40B4-BE49-F238E27FC236}">
                  <a16:creationId xmlns:a16="http://schemas.microsoft.com/office/drawing/2014/main" id="{E3B2A66B-4DDD-4FE2-BEC5-C9AC4D37782F}"/>
                </a:ext>
              </a:extLst>
            </p:cNvPr>
            <p:cNvSpPr/>
            <p:nvPr/>
          </p:nvSpPr>
          <p:spPr>
            <a:xfrm>
              <a:off x="191396" y="2588497"/>
              <a:ext cx="4344745" cy="1613648"/>
            </a:xfrm>
            <a:prstGeom prst="roundRect">
              <a:avLst>
                <a:gd name="adj" fmla="val 10806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円: 塗りつぶしなし 175">
              <a:extLst>
                <a:ext uri="{FF2B5EF4-FFF2-40B4-BE49-F238E27FC236}">
                  <a16:creationId xmlns:a16="http://schemas.microsoft.com/office/drawing/2014/main" id="{868D1473-8592-439E-AD95-77E86579D831}"/>
                </a:ext>
              </a:extLst>
            </p:cNvPr>
            <p:cNvSpPr/>
            <p:nvPr/>
          </p:nvSpPr>
          <p:spPr>
            <a:xfrm>
              <a:off x="397062" y="2805388"/>
              <a:ext cx="1187076" cy="1187076"/>
            </a:xfrm>
            <a:prstGeom prst="donut">
              <a:avLst>
                <a:gd name="adj" fmla="val 1236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7128B7A4-A789-4CE6-ABDB-12E5B047BD03}"/>
                </a:ext>
              </a:extLst>
            </p:cNvPr>
            <p:cNvSpPr/>
            <p:nvPr/>
          </p:nvSpPr>
          <p:spPr>
            <a:xfrm>
              <a:off x="497367" y="2905461"/>
              <a:ext cx="979720" cy="97972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円: 塗りつぶしなし 177">
              <a:extLst>
                <a:ext uri="{FF2B5EF4-FFF2-40B4-BE49-F238E27FC236}">
                  <a16:creationId xmlns:a16="http://schemas.microsoft.com/office/drawing/2014/main" id="{F3C4C0F3-F3FC-416F-AF44-BC6AD42B34C5}"/>
                </a:ext>
              </a:extLst>
            </p:cNvPr>
            <p:cNvSpPr/>
            <p:nvPr/>
          </p:nvSpPr>
          <p:spPr>
            <a:xfrm>
              <a:off x="1768662" y="2805388"/>
              <a:ext cx="1187076" cy="1187076"/>
            </a:xfrm>
            <a:prstGeom prst="donut">
              <a:avLst>
                <a:gd name="adj" fmla="val 1236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楕円 178">
              <a:extLst>
                <a:ext uri="{FF2B5EF4-FFF2-40B4-BE49-F238E27FC236}">
                  <a16:creationId xmlns:a16="http://schemas.microsoft.com/office/drawing/2014/main" id="{F89CB74C-6F9C-40DD-9731-7E6940DDC541}"/>
                </a:ext>
              </a:extLst>
            </p:cNvPr>
            <p:cNvSpPr/>
            <p:nvPr/>
          </p:nvSpPr>
          <p:spPr>
            <a:xfrm>
              <a:off x="1868967" y="2905461"/>
              <a:ext cx="979720" cy="97972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円: 塗りつぶしなし 179">
              <a:extLst>
                <a:ext uri="{FF2B5EF4-FFF2-40B4-BE49-F238E27FC236}">
                  <a16:creationId xmlns:a16="http://schemas.microsoft.com/office/drawing/2014/main" id="{D563A333-A691-4A33-B600-9CF63164C4DE}"/>
                </a:ext>
              </a:extLst>
            </p:cNvPr>
            <p:cNvSpPr/>
            <p:nvPr/>
          </p:nvSpPr>
          <p:spPr>
            <a:xfrm>
              <a:off x="3149227" y="2805388"/>
              <a:ext cx="1187076" cy="1187076"/>
            </a:xfrm>
            <a:prstGeom prst="donut">
              <a:avLst>
                <a:gd name="adj" fmla="val 1236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楕円 180">
              <a:extLst>
                <a:ext uri="{FF2B5EF4-FFF2-40B4-BE49-F238E27FC236}">
                  <a16:creationId xmlns:a16="http://schemas.microsoft.com/office/drawing/2014/main" id="{4A959C83-6D07-408B-8333-DB06FAB9C7E0}"/>
                </a:ext>
              </a:extLst>
            </p:cNvPr>
            <p:cNvSpPr/>
            <p:nvPr/>
          </p:nvSpPr>
          <p:spPr>
            <a:xfrm>
              <a:off x="3238478" y="2894407"/>
              <a:ext cx="1001828" cy="1001828"/>
            </a:xfrm>
            <a:prstGeom prst="ellipse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97B5733E-C1FF-4542-95DE-96081081716F}"/>
                </a:ext>
              </a:extLst>
            </p:cNvPr>
            <p:cNvSpPr/>
            <p:nvPr/>
          </p:nvSpPr>
          <p:spPr>
            <a:xfrm>
              <a:off x="3306678" y="2951160"/>
              <a:ext cx="877422" cy="877422"/>
            </a:xfrm>
            <a:custGeom>
              <a:avLst/>
              <a:gdLst>
                <a:gd name="connsiteX0" fmla="*/ 1618144 w 3247890"/>
                <a:gd name="connsiteY0" fmla="*/ 2969112 h 3247890"/>
                <a:gd name="connsiteX1" fmla="*/ 1757533 w 3247890"/>
                <a:gd name="connsiteY1" fmla="*/ 3108501 h 3247890"/>
                <a:gd name="connsiteX2" fmla="*/ 1618144 w 3247890"/>
                <a:gd name="connsiteY2" fmla="*/ 3247890 h 3247890"/>
                <a:gd name="connsiteX3" fmla="*/ 1478755 w 3247890"/>
                <a:gd name="connsiteY3" fmla="*/ 3108501 h 3247890"/>
                <a:gd name="connsiteX4" fmla="*/ 1618144 w 3247890"/>
                <a:gd name="connsiteY4" fmla="*/ 2969112 h 3247890"/>
                <a:gd name="connsiteX5" fmla="*/ 2024052 w 3247890"/>
                <a:gd name="connsiteY5" fmla="*/ 2921265 h 3247890"/>
                <a:gd name="connsiteX6" fmla="*/ 2139526 w 3247890"/>
                <a:gd name="connsiteY6" fmla="*/ 3023290 h 3247890"/>
                <a:gd name="connsiteX7" fmla="*/ 2040963 w 3247890"/>
                <a:gd name="connsiteY7" fmla="*/ 3194006 h 3247890"/>
                <a:gd name="connsiteX8" fmla="*/ 1870247 w 3247890"/>
                <a:gd name="connsiteY8" fmla="*/ 3095443 h 3247890"/>
                <a:gd name="connsiteX9" fmla="*/ 1968810 w 3247890"/>
                <a:gd name="connsiteY9" fmla="*/ 2924727 h 3247890"/>
                <a:gd name="connsiteX10" fmla="*/ 2024052 w 3247890"/>
                <a:gd name="connsiteY10" fmla="*/ 2921265 h 3247890"/>
                <a:gd name="connsiteX11" fmla="*/ 1220647 w 3247890"/>
                <a:gd name="connsiteY11" fmla="*/ 2919064 h 3247890"/>
                <a:gd name="connsiteX12" fmla="*/ 1275889 w 3247890"/>
                <a:gd name="connsiteY12" fmla="*/ 2922526 h 3247890"/>
                <a:gd name="connsiteX13" fmla="*/ 1374452 w 3247890"/>
                <a:gd name="connsiteY13" fmla="*/ 3093242 h 3247890"/>
                <a:gd name="connsiteX14" fmla="*/ 1203736 w 3247890"/>
                <a:gd name="connsiteY14" fmla="*/ 3191805 h 3247890"/>
                <a:gd name="connsiteX15" fmla="*/ 1105173 w 3247890"/>
                <a:gd name="connsiteY15" fmla="*/ 3021089 h 3247890"/>
                <a:gd name="connsiteX16" fmla="*/ 1220647 w 3247890"/>
                <a:gd name="connsiteY16" fmla="*/ 2919064 h 3247890"/>
                <a:gd name="connsiteX17" fmla="*/ 2354695 w 3247890"/>
                <a:gd name="connsiteY17" fmla="*/ 2772003 h 3247890"/>
                <a:gd name="connsiteX18" fmla="*/ 2492640 w 3247890"/>
                <a:gd name="connsiteY18" fmla="*/ 2840665 h 3247890"/>
                <a:gd name="connsiteX19" fmla="*/ 2441620 w 3247890"/>
                <a:gd name="connsiteY19" fmla="*/ 3031074 h 3247890"/>
                <a:gd name="connsiteX20" fmla="*/ 2251211 w 3247890"/>
                <a:gd name="connsiteY20" fmla="*/ 2980054 h 3247890"/>
                <a:gd name="connsiteX21" fmla="*/ 2302231 w 3247890"/>
                <a:gd name="connsiteY21" fmla="*/ 2789645 h 3247890"/>
                <a:gd name="connsiteX22" fmla="*/ 2354695 w 3247890"/>
                <a:gd name="connsiteY22" fmla="*/ 2772003 h 3247890"/>
                <a:gd name="connsiteX23" fmla="*/ 890584 w 3247890"/>
                <a:gd name="connsiteY23" fmla="*/ 2769802 h 3247890"/>
                <a:gd name="connsiteX24" fmla="*/ 943048 w 3247890"/>
                <a:gd name="connsiteY24" fmla="*/ 2787444 h 3247890"/>
                <a:gd name="connsiteX25" fmla="*/ 994068 w 3247890"/>
                <a:gd name="connsiteY25" fmla="*/ 2977853 h 3247890"/>
                <a:gd name="connsiteX26" fmla="*/ 803659 w 3247890"/>
                <a:gd name="connsiteY26" fmla="*/ 3028873 h 3247890"/>
                <a:gd name="connsiteX27" fmla="*/ 752639 w 3247890"/>
                <a:gd name="connsiteY27" fmla="*/ 2838464 h 3247890"/>
                <a:gd name="connsiteX28" fmla="*/ 890584 w 3247890"/>
                <a:gd name="connsiteY28" fmla="*/ 2769802 h 3247890"/>
                <a:gd name="connsiteX29" fmla="*/ 1618144 w 3247890"/>
                <a:gd name="connsiteY29" fmla="*/ 2641452 h 3247890"/>
                <a:gd name="connsiteX30" fmla="*/ 1757533 w 3247890"/>
                <a:gd name="connsiteY30" fmla="*/ 2780841 h 3247890"/>
                <a:gd name="connsiteX31" fmla="*/ 1618144 w 3247890"/>
                <a:gd name="connsiteY31" fmla="*/ 2920230 h 3247890"/>
                <a:gd name="connsiteX32" fmla="*/ 1478755 w 3247890"/>
                <a:gd name="connsiteY32" fmla="*/ 2780841 h 3247890"/>
                <a:gd name="connsiteX33" fmla="*/ 1618144 w 3247890"/>
                <a:gd name="connsiteY33" fmla="*/ 2641452 h 3247890"/>
                <a:gd name="connsiteX34" fmla="*/ 1300537 w 3247890"/>
                <a:gd name="connsiteY34" fmla="*/ 2603448 h 3247890"/>
                <a:gd name="connsiteX35" fmla="*/ 1355779 w 3247890"/>
                <a:gd name="connsiteY35" fmla="*/ 2606910 h 3247890"/>
                <a:gd name="connsiteX36" fmla="*/ 1454342 w 3247890"/>
                <a:gd name="connsiteY36" fmla="*/ 2777626 h 3247890"/>
                <a:gd name="connsiteX37" fmla="*/ 1283626 w 3247890"/>
                <a:gd name="connsiteY37" fmla="*/ 2876189 h 3247890"/>
                <a:gd name="connsiteX38" fmla="*/ 1185063 w 3247890"/>
                <a:gd name="connsiteY38" fmla="*/ 2705473 h 3247890"/>
                <a:gd name="connsiteX39" fmla="*/ 1300537 w 3247890"/>
                <a:gd name="connsiteY39" fmla="*/ 2603448 h 3247890"/>
                <a:gd name="connsiteX40" fmla="*/ 1935750 w 3247890"/>
                <a:gd name="connsiteY40" fmla="*/ 2603447 h 3247890"/>
                <a:gd name="connsiteX41" fmla="*/ 2051224 w 3247890"/>
                <a:gd name="connsiteY41" fmla="*/ 2705472 h 3247890"/>
                <a:gd name="connsiteX42" fmla="*/ 1952661 w 3247890"/>
                <a:gd name="connsiteY42" fmla="*/ 2876188 h 3247890"/>
                <a:gd name="connsiteX43" fmla="*/ 1781945 w 3247890"/>
                <a:gd name="connsiteY43" fmla="*/ 2777625 h 3247890"/>
                <a:gd name="connsiteX44" fmla="*/ 1880508 w 3247890"/>
                <a:gd name="connsiteY44" fmla="*/ 2606909 h 3247890"/>
                <a:gd name="connsiteX45" fmla="*/ 1935750 w 3247890"/>
                <a:gd name="connsiteY45" fmla="*/ 2603447 h 3247890"/>
                <a:gd name="connsiteX46" fmla="*/ 2673685 w 3247890"/>
                <a:gd name="connsiteY46" fmla="*/ 2534296 h 3247890"/>
                <a:gd name="connsiteX47" fmla="*/ 2772248 w 3247890"/>
                <a:gd name="connsiteY47" fmla="*/ 2575122 h 3247890"/>
                <a:gd name="connsiteX48" fmla="*/ 2772248 w 3247890"/>
                <a:gd name="connsiteY48" fmla="*/ 2772248 h 3247890"/>
                <a:gd name="connsiteX49" fmla="*/ 2575122 w 3247890"/>
                <a:gd name="connsiteY49" fmla="*/ 2772248 h 3247890"/>
                <a:gd name="connsiteX50" fmla="*/ 2575122 w 3247890"/>
                <a:gd name="connsiteY50" fmla="*/ 2575122 h 3247890"/>
                <a:gd name="connsiteX51" fmla="*/ 2673685 w 3247890"/>
                <a:gd name="connsiteY51" fmla="*/ 2534296 h 3247890"/>
                <a:gd name="connsiteX52" fmla="*/ 568404 w 3247890"/>
                <a:gd name="connsiteY52" fmla="*/ 2534296 h 3247890"/>
                <a:gd name="connsiteX53" fmla="*/ 666967 w 3247890"/>
                <a:gd name="connsiteY53" fmla="*/ 2575122 h 3247890"/>
                <a:gd name="connsiteX54" fmla="*/ 666967 w 3247890"/>
                <a:gd name="connsiteY54" fmla="*/ 2772248 h 3247890"/>
                <a:gd name="connsiteX55" fmla="*/ 469841 w 3247890"/>
                <a:gd name="connsiteY55" fmla="*/ 2772248 h 3247890"/>
                <a:gd name="connsiteX56" fmla="*/ 469841 w 3247890"/>
                <a:gd name="connsiteY56" fmla="*/ 2575122 h 3247890"/>
                <a:gd name="connsiteX57" fmla="*/ 568404 w 3247890"/>
                <a:gd name="connsiteY57" fmla="*/ 2534296 h 3247890"/>
                <a:gd name="connsiteX58" fmla="*/ 1058830 w 3247890"/>
                <a:gd name="connsiteY58" fmla="*/ 2487999 h 3247890"/>
                <a:gd name="connsiteX59" fmla="*/ 1111294 w 3247890"/>
                <a:gd name="connsiteY59" fmla="*/ 2505641 h 3247890"/>
                <a:gd name="connsiteX60" fmla="*/ 1162314 w 3247890"/>
                <a:gd name="connsiteY60" fmla="*/ 2696050 h 3247890"/>
                <a:gd name="connsiteX61" fmla="*/ 971905 w 3247890"/>
                <a:gd name="connsiteY61" fmla="*/ 2747070 h 3247890"/>
                <a:gd name="connsiteX62" fmla="*/ 920885 w 3247890"/>
                <a:gd name="connsiteY62" fmla="*/ 2556661 h 3247890"/>
                <a:gd name="connsiteX63" fmla="*/ 1058830 w 3247890"/>
                <a:gd name="connsiteY63" fmla="*/ 2487999 h 3247890"/>
                <a:gd name="connsiteX64" fmla="*/ 2176445 w 3247890"/>
                <a:gd name="connsiteY64" fmla="*/ 2487998 h 3247890"/>
                <a:gd name="connsiteX65" fmla="*/ 2314390 w 3247890"/>
                <a:gd name="connsiteY65" fmla="*/ 2556660 h 3247890"/>
                <a:gd name="connsiteX66" fmla="*/ 2263370 w 3247890"/>
                <a:gd name="connsiteY66" fmla="*/ 2747069 h 3247890"/>
                <a:gd name="connsiteX67" fmla="*/ 2072961 w 3247890"/>
                <a:gd name="connsiteY67" fmla="*/ 2696049 h 3247890"/>
                <a:gd name="connsiteX68" fmla="*/ 2123981 w 3247890"/>
                <a:gd name="connsiteY68" fmla="*/ 2505640 h 3247890"/>
                <a:gd name="connsiteX69" fmla="*/ 2176445 w 3247890"/>
                <a:gd name="connsiteY69" fmla="*/ 2487998 h 3247890"/>
                <a:gd name="connsiteX70" fmla="*/ 2433499 w 3247890"/>
                <a:gd name="connsiteY70" fmla="*/ 2303721 h 3247890"/>
                <a:gd name="connsiteX71" fmla="*/ 2532062 w 3247890"/>
                <a:gd name="connsiteY71" fmla="*/ 2344547 h 3247890"/>
                <a:gd name="connsiteX72" fmla="*/ 2532062 w 3247890"/>
                <a:gd name="connsiteY72" fmla="*/ 2541673 h 3247890"/>
                <a:gd name="connsiteX73" fmla="*/ 2334936 w 3247890"/>
                <a:gd name="connsiteY73" fmla="*/ 2541673 h 3247890"/>
                <a:gd name="connsiteX74" fmla="*/ 2334936 w 3247890"/>
                <a:gd name="connsiteY74" fmla="*/ 2344547 h 3247890"/>
                <a:gd name="connsiteX75" fmla="*/ 2433499 w 3247890"/>
                <a:gd name="connsiteY75" fmla="*/ 2303721 h 3247890"/>
                <a:gd name="connsiteX76" fmla="*/ 802789 w 3247890"/>
                <a:gd name="connsiteY76" fmla="*/ 2303721 h 3247890"/>
                <a:gd name="connsiteX77" fmla="*/ 901352 w 3247890"/>
                <a:gd name="connsiteY77" fmla="*/ 2344547 h 3247890"/>
                <a:gd name="connsiteX78" fmla="*/ 901352 w 3247890"/>
                <a:gd name="connsiteY78" fmla="*/ 2541673 h 3247890"/>
                <a:gd name="connsiteX79" fmla="*/ 704226 w 3247890"/>
                <a:gd name="connsiteY79" fmla="*/ 2541673 h 3247890"/>
                <a:gd name="connsiteX80" fmla="*/ 704226 w 3247890"/>
                <a:gd name="connsiteY80" fmla="*/ 2344547 h 3247890"/>
                <a:gd name="connsiteX81" fmla="*/ 802789 w 3247890"/>
                <a:gd name="connsiteY81" fmla="*/ 2303721 h 3247890"/>
                <a:gd name="connsiteX82" fmla="*/ 1618144 w 3247890"/>
                <a:gd name="connsiteY82" fmla="*/ 2290932 h 3247890"/>
                <a:gd name="connsiteX83" fmla="*/ 1757533 w 3247890"/>
                <a:gd name="connsiteY83" fmla="*/ 2430321 h 3247890"/>
                <a:gd name="connsiteX84" fmla="*/ 1618144 w 3247890"/>
                <a:gd name="connsiteY84" fmla="*/ 2569710 h 3247890"/>
                <a:gd name="connsiteX85" fmla="*/ 1478755 w 3247890"/>
                <a:gd name="connsiteY85" fmla="*/ 2430321 h 3247890"/>
                <a:gd name="connsiteX86" fmla="*/ 1618144 w 3247890"/>
                <a:gd name="connsiteY86" fmla="*/ 2290932 h 3247890"/>
                <a:gd name="connsiteX87" fmla="*/ 1922184 w 3247890"/>
                <a:gd name="connsiteY87" fmla="*/ 2232309 h 3247890"/>
                <a:gd name="connsiteX88" fmla="*/ 2049198 w 3247890"/>
                <a:gd name="connsiteY88" fmla="*/ 2319548 h 3247890"/>
                <a:gd name="connsiteX89" fmla="*/ 1972107 w 3247890"/>
                <a:gd name="connsiteY89" fmla="*/ 2500975 h 3247890"/>
                <a:gd name="connsiteX90" fmla="*/ 1790681 w 3247890"/>
                <a:gd name="connsiteY90" fmla="*/ 2423884 h 3247890"/>
                <a:gd name="connsiteX91" fmla="*/ 1867771 w 3247890"/>
                <a:gd name="connsiteY91" fmla="*/ 2242457 h 3247890"/>
                <a:gd name="connsiteX92" fmla="*/ 1922184 w 3247890"/>
                <a:gd name="connsiteY92" fmla="*/ 2232309 h 3247890"/>
                <a:gd name="connsiteX93" fmla="*/ 2923548 w 3247890"/>
                <a:gd name="connsiteY93" fmla="*/ 2229317 h 3247890"/>
                <a:gd name="connsiteX94" fmla="*/ 2976013 w 3247890"/>
                <a:gd name="connsiteY94" fmla="*/ 2246959 h 3247890"/>
                <a:gd name="connsiteX95" fmla="*/ 3027033 w 3247890"/>
                <a:gd name="connsiteY95" fmla="*/ 2437368 h 3247890"/>
                <a:gd name="connsiteX96" fmla="*/ 2836624 w 3247890"/>
                <a:gd name="connsiteY96" fmla="*/ 2488388 h 3247890"/>
                <a:gd name="connsiteX97" fmla="*/ 2785604 w 3247890"/>
                <a:gd name="connsiteY97" fmla="*/ 2297979 h 3247890"/>
                <a:gd name="connsiteX98" fmla="*/ 2923548 w 3247890"/>
                <a:gd name="connsiteY98" fmla="*/ 2229317 h 3247890"/>
                <a:gd name="connsiteX99" fmla="*/ 1307448 w 3247890"/>
                <a:gd name="connsiteY99" fmla="*/ 2228938 h 3247890"/>
                <a:gd name="connsiteX100" fmla="*/ 1361746 w 3247890"/>
                <a:gd name="connsiteY100" fmla="*/ 2239683 h 3247890"/>
                <a:gd name="connsiteX101" fmla="*/ 1436842 w 3247890"/>
                <a:gd name="connsiteY101" fmla="*/ 2421944 h 3247890"/>
                <a:gd name="connsiteX102" fmla="*/ 1254581 w 3247890"/>
                <a:gd name="connsiteY102" fmla="*/ 2497040 h 3247890"/>
                <a:gd name="connsiteX103" fmla="*/ 1179485 w 3247890"/>
                <a:gd name="connsiteY103" fmla="*/ 2314778 h 3247890"/>
                <a:gd name="connsiteX104" fmla="*/ 1307448 w 3247890"/>
                <a:gd name="connsiteY104" fmla="*/ 2228938 h 3247890"/>
                <a:gd name="connsiteX105" fmla="*/ 321151 w 3247890"/>
                <a:gd name="connsiteY105" fmla="*/ 2227116 h 3247890"/>
                <a:gd name="connsiteX106" fmla="*/ 459095 w 3247890"/>
                <a:gd name="connsiteY106" fmla="*/ 2295778 h 3247890"/>
                <a:gd name="connsiteX107" fmla="*/ 408075 w 3247890"/>
                <a:gd name="connsiteY107" fmla="*/ 2486187 h 3247890"/>
                <a:gd name="connsiteX108" fmla="*/ 217666 w 3247890"/>
                <a:gd name="connsiteY108" fmla="*/ 2435167 h 3247890"/>
                <a:gd name="connsiteX109" fmla="*/ 268686 w 3247890"/>
                <a:gd name="connsiteY109" fmla="*/ 2244758 h 3247890"/>
                <a:gd name="connsiteX110" fmla="*/ 321151 w 3247890"/>
                <a:gd name="connsiteY110" fmla="*/ 2227116 h 3247890"/>
                <a:gd name="connsiteX111" fmla="*/ 2633975 w 3247890"/>
                <a:gd name="connsiteY111" fmla="*/ 2065940 h 3247890"/>
                <a:gd name="connsiteX112" fmla="*/ 2686440 w 3247890"/>
                <a:gd name="connsiteY112" fmla="*/ 2083582 h 3247890"/>
                <a:gd name="connsiteX113" fmla="*/ 2737460 w 3247890"/>
                <a:gd name="connsiteY113" fmla="*/ 2273991 h 3247890"/>
                <a:gd name="connsiteX114" fmla="*/ 2547051 w 3247890"/>
                <a:gd name="connsiteY114" fmla="*/ 2325011 h 3247890"/>
                <a:gd name="connsiteX115" fmla="*/ 2496031 w 3247890"/>
                <a:gd name="connsiteY115" fmla="*/ 2134602 h 3247890"/>
                <a:gd name="connsiteX116" fmla="*/ 2633975 w 3247890"/>
                <a:gd name="connsiteY116" fmla="*/ 2065940 h 3247890"/>
                <a:gd name="connsiteX117" fmla="*/ 601300 w 3247890"/>
                <a:gd name="connsiteY117" fmla="*/ 2065939 h 3247890"/>
                <a:gd name="connsiteX118" fmla="*/ 739244 w 3247890"/>
                <a:gd name="connsiteY118" fmla="*/ 2134601 h 3247890"/>
                <a:gd name="connsiteX119" fmla="*/ 688224 w 3247890"/>
                <a:gd name="connsiteY119" fmla="*/ 2325010 h 3247890"/>
                <a:gd name="connsiteX120" fmla="*/ 497815 w 3247890"/>
                <a:gd name="connsiteY120" fmla="*/ 2273990 h 3247890"/>
                <a:gd name="connsiteX121" fmla="*/ 548835 w 3247890"/>
                <a:gd name="connsiteY121" fmla="*/ 2083581 h 3247890"/>
                <a:gd name="connsiteX122" fmla="*/ 601300 w 3247890"/>
                <a:gd name="connsiteY122" fmla="*/ 2065939 h 3247890"/>
                <a:gd name="connsiteX123" fmla="*/ 2188338 w 3247890"/>
                <a:gd name="connsiteY123" fmla="*/ 2054750 h 3247890"/>
                <a:gd name="connsiteX124" fmla="*/ 2286901 w 3247890"/>
                <a:gd name="connsiteY124" fmla="*/ 2095576 h 3247890"/>
                <a:gd name="connsiteX125" fmla="*/ 2286901 w 3247890"/>
                <a:gd name="connsiteY125" fmla="*/ 2292702 h 3247890"/>
                <a:gd name="connsiteX126" fmla="*/ 2089775 w 3247890"/>
                <a:gd name="connsiteY126" fmla="*/ 2292702 h 3247890"/>
                <a:gd name="connsiteX127" fmla="*/ 2089775 w 3247890"/>
                <a:gd name="connsiteY127" fmla="*/ 2095576 h 3247890"/>
                <a:gd name="connsiteX128" fmla="*/ 2188338 w 3247890"/>
                <a:gd name="connsiteY128" fmla="*/ 2054750 h 3247890"/>
                <a:gd name="connsiteX129" fmla="*/ 1047950 w 3247890"/>
                <a:gd name="connsiteY129" fmla="*/ 2054750 h 3247890"/>
                <a:gd name="connsiteX130" fmla="*/ 1146513 w 3247890"/>
                <a:gd name="connsiteY130" fmla="*/ 2095576 h 3247890"/>
                <a:gd name="connsiteX131" fmla="*/ 1146513 w 3247890"/>
                <a:gd name="connsiteY131" fmla="*/ 2292702 h 3247890"/>
                <a:gd name="connsiteX132" fmla="*/ 949387 w 3247890"/>
                <a:gd name="connsiteY132" fmla="*/ 2292702 h 3247890"/>
                <a:gd name="connsiteX133" fmla="*/ 949387 w 3247890"/>
                <a:gd name="connsiteY133" fmla="*/ 2095576 h 3247890"/>
                <a:gd name="connsiteX134" fmla="*/ 1047950 w 3247890"/>
                <a:gd name="connsiteY134" fmla="*/ 2054750 h 3247890"/>
                <a:gd name="connsiteX135" fmla="*/ 1618144 w 3247890"/>
                <a:gd name="connsiteY135" fmla="*/ 1932792 h 3247890"/>
                <a:gd name="connsiteX136" fmla="*/ 1757533 w 3247890"/>
                <a:gd name="connsiteY136" fmla="*/ 2072181 h 3247890"/>
                <a:gd name="connsiteX137" fmla="*/ 1618144 w 3247890"/>
                <a:gd name="connsiteY137" fmla="*/ 2211570 h 3247890"/>
                <a:gd name="connsiteX138" fmla="*/ 1478755 w 3247890"/>
                <a:gd name="connsiteY138" fmla="*/ 2072181 h 3247890"/>
                <a:gd name="connsiteX139" fmla="*/ 1618144 w 3247890"/>
                <a:gd name="connsiteY139" fmla="*/ 1932792 h 3247890"/>
                <a:gd name="connsiteX140" fmla="*/ 3044452 w 3247890"/>
                <a:gd name="connsiteY140" fmla="*/ 1870826 h 3247890"/>
                <a:gd name="connsiteX141" fmla="*/ 3099695 w 3247890"/>
                <a:gd name="connsiteY141" fmla="*/ 1874288 h 3247890"/>
                <a:gd name="connsiteX142" fmla="*/ 3198258 w 3247890"/>
                <a:gd name="connsiteY142" fmla="*/ 2045004 h 3247890"/>
                <a:gd name="connsiteX143" fmla="*/ 3027542 w 3247890"/>
                <a:gd name="connsiteY143" fmla="*/ 2143567 h 3247890"/>
                <a:gd name="connsiteX144" fmla="*/ 2928979 w 3247890"/>
                <a:gd name="connsiteY144" fmla="*/ 1972851 h 3247890"/>
                <a:gd name="connsiteX145" fmla="*/ 3044452 w 3247890"/>
                <a:gd name="connsiteY145" fmla="*/ 1870826 h 3247890"/>
                <a:gd name="connsiteX146" fmla="*/ 200827 w 3247890"/>
                <a:gd name="connsiteY146" fmla="*/ 1868625 h 3247890"/>
                <a:gd name="connsiteX147" fmla="*/ 316300 w 3247890"/>
                <a:gd name="connsiteY147" fmla="*/ 1970650 h 3247890"/>
                <a:gd name="connsiteX148" fmla="*/ 217737 w 3247890"/>
                <a:gd name="connsiteY148" fmla="*/ 2141366 h 3247890"/>
                <a:gd name="connsiteX149" fmla="*/ 47021 w 3247890"/>
                <a:gd name="connsiteY149" fmla="*/ 2042803 h 3247890"/>
                <a:gd name="connsiteX150" fmla="*/ 145584 w 3247890"/>
                <a:gd name="connsiteY150" fmla="*/ 1872087 h 3247890"/>
                <a:gd name="connsiteX151" fmla="*/ 200827 w 3247890"/>
                <a:gd name="connsiteY151" fmla="*/ 1868625 h 3247890"/>
                <a:gd name="connsiteX152" fmla="*/ 1935095 w 3247890"/>
                <a:gd name="connsiteY152" fmla="*/ 1801507 h 3247890"/>
                <a:gd name="connsiteX153" fmla="*/ 2033658 w 3247890"/>
                <a:gd name="connsiteY153" fmla="*/ 1842333 h 3247890"/>
                <a:gd name="connsiteX154" fmla="*/ 2033658 w 3247890"/>
                <a:gd name="connsiteY154" fmla="*/ 2039459 h 3247890"/>
                <a:gd name="connsiteX155" fmla="*/ 1836532 w 3247890"/>
                <a:gd name="connsiteY155" fmla="*/ 2039459 h 3247890"/>
                <a:gd name="connsiteX156" fmla="*/ 1836532 w 3247890"/>
                <a:gd name="connsiteY156" fmla="*/ 1842333 h 3247890"/>
                <a:gd name="connsiteX157" fmla="*/ 1935095 w 3247890"/>
                <a:gd name="connsiteY157" fmla="*/ 1801507 h 3247890"/>
                <a:gd name="connsiteX158" fmla="*/ 1301193 w 3247890"/>
                <a:gd name="connsiteY158" fmla="*/ 1801507 h 3247890"/>
                <a:gd name="connsiteX159" fmla="*/ 1399756 w 3247890"/>
                <a:gd name="connsiteY159" fmla="*/ 1842333 h 3247890"/>
                <a:gd name="connsiteX160" fmla="*/ 1399756 w 3247890"/>
                <a:gd name="connsiteY160" fmla="*/ 2039459 h 3247890"/>
                <a:gd name="connsiteX161" fmla="*/ 1202630 w 3247890"/>
                <a:gd name="connsiteY161" fmla="*/ 2039459 h 3247890"/>
                <a:gd name="connsiteX162" fmla="*/ 1202630 w 3247890"/>
                <a:gd name="connsiteY162" fmla="*/ 1842333 h 3247890"/>
                <a:gd name="connsiteX163" fmla="*/ 1301193 w 3247890"/>
                <a:gd name="connsiteY163" fmla="*/ 1801507 h 3247890"/>
                <a:gd name="connsiteX164" fmla="*/ 2361845 w 3247890"/>
                <a:gd name="connsiteY164" fmla="*/ 1794502 h 3247890"/>
                <a:gd name="connsiteX165" fmla="*/ 2416143 w 3247890"/>
                <a:gd name="connsiteY165" fmla="*/ 1805247 h 3247890"/>
                <a:gd name="connsiteX166" fmla="*/ 2491239 w 3247890"/>
                <a:gd name="connsiteY166" fmla="*/ 1987508 h 3247890"/>
                <a:gd name="connsiteX167" fmla="*/ 2308978 w 3247890"/>
                <a:gd name="connsiteY167" fmla="*/ 2062604 h 3247890"/>
                <a:gd name="connsiteX168" fmla="*/ 2233882 w 3247890"/>
                <a:gd name="connsiteY168" fmla="*/ 1880342 h 3247890"/>
                <a:gd name="connsiteX169" fmla="*/ 2361845 w 3247890"/>
                <a:gd name="connsiteY169" fmla="*/ 1794502 h 3247890"/>
                <a:gd name="connsiteX170" fmla="*/ 2712774 w 3247890"/>
                <a:gd name="connsiteY170" fmla="*/ 1788093 h 3247890"/>
                <a:gd name="connsiteX171" fmla="*/ 2768017 w 3247890"/>
                <a:gd name="connsiteY171" fmla="*/ 1791555 h 3247890"/>
                <a:gd name="connsiteX172" fmla="*/ 2866580 w 3247890"/>
                <a:gd name="connsiteY172" fmla="*/ 1962271 h 3247890"/>
                <a:gd name="connsiteX173" fmla="*/ 2695864 w 3247890"/>
                <a:gd name="connsiteY173" fmla="*/ 2060834 h 3247890"/>
                <a:gd name="connsiteX174" fmla="*/ 2597301 w 3247890"/>
                <a:gd name="connsiteY174" fmla="*/ 1890118 h 3247890"/>
                <a:gd name="connsiteX175" fmla="*/ 2712774 w 3247890"/>
                <a:gd name="connsiteY175" fmla="*/ 1788093 h 3247890"/>
                <a:gd name="connsiteX176" fmla="*/ 523513 w 3247890"/>
                <a:gd name="connsiteY176" fmla="*/ 1788092 h 3247890"/>
                <a:gd name="connsiteX177" fmla="*/ 638986 w 3247890"/>
                <a:gd name="connsiteY177" fmla="*/ 1890117 h 3247890"/>
                <a:gd name="connsiteX178" fmla="*/ 540423 w 3247890"/>
                <a:gd name="connsiteY178" fmla="*/ 2060833 h 3247890"/>
                <a:gd name="connsiteX179" fmla="*/ 369707 w 3247890"/>
                <a:gd name="connsiteY179" fmla="*/ 1962270 h 3247890"/>
                <a:gd name="connsiteX180" fmla="*/ 468270 w 3247890"/>
                <a:gd name="connsiteY180" fmla="*/ 1791554 h 3247890"/>
                <a:gd name="connsiteX181" fmla="*/ 523513 w 3247890"/>
                <a:gd name="connsiteY181" fmla="*/ 1788092 h 3247890"/>
                <a:gd name="connsiteX182" fmla="*/ 872618 w 3247890"/>
                <a:gd name="connsiteY182" fmla="*/ 1786333 h 3247890"/>
                <a:gd name="connsiteX183" fmla="*/ 999631 w 3247890"/>
                <a:gd name="connsiteY183" fmla="*/ 1873572 h 3247890"/>
                <a:gd name="connsiteX184" fmla="*/ 922541 w 3247890"/>
                <a:gd name="connsiteY184" fmla="*/ 2054999 h 3247890"/>
                <a:gd name="connsiteX185" fmla="*/ 741114 w 3247890"/>
                <a:gd name="connsiteY185" fmla="*/ 1977908 h 3247890"/>
                <a:gd name="connsiteX186" fmla="*/ 818205 w 3247890"/>
                <a:gd name="connsiteY186" fmla="*/ 1796481 h 3247890"/>
                <a:gd name="connsiteX187" fmla="*/ 872618 w 3247890"/>
                <a:gd name="connsiteY187" fmla="*/ 1786333 h 3247890"/>
                <a:gd name="connsiteX188" fmla="*/ 2771230 w 3247890"/>
                <a:gd name="connsiteY188" fmla="*/ 1488366 h 3247890"/>
                <a:gd name="connsiteX189" fmla="*/ 2910619 w 3247890"/>
                <a:gd name="connsiteY189" fmla="*/ 1627755 h 3247890"/>
                <a:gd name="connsiteX190" fmla="*/ 2771230 w 3247890"/>
                <a:gd name="connsiteY190" fmla="*/ 1767144 h 3247890"/>
                <a:gd name="connsiteX191" fmla="*/ 2631841 w 3247890"/>
                <a:gd name="connsiteY191" fmla="*/ 1627755 h 3247890"/>
                <a:gd name="connsiteX192" fmla="*/ 2771230 w 3247890"/>
                <a:gd name="connsiteY192" fmla="*/ 1488366 h 3247890"/>
                <a:gd name="connsiteX193" fmla="*/ 465058 w 3247890"/>
                <a:gd name="connsiteY193" fmla="*/ 1488366 h 3247890"/>
                <a:gd name="connsiteX194" fmla="*/ 604447 w 3247890"/>
                <a:gd name="connsiteY194" fmla="*/ 1627755 h 3247890"/>
                <a:gd name="connsiteX195" fmla="*/ 465058 w 3247890"/>
                <a:gd name="connsiteY195" fmla="*/ 1767144 h 3247890"/>
                <a:gd name="connsiteX196" fmla="*/ 325669 w 3247890"/>
                <a:gd name="connsiteY196" fmla="*/ 1627755 h 3247890"/>
                <a:gd name="connsiteX197" fmla="*/ 465058 w 3247890"/>
                <a:gd name="connsiteY197" fmla="*/ 1488366 h 3247890"/>
                <a:gd name="connsiteX198" fmla="*/ 3108501 w 3247890"/>
                <a:gd name="connsiteY198" fmla="*/ 1484556 h 3247890"/>
                <a:gd name="connsiteX199" fmla="*/ 3247890 w 3247890"/>
                <a:gd name="connsiteY199" fmla="*/ 1623945 h 3247890"/>
                <a:gd name="connsiteX200" fmla="*/ 3108501 w 3247890"/>
                <a:gd name="connsiteY200" fmla="*/ 1763334 h 3247890"/>
                <a:gd name="connsiteX201" fmla="*/ 2969112 w 3247890"/>
                <a:gd name="connsiteY201" fmla="*/ 1623945 h 3247890"/>
                <a:gd name="connsiteX202" fmla="*/ 3108501 w 3247890"/>
                <a:gd name="connsiteY202" fmla="*/ 1484556 h 3247890"/>
                <a:gd name="connsiteX203" fmla="*/ 2424520 w 3247890"/>
                <a:gd name="connsiteY203" fmla="*/ 1484556 h 3247890"/>
                <a:gd name="connsiteX204" fmla="*/ 2563909 w 3247890"/>
                <a:gd name="connsiteY204" fmla="*/ 1623945 h 3247890"/>
                <a:gd name="connsiteX205" fmla="*/ 2424520 w 3247890"/>
                <a:gd name="connsiteY205" fmla="*/ 1763334 h 3247890"/>
                <a:gd name="connsiteX206" fmla="*/ 2285131 w 3247890"/>
                <a:gd name="connsiteY206" fmla="*/ 1623945 h 3247890"/>
                <a:gd name="connsiteX207" fmla="*/ 2424520 w 3247890"/>
                <a:gd name="connsiteY207" fmla="*/ 1484556 h 3247890"/>
                <a:gd name="connsiteX208" fmla="*/ 2066380 w 3247890"/>
                <a:gd name="connsiteY208" fmla="*/ 1484556 h 3247890"/>
                <a:gd name="connsiteX209" fmla="*/ 2205769 w 3247890"/>
                <a:gd name="connsiteY209" fmla="*/ 1623945 h 3247890"/>
                <a:gd name="connsiteX210" fmla="*/ 2066380 w 3247890"/>
                <a:gd name="connsiteY210" fmla="*/ 1763334 h 3247890"/>
                <a:gd name="connsiteX211" fmla="*/ 1926991 w 3247890"/>
                <a:gd name="connsiteY211" fmla="*/ 1623945 h 3247890"/>
                <a:gd name="connsiteX212" fmla="*/ 2066380 w 3247890"/>
                <a:gd name="connsiteY212" fmla="*/ 1484556 h 3247890"/>
                <a:gd name="connsiteX213" fmla="*/ 1618144 w 3247890"/>
                <a:gd name="connsiteY213" fmla="*/ 1484556 h 3247890"/>
                <a:gd name="connsiteX214" fmla="*/ 1757533 w 3247890"/>
                <a:gd name="connsiteY214" fmla="*/ 1623945 h 3247890"/>
                <a:gd name="connsiteX215" fmla="*/ 1618144 w 3247890"/>
                <a:gd name="connsiteY215" fmla="*/ 1763334 h 3247890"/>
                <a:gd name="connsiteX216" fmla="*/ 1478755 w 3247890"/>
                <a:gd name="connsiteY216" fmla="*/ 1623945 h 3247890"/>
                <a:gd name="connsiteX217" fmla="*/ 1618144 w 3247890"/>
                <a:gd name="connsiteY217" fmla="*/ 1484556 h 3247890"/>
                <a:gd name="connsiteX218" fmla="*/ 1169908 w 3247890"/>
                <a:gd name="connsiteY218" fmla="*/ 1484556 h 3247890"/>
                <a:gd name="connsiteX219" fmla="*/ 1309297 w 3247890"/>
                <a:gd name="connsiteY219" fmla="*/ 1623945 h 3247890"/>
                <a:gd name="connsiteX220" fmla="*/ 1169908 w 3247890"/>
                <a:gd name="connsiteY220" fmla="*/ 1763334 h 3247890"/>
                <a:gd name="connsiteX221" fmla="*/ 1030519 w 3247890"/>
                <a:gd name="connsiteY221" fmla="*/ 1623945 h 3247890"/>
                <a:gd name="connsiteX222" fmla="*/ 1169908 w 3247890"/>
                <a:gd name="connsiteY222" fmla="*/ 1484556 h 3247890"/>
                <a:gd name="connsiteX223" fmla="*/ 811768 w 3247890"/>
                <a:gd name="connsiteY223" fmla="*/ 1484556 h 3247890"/>
                <a:gd name="connsiteX224" fmla="*/ 951157 w 3247890"/>
                <a:gd name="connsiteY224" fmla="*/ 1623945 h 3247890"/>
                <a:gd name="connsiteX225" fmla="*/ 811768 w 3247890"/>
                <a:gd name="connsiteY225" fmla="*/ 1763334 h 3247890"/>
                <a:gd name="connsiteX226" fmla="*/ 672379 w 3247890"/>
                <a:gd name="connsiteY226" fmla="*/ 1623945 h 3247890"/>
                <a:gd name="connsiteX227" fmla="*/ 811768 w 3247890"/>
                <a:gd name="connsiteY227" fmla="*/ 1484556 h 3247890"/>
                <a:gd name="connsiteX228" fmla="*/ 139389 w 3247890"/>
                <a:gd name="connsiteY228" fmla="*/ 1484556 h 3247890"/>
                <a:gd name="connsiteX229" fmla="*/ 278778 w 3247890"/>
                <a:gd name="connsiteY229" fmla="*/ 1623945 h 3247890"/>
                <a:gd name="connsiteX230" fmla="*/ 139389 w 3247890"/>
                <a:gd name="connsiteY230" fmla="*/ 1763334 h 3247890"/>
                <a:gd name="connsiteX231" fmla="*/ 0 w 3247890"/>
                <a:gd name="connsiteY231" fmla="*/ 1623945 h 3247890"/>
                <a:gd name="connsiteX232" fmla="*/ 139389 w 3247890"/>
                <a:gd name="connsiteY232" fmla="*/ 1484556 h 3247890"/>
                <a:gd name="connsiteX233" fmla="*/ 485182 w 3247890"/>
                <a:gd name="connsiteY233" fmla="*/ 1191211 h 3247890"/>
                <a:gd name="connsiteX234" fmla="*/ 540424 w 3247890"/>
                <a:gd name="connsiteY234" fmla="*/ 1194673 h 3247890"/>
                <a:gd name="connsiteX235" fmla="*/ 638987 w 3247890"/>
                <a:gd name="connsiteY235" fmla="*/ 1365389 h 3247890"/>
                <a:gd name="connsiteX236" fmla="*/ 468271 w 3247890"/>
                <a:gd name="connsiteY236" fmla="*/ 1463952 h 3247890"/>
                <a:gd name="connsiteX237" fmla="*/ 369708 w 3247890"/>
                <a:gd name="connsiteY237" fmla="*/ 1293236 h 3247890"/>
                <a:gd name="connsiteX238" fmla="*/ 485182 w 3247890"/>
                <a:gd name="connsiteY238" fmla="*/ 1191211 h 3247890"/>
                <a:gd name="connsiteX239" fmla="*/ 2751105 w 3247890"/>
                <a:gd name="connsiteY239" fmla="*/ 1191210 h 3247890"/>
                <a:gd name="connsiteX240" fmla="*/ 2866579 w 3247890"/>
                <a:gd name="connsiteY240" fmla="*/ 1293235 h 3247890"/>
                <a:gd name="connsiteX241" fmla="*/ 2768016 w 3247890"/>
                <a:gd name="connsiteY241" fmla="*/ 1463951 h 3247890"/>
                <a:gd name="connsiteX242" fmla="*/ 2597300 w 3247890"/>
                <a:gd name="connsiteY242" fmla="*/ 1365388 h 3247890"/>
                <a:gd name="connsiteX243" fmla="*/ 2695863 w 3247890"/>
                <a:gd name="connsiteY243" fmla="*/ 1194672 h 3247890"/>
                <a:gd name="connsiteX244" fmla="*/ 2751105 w 3247890"/>
                <a:gd name="connsiteY244" fmla="*/ 1191210 h 3247890"/>
                <a:gd name="connsiteX245" fmla="*/ 2368160 w 3247890"/>
                <a:gd name="connsiteY245" fmla="*/ 1182743 h 3247890"/>
                <a:gd name="connsiteX246" fmla="*/ 2495174 w 3247890"/>
                <a:gd name="connsiteY246" fmla="*/ 1269982 h 3247890"/>
                <a:gd name="connsiteX247" fmla="*/ 2418083 w 3247890"/>
                <a:gd name="connsiteY247" fmla="*/ 1451409 h 3247890"/>
                <a:gd name="connsiteX248" fmla="*/ 2236657 w 3247890"/>
                <a:gd name="connsiteY248" fmla="*/ 1374318 h 3247890"/>
                <a:gd name="connsiteX249" fmla="*/ 2313747 w 3247890"/>
                <a:gd name="connsiteY249" fmla="*/ 1192891 h 3247890"/>
                <a:gd name="connsiteX250" fmla="*/ 2368160 w 3247890"/>
                <a:gd name="connsiteY250" fmla="*/ 1182743 h 3247890"/>
                <a:gd name="connsiteX251" fmla="*/ 873012 w 3247890"/>
                <a:gd name="connsiteY251" fmla="*/ 1174542 h 3247890"/>
                <a:gd name="connsiteX252" fmla="*/ 927310 w 3247890"/>
                <a:gd name="connsiteY252" fmla="*/ 1185287 h 3247890"/>
                <a:gd name="connsiteX253" fmla="*/ 1002406 w 3247890"/>
                <a:gd name="connsiteY253" fmla="*/ 1367548 h 3247890"/>
                <a:gd name="connsiteX254" fmla="*/ 820145 w 3247890"/>
                <a:gd name="connsiteY254" fmla="*/ 1442644 h 3247890"/>
                <a:gd name="connsiteX255" fmla="*/ 745049 w 3247890"/>
                <a:gd name="connsiteY255" fmla="*/ 1260382 h 3247890"/>
                <a:gd name="connsiteX256" fmla="*/ 873012 w 3247890"/>
                <a:gd name="connsiteY256" fmla="*/ 1174542 h 3247890"/>
                <a:gd name="connsiteX257" fmla="*/ 1935095 w 3247890"/>
                <a:gd name="connsiteY257" fmla="*/ 1167605 h 3247890"/>
                <a:gd name="connsiteX258" fmla="*/ 2033658 w 3247890"/>
                <a:gd name="connsiteY258" fmla="*/ 1208431 h 3247890"/>
                <a:gd name="connsiteX259" fmla="*/ 2033658 w 3247890"/>
                <a:gd name="connsiteY259" fmla="*/ 1405557 h 3247890"/>
                <a:gd name="connsiteX260" fmla="*/ 1836532 w 3247890"/>
                <a:gd name="connsiteY260" fmla="*/ 1405557 h 3247890"/>
                <a:gd name="connsiteX261" fmla="*/ 1836532 w 3247890"/>
                <a:gd name="connsiteY261" fmla="*/ 1208431 h 3247890"/>
                <a:gd name="connsiteX262" fmla="*/ 1935095 w 3247890"/>
                <a:gd name="connsiteY262" fmla="*/ 1167605 h 3247890"/>
                <a:gd name="connsiteX263" fmla="*/ 1301193 w 3247890"/>
                <a:gd name="connsiteY263" fmla="*/ 1167605 h 3247890"/>
                <a:gd name="connsiteX264" fmla="*/ 1399756 w 3247890"/>
                <a:gd name="connsiteY264" fmla="*/ 1208431 h 3247890"/>
                <a:gd name="connsiteX265" fmla="*/ 1399756 w 3247890"/>
                <a:gd name="connsiteY265" fmla="*/ 1405557 h 3247890"/>
                <a:gd name="connsiteX266" fmla="*/ 1202630 w 3247890"/>
                <a:gd name="connsiteY266" fmla="*/ 1405557 h 3247890"/>
                <a:gd name="connsiteX267" fmla="*/ 1202630 w 3247890"/>
                <a:gd name="connsiteY267" fmla="*/ 1208431 h 3247890"/>
                <a:gd name="connsiteX268" fmla="*/ 1301193 w 3247890"/>
                <a:gd name="connsiteY268" fmla="*/ 1167605 h 3247890"/>
                <a:gd name="connsiteX269" fmla="*/ 176510 w 3247890"/>
                <a:gd name="connsiteY269" fmla="*/ 1102364 h 3247890"/>
                <a:gd name="connsiteX270" fmla="*/ 231752 w 3247890"/>
                <a:gd name="connsiteY270" fmla="*/ 1105826 h 3247890"/>
                <a:gd name="connsiteX271" fmla="*/ 330315 w 3247890"/>
                <a:gd name="connsiteY271" fmla="*/ 1276542 h 3247890"/>
                <a:gd name="connsiteX272" fmla="*/ 159599 w 3247890"/>
                <a:gd name="connsiteY272" fmla="*/ 1375105 h 3247890"/>
                <a:gd name="connsiteX273" fmla="*/ 61036 w 3247890"/>
                <a:gd name="connsiteY273" fmla="*/ 1204389 h 3247890"/>
                <a:gd name="connsiteX274" fmla="*/ 176510 w 3247890"/>
                <a:gd name="connsiteY274" fmla="*/ 1102364 h 3247890"/>
                <a:gd name="connsiteX275" fmla="*/ 3068769 w 3247890"/>
                <a:gd name="connsiteY275" fmla="*/ 1100163 h 3247890"/>
                <a:gd name="connsiteX276" fmla="*/ 3184243 w 3247890"/>
                <a:gd name="connsiteY276" fmla="*/ 1202188 h 3247890"/>
                <a:gd name="connsiteX277" fmla="*/ 3085680 w 3247890"/>
                <a:gd name="connsiteY277" fmla="*/ 1372904 h 3247890"/>
                <a:gd name="connsiteX278" fmla="*/ 2914964 w 3247890"/>
                <a:gd name="connsiteY278" fmla="*/ 1274341 h 3247890"/>
                <a:gd name="connsiteX279" fmla="*/ 3013527 w 3247890"/>
                <a:gd name="connsiteY279" fmla="*/ 1103625 h 3247890"/>
                <a:gd name="connsiteX280" fmla="*/ 3068769 w 3247890"/>
                <a:gd name="connsiteY280" fmla="*/ 1100163 h 3247890"/>
                <a:gd name="connsiteX281" fmla="*/ 1618144 w 3247890"/>
                <a:gd name="connsiteY281" fmla="*/ 1036320 h 3247890"/>
                <a:gd name="connsiteX282" fmla="*/ 1757533 w 3247890"/>
                <a:gd name="connsiteY282" fmla="*/ 1175709 h 3247890"/>
                <a:gd name="connsiteX283" fmla="*/ 1618144 w 3247890"/>
                <a:gd name="connsiteY283" fmla="*/ 1315098 h 3247890"/>
                <a:gd name="connsiteX284" fmla="*/ 1478755 w 3247890"/>
                <a:gd name="connsiteY284" fmla="*/ 1175709 h 3247890"/>
                <a:gd name="connsiteX285" fmla="*/ 1618144 w 3247890"/>
                <a:gd name="connsiteY285" fmla="*/ 1036320 h 3247890"/>
                <a:gd name="connsiteX286" fmla="*/ 2188338 w 3247890"/>
                <a:gd name="connsiteY286" fmla="*/ 914362 h 3247890"/>
                <a:gd name="connsiteX287" fmla="*/ 2286901 w 3247890"/>
                <a:gd name="connsiteY287" fmla="*/ 955188 h 3247890"/>
                <a:gd name="connsiteX288" fmla="*/ 2286901 w 3247890"/>
                <a:gd name="connsiteY288" fmla="*/ 1152314 h 3247890"/>
                <a:gd name="connsiteX289" fmla="*/ 2089775 w 3247890"/>
                <a:gd name="connsiteY289" fmla="*/ 1152314 h 3247890"/>
                <a:gd name="connsiteX290" fmla="*/ 2089775 w 3247890"/>
                <a:gd name="connsiteY290" fmla="*/ 955188 h 3247890"/>
                <a:gd name="connsiteX291" fmla="*/ 2188338 w 3247890"/>
                <a:gd name="connsiteY291" fmla="*/ 914362 h 3247890"/>
                <a:gd name="connsiteX292" fmla="*/ 1047950 w 3247890"/>
                <a:gd name="connsiteY292" fmla="*/ 914362 h 3247890"/>
                <a:gd name="connsiteX293" fmla="*/ 1146513 w 3247890"/>
                <a:gd name="connsiteY293" fmla="*/ 955188 h 3247890"/>
                <a:gd name="connsiteX294" fmla="*/ 1146513 w 3247890"/>
                <a:gd name="connsiteY294" fmla="*/ 1152314 h 3247890"/>
                <a:gd name="connsiteX295" fmla="*/ 949387 w 3247890"/>
                <a:gd name="connsiteY295" fmla="*/ 1152314 h 3247890"/>
                <a:gd name="connsiteX296" fmla="*/ 949387 w 3247890"/>
                <a:gd name="connsiteY296" fmla="*/ 955188 h 3247890"/>
                <a:gd name="connsiteX297" fmla="*/ 1047950 w 3247890"/>
                <a:gd name="connsiteY297" fmla="*/ 914362 h 3247890"/>
                <a:gd name="connsiteX298" fmla="*/ 636771 w 3247890"/>
                <a:gd name="connsiteY298" fmla="*/ 912854 h 3247890"/>
                <a:gd name="connsiteX299" fmla="*/ 689235 w 3247890"/>
                <a:gd name="connsiteY299" fmla="*/ 930496 h 3247890"/>
                <a:gd name="connsiteX300" fmla="*/ 740255 w 3247890"/>
                <a:gd name="connsiteY300" fmla="*/ 1120905 h 3247890"/>
                <a:gd name="connsiteX301" fmla="*/ 549846 w 3247890"/>
                <a:gd name="connsiteY301" fmla="*/ 1171925 h 3247890"/>
                <a:gd name="connsiteX302" fmla="*/ 498826 w 3247890"/>
                <a:gd name="connsiteY302" fmla="*/ 981516 h 3247890"/>
                <a:gd name="connsiteX303" fmla="*/ 636771 w 3247890"/>
                <a:gd name="connsiteY303" fmla="*/ 912854 h 3247890"/>
                <a:gd name="connsiteX304" fmla="*/ 2598504 w 3247890"/>
                <a:gd name="connsiteY304" fmla="*/ 912853 h 3247890"/>
                <a:gd name="connsiteX305" fmla="*/ 2736449 w 3247890"/>
                <a:gd name="connsiteY305" fmla="*/ 981515 h 3247890"/>
                <a:gd name="connsiteX306" fmla="*/ 2685429 w 3247890"/>
                <a:gd name="connsiteY306" fmla="*/ 1171924 h 3247890"/>
                <a:gd name="connsiteX307" fmla="*/ 2495020 w 3247890"/>
                <a:gd name="connsiteY307" fmla="*/ 1120904 h 3247890"/>
                <a:gd name="connsiteX308" fmla="*/ 2546040 w 3247890"/>
                <a:gd name="connsiteY308" fmla="*/ 930495 h 3247890"/>
                <a:gd name="connsiteX309" fmla="*/ 2598504 w 3247890"/>
                <a:gd name="connsiteY309" fmla="*/ 912853 h 3247890"/>
                <a:gd name="connsiteX310" fmla="*/ 352222 w 3247890"/>
                <a:gd name="connsiteY310" fmla="*/ 744761 h 3247890"/>
                <a:gd name="connsiteX311" fmla="*/ 404686 w 3247890"/>
                <a:gd name="connsiteY311" fmla="*/ 762403 h 3247890"/>
                <a:gd name="connsiteX312" fmla="*/ 455706 w 3247890"/>
                <a:gd name="connsiteY312" fmla="*/ 952812 h 3247890"/>
                <a:gd name="connsiteX313" fmla="*/ 265297 w 3247890"/>
                <a:gd name="connsiteY313" fmla="*/ 1003832 h 3247890"/>
                <a:gd name="connsiteX314" fmla="*/ 214277 w 3247890"/>
                <a:gd name="connsiteY314" fmla="*/ 813423 h 3247890"/>
                <a:gd name="connsiteX315" fmla="*/ 352222 w 3247890"/>
                <a:gd name="connsiteY315" fmla="*/ 744761 h 3247890"/>
                <a:gd name="connsiteX316" fmla="*/ 2892477 w 3247890"/>
                <a:gd name="connsiteY316" fmla="*/ 742560 h 3247890"/>
                <a:gd name="connsiteX317" fmla="*/ 3030422 w 3247890"/>
                <a:gd name="connsiteY317" fmla="*/ 811222 h 3247890"/>
                <a:gd name="connsiteX318" fmla="*/ 2979402 w 3247890"/>
                <a:gd name="connsiteY318" fmla="*/ 1001631 h 3247890"/>
                <a:gd name="connsiteX319" fmla="*/ 2788993 w 3247890"/>
                <a:gd name="connsiteY319" fmla="*/ 950611 h 3247890"/>
                <a:gd name="connsiteX320" fmla="*/ 2840013 w 3247890"/>
                <a:gd name="connsiteY320" fmla="*/ 760202 h 3247890"/>
                <a:gd name="connsiteX321" fmla="*/ 2892477 w 3247890"/>
                <a:gd name="connsiteY321" fmla="*/ 742560 h 3247890"/>
                <a:gd name="connsiteX322" fmla="*/ 1927409 w 3247890"/>
                <a:gd name="connsiteY322" fmla="*/ 740106 h 3247890"/>
                <a:gd name="connsiteX323" fmla="*/ 1981707 w 3247890"/>
                <a:gd name="connsiteY323" fmla="*/ 750851 h 3247890"/>
                <a:gd name="connsiteX324" fmla="*/ 2056803 w 3247890"/>
                <a:gd name="connsiteY324" fmla="*/ 933112 h 3247890"/>
                <a:gd name="connsiteX325" fmla="*/ 1874542 w 3247890"/>
                <a:gd name="connsiteY325" fmla="*/ 1008208 h 3247890"/>
                <a:gd name="connsiteX326" fmla="*/ 1799446 w 3247890"/>
                <a:gd name="connsiteY326" fmla="*/ 825946 h 3247890"/>
                <a:gd name="connsiteX327" fmla="*/ 1927409 w 3247890"/>
                <a:gd name="connsiteY327" fmla="*/ 740106 h 3247890"/>
                <a:gd name="connsiteX328" fmla="*/ 1318594 w 3247890"/>
                <a:gd name="connsiteY328" fmla="*/ 736767 h 3247890"/>
                <a:gd name="connsiteX329" fmla="*/ 1445607 w 3247890"/>
                <a:gd name="connsiteY329" fmla="*/ 824006 h 3247890"/>
                <a:gd name="connsiteX330" fmla="*/ 1368517 w 3247890"/>
                <a:gd name="connsiteY330" fmla="*/ 1005433 h 3247890"/>
                <a:gd name="connsiteX331" fmla="*/ 1187090 w 3247890"/>
                <a:gd name="connsiteY331" fmla="*/ 928342 h 3247890"/>
                <a:gd name="connsiteX332" fmla="*/ 1264181 w 3247890"/>
                <a:gd name="connsiteY332" fmla="*/ 746915 h 3247890"/>
                <a:gd name="connsiteX333" fmla="*/ 1318594 w 3247890"/>
                <a:gd name="connsiteY333" fmla="*/ 736767 h 3247890"/>
                <a:gd name="connsiteX334" fmla="*/ 1618144 w 3247890"/>
                <a:gd name="connsiteY334" fmla="*/ 678180 h 3247890"/>
                <a:gd name="connsiteX335" fmla="*/ 1757533 w 3247890"/>
                <a:gd name="connsiteY335" fmla="*/ 817569 h 3247890"/>
                <a:gd name="connsiteX336" fmla="*/ 1618144 w 3247890"/>
                <a:gd name="connsiteY336" fmla="*/ 956958 h 3247890"/>
                <a:gd name="connsiteX337" fmla="*/ 1478755 w 3247890"/>
                <a:gd name="connsiteY337" fmla="*/ 817569 h 3247890"/>
                <a:gd name="connsiteX338" fmla="*/ 1618144 w 3247890"/>
                <a:gd name="connsiteY338" fmla="*/ 678180 h 3247890"/>
                <a:gd name="connsiteX339" fmla="*/ 2433499 w 3247890"/>
                <a:gd name="connsiteY339" fmla="*/ 673011 h 3247890"/>
                <a:gd name="connsiteX340" fmla="*/ 2532062 w 3247890"/>
                <a:gd name="connsiteY340" fmla="*/ 713837 h 3247890"/>
                <a:gd name="connsiteX341" fmla="*/ 2532062 w 3247890"/>
                <a:gd name="connsiteY341" fmla="*/ 910963 h 3247890"/>
                <a:gd name="connsiteX342" fmla="*/ 2334936 w 3247890"/>
                <a:gd name="connsiteY342" fmla="*/ 910963 h 3247890"/>
                <a:gd name="connsiteX343" fmla="*/ 2334936 w 3247890"/>
                <a:gd name="connsiteY343" fmla="*/ 713837 h 3247890"/>
                <a:gd name="connsiteX344" fmla="*/ 2433499 w 3247890"/>
                <a:gd name="connsiteY344" fmla="*/ 673011 h 3247890"/>
                <a:gd name="connsiteX345" fmla="*/ 802789 w 3247890"/>
                <a:gd name="connsiteY345" fmla="*/ 673011 h 3247890"/>
                <a:gd name="connsiteX346" fmla="*/ 901352 w 3247890"/>
                <a:gd name="connsiteY346" fmla="*/ 713837 h 3247890"/>
                <a:gd name="connsiteX347" fmla="*/ 901352 w 3247890"/>
                <a:gd name="connsiteY347" fmla="*/ 910963 h 3247890"/>
                <a:gd name="connsiteX348" fmla="*/ 704226 w 3247890"/>
                <a:gd name="connsiteY348" fmla="*/ 910963 h 3247890"/>
                <a:gd name="connsiteX349" fmla="*/ 704226 w 3247890"/>
                <a:gd name="connsiteY349" fmla="*/ 713837 h 3247890"/>
                <a:gd name="connsiteX350" fmla="*/ 802789 w 3247890"/>
                <a:gd name="connsiteY350" fmla="*/ 673011 h 3247890"/>
                <a:gd name="connsiteX351" fmla="*/ 2211916 w 3247890"/>
                <a:gd name="connsiteY351" fmla="*/ 490795 h 3247890"/>
                <a:gd name="connsiteX352" fmla="*/ 2264381 w 3247890"/>
                <a:gd name="connsiteY352" fmla="*/ 508437 h 3247890"/>
                <a:gd name="connsiteX353" fmla="*/ 2315401 w 3247890"/>
                <a:gd name="connsiteY353" fmla="*/ 698846 h 3247890"/>
                <a:gd name="connsiteX354" fmla="*/ 2124992 w 3247890"/>
                <a:gd name="connsiteY354" fmla="*/ 749866 h 3247890"/>
                <a:gd name="connsiteX355" fmla="*/ 2073972 w 3247890"/>
                <a:gd name="connsiteY355" fmla="*/ 559457 h 3247890"/>
                <a:gd name="connsiteX356" fmla="*/ 2211916 w 3247890"/>
                <a:gd name="connsiteY356" fmla="*/ 490795 h 3247890"/>
                <a:gd name="connsiteX357" fmla="*/ 1023359 w 3247890"/>
                <a:gd name="connsiteY357" fmla="*/ 490794 h 3247890"/>
                <a:gd name="connsiteX358" fmla="*/ 1161303 w 3247890"/>
                <a:gd name="connsiteY358" fmla="*/ 559456 h 3247890"/>
                <a:gd name="connsiteX359" fmla="*/ 1110283 w 3247890"/>
                <a:gd name="connsiteY359" fmla="*/ 749865 h 3247890"/>
                <a:gd name="connsiteX360" fmla="*/ 919874 w 3247890"/>
                <a:gd name="connsiteY360" fmla="*/ 698845 h 3247890"/>
                <a:gd name="connsiteX361" fmla="*/ 970894 w 3247890"/>
                <a:gd name="connsiteY361" fmla="*/ 508436 h 3247890"/>
                <a:gd name="connsiteX362" fmla="*/ 1023359 w 3247890"/>
                <a:gd name="connsiteY362" fmla="*/ 490794 h 3247890"/>
                <a:gd name="connsiteX363" fmla="*/ 2667884 w 3247890"/>
                <a:gd name="connsiteY363" fmla="*/ 434816 h 3247890"/>
                <a:gd name="connsiteX364" fmla="*/ 2766447 w 3247890"/>
                <a:gd name="connsiteY364" fmla="*/ 475642 h 3247890"/>
                <a:gd name="connsiteX365" fmla="*/ 2766447 w 3247890"/>
                <a:gd name="connsiteY365" fmla="*/ 672768 h 3247890"/>
                <a:gd name="connsiteX366" fmla="*/ 2569321 w 3247890"/>
                <a:gd name="connsiteY366" fmla="*/ 672768 h 3247890"/>
                <a:gd name="connsiteX367" fmla="*/ 2569321 w 3247890"/>
                <a:gd name="connsiteY367" fmla="*/ 475642 h 3247890"/>
                <a:gd name="connsiteX368" fmla="*/ 2667884 w 3247890"/>
                <a:gd name="connsiteY368" fmla="*/ 434816 h 3247890"/>
                <a:gd name="connsiteX369" fmla="*/ 574205 w 3247890"/>
                <a:gd name="connsiteY369" fmla="*/ 434816 h 3247890"/>
                <a:gd name="connsiteX370" fmla="*/ 672768 w 3247890"/>
                <a:gd name="connsiteY370" fmla="*/ 475642 h 3247890"/>
                <a:gd name="connsiteX371" fmla="*/ 672768 w 3247890"/>
                <a:gd name="connsiteY371" fmla="*/ 672768 h 3247890"/>
                <a:gd name="connsiteX372" fmla="*/ 475642 w 3247890"/>
                <a:gd name="connsiteY372" fmla="*/ 672768 h 3247890"/>
                <a:gd name="connsiteX373" fmla="*/ 475642 w 3247890"/>
                <a:gd name="connsiteY373" fmla="*/ 475642 h 3247890"/>
                <a:gd name="connsiteX374" fmla="*/ 574205 w 3247890"/>
                <a:gd name="connsiteY374" fmla="*/ 434816 h 3247890"/>
                <a:gd name="connsiteX375" fmla="*/ 1897419 w 3247890"/>
                <a:gd name="connsiteY375" fmla="*/ 375856 h 3247890"/>
                <a:gd name="connsiteX376" fmla="*/ 1952662 w 3247890"/>
                <a:gd name="connsiteY376" fmla="*/ 379318 h 3247890"/>
                <a:gd name="connsiteX377" fmla="*/ 2051225 w 3247890"/>
                <a:gd name="connsiteY377" fmla="*/ 550034 h 3247890"/>
                <a:gd name="connsiteX378" fmla="*/ 1880509 w 3247890"/>
                <a:gd name="connsiteY378" fmla="*/ 648597 h 3247890"/>
                <a:gd name="connsiteX379" fmla="*/ 1781946 w 3247890"/>
                <a:gd name="connsiteY379" fmla="*/ 477881 h 3247890"/>
                <a:gd name="connsiteX380" fmla="*/ 1897419 w 3247890"/>
                <a:gd name="connsiteY380" fmla="*/ 375856 h 3247890"/>
                <a:gd name="connsiteX381" fmla="*/ 1338868 w 3247890"/>
                <a:gd name="connsiteY381" fmla="*/ 375855 h 3247890"/>
                <a:gd name="connsiteX382" fmla="*/ 1454341 w 3247890"/>
                <a:gd name="connsiteY382" fmla="*/ 477880 h 3247890"/>
                <a:gd name="connsiteX383" fmla="*/ 1355778 w 3247890"/>
                <a:gd name="connsiteY383" fmla="*/ 648596 h 3247890"/>
                <a:gd name="connsiteX384" fmla="*/ 1185062 w 3247890"/>
                <a:gd name="connsiteY384" fmla="*/ 550033 h 3247890"/>
                <a:gd name="connsiteX385" fmla="*/ 1283625 w 3247890"/>
                <a:gd name="connsiteY385" fmla="*/ 379317 h 3247890"/>
                <a:gd name="connsiteX386" fmla="*/ 1338868 w 3247890"/>
                <a:gd name="connsiteY386" fmla="*/ 375855 h 3247890"/>
                <a:gd name="connsiteX387" fmla="*/ 1618144 w 3247890"/>
                <a:gd name="connsiteY387" fmla="*/ 335280 h 3247890"/>
                <a:gd name="connsiteX388" fmla="*/ 1757533 w 3247890"/>
                <a:gd name="connsiteY388" fmla="*/ 474669 h 3247890"/>
                <a:gd name="connsiteX389" fmla="*/ 1618144 w 3247890"/>
                <a:gd name="connsiteY389" fmla="*/ 614058 h 3247890"/>
                <a:gd name="connsiteX390" fmla="*/ 1478755 w 3247890"/>
                <a:gd name="connsiteY390" fmla="*/ 474669 h 3247890"/>
                <a:gd name="connsiteX391" fmla="*/ 1618144 w 3247890"/>
                <a:gd name="connsiteY391" fmla="*/ 335280 h 3247890"/>
                <a:gd name="connsiteX392" fmla="*/ 870139 w 3247890"/>
                <a:gd name="connsiteY392" fmla="*/ 200677 h 3247890"/>
                <a:gd name="connsiteX393" fmla="*/ 1008083 w 3247890"/>
                <a:gd name="connsiteY393" fmla="*/ 269339 h 3247890"/>
                <a:gd name="connsiteX394" fmla="*/ 957063 w 3247890"/>
                <a:gd name="connsiteY394" fmla="*/ 459748 h 3247890"/>
                <a:gd name="connsiteX395" fmla="*/ 766654 w 3247890"/>
                <a:gd name="connsiteY395" fmla="*/ 408728 h 3247890"/>
                <a:gd name="connsiteX396" fmla="*/ 817674 w 3247890"/>
                <a:gd name="connsiteY396" fmla="*/ 218319 h 3247890"/>
                <a:gd name="connsiteX397" fmla="*/ 870139 w 3247890"/>
                <a:gd name="connsiteY397" fmla="*/ 200677 h 3247890"/>
                <a:gd name="connsiteX398" fmla="*/ 2375140 w 3247890"/>
                <a:gd name="connsiteY398" fmla="*/ 198476 h 3247890"/>
                <a:gd name="connsiteX399" fmla="*/ 2427605 w 3247890"/>
                <a:gd name="connsiteY399" fmla="*/ 216118 h 3247890"/>
                <a:gd name="connsiteX400" fmla="*/ 2478625 w 3247890"/>
                <a:gd name="connsiteY400" fmla="*/ 406527 h 3247890"/>
                <a:gd name="connsiteX401" fmla="*/ 2288216 w 3247890"/>
                <a:gd name="connsiteY401" fmla="*/ 457546 h 3247890"/>
                <a:gd name="connsiteX402" fmla="*/ 2237196 w 3247890"/>
                <a:gd name="connsiteY402" fmla="*/ 267138 h 3247890"/>
                <a:gd name="connsiteX403" fmla="*/ 2375140 w 3247890"/>
                <a:gd name="connsiteY403" fmla="*/ 198476 h 3247890"/>
                <a:gd name="connsiteX404" fmla="*/ 1255590 w 3247890"/>
                <a:gd name="connsiteY404" fmla="*/ 53323 h 3247890"/>
                <a:gd name="connsiteX405" fmla="*/ 1371063 w 3247890"/>
                <a:gd name="connsiteY405" fmla="*/ 155348 h 3247890"/>
                <a:gd name="connsiteX406" fmla="*/ 1272500 w 3247890"/>
                <a:gd name="connsiteY406" fmla="*/ 326063 h 3247890"/>
                <a:gd name="connsiteX407" fmla="*/ 1101784 w 3247890"/>
                <a:gd name="connsiteY407" fmla="*/ 227501 h 3247890"/>
                <a:gd name="connsiteX408" fmla="*/ 1200347 w 3247890"/>
                <a:gd name="connsiteY408" fmla="*/ 56785 h 3247890"/>
                <a:gd name="connsiteX409" fmla="*/ 1255590 w 3247890"/>
                <a:gd name="connsiteY409" fmla="*/ 53323 h 3247890"/>
                <a:gd name="connsiteX410" fmla="*/ 1989109 w 3247890"/>
                <a:gd name="connsiteY410" fmla="*/ 51122 h 3247890"/>
                <a:gd name="connsiteX411" fmla="*/ 2044352 w 3247890"/>
                <a:gd name="connsiteY411" fmla="*/ 54584 h 3247890"/>
                <a:gd name="connsiteX412" fmla="*/ 2142915 w 3247890"/>
                <a:gd name="connsiteY412" fmla="*/ 225300 h 3247890"/>
                <a:gd name="connsiteX413" fmla="*/ 1972199 w 3247890"/>
                <a:gd name="connsiteY413" fmla="*/ 323863 h 3247890"/>
                <a:gd name="connsiteX414" fmla="*/ 1873636 w 3247890"/>
                <a:gd name="connsiteY414" fmla="*/ 153147 h 3247890"/>
                <a:gd name="connsiteX415" fmla="*/ 1989109 w 3247890"/>
                <a:gd name="connsiteY415" fmla="*/ 51122 h 3247890"/>
                <a:gd name="connsiteX416" fmla="*/ 1618144 w 3247890"/>
                <a:gd name="connsiteY416" fmla="*/ 0 h 3247890"/>
                <a:gd name="connsiteX417" fmla="*/ 1757533 w 3247890"/>
                <a:gd name="connsiteY417" fmla="*/ 139389 h 3247890"/>
                <a:gd name="connsiteX418" fmla="*/ 1618144 w 3247890"/>
                <a:gd name="connsiteY418" fmla="*/ 278778 h 3247890"/>
                <a:gd name="connsiteX419" fmla="*/ 1478755 w 3247890"/>
                <a:gd name="connsiteY419" fmla="*/ 139389 h 3247890"/>
                <a:gd name="connsiteX420" fmla="*/ 1618144 w 3247890"/>
                <a:gd name="connsiteY420" fmla="*/ 0 h 3247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</a:cxnLst>
              <a:rect l="l" t="t" r="r" b="b"/>
              <a:pathLst>
                <a:path w="3247890" h="3247890">
                  <a:moveTo>
                    <a:pt x="1618144" y="2969112"/>
                  </a:moveTo>
                  <a:cubicBezTo>
                    <a:pt x="1695126" y="2969112"/>
                    <a:pt x="1757533" y="3031519"/>
                    <a:pt x="1757533" y="3108501"/>
                  </a:cubicBezTo>
                  <a:cubicBezTo>
                    <a:pt x="1757533" y="3185483"/>
                    <a:pt x="1695126" y="3247890"/>
                    <a:pt x="1618144" y="3247890"/>
                  </a:cubicBezTo>
                  <a:cubicBezTo>
                    <a:pt x="1541162" y="3247890"/>
                    <a:pt x="1478755" y="3185483"/>
                    <a:pt x="1478755" y="3108501"/>
                  </a:cubicBezTo>
                  <a:cubicBezTo>
                    <a:pt x="1478755" y="3031519"/>
                    <a:pt x="1541162" y="2969112"/>
                    <a:pt x="1618144" y="2969112"/>
                  </a:cubicBezTo>
                  <a:close/>
                  <a:moveTo>
                    <a:pt x="2024052" y="2921265"/>
                  </a:moveTo>
                  <a:cubicBezTo>
                    <a:pt x="2077853" y="2928756"/>
                    <a:pt x="2124582" y="2967521"/>
                    <a:pt x="2139526" y="3023290"/>
                  </a:cubicBezTo>
                  <a:cubicBezTo>
                    <a:pt x="2159450" y="3097649"/>
                    <a:pt x="2115322" y="3174081"/>
                    <a:pt x="2040963" y="3194006"/>
                  </a:cubicBezTo>
                  <a:cubicBezTo>
                    <a:pt x="1966604" y="3213930"/>
                    <a:pt x="1890171" y="3169802"/>
                    <a:pt x="1870247" y="3095443"/>
                  </a:cubicBezTo>
                  <a:cubicBezTo>
                    <a:pt x="1850322" y="3021084"/>
                    <a:pt x="1894451" y="2944651"/>
                    <a:pt x="1968810" y="2924727"/>
                  </a:cubicBezTo>
                  <a:cubicBezTo>
                    <a:pt x="1987400" y="2919746"/>
                    <a:pt x="2006119" y="2918768"/>
                    <a:pt x="2024052" y="2921265"/>
                  </a:cubicBezTo>
                  <a:close/>
                  <a:moveTo>
                    <a:pt x="1220647" y="2919064"/>
                  </a:moveTo>
                  <a:cubicBezTo>
                    <a:pt x="1238580" y="2916567"/>
                    <a:pt x="1257300" y="2917545"/>
                    <a:pt x="1275889" y="2922526"/>
                  </a:cubicBezTo>
                  <a:cubicBezTo>
                    <a:pt x="1350248" y="2942450"/>
                    <a:pt x="1394377" y="3018883"/>
                    <a:pt x="1374452" y="3093242"/>
                  </a:cubicBezTo>
                  <a:cubicBezTo>
                    <a:pt x="1354528" y="3167601"/>
                    <a:pt x="1278095" y="3211729"/>
                    <a:pt x="1203736" y="3191805"/>
                  </a:cubicBezTo>
                  <a:cubicBezTo>
                    <a:pt x="1129377" y="3171880"/>
                    <a:pt x="1085249" y="3095448"/>
                    <a:pt x="1105173" y="3021089"/>
                  </a:cubicBezTo>
                  <a:cubicBezTo>
                    <a:pt x="1120117" y="2965320"/>
                    <a:pt x="1166846" y="2926555"/>
                    <a:pt x="1220647" y="2919064"/>
                  </a:cubicBezTo>
                  <a:close/>
                  <a:moveTo>
                    <a:pt x="2354695" y="2772003"/>
                  </a:moveTo>
                  <a:cubicBezTo>
                    <a:pt x="2408602" y="2765314"/>
                    <a:pt x="2463772" y="2790663"/>
                    <a:pt x="2492640" y="2840665"/>
                  </a:cubicBezTo>
                  <a:cubicBezTo>
                    <a:pt x="2531131" y="2907333"/>
                    <a:pt x="2508288" y="2992583"/>
                    <a:pt x="2441620" y="3031074"/>
                  </a:cubicBezTo>
                  <a:cubicBezTo>
                    <a:pt x="2374951" y="3069565"/>
                    <a:pt x="2289702" y="3046722"/>
                    <a:pt x="2251211" y="2980054"/>
                  </a:cubicBezTo>
                  <a:cubicBezTo>
                    <a:pt x="2212720" y="2913385"/>
                    <a:pt x="2235562" y="2828136"/>
                    <a:pt x="2302231" y="2789645"/>
                  </a:cubicBezTo>
                  <a:cubicBezTo>
                    <a:pt x="2318898" y="2780022"/>
                    <a:pt x="2336726" y="2774233"/>
                    <a:pt x="2354695" y="2772003"/>
                  </a:cubicBezTo>
                  <a:close/>
                  <a:moveTo>
                    <a:pt x="890584" y="2769802"/>
                  </a:moveTo>
                  <a:cubicBezTo>
                    <a:pt x="908553" y="2772032"/>
                    <a:pt x="926381" y="2777821"/>
                    <a:pt x="943048" y="2787444"/>
                  </a:cubicBezTo>
                  <a:cubicBezTo>
                    <a:pt x="1009717" y="2825935"/>
                    <a:pt x="1032559" y="2911184"/>
                    <a:pt x="994068" y="2977853"/>
                  </a:cubicBezTo>
                  <a:cubicBezTo>
                    <a:pt x="955577" y="3044521"/>
                    <a:pt x="870328" y="3067364"/>
                    <a:pt x="803659" y="3028873"/>
                  </a:cubicBezTo>
                  <a:cubicBezTo>
                    <a:pt x="736991" y="2990382"/>
                    <a:pt x="714148" y="2905132"/>
                    <a:pt x="752639" y="2838464"/>
                  </a:cubicBezTo>
                  <a:cubicBezTo>
                    <a:pt x="781508" y="2788462"/>
                    <a:pt x="836678" y="2763113"/>
                    <a:pt x="890584" y="2769802"/>
                  </a:cubicBezTo>
                  <a:close/>
                  <a:moveTo>
                    <a:pt x="1618144" y="2641452"/>
                  </a:moveTo>
                  <a:cubicBezTo>
                    <a:pt x="1695126" y="2641452"/>
                    <a:pt x="1757533" y="2703859"/>
                    <a:pt x="1757533" y="2780841"/>
                  </a:cubicBezTo>
                  <a:cubicBezTo>
                    <a:pt x="1757533" y="2857823"/>
                    <a:pt x="1695126" y="2920230"/>
                    <a:pt x="1618144" y="2920230"/>
                  </a:cubicBezTo>
                  <a:cubicBezTo>
                    <a:pt x="1541162" y="2920230"/>
                    <a:pt x="1478755" y="2857823"/>
                    <a:pt x="1478755" y="2780841"/>
                  </a:cubicBezTo>
                  <a:cubicBezTo>
                    <a:pt x="1478755" y="2703859"/>
                    <a:pt x="1541162" y="2641452"/>
                    <a:pt x="1618144" y="2641452"/>
                  </a:cubicBezTo>
                  <a:close/>
                  <a:moveTo>
                    <a:pt x="1300537" y="2603448"/>
                  </a:moveTo>
                  <a:cubicBezTo>
                    <a:pt x="1318470" y="2600951"/>
                    <a:pt x="1337190" y="2601929"/>
                    <a:pt x="1355779" y="2606910"/>
                  </a:cubicBezTo>
                  <a:cubicBezTo>
                    <a:pt x="1430138" y="2626834"/>
                    <a:pt x="1474267" y="2703267"/>
                    <a:pt x="1454342" y="2777626"/>
                  </a:cubicBezTo>
                  <a:cubicBezTo>
                    <a:pt x="1434418" y="2851985"/>
                    <a:pt x="1357985" y="2896113"/>
                    <a:pt x="1283626" y="2876189"/>
                  </a:cubicBezTo>
                  <a:cubicBezTo>
                    <a:pt x="1209267" y="2856264"/>
                    <a:pt x="1165139" y="2779832"/>
                    <a:pt x="1185063" y="2705473"/>
                  </a:cubicBezTo>
                  <a:cubicBezTo>
                    <a:pt x="1200007" y="2649704"/>
                    <a:pt x="1246736" y="2610939"/>
                    <a:pt x="1300537" y="2603448"/>
                  </a:cubicBezTo>
                  <a:close/>
                  <a:moveTo>
                    <a:pt x="1935750" y="2603447"/>
                  </a:moveTo>
                  <a:cubicBezTo>
                    <a:pt x="1989551" y="2610938"/>
                    <a:pt x="2036280" y="2649703"/>
                    <a:pt x="2051224" y="2705472"/>
                  </a:cubicBezTo>
                  <a:cubicBezTo>
                    <a:pt x="2071148" y="2779831"/>
                    <a:pt x="2027020" y="2856263"/>
                    <a:pt x="1952661" y="2876188"/>
                  </a:cubicBezTo>
                  <a:cubicBezTo>
                    <a:pt x="1878302" y="2896112"/>
                    <a:pt x="1801869" y="2851984"/>
                    <a:pt x="1781945" y="2777625"/>
                  </a:cubicBezTo>
                  <a:cubicBezTo>
                    <a:pt x="1762020" y="2703266"/>
                    <a:pt x="1806149" y="2626833"/>
                    <a:pt x="1880508" y="2606909"/>
                  </a:cubicBezTo>
                  <a:cubicBezTo>
                    <a:pt x="1899097" y="2601928"/>
                    <a:pt x="1917817" y="2600950"/>
                    <a:pt x="1935750" y="2603447"/>
                  </a:cubicBezTo>
                  <a:close/>
                  <a:moveTo>
                    <a:pt x="2673685" y="2534296"/>
                  </a:moveTo>
                  <a:cubicBezTo>
                    <a:pt x="2709358" y="2534296"/>
                    <a:pt x="2745031" y="2547905"/>
                    <a:pt x="2772248" y="2575122"/>
                  </a:cubicBezTo>
                  <a:cubicBezTo>
                    <a:pt x="2826683" y="2629557"/>
                    <a:pt x="2826683" y="2717814"/>
                    <a:pt x="2772248" y="2772248"/>
                  </a:cubicBezTo>
                  <a:cubicBezTo>
                    <a:pt x="2717814" y="2826683"/>
                    <a:pt x="2629557" y="2826683"/>
                    <a:pt x="2575122" y="2772248"/>
                  </a:cubicBezTo>
                  <a:cubicBezTo>
                    <a:pt x="2520688" y="2717814"/>
                    <a:pt x="2520688" y="2629557"/>
                    <a:pt x="2575122" y="2575122"/>
                  </a:cubicBezTo>
                  <a:cubicBezTo>
                    <a:pt x="2602340" y="2547905"/>
                    <a:pt x="2638012" y="2534296"/>
                    <a:pt x="2673685" y="2534296"/>
                  </a:cubicBezTo>
                  <a:close/>
                  <a:moveTo>
                    <a:pt x="568404" y="2534296"/>
                  </a:moveTo>
                  <a:cubicBezTo>
                    <a:pt x="604077" y="2534296"/>
                    <a:pt x="639750" y="2547905"/>
                    <a:pt x="666967" y="2575122"/>
                  </a:cubicBezTo>
                  <a:cubicBezTo>
                    <a:pt x="721401" y="2629557"/>
                    <a:pt x="721401" y="2717814"/>
                    <a:pt x="666967" y="2772248"/>
                  </a:cubicBezTo>
                  <a:cubicBezTo>
                    <a:pt x="612532" y="2826683"/>
                    <a:pt x="524275" y="2826683"/>
                    <a:pt x="469841" y="2772248"/>
                  </a:cubicBezTo>
                  <a:cubicBezTo>
                    <a:pt x="415406" y="2717814"/>
                    <a:pt x="415406" y="2629557"/>
                    <a:pt x="469841" y="2575122"/>
                  </a:cubicBezTo>
                  <a:cubicBezTo>
                    <a:pt x="497058" y="2547905"/>
                    <a:pt x="532731" y="2534296"/>
                    <a:pt x="568404" y="2534296"/>
                  </a:cubicBezTo>
                  <a:close/>
                  <a:moveTo>
                    <a:pt x="1058830" y="2487999"/>
                  </a:moveTo>
                  <a:cubicBezTo>
                    <a:pt x="1076799" y="2490228"/>
                    <a:pt x="1094627" y="2496018"/>
                    <a:pt x="1111294" y="2505641"/>
                  </a:cubicBezTo>
                  <a:cubicBezTo>
                    <a:pt x="1177963" y="2544132"/>
                    <a:pt x="1200805" y="2629381"/>
                    <a:pt x="1162314" y="2696050"/>
                  </a:cubicBezTo>
                  <a:cubicBezTo>
                    <a:pt x="1123823" y="2762718"/>
                    <a:pt x="1038574" y="2785561"/>
                    <a:pt x="971905" y="2747070"/>
                  </a:cubicBezTo>
                  <a:cubicBezTo>
                    <a:pt x="905237" y="2708579"/>
                    <a:pt x="882394" y="2623329"/>
                    <a:pt x="920885" y="2556661"/>
                  </a:cubicBezTo>
                  <a:cubicBezTo>
                    <a:pt x="949754" y="2506659"/>
                    <a:pt x="1004923" y="2481310"/>
                    <a:pt x="1058830" y="2487999"/>
                  </a:cubicBezTo>
                  <a:close/>
                  <a:moveTo>
                    <a:pt x="2176445" y="2487998"/>
                  </a:moveTo>
                  <a:cubicBezTo>
                    <a:pt x="2230352" y="2481309"/>
                    <a:pt x="2285521" y="2506658"/>
                    <a:pt x="2314390" y="2556660"/>
                  </a:cubicBezTo>
                  <a:cubicBezTo>
                    <a:pt x="2352881" y="2623328"/>
                    <a:pt x="2330038" y="2708578"/>
                    <a:pt x="2263370" y="2747069"/>
                  </a:cubicBezTo>
                  <a:cubicBezTo>
                    <a:pt x="2196701" y="2785560"/>
                    <a:pt x="2111452" y="2762717"/>
                    <a:pt x="2072961" y="2696049"/>
                  </a:cubicBezTo>
                  <a:cubicBezTo>
                    <a:pt x="2034470" y="2629380"/>
                    <a:pt x="2057312" y="2544131"/>
                    <a:pt x="2123981" y="2505640"/>
                  </a:cubicBezTo>
                  <a:cubicBezTo>
                    <a:pt x="2140648" y="2496017"/>
                    <a:pt x="2158476" y="2490227"/>
                    <a:pt x="2176445" y="2487998"/>
                  </a:cubicBezTo>
                  <a:close/>
                  <a:moveTo>
                    <a:pt x="2433499" y="2303721"/>
                  </a:moveTo>
                  <a:cubicBezTo>
                    <a:pt x="2469172" y="2303721"/>
                    <a:pt x="2504845" y="2317330"/>
                    <a:pt x="2532062" y="2344547"/>
                  </a:cubicBezTo>
                  <a:cubicBezTo>
                    <a:pt x="2586497" y="2398982"/>
                    <a:pt x="2586497" y="2487239"/>
                    <a:pt x="2532062" y="2541673"/>
                  </a:cubicBezTo>
                  <a:cubicBezTo>
                    <a:pt x="2477628" y="2596108"/>
                    <a:pt x="2389371" y="2596108"/>
                    <a:pt x="2334936" y="2541673"/>
                  </a:cubicBezTo>
                  <a:cubicBezTo>
                    <a:pt x="2280502" y="2487239"/>
                    <a:pt x="2280502" y="2398982"/>
                    <a:pt x="2334936" y="2344547"/>
                  </a:cubicBezTo>
                  <a:cubicBezTo>
                    <a:pt x="2362154" y="2317330"/>
                    <a:pt x="2397826" y="2303721"/>
                    <a:pt x="2433499" y="2303721"/>
                  </a:cubicBezTo>
                  <a:close/>
                  <a:moveTo>
                    <a:pt x="802789" y="2303721"/>
                  </a:moveTo>
                  <a:cubicBezTo>
                    <a:pt x="838462" y="2303721"/>
                    <a:pt x="874135" y="2317330"/>
                    <a:pt x="901352" y="2344547"/>
                  </a:cubicBezTo>
                  <a:cubicBezTo>
                    <a:pt x="955786" y="2398982"/>
                    <a:pt x="955786" y="2487239"/>
                    <a:pt x="901352" y="2541673"/>
                  </a:cubicBezTo>
                  <a:cubicBezTo>
                    <a:pt x="846917" y="2596108"/>
                    <a:pt x="758660" y="2596108"/>
                    <a:pt x="704226" y="2541673"/>
                  </a:cubicBezTo>
                  <a:cubicBezTo>
                    <a:pt x="649791" y="2487239"/>
                    <a:pt x="649791" y="2398982"/>
                    <a:pt x="704226" y="2344547"/>
                  </a:cubicBezTo>
                  <a:cubicBezTo>
                    <a:pt x="731443" y="2317330"/>
                    <a:pt x="767116" y="2303721"/>
                    <a:pt x="802789" y="2303721"/>
                  </a:cubicBezTo>
                  <a:close/>
                  <a:moveTo>
                    <a:pt x="1618144" y="2290932"/>
                  </a:moveTo>
                  <a:cubicBezTo>
                    <a:pt x="1695126" y="2290932"/>
                    <a:pt x="1757533" y="2353339"/>
                    <a:pt x="1757533" y="2430321"/>
                  </a:cubicBezTo>
                  <a:cubicBezTo>
                    <a:pt x="1757533" y="2507303"/>
                    <a:pt x="1695126" y="2569710"/>
                    <a:pt x="1618144" y="2569710"/>
                  </a:cubicBezTo>
                  <a:cubicBezTo>
                    <a:pt x="1541162" y="2569710"/>
                    <a:pt x="1478755" y="2507303"/>
                    <a:pt x="1478755" y="2430321"/>
                  </a:cubicBezTo>
                  <a:cubicBezTo>
                    <a:pt x="1478755" y="2353339"/>
                    <a:pt x="1541162" y="2290932"/>
                    <a:pt x="1618144" y="2290932"/>
                  </a:cubicBezTo>
                  <a:close/>
                  <a:moveTo>
                    <a:pt x="1922184" y="2232309"/>
                  </a:moveTo>
                  <a:cubicBezTo>
                    <a:pt x="1976497" y="2233208"/>
                    <a:pt x="2027590" y="2266008"/>
                    <a:pt x="2049198" y="2319548"/>
                  </a:cubicBezTo>
                  <a:cubicBezTo>
                    <a:pt x="2078009" y="2390935"/>
                    <a:pt x="2043494" y="2472163"/>
                    <a:pt x="1972107" y="2500975"/>
                  </a:cubicBezTo>
                  <a:cubicBezTo>
                    <a:pt x="1900720" y="2529786"/>
                    <a:pt x="1819492" y="2495271"/>
                    <a:pt x="1790681" y="2423884"/>
                  </a:cubicBezTo>
                  <a:cubicBezTo>
                    <a:pt x="1761869" y="2352497"/>
                    <a:pt x="1796384" y="2271269"/>
                    <a:pt x="1867771" y="2242457"/>
                  </a:cubicBezTo>
                  <a:cubicBezTo>
                    <a:pt x="1885618" y="2235255"/>
                    <a:pt x="1904080" y="2232010"/>
                    <a:pt x="1922184" y="2232309"/>
                  </a:cubicBezTo>
                  <a:close/>
                  <a:moveTo>
                    <a:pt x="2923548" y="2229317"/>
                  </a:moveTo>
                  <a:cubicBezTo>
                    <a:pt x="2941517" y="2231546"/>
                    <a:pt x="2959346" y="2237336"/>
                    <a:pt x="2976013" y="2246959"/>
                  </a:cubicBezTo>
                  <a:cubicBezTo>
                    <a:pt x="3042681" y="2285450"/>
                    <a:pt x="3065524" y="2370699"/>
                    <a:pt x="3027033" y="2437368"/>
                  </a:cubicBezTo>
                  <a:cubicBezTo>
                    <a:pt x="2988542" y="2504036"/>
                    <a:pt x="2903292" y="2526879"/>
                    <a:pt x="2836624" y="2488388"/>
                  </a:cubicBezTo>
                  <a:cubicBezTo>
                    <a:pt x="2769955" y="2449897"/>
                    <a:pt x="2747113" y="2364647"/>
                    <a:pt x="2785604" y="2297979"/>
                  </a:cubicBezTo>
                  <a:cubicBezTo>
                    <a:pt x="2814472" y="2247977"/>
                    <a:pt x="2869642" y="2222628"/>
                    <a:pt x="2923548" y="2229317"/>
                  </a:cubicBezTo>
                  <a:close/>
                  <a:moveTo>
                    <a:pt x="1307448" y="2228938"/>
                  </a:moveTo>
                  <a:cubicBezTo>
                    <a:pt x="1325555" y="2228837"/>
                    <a:pt x="1343980" y="2232284"/>
                    <a:pt x="1361746" y="2239683"/>
                  </a:cubicBezTo>
                  <a:cubicBezTo>
                    <a:pt x="1432813" y="2269275"/>
                    <a:pt x="1466435" y="2350877"/>
                    <a:pt x="1436842" y="2421944"/>
                  </a:cubicBezTo>
                  <a:cubicBezTo>
                    <a:pt x="1407250" y="2493011"/>
                    <a:pt x="1325648" y="2526632"/>
                    <a:pt x="1254581" y="2497040"/>
                  </a:cubicBezTo>
                  <a:cubicBezTo>
                    <a:pt x="1183514" y="2467447"/>
                    <a:pt x="1149892" y="2385845"/>
                    <a:pt x="1179485" y="2314778"/>
                  </a:cubicBezTo>
                  <a:cubicBezTo>
                    <a:pt x="1201680" y="2261478"/>
                    <a:pt x="1253129" y="2229241"/>
                    <a:pt x="1307448" y="2228938"/>
                  </a:cubicBezTo>
                  <a:close/>
                  <a:moveTo>
                    <a:pt x="321151" y="2227116"/>
                  </a:moveTo>
                  <a:cubicBezTo>
                    <a:pt x="375057" y="2220427"/>
                    <a:pt x="430227" y="2245776"/>
                    <a:pt x="459095" y="2295778"/>
                  </a:cubicBezTo>
                  <a:cubicBezTo>
                    <a:pt x="497586" y="2362446"/>
                    <a:pt x="474744" y="2447696"/>
                    <a:pt x="408075" y="2486187"/>
                  </a:cubicBezTo>
                  <a:cubicBezTo>
                    <a:pt x="341407" y="2524678"/>
                    <a:pt x="256157" y="2501835"/>
                    <a:pt x="217666" y="2435167"/>
                  </a:cubicBezTo>
                  <a:cubicBezTo>
                    <a:pt x="179175" y="2368498"/>
                    <a:pt x="202018" y="2283249"/>
                    <a:pt x="268686" y="2244758"/>
                  </a:cubicBezTo>
                  <a:cubicBezTo>
                    <a:pt x="285353" y="2235135"/>
                    <a:pt x="303182" y="2229345"/>
                    <a:pt x="321151" y="2227116"/>
                  </a:cubicBezTo>
                  <a:close/>
                  <a:moveTo>
                    <a:pt x="2633975" y="2065940"/>
                  </a:moveTo>
                  <a:cubicBezTo>
                    <a:pt x="2651944" y="2068169"/>
                    <a:pt x="2669773" y="2073959"/>
                    <a:pt x="2686440" y="2083582"/>
                  </a:cubicBezTo>
                  <a:cubicBezTo>
                    <a:pt x="2753108" y="2122073"/>
                    <a:pt x="2775951" y="2207322"/>
                    <a:pt x="2737460" y="2273991"/>
                  </a:cubicBezTo>
                  <a:cubicBezTo>
                    <a:pt x="2698969" y="2340659"/>
                    <a:pt x="2613719" y="2363502"/>
                    <a:pt x="2547051" y="2325011"/>
                  </a:cubicBezTo>
                  <a:cubicBezTo>
                    <a:pt x="2480382" y="2286520"/>
                    <a:pt x="2457540" y="2201270"/>
                    <a:pt x="2496031" y="2134602"/>
                  </a:cubicBezTo>
                  <a:cubicBezTo>
                    <a:pt x="2524899" y="2084600"/>
                    <a:pt x="2580069" y="2059251"/>
                    <a:pt x="2633975" y="2065940"/>
                  </a:cubicBezTo>
                  <a:close/>
                  <a:moveTo>
                    <a:pt x="601300" y="2065939"/>
                  </a:moveTo>
                  <a:cubicBezTo>
                    <a:pt x="655206" y="2059250"/>
                    <a:pt x="710376" y="2084599"/>
                    <a:pt x="739244" y="2134601"/>
                  </a:cubicBezTo>
                  <a:cubicBezTo>
                    <a:pt x="777735" y="2201269"/>
                    <a:pt x="754893" y="2286519"/>
                    <a:pt x="688224" y="2325010"/>
                  </a:cubicBezTo>
                  <a:cubicBezTo>
                    <a:pt x="621556" y="2363501"/>
                    <a:pt x="536306" y="2340658"/>
                    <a:pt x="497815" y="2273990"/>
                  </a:cubicBezTo>
                  <a:cubicBezTo>
                    <a:pt x="459324" y="2207321"/>
                    <a:pt x="482167" y="2122072"/>
                    <a:pt x="548835" y="2083581"/>
                  </a:cubicBezTo>
                  <a:cubicBezTo>
                    <a:pt x="565502" y="2073958"/>
                    <a:pt x="583331" y="2068168"/>
                    <a:pt x="601300" y="2065939"/>
                  </a:cubicBezTo>
                  <a:close/>
                  <a:moveTo>
                    <a:pt x="2188338" y="2054750"/>
                  </a:moveTo>
                  <a:cubicBezTo>
                    <a:pt x="2224011" y="2054750"/>
                    <a:pt x="2259684" y="2068359"/>
                    <a:pt x="2286901" y="2095576"/>
                  </a:cubicBezTo>
                  <a:cubicBezTo>
                    <a:pt x="2341336" y="2150011"/>
                    <a:pt x="2341336" y="2238268"/>
                    <a:pt x="2286901" y="2292702"/>
                  </a:cubicBezTo>
                  <a:cubicBezTo>
                    <a:pt x="2232467" y="2347137"/>
                    <a:pt x="2144210" y="2347137"/>
                    <a:pt x="2089775" y="2292702"/>
                  </a:cubicBezTo>
                  <a:cubicBezTo>
                    <a:pt x="2035341" y="2238268"/>
                    <a:pt x="2035341" y="2150011"/>
                    <a:pt x="2089775" y="2095576"/>
                  </a:cubicBezTo>
                  <a:cubicBezTo>
                    <a:pt x="2116993" y="2068359"/>
                    <a:pt x="2152665" y="2054750"/>
                    <a:pt x="2188338" y="2054750"/>
                  </a:cubicBezTo>
                  <a:close/>
                  <a:moveTo>
                    <a:pt x="1047950" y="2054750"/>
                  </a:moveTo>
                  <a:cubicBezTo>
                    <a:pt x="1083623" y="2054750"/>
                    <a:pt x="1119296" y="2068359"/>
                    <a:pt x="1146513" y="2095576"/>
                  </a:cubicBezTo>
                  <a:cubicBezTo>
                    <a:pt x="1200947" y="2150011"/>
                    <a:pt x="1200947" y="2238268"/>
                    <a:pt x="1146513" y="2292702"/>
                  </a:cubicBezTo>
                  <a:cubicBezTo>
                    <a:pt x="1092078" y="2347137"/>
                    <a:pt x="1003821" y="2347137"/>
                    <a:pt x="949387" y="2292702"/>
                  </a:cubicBezTo>
                  <a:cubicBezTo>
                    <a:pt x="894952" y="2238268"/>
                    <a:pt x="894952" y="2150011"/>
                    <a:pt x="949387" y="2095576"/>
                  </a:cubicBezTo>
                  <a:cubicBezTo>
                    <a:pt x="976604" y="2068359"/>
                    <a:pt x="1012277" y="2054750"/>
                    <a:pt x="1047950" y="2054750"/>
                  </a:cubicBezTo>
                  <a:close/>
                  <a:moveTo>
                    <a:pt x="1618144" y="1932792"/>
                  </a:moveTo>
                  <a:cubicBezTo>
                    <a:pt x="1695126" y="1932792"/>
                    <a:pt x="1757533" y="1995199"/>
                    <a:pt x="1757533" y="2072181"/>
                  </a:cubicBezTo>
                  <a:cubicBezTo>
                    <a:pt x="1757533" y="2149163"/>
                    <a:pt x="1695126" y="2211570"/>
                    <a:pt x="1618144" y="2211570"/>
                  </a:cubicBezTo>
                  <a:cubicBezTo>
                    <a:pt x="1541162" y="2211570"/>
                    <a:pt x="1478755" y="2149163"/>
                    <a:pt x="1478755" y="2072181"/>
                  </a:cubicBezTo>
                  <a:cubicBezTo>
                    <a:pt x="1478755" y="1995199"/>
                    <a:pt x="1541162" y="1932792"/>
                    <a:pt x="1618144" y="1932792"/>
                  </a:cubicBezTo>
                  <a:close/>
                  <a:moveTo>
                    <a:pt x="3044452" y="1870826"/>
                  </a:moveTo>
                  <a:cubicBezTo>
                    <a:pt x="3062386" y="1868329"/>
                    <a:pt x="3081105" y="1869307"/>
                    <a:pt x="3099695" y="1874288"/>
                  </a:cubicBezTo>
                  <a:cubicBezTo>
                    <a:pt x="3174054" y="1894212"/>
                    <a:pt x="3218182" y="1970645"/>
                    <a:pt x="3198258" y="2045004"/>
                  </a:cubicBezTo>
                  <a:cubicBezTo>
                    <a:pt x="3178333" y="2119363"/>
                    <a:pt x="3101901" y="2163491"/>
                    <a:pt x="3027542" y="2143567"/>
                  </a:cubicBezTo>
                  <a:cubicBezTo>
                    <a:pt x="2953183" y="2123642"/>
                    <a:pt x="2909054" y="2047209"/>
                    <a:pt x="2928979" y="1972851"/>
                  </a:cubicBezTo>
                  <a:cubicBezTo>
                    <a:pt x="2943922" y="1917081"/>
                    <a:pt x="2990651" y="1878317"/>
                    <a:pt x="3044452" y="1870826"/>
                  </a:cubicBezTo>
                  <a:close/>
                  <a:moveTo>
                    <a:pt x="200827" y="1868625"/>
                  </a:moveTo>
                  <a:cubicBezTo>
                    <a:pt x="254628" y="1876116"/>
                    <a:pt x="301357" y="1914880"/>
                    <a:pt x="316300" y="1970650"/>
                  </a:cubicBezTo>
                  <a:cubicBezTo>
                    <a:pt x="336225" y="2045008"/>
                    <a:pt x="292096" y="2121441"/>
                    <a:pt x="217737" y="2141366"/>
                  </a:cubicBezTo>
                  <a:cubicBezTo>
                    <a:pt x="143379" y="2161290"/>
                    <a:pt x="66946" y="2117162"/>
                    <a:pt x="47021" y="2042803"/>
                  </a:cubicBezTo>
                  <a:cubicBezTo>
                    <a:pt x="27097" y="1968444"/>
                    <a:pt x="71225" y="1892011"/>
                    <a:pt x="145584" y="1872087"/>
                  </a:cubicBezTo>
                  <a:cubicBezTo>
                    <a:pt x="164174" y="1867106"/>
                    <a:pt x="182893" y="1866128"/>
                    <a:pt x="200827" y="1868625"/>
                  </a:cubicBezTo>
                  <a:close/>
                  <a:moveTo>
                    <a:pt x="1935095" y="1801507"/>
                  </a:moveTo>
                  <a:cubicBezTo>
                    <a:pt x="1970768" y="1801507"/>
                    <a:pt x="2006441" y="1815116"/>
                    <a:pt x="2033658" y="1842333"/>
                  </a:cubicBezTo>
                  <a:cubicBezTo>
                    <a:pt x="2088093" y="1896768"/>
                    <a:pt x="2088093" y="1985025"/>
                    <a:pt x="2033658" y="2039459"/>
                  </a:cubicBezTo>
                  <a:cubicBezTo>
                    <a:pt x="1979224" y="2093894"/>
                    <a:pt x="1890967" y="2093894"/>
                    <a:pt x="1836532" y="2039459"/>
                  </a:cubicBezTo>
                  <a:cubicBezTo>
                    <a:pt x="1782098" y="1985025"/>
                    <a:pt x="1782098" y="1896768"/>
                    <a:pt x="1836532" y="1842333"/>
                  </a:cubicBezTo>
                  <a:cubicBezTo>
                    <a:pt x="1863750" y="1815116"/>
                    <a:pt x="1899422" y="1801507"/>
                    <a:pt x="1935095" y="1801507"/>
                  </a:cubicBezTo>
                  <a:close/>
                  <a:moveTo>
                    <a:pt x="1301193" y="1801507"/>
                  </a:moveTo>
                  <a:cubicBezTo>
                    <a:pt x="1336866" y="1801507"/>
                    <a:pt x="1372539" y="1815116"/>
                    <a:pt x="1399756" y="1842333"/>
                  </a:cubicBezTo>
                  <a:cubicBezTo>
                    <a:pt x="1454190" y="1896768"/>
                    <a:pt x="1454190" y="1985025"/>
                    <a:pt x="1399756" y="2039459"/>
                  </a:cubicBezTo>
                  <a:cubicBezTo>
                    <a:pt x="1345321" y="2093894"/>
                    <a:pt x="1257064" y="2093894"/>
                    <a:pt x="1202630" y="2039459"/>
                  </a:cubicBezTo>
                  <a:cubicBezTo>
                    <a:pt x="1148195" y="1985025"/>
                    <a:pt x="1148195" y="1896768"/>
                    <a:pt x="1202630" y="1842333"/>
                  </a:cubicBezTo>
                  <a:cubicBezTo>
                    <a:pt x="1229847" y="1815116"/>
                    <a:pt x="1265520" y="1801507"/>
                    <a:pt x="1301193" y="1801507"/>
                  </a:cubicBezTo>
                  <a:close/>
                  <a:moveTo>
                    <a:pt x="2361845" y="1794502"/>
                  </a:moveTo>
                  <a:cubicBezTo>
                    <a:pt x="2379951" y="1794401"/>
                    <a:pt x="2398376" y="1797848"/>
                    <a:pt x="2416143" y="1805247"/>
                  </a:cubicBezTo>
                  <a:cubicBezTo>
                    <a:pt x="2487210" y="1834839"/>
                    <a:pt x="2520832" y="1916441"/>
                    <a:pt x="2491239" y="1987508"/>
                  </a:cubicBezTo>
                  <a:cubicBezTo>
                    <a:pt x="2461646" y="2058575"/>
                    <a:pt x="2380044" y="2092196"/>
                    <a:pt x="2308978" y="2062604"/>
                  </a:cubicBezTo>
                  <a:cubicBezTo>
                    <a:pt x="2237911" y="2033011"/>
                    <a:pt x="2204289" y="1951409"/>
                    <a:pt x="2233882" y="1880342"/>
                  </a:cubicBezTo>
                  <a:cubicBezTo>
                    <a:pt x="2256076" y="1827042"/>
                    <a:pt x="2307526" y="1794805"/>
                    <a:pt x="2361845" y="1794502"/>
                  </a:cubicBezTo>
                  <a:close/>
                  <a:moveTo>
                    <a:pt x="2712774" y="1788093"/>
                  </a:moveTo>
                  <a:cubicBezTo>
                    <a:pt x="2730708" y="1785596"/>
                    <a:pt x="2749427" y="1786574"/>
                    <a:pt x="2768017" y="1791555"/>
                  </a:cubicBezTo>
                  <a:cubicBezTo>
                    <a:pt x="2842376" y="1811479"/>
                    <a:pt x="2886504" y="1887912"/>
                    <a:pt x="2866580" y="1962271"/>
                  </a:cubicBezTo>
                  <a:cubicBezTo>
                    <a:pt x="2846655" y="2036630"/>
                    <a:pt x="2770223" y="2080758"/>
                    <a:pt x="2695864" y="2060834"/>
                  </a:cubicBezTo>
                  <a:cubicBezTo>
                    <a:pt x="2621505" y="2040909"/>
                    <a:pt x="2577376" y="1964476"/>
                    <a:pt x="2597301" y="1890118"/>
                  </a:cubicBezTo>
                  <a:cubicBezTo>
                    <a:pt x="2612244" y="1834348"/>
                    <a:pt x="2658973" y="1795584"/>
                    <a:pt x="2712774" y="1788093"/>
                  </a:cubicBezTo>
                  <a:close/>
                  <a:moveTo>
                    <a:pt x="523513" y="1788092"/>
                  </a:moveTo>
                  <a:cubicBezTo>
                    <a:pt x="577314" y="1795583"/>
                    <a:pt x="624043" y="1834347"/>
                    <a:pt x="638986" y="1890117"/>
                  </a:cubicBezTo>
                  <a:cubicBezTo>
                    <a:pt x="658911" y="1964475"/>
                    <a:pt x="614782" y="2040908"/>
                    <a:pt x="540423" y="2060833"/>
                  </a:cubicBezTo>
                  <a:cubicBezTo>
                    <a:pt x="466065" y="2080757"/>
                    <a:pt x="389632" y="2036629"/>
                    <a:pt x="369707" y="1962270"/>
                  </a:cubicBezTo>
                  <a:cubicBezTo>
                    <a:pt x="349783" y="1887911"/>
                    <a:pt x="393911" y="1811478"/>
                    <a:pt x="468270" y="1791554"/>
                  </a:cubicBezTo>
                  <a:cubicBezTo>
                    <a:pt x="486860" y="1786573"/>
                    <a:pt x="505579" y="1785595"/>
                    <a:pt x="523513" y="1788092"/>
                  </a:cubicBezTo>
                  <a:close/>
                  <a:moveTo>
                    <a:pt x="872618" y="1786333"/>
                  </a:moveTo>
                  <a:cubicBezTo>
                    <a:pt x="926930" y="1787232"/>
                    <a:pt x="978023" y="1820032"/>
                    <a:pt x="999631" y="1873572"/>
                  </a:cubicBezTo>
                  <a:cubicBezTo>
                    <a:pt x="1028443" y="1944959"/>
                    <a:pt x="993928" y="2026187"/>
                    <a:pt x="922541" y="2054999"/>
                  </a:cubicBezTo>
                  <a:cubicBezTo>
                    <a:pt x="851154" y="2083810"/>
                    <a:pt x="769926" y="2049295"/>
                    <a:pt x="741114" y="1977908"/>
                  </a:cubicBezTo>
                  <a:cubicBezTo>
                    <a:pt x="712303" y="1906521"/>
                    <a:pt x="746818" y="1825293"/>
                    <a:pt x="818205" y="1796481"/>
                  </a:cubicBezTo>
                  <a:cubicBezTo>
                    <a:pt x="836052" y="1789279"/>
                    <a:pt x="854514" y="1786034"/>
                    <a:pt x="872618" y="1786333"/>
                  </a:cubicBezTo>
                  <a:close/>
                  <a:moveTo>
                    <a:pt x="2771230" y="1488366"/>
                  </a:moveTo>
                  <a:cubicBezTo>
                    <a:pt x="2848212" y="1488366"/>
                    <a:pt x="2910619" y="1550773"/>
                    <a:pt x="2910619" y="1627755"/>
                  </a:cubicBezTo>
                  <a:cubicBezTo>
                    <a:pt x="2910619" y="1704737"/>
                    <a:pt x="2848212" y="1767144"/>
                    <a:pt x="2771230" y="1767144"/>
                  </a:cubicBezTo>
                  <a:cubicBezTo>
                    <a:pt x="2694248" y="1767144"/>
                    <a:pt x="2631841" y="1704737"/>
                    <a:pt x="2631841" y="1627755"/>
                  </a:cubicBezTo>
                  <a:cubicBezTo>
                    <a:pt x="2631841" y="1550773"/>
                    <a:pt x="2694248" y="1488366"/>
                    <a:pt x="2771230" y="1488366"/>
                  </a:cubicBezTo>
                  <a:close/>
                  <a:moveTo>
                    <a:pt x="465058" y="1488366"/>
                  </a:moveTo>
                  <a:cubicBezTo>
                    <a:pt x="542040" y="1488366"/>
                    <a:pt x="604447" y="1550773"/>
                    <a:pt x="604447" y="1627755"/>
                  </a:cubicBezTo>
                  <a:cubicBezTo>
                    <a:pt x="604447" y="1704737"/>
                    <a:pt x="542040" y="1767144"/>
                    <a:pt x="465058" y="1767144"/>
                  </a:cubicBezTo>
                  <a:cubicBezTo>
                    <a:pt x="388076" y="1767144"/>
                    <a:pt x="325669" y="1704737"/>
                    <a:pt x="325669" y="1627755"/>
                  </a:cubicBezTo>
                  <a:cubicBezTo>
                    <a:pt x="325669" y="1550773"/>
                    <a:pt x="388076" y="1488366"/>
                    <a:pt x="465058" y="1488366"/>
                  </a:cubicBezTo>
                  <a:close/>
                  <a:moveTo>
                    <a:pt x="3108501" y="1484556"/>
                  </a:moveTo>
                  <a:cubicBezTo>
                    <a:pt x="3185483" y="1484556"/>
                    <a:pt x="3247890" y="1546963"/>
                    <a:pt x="3247890" y="1623945"/>
                  </a:cubicBezTo>
                  <a:cubicBezTo>
                    <a:pt x="3247890" y="1700927"/>
                    <a:pt x="3185483" y="1763334"/>
                    <a:pt x="3108501" y="1763334"/>
                  </a:cubicBezTo>
                  <a:cubicBezTo>
                    <a:pt x="3031519" y="1763334"/>
                    <a:pt x="2969112" y="1700927"/>
                    <a:pt x="2969112" y="1623945"/>
                  </a:cubicBezTo>
                  <a:cubicBezTo>
                    <a:pt x="2969112" y="1546963"/>
                    <a:pt x="3031519" y="1484556"/>
                    <a:pt x="3108501" y="1484556"/>
                  </a:cubicBezTo>
                  <a:close/>
                  <a:moveTo>
                    <a:pt x="2424520" y="1484556"/>
                  </a:moveTo>
                  <a:cubicBezTo>
                    <a:pt x="2501502" y="1484556"/>
                    <a:pt x="2563909" y="1546963"/>
                    <a:pt x="2563909" y="1623945"/>
                  </a:cubicBezTo>
                  <a:cubicBezTo>
                    <a:pt x="2563909" y="1700927"/>
                    <a:pt x="2501502" y="1763334"/>
                    <a:pt x="2424520" y="1763334"/>
                  </a:cubicBezTo>
                  <a:cubicBezTo>
                    <a:pt x="2347538" y="1763334"/>
                    <a:pt x="2285131" y="1700927"/>
                    <a:pt x="2285131" y="1623945"/>
                  </a:cubicBezTo>
                  <a:cubicBezTo>
                    <a:pt x="2285131" y="1546963"/>
                    <a:pt x="2347538" y="1484556"/>
                    <a:pt x="2424520" y="1484556"/>
                  </a:cubicBezTo>
                  <a:close/>
                  <a:moveTo>
                    <a:pt x="2066380" y="1484556"/>
                  </a:moveTo>
                  <a:cubicBezTo>
                    <a:pt x="2143362" y="1484556"/>
                    <a:pt x="2205769" y="1546963"/>
                    <a:pt x="2205769" y="1623945"/>
                  </a:cubicBezTo>
                  <a:cubicBezTo>
                    <a:pt x="2205769" y="1700927"/>
                    <a:pt x="2143362" y="1763334"/>
                    <a:pt x="2066380" y="1763334"/>
                  </a:cubicBezTo>
                  <a:cubicBezTo>
                    <a:pt x="1989398" y="1763334"/>
                    <a:pt x="1926991" y="1700927"/>
                    <a:pt x="1926991" y="1623945"/>
                  </a:cubicBezTo>
                  <a:cubicBezTo>
                    <a:pt x="1926991" y="1546963"/>
                    <a:pt x="1989398" y="1484556"/>
                    <a:pt x="2066380" y="1484556"/>
                  </a:cubicBezTo>
                  <a:close/>
                  <a:moveTo>
                    <a:pt x="1618144" y="1484556"/>
                  </a:moveTo>
                  <a:cubicBezTo>
                    <a:pt x="1695126" y="1484556"/>
                    <a:pt x="1757533" y="1546963"/>
                    <a:pt x="1757533" y="1623945"/>
                  </a:cubicBezTo>
                  <a:cubicBezTo>
                    <a:pt x="1757533" y="1700927"/>
                    <a:pt x="1695126" y="1763334"/>
                    <a:pt x="1618144" y="1763334"/>
                  </a:cubicBezTo>
                  <a:cubicBezTo>
                    <a:pt x="1541162" y="1763334"/>
                    <a:pt x="1478755" y="1700927"/>
                    <a:pt x="1478755" y="1623945"/>
                  </a:cubicBezTo>
                  <a:cubicBezTo>
                    <a:pt x="1478755" y="1546963"/>
                    <a:pt x="1541162" y="1484556"/>
                    <a:pt x="1618144" y="1484556"/>
                  </a:cubicBezTo>
                  <a:close/>
                  <a:moveTo>
                    <a:pt x="1169908" y="1484556"/>
                  </a:moveTo>
                  <a:cubicBezTo>
                    <a:pt x="1246890" y="1484556"/>
                    <a:pt x="1309297" y="1546963"/>
                    <a:pt x="1309297" y="1623945"/>
                  </a:cubicBezTo>
                  <a:cubicBezTo>
                    <a:pt x="1309297" y="1700927"/>
                    <a:pt x="1246890" y="1763334"/>
                    <a:pt x="1169908" y="1763334"/>
                  </a:cubicBezTo>
                  <a:cubicBezTo>
                    <a:pt x="1092926" y="1763334"/>
                    <a:pt x="1030519" y="1700927"/>
                    <a:pt x="1030519" y="1623945"/>
                  </a:cubicBezTo>
                  <a:cubicBezTo>
                    <a:pt x="1030519" y="1546963"/>
                    <a:pt x="1092926" y="1484556"/>
                    <a:pt x="1169908" y="1484556"/>
                  </a:cubicBezTo>
                  <a:close/>
                  <a:moveTo>
                    <a:pt x="811768" y="1484556"/>
                  </a:moveTo>
                  <a:cubicBezTo>
                    <a:pt x="888750" y="1484556"/>
                    <a:pt x="951157" y="1546963"/>
                    <a:pt x="951157" y="1623945"/>
                  </a:cubicBezTo>
                  <a:cubicBezTo>
                    <a:pt x="951157" y="1700927"/>
                    <a:pt x="888750" y="1763334"/>
                    <a:pt x="811768" y="1763334"/>
                  </a:cubicBezTo>
                  <a:cubicBezTo>
                    <a:pt x="734786" y="1763334"/>
                    <a:pt x="672379" y="1700927"/>
                    <a:pt x="672379" y="1623945"/>
                  </a:cubicBezTo>
                  <a:cubicBezTo>
                    <a:pt x="672379" y="1546963"/>
                    <a:pt x="734786" y="1484556"/>
                    <a:pt x="811768" y="1484556"/>
                  </a:cubicBezTo>
                  <a:close/>
                  <a:moveTo>
                    <a:pt x="139389" y="1484556"/>
                  </a:moveTo>
                  <a:cubicBezTo>
                    <a:pt x="216371" y="1484556"/>
                    <a:pt x="278778" y="1546963"/>
                    <a:pt x="278778" y="1623945"/>
                  </a:cubicBezTo>
                  <a:cubicBezTo>
                    <a:pt x="278778" y="1700927"/>
                    <a:pt x="216371" y="1763334"/>
                    <a:pt x="139389" y="1763334"/>
                  </a:cubicBezTo>
                  <a:cubicBezTo>
                    <a:pt x="62407" y="1763334"/>
                    <a:pt x="0" y="1700927"/>
                    <a:pt x="0" y="1623945"/>
                  </a:cubicBezTo>
                  <a:cubicBezTo>
                    <a:pt x="0" y="1546963"/>
                    <a:pt x="62407" y="1484556"/>
                    <a:pt x="139389" y="1484556"/>
                  </a:cubicBezTo>
                  <a:close/>
                  <a:moveTo>
                    <a:pt x="485182" y="1191211"/>
                  </a:moveTo>
                  <a:cubicBezTo>
                    <a:pt x="503115" y="1188714"/>
                    <a:pt x="521835" y="1189692"/>
                    <a:pt x="540424" y="1194673"/>
                  </a:cubicBezTo>
                  <a:cubicBezTo>
                    <a:pt x="614783" y="1214597"/>
                    <a:pt x="658912" y="1291030"/>
                    <a:pt x="638987" y="1365389"/>
                  </a:cubicBezTo>
                  <a:cubicBezTo>
                    <a:pt x="619063" y="1439748"/>
                    <a:pt x="542630" y="1483876"/>
                    <a:pt x="468271" y="1463952"/>
                  </a:cubicBezTo>
                  <a:cubicBezTo>
                    <a:pt x="393912" y="1444027"/>
                    <a:pt x="349784" y="1367594"/>
                    <a:pt x="369708" y="1293236"/>
                  </a:cubicBezTo>
                  <a:cubicBezTo>
                    <a:pt x="384652" y="1237466"/>
                    <a:pt x="431381" y="1198702"/>
                    <a:pt x="485182" y="1191211"/>
                  </a:cubicBezTo>
                  <a:close/>
                  <a:moveTo>
                    <a:pt x="2751105" y="1191210"/>
                  </a:moveTo>
                  <a:cubicBezTo>
                    <a:pt x="2804906" y="1198701"/>
                    <a:pt x="2851635" y="1237465"/>
                    <a:pt x="2866579" y="1293235"/>
                  </a:cubicBezTo>
                  <a:cubicBezTo>
                    <a:pt x="2886503" y="1367593"/>
                    <a:pt x="2842375" y="1444026"/>
                    <a:pt x="2768016" y="1463951"/>
                  </a:cubicBezTo>
                  <a:cubicBezTo>
                    <a:pt x="2693657" y="1483875"/>
                    <a:pt x="2617224" y="1439747"/>
                    <a:pt x="2597300" y="1365388"/>
                  </a:cubicBezTo>
                  <a:cubicBezTo>
                    <a:pt x="2577375" y="1291029"/>
                    <a:pt x="2621504" y="1214596"/>
                    <a:pt x="2695863" y="1194672"/>
                  </a:cubicBezTo>
                  <a:cubicBezTo>
                    <a:pt x="2714452" y="1189691"/>
                    <a:pt x="2733172" y="1188713"/>
                    <a:pt x="2751105" y="1191210"/>
                  </a:cubicBezTo>
                  <a:close/>
                  <a:moveTo>
                    <a:pt x="2368160" y="1182743"/>
                  </a:moveTo>
                  <a:cubicBezTo>
                    <a:pt x="2422473" y="1183642"/>
                    <a:pt x="2473565" y="1216442"/>
                    <a:pt x="2495174" y="1269982"/>
                  </a:cubicBezTo>
                  <a:cubicBezTo>
                    <a:pt x="2523985" y="1341369"/>
                    <a:pt x="2489470" y="1422597"/>
                    <a:pt x="2418083" y="1451409"/>
                  </a:cubicBezTo>
                  <a:cubicBezTo>
                    <a:pt x="2346696" y="1480220"/>
                    <a:pt x="2265468" y="1445705"/>
                    <a:pt x="2236657" y="1374318"/>
                  </a:cubicBezTo>
                  <a:cubicBezTo>
                    <a:pt x="2207845" y="1302931"/>
                    <a:pt x="2242360" y="1221703"/>
                    <a:pt x="2313747" y="1192891"/>
                  </a:cubicBezTo>
                  <a:cubicBezTo>
                    <a:pt x="2331594" y="1185689"/>
                    <a:pt x="2350056" y="1182444"/>
                    <a:pt x="2368160" y="1182743"/>
                  </a:cubicBezTo>
                  <a:close/>
                  <a:moveTo>
                    <a:pt x="873012" y="1174542"/>
                  </a:moveTo>
                  <a:cubicBezTo>
                    <a:pt x="891119" y="1174441"/>
                    <a:pt x="909544" y="1177888"/>
                    <a:pt x="927310" y="1185287"/>
                  </a:cubicBezTo>
                  <a:cubicBezTo>
                    <a:pt x="998377" y="1214879"/>
                    <a:pt x="1031999" y="1296481"/>
                    <a:pt x="1002406" y="1367548"/>
                  </a:cubicBezTo>
                  <a:cubicBezTo>
                    <a:pt x="972814" y="1438615"/>
                    <a:pt x="891212" y="1472236"/>
                    <a:pt x="820145" y="1442644"/>
                  </a:cubicBezTo>
                  <a:cubicBezTo>
                    <a:pt x="749078" y="1413051"/>
                    <a:pt x="715457" y="1331449"/>
                    <a:pt x="745049" y="1260382"/>
                  </a:cubicBezTo>
                  <a:cubicBezTo>
                    <a:pt x="767244" y="1207082"/>
                    <a:pt x="818693" y="1174845"/>
                    <a:pt x="873012" y="1174542"/>
                  </a:cubicBezTo>
                  <a:close/>
                  <a:moveTo>
                    <a:pt x="1935095" y="1167605"/>
                  </a:moveTo>
                  <a:cubicBezTo>
                    <a:pt x="1970768" y="1167605"/>
                    <a:pt x="2006441" y="1181214"/>
                    <a:pt x="2033658" y="1208431"/>
                  </a:cubicBezTo>
                  <a:cubicBezTo>
                    <a:pt x="2088093" y="1262866"/>
                    <a:pt x="2088093" y="1351123"/>
                    <a:pt x="2033658" y="1405557"/>
                  </a:cubicBezTo>
                  <a:cubicBezTo>
                    <a:pt x="1979224" y="1459992"/>
                    <a:pt x="1890967" y="1459992"/>
                    <a:pt x="1836532" y="1405557"/>
                  </a:cubicBezTo>
                  <a:cubicBezTo>
                    <a:pt x="1782098" y="1351123"/>
                    <a:pt x="1782098" y="1262866"/>
                    <a:pt x="1836532" y="1208431"/>
                  </a:cubicBezTo>
                  <a:cubicBezTo>
                    <a:pt x="1863750" y="1181214"/>
                    <a:pt x="1899422" y="1167605"/>
                    <a:pt x="1935095" y="1167605"/>
                  </a:cubicBezTo>
                  <a:close/>
                  <a:moveTo>
                    <a:pt x="1301193" y="1167605"/>
                  </a:moveTo>
                  <a:cubicBezTo>
                    <a:pt x="1336866" y="1167605"/>
                    <a:pt x="1372539" y="1181214"/>
                    <a:pt x="1399756" y="1208431"/>
                  </a:cubicBezTo>
                  <a:cubicBezTo>
                    <a:pt x="1454190" y="1262866"/>
                    <a:pt x="1454190" y="1351123"/>
                    <a:pt x="1399756" y="1405557"/>
                  </a:cubicBezTo>
                  <a:cubicBezTo>
                    <a:pt x="1345321" y="1459992"/>
                    <a:pt x="1257064" y="1459992"/>
                    <a:pt x="1202630" y="1405557"/>
                  </a:cubicBezTo>
                  <a:cubicBezTo>
                    <a:pt x="1148195" y="1351123"/>
                    <a:pt x="1148195" y="1262866"/>
                    <a:pt x="1202630" y="1208431"/>
                  </a:cubicBezTo>
                  <a:cubicBezTo>
                    <a:pt x="1229847" y="1181214"/>
                    <a:pt x="1265520" y="1167605"/>
                    <a:pt x="1301193" y="1167605"/>
                  </a:cubicBezTo>
                  <a:close/>
                  <a:moveTo>
                    <a:pt x="176510" y="1102364"/>
                  </a:moveTo>
                  <a:cubicBezTo>
                    <a:pt x="194443" y="1099867"/>
                    <a:pt x="213163" y="1100845"/>
                    <a:pt x="231752" y="1105826"/>
                  </a:cubicBezTo>
                  <a:cubicBezTo>
                    <a:pt x="306111" y="1125750"/>
                    <a:pt x="350240" y="1202183"/>
                    <a:pt x="330315" y="1276542"/>
                  </a:cubicBezTo>
                  <a:cubicBezTo>
                    <a:pt x="310391" y="1350901"/>
                    <a:pt x="233958" y="1395029"/>
                    <a:pt x="159599" y="1375105"/>
                  </a:cubicBezTo>
                  <a:cubicBezTo>
                    <a:pt x="85240" y="1355180"/>
                    <a:pt x="41112" y="1278747"/>
                    <a:pt x="61036" y="1204389"/>
                  </a:cubicBezTo>
                  <a:cubicBezTo>
                    <a:pt x="75980" y="1148619"/>
                    <a:pt x="122709" y="1109855"/>
                    <a:pt x="176510" y="1102364"/>
                  </a:cubicBezTo>
                  <a:close/>
                  <a:moveTo>
                    <a:pt x="3068769" y="1100163"/>
                  </a:moveTo>
                  <a:cubicBezTo>
                    <a:pt x="3122570" y="1107654"/>
                    <a:pt x="3169299" y="1146418"/>
                    <a:pt x="3184243" y="1202188"/>
                  </a:cubicBezTo>
                  <a:cubicBezTo>
                    <a:pt x="3204167" y="1276546"/>
                    <a:pt x="3160039" y="1352979"/>
                    <a:pt x="3085680" y="1372904"/>
                  </a:cubicBezTo>
                  <a:cubicBezTo>
                    <a:pt x="3011321" y="1392828"/>
                    <a:pt x="2934888" y="1348700"/>
                    <a:pt x="2914964" y="1274341"/>
                  </a:cubicBezTo>
                  <a:cubicBezTo>
                    <a:pt x="2895039" y="1199982"/>
                    <a:pt x="2939168" y="1123549"/>
                    <a:pt x="3013527" y="1103625"/>
                  </a:cubicBezTo>
                  <a:cubicBezTo>
                    <a:pt x="3032116" y="1098644"/>
                    <a:pt x="3050836" y="1097666"/>
                    <a:pt x="3068769" y="1100163"/>
                  </a:cubicBezTo>
                  <a:close/>
                  <a:moveTo>
                    <a:pt x="1618144" y="1036320"/>
                  </a:moveTo>
                  <a:cubicBezTo>
                    <a:pt x="1695126" y="1036320"/>
                    <a:pt x="1757533" y="1098727"/>
                    <a:pt x="1757533" y="1175709"/>
                  </a:cubicBezTo>
                  <a:cubicBezTo>
                    <a:pt x="1757533" y="1252691"/>
                    <a:pt x="1695126" y="1315098"/>
                    <a:pt x="1618144" y="1315098"/>
                  </a:cubicBezTo>
                  <a:cubicBezTo>
                    <a:pt x="1541162" y="1315098"/>
                    <a:pt x="1478755" y="1252691"/>
                    <a:pt x="1478755" y="1175709"/>
                  </a:cubicBezTo>
                  <a:cubicBezTo>
                    <a:pt x="1478755" y="1098727"/>
                    <a:pt x="1541162" y="1036320"/>
                    <a:pt x="1618144" y="1036320"/>
                  </a:cubicBezTo>
                  <a:close/>
                  <a:moveTo>
                    <a:pt x="2188338" y="914362"/>
                  </a:moveTo>
                  <a:cubicBezTo>
                    <a:pt x="2224011" y="914362"/>
                    <a:pt x="2259684" y="927971"/>
                    <a:pt x="2286901" y="955188"/>
                  </a:cubicBezTo>
                  <a:cubicBezTo>
                    <a:pt x="2341336" y="1009623"/>
                    <a:pt x="2341336" y="1097880"/>
                    <a:pt x="2286901" y="1152314"/>
                  </a:cubicBezTo>
                  <a:cubicBezTo>
                    <a:pt x="2232467" y="1206749"/>
                    <a:pt x="2144210" y="1206749"/>
                    <a:pt x="2089775" y="1152314"/>
                  </a:cubicBezTo>
                  <a:cubicBezTo>
                    <a:pt x="2035341" y="1097880"/>
                    <a:pt x="2035341" y="1009623"/>
                    <a:pt x="2089775" y="955188"/>
                  </a:cubicBezTo>
                  <a:cubicBezTo>
                    <a:pt x="2116993" y="927971"/>
                    <a:pt x="2152665" y="914362"/>
                    <a:pt x="2188338" y="914362"/>
                  </a:cubicBezTo>
                  <a:close/>
                  <a:moveTo>
                    <a:pt x="1047950" y="914362"/>
                  </a:moveTo>
                  <a:cubicBezTo>
                    <a:pt x="1083623" y="914362"/>
                    <a:pt x="1119296" y="927971"/>
                    <a:pt x="1146513" y="955188"/>
                  </a:cubicBezTo>
                  <a:cubicBezTo>
                    <a:pt x="1200947" y="1009623"/>
                    <a:pt x="1200947" y="1097880"/>
                    <a:pt x="1146513" y="1152314"/>
                  </a:cubicBezTo>
                  <a:cubicBezTo>
                    <a:pt x="1092078" y="1206749"/>
                    <a:pt x="1003821" y="1206749"/>
                    <a:pt x="949387" y="1152314"/>
                  </a:cubicBezTo>
                  <a:cubicBezTo>
                    <a:pt x="894952" y="1097880"/>
                    <a:pt x="894952" y="1009623"/>
                    <a:pt x="949387" y="955188"/>
                  </a:cubicBezTo>
                  <a:cubicBezTo>
                    <a:pt x="976604" y="927971"/>
                    <a:pt x="1012277" y="914362"/>
                    <a:pt x="1047950" y="914362"/>
                  </a:cubicBezTo>
                  <a:close/>
                  <a:moveTo>
                    <a:pt x="636771" y="912854"/>
                  </a:moveTo>
                  <a:cubicBezTo>
                    <a:pt x="654740" y="915084"/>
                    <a:pt x="672568" y="920873"/>
                    <a:pt x="689235" y="930496"/>
                  </a:cubicBezTo>
                  <a:cubicBezTo>
                    <a:pt x="755904" y="968987"/>
                    <a:pt x="778746" y="1054236"/>
                    <a:pt x="740255" y="1120905"/>
                  </a:cubicBezTo>
                  <a:cubicBezTo>
                    <a:pt x="701764" y="1187573"/>
                    <a:pt x="616515" y="1210416"/>
                    <a:pt x="549846" y="1171925"/>
                  </a:cubicBezTo>
                  <a:cubicBezTo>
                    <a:pt x="483178" y="1133434"/>
                    <a:pt x="460335" y="1048184"/>
                    <a:pt x="498826" y="981516"/>
                  </a:cubicBezTo>
                  <a:cubicBezTo>
                    <a:pt x="527695" y="931514"/>
                    <a:pt x="582865" y="906165"/>
                    <a:pt x="636771" y="912854"/>
                  </a:cubicBezTo>
                  <a:close/>
                  <a:moveTo>
                    <a:pt x="2598504" y="912853"/>
                  </a:moveTo>
                  <a:cubicBezTo>
                    <a:pt x="2652411" y="906164"/>
                    <a:pt x="2707581" y="931513"/>
                    <a:pt x="2736449" y="981515"/>
                  </a:cubicBezTo>
                  <a:cubicBezTo>
                    <a:pt x="2774940" y="1048183"/>
                    <a:pt x="2752097" y="1133433"/>
                    <a:pt x="2685429" y="1171924"/>
                  </a:cubicBezTo>
                  <a:cubicBezTo>
                    <a:pt x="2618760" y="1210415"/>
                    <a:pt x="2533511" y="1187572"/>
                    <a:pt x="2495020" y="1120904"/>
                  </a:cubicBezTo>
                  <a:cubicBezTo>
                    <a:pt x="2456529" y="1054235"/>
                    <a:pt x="2479371" y="968986"/>
                    <a:pt x="2546040" y="930495"/>
                  </a:cubicBezTo>
                  <a:cubicBezTo>
                    <a:pt x="2562707" y="920872"/>
                    <a:pt x="2580535" y="915083"/>
                    <a:pt x="2598504" y="912853"/>
                  </a:cubicBezTo>
                  <a:close/>
                  <a:moveTo>
                    <a:pt x="352222" y="744761"/>
                  </a:moveTo>
                  <a:cubicBezTo>
                    <a:pt x="370191" y="746991"/>
                    <a:pt x="388019" y="752780"/>
                    <a:pt x="404686" y="762403"/>
                  </a:cubicBezTo>
                  <a:cubicBezTo>
                    <a:pt x="471355" y="800894"/>
                    <a:pt x="494197" y="886143"/>
                    <a:pt x="455706" y="952812"/>
                  </a:cubicBezTo>
                  <a:cubicBezTo>
                    <a:pt x="417215" y="1019480"/>
                    <a:pt x="331966" y="1042323"/>
                    <a:pt x="265297" y="1003832"/>
                  </a:cubicBezTo>
                  <a:cubicBezTo>
                    <a:pt x="198629" y="965341"/>
                    <a:pt x="175786" y="880091"/>
                    <a:pt x="214277" y="813423"/>
                  </a:cubicBezTo>
                  <a:cubicBezTo>
                    <a:pt x="243146" y="763422"/>
                    <a:pt x="298316" y="738072"/>
                    <a:pt x="352222" y="744761"/>
                  </a:cubicBezTo>
                  <a:close/>
                  <a:moveTo>
                    <a:pt x="2892477" y="742560"/>
                  </a:moveTo>
                  <a:cubicBezTo>
                    <a:pt x="2946384" y="735871"/>
                    <a:pt x="3001553" y="761220"/>
                    <a:pt x="3030422" y="811222"/>
                  </a:cubicBezTo>
                  <a:cubicBezTo>
                    <a:pt x="3068913" y="877890"/>
                    <a:pt x="3046070" y="963140"/>
                    <a:pt x="2979402" y="1001631"/>
                  </a:cubicBezTo>
                  <a:cubicBezTo>
                    <a:pt x="2912733" y="1040122"/>
                    <a:pt x="2827484" y="1017279"/>
                    <a:pt x="2788993" y="950611"/>
                  </a:cubicBezTo>
                  <a:cubicBezTo>
                    <a:pt x="2750502" y="883942"/>
                    <a:pt x="2773344" y="798693"/>
                    <a:pt x="2840013" y="760202"/>
                  </a:cubicBezTo>
                  <a:cubicBezTo>
                    <a:pt x="2856680" y="750579"/>
                    <a:pt x="2874508" y="744790"/>
                    <a:pt x="2892477" y="742560"/>
                  </a:cubicBezTo>
                  <a:close/>
                  <a:moveTo>
                    <a:pt x="1927409" y="740106"/>
                  </a:moveTo>
                  <a:cubicBezTo>
                    <a:pt x="1945515" y="740005"/>
                    <a:pt x="1963940" y="743452"/>
                    <a:pt x="1981707" y="750851"/>
                  </a:cubicBezTo>
                  <a:cubicBezTo>
                    <a:pt x="2052774" y="780443"/>
                    <a:pt x="2086396" y="862045"/>
                    <a:pt x="2056803" y="933112"/>
                  </a:cubicBezTo>
                  <a:cubicBezTo>
                    <a:pt x="2027210" y="1004179"/>
                    <a:pt x="1945608" y="1037800"/>
                    <a:pt x="1874542" y="1008208"/>
                  </a:cubicBezTo>
                  <a:cubicBezTo>
                    <a:pt x="1803475" y="978615"/>
                    <a:pt x="1769853" y="897013"/>
                    <a:pt x="1799446" y="825946"/>
                  </a:cubicBezTo>
                  <a:cubicBezTo>
                    <a:pt x="1821640" y="772646"/>
                    <a:pt x="1873090" y="740409"/>
                    <a:pt x="1927409" y="740106"/>
                  </a:cubicBezTo>
                  <a:close/>
                  <a:moveTo>
                    <a:pt x="1318594" y="736767"/>
                  </a:moveTo>
                  <a:cubicBezTo>
                    <a:pt x="1372906" y="737666"/>
                    <a:pt x="1423999" y="770466"/>
                    <a:pt x="1445607" y="824006"/>
                  </a:cubicBezTo>
                  <a:cubicBezTo>
                    <a:pt x="1474419" y="895393"/>
                    <a:pt x="1439904" y="976621"/>
                    <a:pt x="1368517" y="1005433"/>
                  </a:cubicBezTo>
                  <a:cubicBezTo>
                    <a:pt x="1297129" y="1034244"/>
                    <a:pt x="1215901" y="999729"/>
                    <a:pt x="1187090" y="928342"/>
                  </a:cubicBezTo>
                  <a:cubicBezTo>
                    <a:pt x="1158279" y="856955"/>
                    <a:pt x="1192794" y="775727"/>
                    <a:pt x="1264181" y="746915"/>
                  </a:cubicBezTo>
                  <a:cubicBezTo>
                    <a:pt x="1282028" y="739713"/>
                    <a:pt x="1300490" y="736468"/>
                    <a:pt x="1318594" y="736767"/>
                  </a:cubicBezTo>
                  <a:close/>
                  <a:moveTo>
                    <a:pt x="1618144" y="678180"/>
                  </a:moveTo>
                  <a:cubicBezTo>
                    <a:pt x="1695126" y="678180"/>
                    <a:pt x="1757533" y="740587"/>
                    <a:pt x="1757533" y="817569"/>
                  </a:cubicBezTo>
                  <a:cubicBezTo>
                    <a:pt x="1757533" y="894551"/>
                    <a:pt x="1695126" y="956958"/>
                    <a:pt x="1618144" y="956958"/>
                  </a:cubicBezTo>
                  <a:cubicBezTo>
                    <a:pt x="1541162" y="956958"/>
                    <a:pt x="1478755" y="894551"/>
                    <a:pt x="1478755" y="817569"/>
                  </a:cubicBezTo>
                  <a:cubicBezTo>
                    <a:pt x="1478755" y="740587"/>
                    <a:pt x="1541162" y="678180"/>
                    <a:pt x="1618144" y="678180"/>
                  </a:cubicBezTo>
                  <a:close/>
                  <a:moveTo>
                    <a:pt x="2433499" y="673011"/>
                  </a:moveTo>
                  <a:cubicBezTo>
                    <a:pt x="2469172" y="673011"/>
                    <a:pt x="2504845" y="686620"/>
                    <a:pt x="2532062" y="713837"/>
                  </a:cubicBezTo>
                  <a:cubicBezTo>
                    <a:pt x="2586497" y="768272"/>
                    <a:pt x="2586497" y="856529"/>
                    <a:pt x="2532062" y="910963"/>
                  </a:cubicBezTo>
                  <a:cubicBezTo>
                    <a:pt x="2477628" y="965398"/>
                    <a:pt x="2389371" y="965398"/>
                    <a:pt x="2334936" y="910963"/>
                  </a:cubicBezTo>
                  <a:cubicBezTo>
                    <a:pt x="2280502" y="856529"/>
                    <a:pt x="2280502" y="768272"/>
                    <a:pt x="2334936" y="713837"/>
                  </a:cubicBezTo>
                  <a:cubicBezTo>
                    <a:pt x="2362154" y="686620"/>
                    <a:pt x="2397826" y="673011"/>
                    <a:pt x="2433499" y="673011"/>
                  </a:cubicBezTo>
                  <a:close/>
                  <a:moveTo>
                    <a:pt x="802789" y="673011"/>
                  </a:moveTo>
                  <a:cubicBezTo>
                    <a:pt x="838462" y="673011"/>
                    <a:pt x="874135" y="686620"/>
                    <a:pt x="901352" y="713837"/>
                  </a:cubicBezTo>
                  <a:cubicBezTo>
                    <a:pt x="955786" y="768272"/>
                    <a:pt x="955786" y="856529"/>
                    <a:pt x="901352" y="910963"/>
                  </a:cubicBezTo>
                  <a:cubicBezTo>
                    <a:pt x="846917" y="965398"/>
                    <a:pt x="758660" y="965398"/>
                    <a:pt x="704226" y="910963"/>
                  </a:cubicBezTo>
                  <a:cubicBezTo>
                    <a:pt x="649791" y="856529"/>
                    <a:pt x="649791" y="768272"/>
                    <a:pt x="704226" y="713837"/>
                  </a:cubicBezTo>
                  <a:cubicBezTo>
                    <a:pt x="731443" y="686620"/>
                    <a:pt x="767116" y="673011"/>
                    <a:pt x="802789" y="673011"/>
                  </a:cubicBezTo>
                  <a:close/>
                  <a:moveTo>
                    <a:pt x="2211916" y="490795"/>
                  </a:moveTo>
                  <a:cubicBezTo>
                    <a:pt x="2229885" y="493025"/>
                    <a:pt x="2247714" y="498814"/>
                    <a:pt x="2264381" y="508437"/>
                  </a:cubicBezTo>
                  <a:cubicBezTo>
                    <a:pt x="2331049" y="546928"/>
                    <a:pt x="2353892" y="632177"/>
                    <a:pt x="2315401" y="698846"/>
                  </a:cubicBezTo>
                  <a:cubicBezTo>
                    <a:pt x="2276910" y="765514"/>
                    <a:pt x="2191660" y="788357"/>
                    <a:pt x="2124992" y="749866"/>
                  </a:cubicBezTo>
                  <a:cubicBezTo>
                    <a:pt x="2058323" y="711375"/>
                    <a:pt x="2035481" y="626125"/>
                    <a:pt x="2073972" y="559457"/>
                  </a:cubicBezTo>
                  <a:cubicBezTo>
                    <a:pt x="2102840" y="509455"/>
                    <a:pt x="2158010" y="484106"/>
                    <a:pt x="2211916" y="490795"/>
                  </a:cubicBezTo>
                  <a:close/>
                  <a:moveTo>
                    <a:pt x="1023359" y="490794"/>
                  </a:moveTo>
                  <a:cubicBezTo>
                    <a:pt x="1077265" y="484105"/>
                    <a:pt x="1132435" y="509454"/>
                    <a:pt x="1161303" y="559456"/>
                  </a:cubicBezTo>
                  <a:cubicBezTo>
                    <a:pt x="1199794" y="626124"/>
                    <a:pt x="1176952" y="711374"/>
                    <a:pt x="1110283" y="749865"/>
                  </a:cubicBezTo>
                  <a:cubicBezTo>
                    <a:pt x="1043615" y="788356"/>
                    <a:pt x="958365" y="765513"/>
                    <a:pt x="919874" y="698845"/>
                  </a:cubicBezTo>
                  <a:cubicBezTo>
                    <a:pt x="881383" y="632176"/>
                    <a:pt x="904226" y="546927"/>
                    <a:pt x="970894" y="508436"/>
                  </a:cubicBezTo>
                  <a:cubicBezTo>
                    <a:pt x="987561" y="498813"/>
                    <a:pt x="1005390" y="493024"/>
                    <a:pt x="1023359" y="490794"/>
                  </a:cubicBezTo>
                  <a:close/>
                  <a:moveTo>
                    <a:pt x="2667884" y="434816"/>
                  </a:moveTo>
                  <a:cubicBezTo>
                    <a:pt x="2703557" y="434816"/>
                    <a:pt x="2739230" y="448425"/>
                    <a:pt x="2766447" y="475642"/>
                  </a:cubicBezTo>
                  <a:cubicBezTo>
                    <a:pt x="2820882" y="530077"/>
                    <a:pt x="2820882" y="618334"/>
                    <a:pt x="2766447" y="672768"/>
                  </a:cubicBezTo>
                  <a:cubicBezTo>
                    <a:pt x="2712013" y="727203"/>
                    <a:pt x="2623756" y="727203"/>
                    <a:pt x="2569321" y="672768"/>
                  </a:cubicBezTo>
                  <a:cubicBezTo>
                    <a:pt x="2514887" y="618334"/>
                    <a:pt x="2514887" y="530077"/>
                    <a:pt x="2569321" y="475642"/>
                  </a:cubicBezTo>
                  <a:cubicBezTo>
                    <a:pt x="2596539" y="448425"/>
                    <a:pt x="2632211" y="434816"/>
                    <a:pt x="2667884" y="434816"/>
                  </a:cubicBezTo>
                  <a:close/>
                  <a:moveTo>
                    <a:pt x="574205" y="434816"/>
                  </a:moveTo>
                  <a:cubicBezTo>
                    <a:pt x="609878" y="434816"/>
                    <a:pt x="645551" y="448425"/>
                    <a:pt x="672768" y="475642"/>
                  </a:cubicBezTo>
                  <a:cubicBezTo>
                    <a:pt x="727202" y="530077"/>
                    <a:pt x="727202" y="618334"/>
                    <a:pt x="672768" y="672768"/>
                  </a:cubicBezTo>
                  <a:cubicBezTo>
                    <a:pt x="618333" y="727203"/>
                    <a:pt x="530076" y="727203"/>
                    <a:pt x="475642" y="672768"/>
                  </a:cubicBezTo>
                  <a:cubicBezTo>
                    <a:pt x="421207" y="618334"/>
                    <a:pt x="421207" y="530077"/>
                    <a:pt x="475642" y="475642"/>
                  </a:cubicBezTo>
                  <a:cubicBezTo>
                    <a:pt x="502859" y="448425"/>
                    <a:pt x="538532" y="434816"/>
                    <a:pt x="574205" y="434816"/>
                  </a:cubicBezTo>
                  <a:close/>
                  <a:moveTo>
                    <a:pt x="1897419" y="375856"/>
                  </a:moveTo>
                  <a:cubicBezTo>
                    <a:pt x="1915353" y="373359"/>
                    <a:pt x="1934072" y="374337"/>
                    <a:pt x="1952662" y="379318"/>
                  </a:cubicBezTo>
                  <a:cubicBezTo>
                    <a:pt x="2027021" y="399242"/>
                    <a:pt x="2071149" y="475675"/>
                    <a:pt x="2051225" y="550034"/>
                  </a:cubicBezTo>
                  <a:cubicBezTo>
                    <a:pt x="2031300" y="624393"/>
                    <a:pt x="1954868" y="668521"/>
                    <a:pt x="1880509" y="648597"/>
                  </a:cubicBezTo>
                  <a:cubicBezTo>
                    <a:pt x="1806150" y="628672"/>
                    <a:pt x="1762021" y="552239"/>
                    <a:pt x="1781946" y="477881"/>
                  </a:cubicBezTo>
                  <a:cubicBezTo>
                    <a:pt x="1796889" y="422112"/>
                    <a:pt x="1843618" y="383347"/>
                    <a:pt x="1897419" y="375856"/>
                  </a:cubicBezTo>
                  <a:close/>
                  <a:moveTo>
                    <a:pt x="1338868" y="375855"/>
                  </a:moveTo>
                  <a:cubicBezTo>
                    <a:pt x="1392669" y="383346"/>
                    <a:pt x="1439398" y="422110"/>
                    <a:pt x="1454341" y="477880"/>
                  </a:cubicBezTo>
                  <a:cubicBezTo>
                    <a:pt x="1474266" y="552238"/>
                    <a:pt x="1430137" y="628671"/>
                    <a:pt x="1355778" y="648596"/>
                  </a:cubicBezTo>
                  <a:cubicBezTo>
                    <a:pt x="1281419" y="668520"/>
                    <a:pt x="1204987" y="624392"/>
                    <a:pt x="1185062" y="550033"/>
                  </a:cubicBezTo>
                  <a:cubicBezTo>
                    <a:pt x="1165138" y="475674"/>
                    <a:pt x="1209266" y="399241"/>
                    <a:pt x="1283625" y="379317"/>
                  </a:cubicBezTo>
                  <a:cubicBezTo>
                    <a:pt x="1302215" y="374336"/>
                    <a:pt x="1320934" y="373358"/>
                    <a:pt x="1338868" y="375855"/>
                  </a:cubicBezTo>
                  <a:close/>
                  <a:moveTo>
                    <a:pt x="1618144" y="335280"/>
                  </a:moveTo>
                  <a:cubicBezTo>
                    <a:pt x="1695126" y="335280"/>
                    <a:pt x="1757533" y="397687"/>
                    <a:pt x="1757533" y="474669"/>
                  </a:cubicBezTo>
                  <a:cubicBezTo>
                    <a:pt x="1757533" y="551651"/>
                    <a:pt x="1695126" y="614058"/>
                    <a:pt x="1618144" y="614058"/>
                  </a:cubicBezTo>
                  <a:cubicBezTo>
                    <a:pt x="1541162" y="614058"/>
                    <a:pt x="1478755" y="551651"/>
                    <a:pt x="1478755" y="474669"/>
                  </a:cubicBezTo>
                  <a:cubicBezTo>
                    <a:pt x="1478755" y="397687"/>
                    <a:pt x="1541162" y="335280"/>
                    <a:pt x="1618144" y="335280"/>
                  </a:cubicBezTo>
                  <a:close/>
                  <a:moveTo>
                    <a:pt x="870139" y="200677"/>
                  </a:moveTo>
                  <a:cubicBezTo>
                    <a:pt x="924045" y="193988"/>
                    <a:pt x="979215" y="219337"/>
                    <a:pt x="1008083" y="269339"/>
                  </a:cubicBezTo>
                  <a:cubicBezTo>
                    <a:pt x="1046574" y="336007"/>
                    <a:pt x="1023732" y="421256"/>
                    <a:pt x="957063" y="459748"/>
                  </a:cubicBezTo>
                  <a:cubicBezTo>
                    <a:pt x="890395" y="498239"/>
                    <a:pt x="805145" y="475396"/>
                    <a:pt x="766654" y="408728"/>
                  </a:cubicBezTo>
                  <a:cubicBezTo>
                    <a:pt x="728163" y="342059"/>
                    <a:pt x="751006" y="256810"/>
                    <a:pt x="817674" y="218319"/>
                  </a:cubicBezTo>
                  <a:cubicBezTo>
                    <a:pt x="834342" y="208696"/>
                    <a:pt x="852170" y="202907"/>
                    <a:pt x="870139" y="200677"/>
                  </a:cubicBezTo>
                  <a:close/>
                  <a:moveTo>
                    <a:pt x="2375140" y="198476"/>
                  </a:moveTo>
                  <a:cubicBezTo>
                    <a:pt x="2393109" y="200706"/>
                    <a:pt x="2410938" y="206495"/>
                    <a:pt x="2427605" y="216118"/>
                  </a:cubicBezTo>
                  <a:cubicBezTo>
                    <a:pt x="2494273" y="254609"/>
                    <a:pt x="2517116" y="339858"/>
                    <a:pt x="2478625" y="406527"/>
                  </a:cubicBezTo>
                  <a:cubicBezTo>
                    <a:pt x="2440134" y="473195"/>
                    <a:pt x="2354884" y="496038"/>
                    <a:pt x="2288216" y="457546"/>
                  </a:cubicBezTo>
                  <a:cubicBezTo>
                    <a:pt x="2221547" y="419056"/>
                    <a:pt x="2198705" y="333806"/>
                    <a:pt x="2237196" y="267138"/>
                  </a:cubicBezTo>
                  <a:cubicBezTo>
                    <a:pt x="2266064" y="217136"/>
                    <a:pt x="2321234" y="191787"/>
                    <a:pt x="2375140" y="198476"/>
                  </a:cubicBezTo>
                  <a:close/>
                  <a:moveTo>
                    <a:pt x="1255590" y="53323"/>
                  </a:moveTo>
                  <a:cubicBezTo>
                    <a:pt x="1309391" y="60814"/>
                    <a:pt x="1356120" y="99578"/>
                    <a:pt x="1371063" y="155348"/>
                  </a:cubicBezTo>
                  <a:cubicBezTo>
                    <a:pt x="1390988" y="229706"/>
                    <a:pt x="1346859" y="306139"/>
                    <a:pt x="1272500" y="326063"/>
                  </a:cubicBezTo>
                  <a:cubicBezTo>
                    <a:pt x="1198141" y="345988"/>
                    <a:pt x="1121709" y="301859"/>
                    <a:pt x="1101784" y="227501"/>
                  </a:cubicBezTo>
                  <a:cubicBezTo>
                    <a:pt x="1081860" y="153142"/>
                    <a:pt x="1125988" y="76709"/>
                    <a:pt x="1200347" y="56785"/>
                  </a:cubicBezTo>
                  <a:cubicBezTo>
                    <a:pt x="1218937" y="51804"/>
                    <a:pt x="1237656" y="50826"/>
                    <a:pt x="1255590" y="53323"/>
                  </a:cubicBezTo>
                  <a:close/>
                  <a:moveTo>
                    <a:pt x="1989109" y="51122"/>
                  </a:moveTo>
                  <a:cubicBezTo>
                    <a:pt x="2007043" y="48625"/>
                    <a:pt x="2025762" y="49603"/>
                    <a:pt x="2044352" y="54584"/>
                  </a:cubicBezTo>
                  <a:cubicBezTo>
                    <a:pt x="2118711" y="74508"/>
                    <a:pt x="2162839" y="150941"/>
                    <a:pt x="2142915" y="225300"/>
                  </a:cubicBezTo>
                  <a:cubicBezTo>
                    <a:pt x="2122990" y="299658"/>
                    <a:pt x="2046558" y="343787"/>
                    <a:pt x="1972199" y="323863"/>
                  </a:cubicBezTo>
                  <a:cubicBezTo>
                    <a:pt x="1897840" y="303938"/>
                    <a:pt x="1853711" y="227505"/>
                    <a:pt x="1873636" y="153147"/>
                  </a:cubicBezTo>
                  <a:cubicBezTo>
                    <a:pt x="1888579" y="97378"/>
                    <a:pt x="1935308" y="58613"/>
                    <a:pt x="1989109" y="51122"/>
                  </a:cubicBezTo>
                  <a:close/>
                  <a:moveTo>
                    <a:pt x="1618144" y="0"/>
                  </a:moveTo>
                  <a:cubicBezTo>
                    <a:pt x="1695126" y="0"/>
                    <a:pt x="1757533" y="62407"/>
                    <a:pt x="1757533" y="139389"/>
                  </a:cubicBezTo>
                  <a:cubicBezTo>
                    <a:pt x="1757533" y="216371"/>
                    <a:pt x="1695126" y="278778"/>
                    <a:pt x="1618144" y="278778"/>
                  </a:cubicBezTo>
                  <a:cubicBezTo>
                    <a:pt x="1541162" y="278778"/>
                    <a:pt x="1478755" y="216371"/>
                    <a:pt x="1478755" y="139389"/>
                  </a:cubicBezTo>
                  <a:cubicBezTo>
                    <a:pt x="1478755" y="62407"/>
                    <a:pt x="1541162" y="0"/>
                    <a:pt x="1618144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E7534829-6BDF-4BC6-A6A5-5A53A59D8DE4}"/>
                </a:ext>
              </a:extLst>
            </p:cNvPr>
            <p:cNvSpPr/>
            <p:nvPr/>
          </p:nvSpPr>
          <p:spPr>
            <a:xfrm>
              <a:off x="1914084" y="2941260"/>
              <a:ext cx="897222" cy="897222"/>
            </a:xfrm>
            <a:custGeom>
              <a:avLst/>
              <a:gdLst>
                <a:gd name="connsiteX0" fmla="*/ 1618144 w 3247890"/>
                <a:gd name="connsiteY0" fmla="*/ 2969112 h 3247890"/>
                <a:gd name="connsiteX1" fmla="*/ 1757533 w 3247890"/>
                <a:gd name="connsiteY1" fmla="*/ 3108501 h 3247890"/>
                <a:gd name="connsiteX2" fmla="*/ 1618144 w 3247890"/>
                <a:gd name="connsiteY2" fmla="*/ 3247890 h 3247890"/>
                <a:gd name="connsiteX3" fmla="*/ 1478755 w 3247890"/>
                <a:gd name="connsiteY3" fmla="*/ 3108501 h 3247890"/>
                <a:gd name="connsiteX4" fmla="*/ 1618144 w 3247890"/>
                <a:gd name="connsiteY4" fmla="*/ 2969112 h 3247890"/>
                <a:gd name="connsiteX5" fmla="*/ 2024052 w 3247890"/>
                <a:gd name="connsiteY5" fmla="*/ 2921265 h 3247890"/>
                <a:gd name="connsiteX6" fmla="*/ 2139526 w 3247890"/>
                <a:gd name="connsiteY6" fmla="*/ 3023290 h 3247890"/>
                <a:gd name="connsiteX7" fmla="*/ 2040963 w 3247890"/>
                <a:gd name="connsiteY7" fmla="*/ 3194006 h 3247890"/>
                <a:gd name="connsiteX8" fmla="*/ 1870247 w 3247890"/>
                <a:gd name="connsiteY8" fmla="*/ 3095443 h 3247890"/>
                <a:gd name="connsiteX9" fmla="*/ 1968810 w 3247890"/>
                <a:gd name="connsiteY9" fmla="*/ 2924727 h 3247890"/>
                <a:gd name="connsiteX10" fmla="*/ 2024052 w 3247890"/>
                <a:gd name="connsiteY10" fmla="*/ 2921265 h 3247890"/>
                <a:gd name="connsiteX11" fmla="*/ 1220647 w 3247890"/>
                <a:gd name="connsiteY11" fmla="*/ 2919064 h 3247890"/>
                <a:gd name="connsiteX12" fmla="*/ 1275889 w 3247890"/>
                <a:gd name="connsiteY12" fmla="*/ 2922526 h 3247890"/>
                <a:gd name="connsiteX13" fmla="*/ 1374452 w 3247890"/>
                <a:gd name="connsiteY13" fmla="*/ 3093242 h 3247890"/>
                <a:gd name="connsiteX14" fmla="*/ 1203736 w 3247890"/>
                <a:gd name="connsiteY14" fmla="*/ 3191805 h 3247890"/>
                <a:gd name="connsiteX15" fmla="*/ 1105173 w 3247890"/>
                <a:gd name="connsiteY15" fmla="*/ 3021089 h 3247890"/>
                <a:gd name="connsiteX16" fmla="*/ 1220647 w 3247890"/>
                <a:gd name="connsiteY16" fmla="*/ 2919064 h 3247890"/>
                <a:gd name="connsiteX17" fmla="*/ 2354695 w 3247890"/>
                <a:gd name="connsiteY17" fmla="*/ 2772003 h 3247890"/>
                <a:gd name="connsiteX18" fmla="*/ 2492640 w 3247890"/>
                <a:gd name="connsiteY18" fmla="*/ 2840665 h 3247890"/>
                <a:gd name="connsiteX19" fmla="*/ 2441620 w 3247890"/>
                <a:gd name="connsiteY19" fmla="*/ 3031074 h 3247890"/>
                <a:gd name="connsiteX20" fmla="*/ 2251211 w 3247890"/>
                <a:gd name="connsiteY20" fmla="*/ 2980054 h 3247890"/>
                <a:gd name="connsiteX21" fmla="*/ 2302231 w 3247890"/>
                <a:gd name="connsiteY21" fmla="*/ 2789645 h 3247890"/>
                <a:gd name="connsiteX22" fmla="*/ 2354695 w 3247890"/>
                <a:gd name="connsiteY22" fmla="*/ 2772003 h 3247890"/>
                <a:gd name="connsiteX23" fmla="*/ 890584 w 3247890"/>
                <a:gd name="connsiteY23" fmla="*/ 2769802 h 3247890"/>
                <a:gd name="connsiteX24" fmla="*/ 943048 w 3247890"/>
                <a:gd name="connsiteY24" fmla="*/ 2787444 h 3247890"/>
                <a:gd name="connsiteX25" fmla="*/ 994068 w 3247890"/>
                <a:gd name="connsiteY25" fmla="*/ 2977853 h 3247890"/>
                <a:gd name="connsiteX26" fmla="*/ 803659 w 3247890"/>
                <a:gd name="connsiteY26" fmla="*/ 3028873 h 3247890"/>
                <a:gd name="connsiteX27" fmla="*/ 752639 w 3247890"/>
                <a:gd name="connsiteY27" fmla="*/ 2838464 h 3247890"/>
                <a:gd name="connsiteX28" fmla="*/ 890584 w 3247890"/>
                <a:gd name="connsiteY28" fmla="*/ 2769802 h 3247890"/>
                <a:gd name="connsiteX29" fmla="*/ 1618144 w 3247890"/>
                <a:gd name="connsiteY29" fmla="*/ 2641452 h 3247890"/>
                <a:gd name="connsiteX30" fmla="*/ 1757533 w 3247890"/>
                <a:gd name="connsiteY30" fmla="*/ 2780841 h 3247890"/>
                <a:gd name="connsiteX31" fmla="*/ 1618144 w 3247890"/>
                <a:gd name="connsiteY31" fmla="*/ 2920230 h 3247890"/>
                <a:gd name="connsiteX32" fmla="*/ 1478755 w 3247890"/>
                <a:gd name="connsiteY32" fmla="*/ 2780841 h 3247890"/>
                <a:gd name="connsiteX33" fmla="*/ 1618144 w 3247890"/>
                <a:gd name="connsiteY33" fmla="*/ 2641452 h 3247890"/>
                <a:gd name="connsiteX34" fmla="*/ 1300537 w 3247890"/>
                <a:gd name="connsiteY34" fmla="*/ 2603448 h 3247890"/>
                <a:gd name="connsiteX35" fmla="*/ 1355779 w 3247890"/>
                <a:gd name="connsiteY35" fmla="*/ 2606910 h 3247890"/>
                <a:gd name="connsiteX36" fmla="*/ 1454342 w 3247890"/>
                <a:gd name="connsiteY36" fmla="*/ 2777626 h 3247890"/>
                <a:gd name="connsiteX37" fmla="*/ 1283626 w 3247890"/>
                <a:gd name="connsiteY37" fmla="*/ 2876189 h 3247890"/>
                <a:gd name="connsiteX38" fmla="*/ 1185063 w 3247890"/>
                <a:gd name="connsiteY38" fmla="*/ 2705473 h 3247890"/>
                <a:gd name="connsiteX39" fmla="*/ 1300537 w 3247890"/>
                <a:gd name="connsiteY39" fmla="*/ 2603448 h 3247890"/>
                <a:gd name="connsiteX40" fmla="*/ 1935750 w 3247890"/>
                <a:gd name="connsiteY40" fmla="*/ 2603447 h 3247890"/>
                <a:gd name="connsiteX41" fmla="*/ 2051224 w 3247890"/>
                <a:gd name="connsiteY41" fmla="*/ 2705472 h 3247890"/>
                <a:gd name="connsiteX42" fmla="*/ 1952661 w 3247890"/>
                <a:gd name="connsiteY42" fmla="*/ 2876188 h 3247890"/>
                <a:gd name="connsiteX43" fmla="*/ 1781945 w 3247890"/>
                <a:gd name="connsiteY43" fmla="*/ 2777625 h 3247890"/>
                <a:gd name="connsiteX44" fmla="*/ 1880508 w 3247890"/>
                <a:gd name="connsiteY44" fmla="*/ 2606909 h 3247890"/>
                <a:gd name="connsiteX45" fmla="*/ 1935750 w 3247890"/>
                <a:gd name="connsiteY45" fmla="*/ 2603447 h 3247890"/>
                <a:gd name="connsiteX46" fmla="*/ 2673685 w 3247890"/>
                <a:gd name="connsiteY46" fmla="*/ 2534296 h 3247890"/>
                <a:gd name="connsiteX47" fmla="*/ 2772248 w 3247890"/>
                <a:gd name="connsiteY47" fmla="*/ 2575122 h 3247890"/>
                <a:gd name="connsiteX48" fmla="*/ 2772248 w 3247890"/>
                <a:gd name="connsiteY48" fmla="*/ 2772248 h 3247890"/>
                <a:gd name="connsiteX49" fmla="*/ 2575122 w 3247890"/>
                <a:gd name="connsiteY49" fmla="*/ 2772248 h 3247890"/>
                <a:gd name="connsiteX50" fmla="*/ 2575122 w 3247890"/>
                <a:gd name="connsiteY50" fmla="*/ 2575122 h 3247890"/>
                <a:gd name="connsiteX51" fmla="*/ 2673685 w 3247890"/>
                <a:gd name="connsiteY51" fmla="*/ 2534296 h 3247890"/>
                <a:gd name="connsiteX52" fmla="*/ 568404 w 3247890"/>
                <a:gd name="connsiteY52" fmla="*/ 2534296 h 3247890"/>
                <a:gd name="connsiteX53" fmla="*/ 666967 w 3247890"/>
                <a:gd name="connsiteY53" fmla="*/ 2575122 h 3247890"/>
                <a:gd name="connsiteX54" fmla="*/ 666967 w 3247890"/>
                <a:gd name="connsiteY54" fmla="*/ 2772248 h 3247890"/>
                <a:gd name="connsiteX55" fmla="*/ 469841 w 3247890"/>
                <a:gd name="connsiteY55" fmla="*/ 2772248 h 3247890"/>
                <a:gd name="connsiteX56" fmla="*/ 469841 w 3247890"/>
                <a:gd name="connsiteY56" fmla="*/ 2575122 h 3247890"/>
                <a:gd name="connsiteX57" fmla="*/ 568404 w 3247890"/>
                <a:gd name="connsiteY57" fmla="*/ 2534296 h 3247890"/>
                <a:gd name="connsiteX58" fmla="*/ 1058830 w 3247890"/>
                <a:gd name="connsiteY58" fmla="*/ 2487999 h 3247890"/>
                <a:gd name="connsiteX59" fmla="*/ 1111294 w 3247890"/>
                <a:gd name="connsiteY59" fmla="*/ 2505641 h 3247890"/>
                <a:gd name="connsiteX60" fmla="*/ 1162314 w 3247890"/>
                <a:gd name="connsiteY60" fmla="*/ 2696050 h 3247890"/>
                <a:gd name="connsiteX61" fmla="*/ 971905 w 3247890"/>
                <a:gd name="connsiteY61" fmla="*/ 2747070 h 3247890"/>
                <a:gd name="connsiteX62" fmla="*/ 920885 w 3247890"/>
                <a:gd name="connsiteY62" fmla="*/ 2556661 h 3247890"/>
                <a:gd name="connsiteX63" fmla="*/ 1058830 w 3247890"/>
                <a:gd name="connsiteY63" fmla="*/ 2487999 h 3247890"/>
                <a:gd name="connsiteX64" fmla="*/ 2176445 w 3247890"/>
                <a:gd name="connsiteY64" fmla="*/ 2487998 h 3247890"/>
                <a:gd name="connsiteX65" fmla="*/ 2314390 w 3247890"/>
                <a:gd name="connsiteY65" fmla="*/ 2556660 h 3247890"/>
                <a:gd name="connsiteX66" fmla="*/ 2263370 w 3247890"/>
                <a:gd name="connsiteY66" fmla="*/ 2747069 h 3247890"/>
                <a:gd name="connsiteX67" fmla="*/ 2072961 w 3247890"/>
                <a:gd name="connsiteY67" fmla="*/ 2696049 h 3247890"/>
                <a:gd name="connsiteX68" fmla="*/ 2123981 w 3247890"/>
                <a:gd name="connsiteY68" fmla="*/ 2505640 h 3247890"/>
                <a:gd name="connsiteX69" fmla="*/ 2176445 w 3247890"/>
                <a:gd name="connsiteY69" fmla="*/ 2487998 h 3247890"/>
                <a:gd name="connsiteX70" fmla="*/ 2433499 w 3247890"/>
                <a:gd name="connsiteY70" fmla="*/ 2303721 h 3247890"/>
                <a:gd name="connsiteX71" fmla="*/ 2532062 w 3247890"/>
                <a:gd name="connsiteY71" fmla="*/ 2344547 h 3247890"/>
                <a:gd name="connsiteX72" fmla="*/ 2532062 w 3247890"/>
                <a:gd name="connsiteY72" fmla="*/ 2541673 h 3247890"/>
                <a:gd name="connsiteX73" fmla="*/ 2334936 w 3247890"/>
                <a:gd name="connsiteY73" fmla="*/ 2541673 h 3247890"/>
                <a:gd name="connsiteX74" fmla="*/ 2334936 w 3247890"/>
                <a:gd name="connsiteY74" fmla="*/ 2344547 h 3247890"/>
                <a:gd name="connsiteX75" fmla="*/ 2433499 w 3247890"/>
                <a:gd name="connsiteY75" fmla="*/ 2303721 h 3247890"/>
                <a:gd name="connsiteX76" fmla="*/ 802789 w 3247890"/>
                <a:gd name="connsiteY76" fmla="*/ 2303721 h 3247890"/>
                <a:gd name="connsiteX77" fmla="*/ 901352 w 3247890"/>
                <a:gd name="connsiteY77" fmla="*/ 2344547 h 3247890"/>
                <a:gd name="connsiteX78" fmla="*/ 901352 w 3247890"/>
                <a:gd name="connsiteY78" fmla="*/ 2541673 h 3247890"/>
                <a:gd name="connsiteX79" fmla="*/ 704226 w 3247890"/>
                <a:gd name="connsiteY79" fmla="*/ 2541673 h 3247890"/>
                <a:gd name="connsiteX80" fmla="*/ 704226 w 3247890"/>
                <a:gd name="connsiteY80" fmla="*/ 2344547 h 3247890"/>
                <a:gd name="connsiteX81" fmla="*/ 802789 w 3247890"/>
                <a:gd name="connsiteY81" fmla="*/ 2303721 h 3247890"/>
                <a:gd name="connsiteX82" fmla="*/ 1618144 w 3247890"/>
                <a:gd name="connsiteY82" fmla="*/ 2290932 h 3247890"/>
                <a:gd name="connsiteX83" fmla="*/ 1757533 w 3247890"/>
                <a:gd name="connsiteY83" fmla="*/ 2430321 h 3247890"/>
                <a:gd name="connsiteX84" fmla="*/ 1618144 w 3247890"/>
                <a:gd name="connsiteY84" fmla="*/ 2569710 h 3247890"/>
                <a:gd name="connsiteX85" fmla="*/ 1478755 w 3247890"/>
                <a:gd name="connsiteY85" fmla="*/ 2430321 h 3247890"/>
                <a:gd name="connsiteX86" fmla="*/ 1618144 w 3247890"/>
                <a:gd name="connsiteY86" fmla="*/ 2290932 h 3247890"/>
                <a:gd name="connsiteX87" fmla="*/ 1922184 w 3247890"/>
                <a:gd name="connsiteY87" fmla="*/ 2232309 h 3247890"/>
                <a:gd name="connsiteX88" fmla="*/ 2049198 w 3247890"/>
                <a:gd name="connsiteY88" fmla="*/ 2319548 h 3247890"/>
                <a:gd name="connsiteX89" fmla="*/ 1972107 w 3247890"/>
                <a:gd name="connsiteY89" fmla="*/ 2500975 h 3247890"/>
                <a:gd name="connsiteX90" fmla="*/ 1790681 w 3247890"/>
                <a:gd name="connsiteY90" fmla="*/ 2423884 h 3247890"/>
                <a:gd name="connsiteX91" fmla="*/ 1867771 w 3247890"/>
                <a:gd name="connsiteY91" fmla="*/ 2242457 h 3247890"/>
                <a:gd name="connsiteX92" fmla="*/ 1922184 w 3247890"/>
                <a:gd name="connsiteY92" fmla="*/ 2232309 h 3247890"/>
                <a:gd name="connsiteX93" fmla="*/ 2923548 w 3247890"/>
                <a:gd name="connsiteY93" fmla="*/ 2229317 h 3247890"/>
                <a:gd name="connsiteX94" fmla="*/ 2976013 w 3247890"/>
                <a:gd name="connsiteY94" fmla="*/ 2246959 h 3247890"/>
                <a:gd name="connsiteX95" fmla="*/ 3027033 w 3247890"/>
                <a:gd name="connsiteY95" fmla="*/ 2437368 h 3247890"/>
                <a:gd name="connsiteX96" fmla="*/ 2836624 w 3247890"/>
                <a:gd name="connsiteY96" fmla="*/ 2488388 h 3247890"/>
                <a:gd name="connsiteX97" fmla="*/ 2785604 w 3247890"/>
                <a:gd name="connsiteY97" fmla="*/ 2297979 h 3247890"/>
                <a:gd name="connsiteX98" fmla="*/ 2923548 w 3247890"/>
                <a:gd name="connsiteY98" fmla="*/ 2229317 h 3247890"/>
                <a:gd name="connsiteX99" fmla="*/ 1307448 w 3247890"/>
                <a:gd name="connsiteY99" fmla="*/ 2228938 h 3247890"/>
                <a:gd name="connsiteX100" fmla="*/ 1361746 w 3247890"/>
                <a:gd name="connsiteY100" fmla="*/ 2239683 h 3247890"/>
                <a:gd name="connsiteX101" fmla="*/ 1436842 w 3247890"/>
                <a:gd name="connsiteY101" fmla="*/ 2421944 h 3247890"/>
                <a:gd name="connsiteX102" fmla="*/ 1254581 w 3247890"/>
                <a:gd name="connsiteY102" fmla="*/ 2497040 h 3247890"/>
                <a:gd name="connsiteX103" fmla="*/ 1179485 w 3247890"/>
                <a:gd name="connsiteY103" fmla="*/ 2314778 h 3247890"/>
                <a:gd name="connsiteX104" fmla="*/ 1307448 w 3247890"/>
                <a:gd name="connsiteY104" fmla="*/ 2228938 h 3247890"/>
                <a:gd name="connsiteX105" fmla="*/ 321151 w 3247890"/>
                <a:gd name="connsiteY105" fmla="*/ 2227116 h 3247890"/>
                <a:gd name="connsiteX106" fmla="*/ 459095 w 3247890"/>
                <a:gd name="connsiteY106" fmla="*/ 2295778 h 3247890"/>
                <a:gd name="connsiteX107" fmla="*/ 408075 w 3247890"/>
                <a:gd name="connsiteY107" fmla="*/ 2486187 h 3247890"/>
                <a:gd name="connsiteX108" fmla="*/ 217666 w 3247890"/>
                <a:gd name="connsiteY108" fmla="*/ 2435167 h 3247890"/>
                <a:gd name="connsiteX109" fmla="*/ 268686 w 3247890"/>
                <a:gd name="connsiteY109" fmla="*/ 2244758 h 3247890"/>
                <a:gd name="connsiteX110" fmla="*/ 321151 w 3247890"/>
                <a:gd name="connsiteY110" fmla="*/ 2227116 h 3247890"/>
                <a:gd name="connsiteX111" fmla="*/ 2633975 w 3247890"/>
                <a:gd name="connsiteY111" fmla="*/ 2065940 h 3247890"/>
                <a:gd name="connsiteX112" fmla="*/ 2686440 w 3247890"/>
                <a:gd name="connsiteY112" fmla="*/ 2083582 h 3247890"/>
                <a:gd name="connsiteX113" fmla="*/ 2737460 w 3247890"/>
                <a:gd name="connsiteY113" fmla="*/ 2273991 h 3247890"/>
                <a:gd name="connsiteX114" fmla="*/ 2547051 w 3247890"/>
                <a:gd name="connsiteY114" fmla="*/ 2325011 h 3247890"/>
                <a:gd name="connsiteX115" fmla="*/ 2496031 w 3247890"/>
                <a:gd name="connsiteY115" fmla="*/ 2134602 h 3247890"/>
                <a:gd name="connsiteX116" fmla="*/ 2633975 w 3247890"/>
                <a:gd name="connsiteY116" fmla="*/ 2065940 h 3247890"/>
                <a:gd name="connsiteX117" fmla="*/ 601300 w 3247890"/>
                <a:gd name="connsiteY117" fmla="*/ 2065939 h 3247890"/>
                <a:gd name="connsiteX118" fmla="*/ 739244 w 3247890"/>
                <a:gd name="connsiteY118" fmla="*/ 2134601 h 3247890"/>
                <a:gd name="connsiteX119" fmla="*/ 688224 w 3247890"/>
                <a:gd name="connsiteY119" fmla="*/ 2325010 h 3247890"/>
                <a:gd name="connsiteX120" fmla="*/ 497815 w 3247890"/>
                <a:gd name="connsiteY120" fmla="*/ 2273990 h 3247890"/>
                <a:gd name="connsiteX121" fmla="*/ 548835 w 3247890"/>
                <a:gd name="connsiteY121" fmla="*/ 2083581 h 3247890"/>
                <a:gd name="connsiteX122" fmla="*/ 601300 w 3247890"/>
                <a:gd name="connsiteY122" fmla="*/ 2065939 h 3247890"/>
                <a:gd name="connsiteX123" fmla="*/ 2188338 w 3247890"/>
                <a:gd name="connsiteY123" fmla="*/ 2054750 h 3247890"/>
                <a:gd name="connsiteX124" fmla="*/ 2286901 w 3247890"/>
                <a:gd name="connsiteY124" fmla="*/ 2095576 h 3247890"/>
                <a:gd name="connsiteX125" fmla="*/ 2286901 w 3247890"/>
                <a:gd name="connsiteY125" fmla="*/ 2292702 h 3247890"/>
                <a:gd name="connsiteX126" fmla="*/ 2089775 w 3247890"/>
                <a:gd name="connsiteY126" fmla="*/ 2292702 h 3247890"/>
                <a:gd name="connsiteX127" fmla="*/ 2089775 w 3247890"/>
                <a:gd name="connsiteY127" fmla="*/ 2095576 h 3247890"/>
                <a:gd name="connsiteX128" fmla="*/ 2188338 w 3247890"/>
                <a:gd name="connsiteY128" fmla="*/ 2054750 h 3247890"/>
                <a:gd name="connsiteX129" fmla="*/ 1047950 w 3247890"/>
                <a:gd name="connsiteY129" fmla="*/ 2054750 h 3247890"/>
                <a:gd name="connsiteX130" fmla="*/ 1146513 w 3247890"/>
                <a:gd name="connsiteY130" fmla="*/ 2095576 h 3247890"/>
                <a:gd name="connsiteX131" fmla="*/ 1146513 w 3247890"/>
                <a:gd name="connsiteY131" fmla="*/ 2292702 h 3247890"/>
                <a:gd name="connsiteX132" fmla="*/ 949387 w 3247890"/>
                <a:gd name="connsiteY132" fmla="*/ 2292702 h 3247890"/>
                <a:gd name="connsiteX133" fmla="*/ 949387 w 3247890"/>
                <a:gd name="connsiteY133" fmla="*/ 2095576 h 3247890"/>
                <a:gd name="connsiteX134" fmla="*/ 1047950 w 3247890"/>
                <a:gd name="connsiteY134" fmla="*/ 2054750 h 3247890"/>
                <a:gd name="connsiteX135" fmla="*/ 1618144 w 3247890"/>
                <a:gd name="connsiteY135" fmla="*/ 1932792 h 3247890"/>
                <a:gd name="connsiteX136" fmla="*/ 1757533 w 3247890"/>
                <a:gd name="connsiteY136" fmla="*/ 2072181 h 3247890"/>
                <a:gd name="connsiteX137" fmla="*/ 1618144 w 3247890"/>
                <a:gd name="connsiteY137" fmla="*/ 2211570 h 3247890"/>
                <a:gd name="connsiteX138" fmla="*/ 1478755 w 3247890"/>
                <a:gd name="connsiteY138" fmla="*/ 2072181 h 3247890"/>
                <a:gd name="connsiteX139" fmla="*/ 1618144 w 3247890"/>
                <a:gd name="connsiteY139" fmla="*/ 1932792 h 3247890"/>
                <a:gd name="connsiteX140" fmla="*/ 3044452 w 3247890"/>
                <a:gd name="connsiteY140" fmla="*/ 1870826 h 3247890"/>
                <a:gd name="connsiteX141" fmla="*/ 3099695 w 3247890"/>
                <a:gd name="connsiteY141" fmla="*/ 1874288 h 3247890"/>
                <a:gd name="connsiteX142" fmla="*/ 3198258 w 3247890"/>
                <a:gd name="connsiteY142" fmla="*/ 2045004 h 3247890"/>
                <a:gd name="connsiteX143" fmla="*/ 3027542 w 3247890"/>
                <a:gd name="connsiteY143" fmla="*/ 2143567 h 3247890"/>
                <a:gd name="connsiteX144" fmla="*/ 2928979 w 3247890"/>
                <a:gd name="connsiteY144" fmla="*/ 1972851 h 3247890"/>
                <a:gd name="connsiteX145" fmla="*/ 3044452 w 3247890"/>
                <a:gd name="connsiteY145" fmla="*/ 1870826 h 3247890"/>
                <a:gd name="connsiteX146" fmla="*/ 200827 w 3247890"/>
                <a:gd name="connsiteY146" fmla="*/ 1868625 h 3247890"/>
                <a:gd name="connsiteX147" fmla="*/ 316300 w 3247890"/>
                <a:gd name="connsiteY147" fmla="*/ 1970650 h 3247890"/>
                <a:gd name="connsiteX148" fmla="*/ 217737 w 3247890"/>
                <a:gd name="connsiteY148" fmla="*/ 2141366 h 3247890"/>
                <a:gd name="connsiteX149" fmla="*/ 47021 w 3247890"/>
                <a:gd name="connsiteY149" fmla="*/ 2042803 h 3247890"/>
                <a:gd name="connsiteX150" fmla="*/ 145584 w 3247890"/>
                <a:gd name="connsiteY150" fmla="*/ 1872087 h 3247890"/>
                <a:gd name="connsiteX151" fmla="*/ 200827 w 3247890"/>
                <a:gd name="connsiteY151" fmla="*/ 1868625 h 3247890"/>
                <a:gd name="connsiteX152" fmla="*/ 1935095 w 3247890"/>
                <a:gd name="connsiteY152" fmla="*/ 1801507 h 3247890"/>
                <a:gd name="connsiteX153" fmla="*/ 2033658 w 3247890"/>
                <a:gd name="connsiteY153" fmla="*/ 1842333 h 3247890"/>
                <a:gd name="connsiteX154" fmla="*/ 2033658 w 3247890"/>
                <a:gd name="connsiteY154" fmla="*/ 2039459 h 3247890"/>
                <a:gd name="connsiteX155" fmla="*/ 1836532 w 3247890"/>
                <a:gd name="connsiteY155" fmla="*/ 2039459 h 3247890"/>
                <a:gd name="connsiteX156" fmla="*/ 1836532 w 3247890"/>
                <a:gd name="connsiteY156" fmla="*/ 1842333 h 3247890"/>
                <a:gd name="connsiteX157" fmla="*/ 1935095 w 3247890"/>
                <a:gd name="connsiteY157" fmla="*/ 1801507 h 3247890"/>
                <a:gd name="connsiteX158" fmla="*/ 1301193 w 3247890"/>
                <a:gd name="connsiteY158" fmla="*/ 1801507 h 3247890"/>
                <a:gd name="connsiteX159" fmla="*/ 1399756 w 3247890"/>
                <a:gd name="connsiteY159" fmla="*/ 1842333 h 3247890"/>
                <a:gd name="connsiteX160" fmla="*/ 1399756 w 3247890"/>
                <a:gd name="connsiteY160" fmla="*/ 2039459 h 3247890"/>
                <a:gd name="connsiteX161" fmla="*/ 1202630 w 3247890"/>
                <a:gd name="connsiteY161" fmla="*/ 2039459 h 3247890"/>
                <a:gd name="connsiteX162" fmla="*/ 1202630 w 3247890"/>
                <a:gd name="connsiteY162" fmla="*/ 1842333 h 3247890"/>
                <a:gd name="connsiteX163" fmla="*/ 1301193 w 3247890"/>
                <a:gd name="connsiteY163" fmla="*/ 1801507 h 3247890"/>
                <a:gd name="connsiteX164" fmla="*/ 2361845 w 3247890"/>
                <a:gd name="connsiteY164" fmla="*/ 1794502 h 3247890"/>
                <a:gd name="connsiteX165" fmla="*/ 2416143 w 3247890"/>
                <a:gd name="connsiteY165" fmla="*/ 1805247 h 3247890"/>
                <a:gd name="connsiteX166" fmla="*/ 2491239 w 3247890"/>
                <a:gd name="connsiteY166" fmla="*/ 1987508 h 3247890"/>
                <a:gd name="connsiteX167" fmla="*/ 2308978 w 3247890"/>
                <a:gd name="connsiteY167" fmla="*/ 2062604 h 3247890"/>
                <a:gd name="connsiteX168" fmla="*/ 2233882 w 3247890"/>
                <a:gd name="connsiteY168" fmla="*/ 1880342 h 3247890"/>
                <a:gd name="connsiteX169" fmla="*/ 2361845 w 3247890"/>
                <a:gd name="connsiteY169" fmla="*/ 1794502 h 3247890"/>
                <a:gd name="connsiteX170" fmla="*/ 2712774 w 3247890"/>
                <a:gd name="connsiteY170" fmla="*/ 1788093 h 3247890"/>
                <a:gd name="connsiteX171" fmla="*/ 2768017 w 3247890"/>
                <a:gd name="connsiteY171" fmla="*/ 1791555 h 3247890"/>
                <a:gd name="connsiteX172" fmla="*/ 2866580 w 3247890"/>
                <a:gd name="connsiteY172" fmla="*/ 1962271 h 3247890"/>
                <a:gd name="connsiteX173" fmla="*/ 2695864 w 3247890"/>
                <a:gd name="connsiteY173" fmla="*/ 2060834 h 3247890"/>
                <a:gd name="connsiteX174" fmla="*/ 2597301 w 3247890"/>
                <a:gd name="connsiteY174" fmla="*/ 1890118 h 3247890"/>
                <a:gd name="connsiteX175" fmla="*/ 2712774 w 3247890"/>
                <a:gd name="connsiteY175" fmla="*/ 1788093 h 3247890"/>
                <a:gd name="connsiteX176" fmla="*/ 523513 w 3247890"/>
                <a:gd name="connsiteY176" fmla="*/ 1788092 h 3247890"/>
                <a:gd name="connsiteX177" fmla="*/ 638986 w 3247890"/>
                <a:gd name="connsiteY177" fmla="*/ 1890117 h 3247890"/>
                <a:gd name="connsiteX178" fmla="*/ 540423 w 3247890"/>
                <a:gd name="connsiteY178" fmla="*/ 2060833 h 3247890"/>
                <a:gd name="connsiteX179" fmla="*/ 369707 w 3247890"/>
                <a:gd name="connsiteY179" fmla="*/ 1962270 h 3247890"/>
                <a:gd name="connsiteX180" fmla="*/ 468270 w 3247890"/>
                <a:gd name="connsiteY180" fmla="*/ 1791554 h 3247890"/>
                <a:gd name="connsiteX181" fmla="*/ 523513 w 3247890"/>
                <a:gd name="connsiteY181" fmla="*/ 1788092 h 3247890"/>
                <a:gd name="connsiteX182" fmla="*/ 872618 w 3247890"/>
                <a:gd name="connsiteY182" fmla="*/ 1786333 h 3247890"/>
                <a:gd name="connsiteX183" fmla="*/ 999631 w 3247890"/>
                <a:gd name="connsiteY183" fmla="*/ 1873572 h 3247890"/>
                <a:gd name="connsiteX184" fmla="*/ 922541 w 3247890"/>
                <a:gd name="connsiteY184" fmla="*/ 2054999 h 3247890"/>
                <a:gd name="connsiteX185" fmla="*/ 741114 w 3247890"/>
                <a:gd name="connsiteY185" fmla="*/ 1977908 h 3247890"/>
                <a:gd name="connsiteX186" fmla="*/ 818205 w 3247890"/>
                <a:gd name="connsiteY186" fmla="*/ 1796481 h 3247890"/>
                <a:gd name="connsiteX187" fmla="*/ 872618 w 3247890"/>
                <a:gd name="connsiteY187" fmla="*/ 1786333 h 3247890"/>
                <a:gd name="connsiteX188" fmla="*/ 2771230 w 3247890"/>
                <a:gd name="connsiteY188" fmla="*/ 1488366 h 3247890"/>
                <a:gd name="connsiteX189" fmla="*/ 2910619 w 3247890"/>
                <a:gd name="connsiteY189" fmla="*/ 1627755 h 3247890"/>
                <a:gd name="connsiteX190" fmla="*/ 2771230 w 3247890"/>
                <a:gd name="connsiteY190" fmla="*/ 1767144 h 3247890"/>
                <a:gd name="connsiteX191" fmla="*/ 2631841 w 3247890"/>
                <a:gd name="connsiteY191" fmla="*/ 1627755 h 3247890"/>
                <a:gd name="connsiteX192" fmla="*/ 2771230 w 3247890"/>
                <a:gd name="connsiteY192" fmla="*/ 1488366 h 3247890"/>
                <a:gd name="connsiteX193" fmla="*/ 465058 w 3247890"/>
                <a:gd name="connsiteY193" fmla="*/ 1488366 h 3247890"/>
                <a:gd name="connsiteX194" fmla="*/ 604447 w 3247890"/>
                <a:gd name="connsiteY194" fmla="*/ 1627755 h 3247890"/>
                <a:gd name="connsiteX195" fmla="*/ 465058 w 3247890"/>
                <a:gd name="connsiteY195" fmla="*/ 1767144 h 3247890"/>
                <a:gd name="connsiteX196" fmla="*/ 325669 w 3247890"/>
                <a:gd name="connsiteY196" fmla="*/ 1627755 h 3247890"/>
                <a:gd name="connsiteX197" fmla="*/ 465058 w 3247890"/>
                <a:gd name="connsiteY197" fmla="*/ 1488366 h 3247890"/>
                <a:gd name="connsiteX198" fmla="*/ 3108501 w 3247890"/>
                <a:gd name="connsiteY198" fmla="*/ 1484556 h 3247890"/>
                <a:gd name="connsiteX199" fmla="*/ 3247890 w 3247890"/>
                <a:gd name="connsiteY199" fmla="*/ 1623945 h 3247890"/>
                <a:gd name="connsiteX200" fmla="*/ 3108501 w 3247890"/>
                <a:gd name="connsiteY200" fmla="*/ 1763334 h 3247890"/>
                <a:gd name="connsiteX201" fmla="*/ 2969112 w 3247890"/>
                <a:gd name="connsiteY201" fmla="*/ 1623945 h 3247890"/>
                <a:gd name="connsiteX202" fmla="*/ 3108501 w 3247890"/>
                <a:gd name="connsiteY202" fmla="*/ 1484556 h 3247890"/>
                <a:gd name="connsiteX203" fmla="*/ 2424520 w 3247890"/>
                <a:gd name="connsiteY203" fmla="*/ 1484556 h 3247890"/>
                <a:gd name="connsiteX204" fmla="*/ 2563909 w 3247890"/>
                <a:gd name="connsiteY204" fmla="*/ 1623945 h 3247890"/>
                <a:gd name="connsiteX205" fmla="*/ 2424520 w 3247890"/>
                <a:gd name="connsiteY205" fmla="*/ 1763334 h 3247890"/>
                <a:gd name="connsiteX206" fmla="*/ 2285131 w 3247890"/>
                <a:gd name="connsiteY206" fmla="*/ 1623945 h 3247890"/>
                <a:gd name="connsiteX207" fmla="*/ 2424520 w 3247890"/>
                <a:gd name="connsiteY207" fmla="*/ 1484556 h 3247890"/>
                <a:gd name="connsiteX208" fmla="*/ 2066380 w 3247890"/>
                <a:gd name="connsiteY208" fmla="*/ 1484556 h 3247890"/>
                <a:gd name="connsiteX209" fmla="*/ 2205769 w 3247890"/>
                <a:gd name="connsiteY209" fmla="*/ 1623945 h 3247890"/>
                <a:gd name="connsiteX210" fmla="*/ 2066380 w 3247890"/>
                <a:gd name="connsiteY210" fmla="*/ 1763334 h 3247890"/>
                <a:gd name="connsiteX211" fmla="*/ 1926991 w 3247890"/>
                <a:gd name="connsiteY211" fmla="*/ 1623945 h 3247890"/>
                <a:gd name="connsiteX212" fmla="*/ 2066380 w 3247890"/>
                <a:gd name="connsiteY212" fmla="*/ 1484556 h 3247890"/>
                <a:gd name="connsiteX213" fmla="*/ 1618144 w 3247890"/>
                <a:gd name="connsiteY213" fmla="*/ 1484556 h 3247890"/>
                <a:gd name="connsiteX214" fmla="*/ 1757533 w 3247890"/>
                <a:gd name="connsiteY214" fmla="*/ 1623945 h 3247890"/>
                <a:gd name="connsiteX215" fmla="*/ 1618144 w 3247890"/>
                <a:gd name="connsiteY215" fmla="*/ 1763334 h 3247890"/>
                <a:gd name="connsiteX216" fmla="*/ 1478755 w 3247890"/>
                <a:gd name="connsiteY216" fmla="*/ 1623945 h 3247890"/>
                <a:gd name="connsiteX217" fmla="*/ 1618144 w 3247890"/>
                <a:gd name="connsiteY217" fmla="*/ 1484556 h 3247890"/>
                <a:gd name="connsiteX218" fmla="*/ 1169908 w 3247890"/>
                <a:gd name="connsiteY218" fmla="*/ 1484556 h 3247890"/>
                <a:gd name="connsiteX219" fmla="*/ 1309297 w 3247890"/>
                <a:gd name="connsiteY219" fmla="*/ 1623945 h 3247890"/>
                <a:gd name="connsiteX220" fmla="*/ 1169908 w 3247890"/>
                <a:gd name="connsiteY220" fmla="*/ 1763334 h 3247890"/>
                <a:gd name="connsiteX221" fmla="*/ 1030519 w 3247890"/>
                <a:gd name="connsiteY221" fmla="*/ 1623945 h 3247890"/>
                <a:gd name="connsiteX222" fmla="*/ 1169908 w 3247890"/>
                <a:gd name="connsiteY222" fmla="*/ 1484556 h 3247890"/>
                <a:gd name="connsiteX223" fmla="*/ 811768 w 3247890"/>
                <a:gd name="connsiteY223" fmla="*/ 1484556 h 3247890"/>
                <a:gd name="connsiteX224" fmla="*/ 951157 w 3247890"/>
                <a:gd name="connsiteY224" fmla="*/ 1623945 h 3247890"/>
                <a:gd name="connsiteX225" fmla="*/ 811768 w 3247890"/>
                <a:gd name="connsiteY225" fmla="*/ 1763334 h 3247890"/>
                <a:gd name="connsiteX226" fmla="*/ 672379 w 3247890"/>
                <a:gd name="connsiteY226" fmla="*/ 1623945 h 3247890"/>
                <a:gd name="connsiteX227" fmla="*/ 811768 w 3247890"/>
                <a:gd name="connsiteY227" fmla="*/ 1484556 h 3247890"/>
                <a:gd name="connsiteX228" fmla="*/ 139389 w 3247890"/>
                <a:gd name="connsiteY228" fmla="*/ 1484556 h 3247890"/>
                <a:gd name="connsiteX229" fmla="*/ 278778 w 3247890"/>
                <a:gd name="connsiteY229" fmla="*/ 1623945 h 3247890"/>
                <a:gd name="connsiteX230" fmla="*/ 139389 w 3247890"/>
                <a:gd name="connsiteY230" fmla="*/ 1763334 h 3247890"/>
                <a:gd name="connsiteX231" fmla="*/ 0 w 3247890"/>
                <a:gd name="connsiteY231" fmla="*/ 1623945 h 3247890"/>
                <a:gd name="connsiteX232" fmla="*/ 139389 w 3247890"/>
                <a:gd name="connsiteY232" fmla="*/ 1484556 h 3247890"/>
                <a:gd name="connsiteX233" fmla="*/ 485182 w 3247890"/>
                <a:gd name="connsiteY233" fmla="*/ 1191211 h 3247890"/>
                <a:gd name="connsiteX234" fmla="*/ 540424 w 3247890"/>
                <a:gd name="connsiteY234" fmla="*/ 1194673 h 3247890"/>
                <a:gd name="connsiteX235" fmla="*/ 638987 w 3247890"/>
                <a:gd name="connsiteY235" fmla="*/ 1365389 h 3247890"/>
                <a:gd name="connsiteX236" fmla="*/ 468271 w 3247890"/>
                <a:gd name="connsiteY236" fmla="*/ 1463952 h 3247890"/>
                <a:gd name="connsiteX237" fmla="*/ 369708 w 3247890"/>
                <a:gd name="connsiteY237" fmla="*/ 1293236 h 3247890"/>
                <a:gd name="connsiteX238" fmla="*/ 485182 w 3247890"/>
                <a:gd name="connsiteY238" fmla="*/ 1191211 h 3247890"/>
                <a:gd name="connsiteX239" fmla="*/ 2751105 w 3247890"/>
                <a:gd name="connsiteY239" fmla="*/ 1191210 h 3247890"/>
                <a:gd name="connsiteX240" fmla="*/ 2866579 w 3247890"/>
                <a:gd name="connsiteY240" fmla="*/ 1293235 h 3247890"/>
                <a:gd name="connsiteX241" fmla="*/ 2768016 w 3247890"/>
                <a:gd name="connsiteY241" fmla="*/ 1463951 h 3247890"/>
                <a:gd name="connsiteX242" fmla="*/ 2597300 w 3247890"/>
                <a:gd name="connsiteY242" fmla="*/ 1365388 h 3247890"/>
                <a:gd name="connsiteX243" fmla="*/ 2695863 w 3247890"/>
                <a:gd name="connsiteY243" fmla="*/ 1194672 h 3247890"/>
                <a:gd name="connsiteX244" fmla="*/ 2751105 w 3247890"/>
                <a:gd name="connsiteY244" fmla="*/ 1191210 h 3247890"/>
                <a:gd name="connsiteX245" fmla="*/ 2368160 w 3247890"/>
                <a:gd name="connsiteY245" fmla="*/ 1182743 h 3247890"/>
                <a:gd name="connsiteX246" fmla="*/ 2495174 w 3247890"/>
                <a:gd name="connsiteY246" fmla="*/ 1269982 h 3247890"/>
                <a:gd name="connsiteX247" fmla="*/ 2418083 w 3247890"/>
                <a:gd name="connsiteY247" fmla="*/ 1451409 h 3247890"/>
                <a:gd name="connsiteX248" fmla="*/ 2236657 w 3247890"/>
                <a:gd name="connsiteY248" fmla="*/ 1374318 h 3247890"/>
                <a:gd name="connsiteX249" fmla="*/ 2313747 w 3247890"/>
                <a:gd name="connsiteY249" fmla="*/ 1192891 h 3247890"/>
                <a:gd name="connsiteX250" fmla="*/ 2368160 w 3247890"/>
                <a:gd name="connsiteY250" fmla="*/ 1182743 h 3247890"/>
                <a:gd name="connsiteX251" fmla="*/ 873012 w 3247890"/>
                <a:gd name="connsiteY251" fmla="*/ 1174542 h 3247890"/>
                <a:gd name="connsiteX252" fmla="*/ 927310 w 3247890"/>
                <a:gd name="connsiteY252" fmla="*/ 1185287 h 3247890"/>
                <a:gd name="connsiteX253" fmla="*/ 1002406 w 3247890"/>
                <a:gd name="connsiteY253" fmla="*/ 1367548 h 3247890"/>
                <a:gd name="connsiteX254" fmla="*/ 820145 w 3247890"/>
                <a:gd name="connsiteY254" fmla="*/ 1442644 h 3247890"/>
                <a:gd name="connsiteX255" fmla="*/ 745049 w 3247890"/>
                <a:gd name="connsiteY255" fmla="*/ 1260382 h 3247890"/>
                <a:gd name="connsiteX256" fmla="*/ 873012 w 3247890"/>
                <a:gd name="connsiteY256" fmla="*/ 1174542 h 3247890"/>
                <a:gd name="connsiteX257" fmla="*/ 1935095 w 3247890"/>
                <a:gd name="connsiteY257" fmla="*/ 1167605 h 3247890"/>
                <a:gd name="connsiteX258" fmla="*/ 2033658 w 3247890"/>
                <a:gd name="connsiteY258" fmla="*/ 1208431 h 3247890"/>
                <a:gd name="connsiteX259" fmla="*/ 2033658 w 3247890"/>
                <a:gd name="connsiteY259" fmla="*/ 1405557 h 3247890"/>
                <a:gd name="connsiteX260" fmla="*/ 1836532 w 3247890"/>
                <a:gd name="connsiteY260" fmla="*/ 1405557 h 3247890"/>
                <a:gd name="connsiteX261" fmla="*/ 1836532 w 3247890"/>
                <a:gd name="connsiteY261" fmla="*/ 1208431 h 3247890"/>
                <a:gd name="connsiteX262" fmla="*/ 1935095 w 3247890"/>
                <a:gd name="connsiteY262" fmla="*/ 1167605 h 3247890"/>
                <a:gd name="connsiteX263" fmla="*/ 1301193 w 3247890"/>
                <a:gd name="connsiteY263" fmla="*/ 1167605 h 3247890"/>
                <a:gd name="connsiteX264" fmla="*/ 1399756 w 3247890"/>
                <a:gd name="connsiteY264" fmla="*/ 1208431 h 3247890"/>
                <a:gd name="connsiteX265" fmla="*/ 1399756 w 3247890"/>
                <a:gd name="connsiteY265" fmla="*/ 1405557 h 3247890"/>
                <a:gd name="connsiteX266" fmla="*/ 1202630 w 3247890"/>
                <a:gd name="connsiteY266" fmla="*/ 1405557 h 3247890"/>
                <a:gd name="connsiteX267" fmla="*/ 1202630 w 3247890"/>
                <a:gd name="connsiteY267" fmla="*/ 1208431 h 3247890"/>
                <a:gd name="connsiteX268" fmla="*/ 1301193 w 3247890"/>
                <a:gd name="connsiteY268" fmla="*/ 1167605 h 3247890"/>
                <a:gd name="connsiteX269" fmla="*/ 176510 w 3247890"/>
                <a:gd name="connsiteY269" fmla="*/ 1102364 h 3247890"/>
                <a:gd name="connsiteX270" fmla="*/ 231752 w 3247890"/>
                <a:gd name="connsiteY270" fmla="*/ 1105826 h 3247890"/>
                <a:gd name="connsiteX271" fmla="*/ 330315 w 3247890"/>
                <a:gd name="connsiteY271" fmla="*/ 1276542 h 3247890"/>
                <a:gd name="connsiteX272" fmla="*/ 159599 w 3247890"/>
                <a:gd name="connsiteY272" fmla="*/ 1375105 h 3247890"/>
                <a:gd name="connsiteX273" fmla="*/ 61036 w 3247890"/>
                <a:gd name="connsiteY273" fmla="*/ 1204389 h 3247890"/>
                <a:gd name="connsiteX274" fmla="*/ 176510 w 3247890"/>
                <a:gd name="connsiteY274" fmla="*/ 1102364 h 3247890"/>
                <a:gd name="connsiteX275" fmla="*/ 3068769 w 3247890"/>
                <a:gd name="connsiteY275" fmla="*/ 1100163 h 3247890"/>
                <a:gd name="connsiteX276" fmla="*/ 3184243 w 3247890"/>
                <a:gd name="connsiteY276" fmla="*/ 1202188 h 3247890"/>
                <a:gd name="connsiteX277" fmla="*/ 3085680 w 3247890"/>
                <a:gd name="connsiteY277" fmla="*/ 1372904 h 3247890"/>
                <a:gd name="connsiteX278" fmla="*/ 2914964 w 3247890"/>
                <a:gd name="connsiteY278" fmla="*/ 1274341 h 3247890"/>
                <a:gd name="connsiteX279" fmla="*/ 3013527 w 3247890"/>
                <a:gd name="connsiteY279" fmla="*/ 1103625 h 3247890"/>
                <a:gd name="connsiteX280" fmla="*/ 3068769 w 3247890"/>
                <a:gd name="connsiteY280" fmla="*/ 1100163 h 3247890"/>
                <a:gd name="connsiteX281" fmla="*/ 1618144 w 3247890"/>
                <a:gd name="connsiteY281" fmla="*/ 1036320 h 3247890"/>
                <a:gd name="connsiteX282" fmla="*/ 1757533 w 3247890"/>
                <a:gd name="connsiteY282" fmla="*/ 1175709 h 3247890"/>
                <a:gd name="connsiteX283" fmla="*/ 1618144 w 3247890"/>
                <a:gd name="connsiteY283" fmla="*/ 1315098 h 3247890"/>
                <a:gd name="connsiteX284" fmla="*/ 1478755 w 3247890"/>
                <a:gd name="connsiteY284" fmla="*/ 1175709 h 3247890"/>
                <a:gd name="connsiteX285" fmla="*/ 1618144 w 3247890"/>
                <a:gd name="connsiteY285" fmla="*/ 1036320 h 3247890"/>
                <a:gd name="connsiteX286" fmla="*/ 2188338 w 3247890"/>
                <a:gd name="connsiteY286" fmla="*/ 914362 h 3247890"/>
                <a:gd name="connsiteX287" fmla="*/ 2286901 w 3247890"/>
                <a:gd name="connsiteY287" fmla="*/ 955188 h 3247890"/>
                <a:gd name="connsiteX288" fmla="*/ 2286901 w 3247890"/>
                <a:gd name="connsiteY288" fmla="*/ 1152314 h 3247890"/>
                <a:gd name="connsiteX289" fmla="*/ 2089775 w 3247890"/>
                <a:gd name="connsiteY289" fmla="*/ 1152314 h 3247890"/>
                <a:gd name="connsiteX290" fmla="*/ 2089775 w 3247890"/>
                <a:gd name="connsiteY290" fmla="*/ 955188 h 3247890"/>
                <a:gd name="connsiteX291" fmla="*/ 2188338 w 3247890"/>
                <a:gd name="connsiteY291" fmla="*/ 914362 h 3247890"/>
                <a:gd name="connsiteX292" fmla="*/ 1047950 w 3247890"/>
                <a:gd name="connsiteY292" fmla="*/ 914362 h 3247890"/>
                <a:gd name="connsiteX293" fmla="*/ 1146513 w 3247890"/>
                <a:gd name="connsiteY293" fmla="*/ 955188 h 3247890"/>
                <a:gd name="connsiteX294" fmla="*/ 1146513 w 3247890"/>
                <a:gd name="connsiteY294" fmla="*/ 1152314 h 3247890"/>
                <a:gd name="connsiteX295" fmla="*/ 949387 w 3247890"/>
                <a:gd name="connsiteY295" fmla="*/ 1152314 h 3247890"/>
                <a:gd name="connsiteX296" fmla="*/ 949387 w 3247890"/>
                <a:gd name="connsiteY296" fmla="*/ 955188 h 3247890"/>
                <a:gd name="connsiteX297" fmla="*/ 1047950 w 3247890"/>
                <a:gd name="connsiteY297" fmla="*/ 914362 h 3247890"/>
                <a:gd name="connsiteX298" fmla="*/ 636771 w 3247890"/>
                <a:gd name="connsiteY298" fmla="*/ 912854 h 3247890"/>
                <a:gd name="connsiteX299" fmla="*/ 689235 w 3247890"/>
                <a:gd name="connsiteY299" fmla="*/ 930496 h 3247890"/>
                <a:gd name="connsiteX300" fmla="*/ 740255 w 3247890"/>
                <a:gd name="connsiteY300" fmla="*/ 1120905 h 3247890"/>
                <a:gd name="connsiteX301" fmla="*/ 549846 w 3247890"/>
                <a:gd name="connsiteY301" fmla="*/ 1171925 h 3247890"/>
                <a:gd name="connsiteX302" fmla="*/ 498826 w 3247890"/>
                <a:gd name="connsiteY302" fmla="*/ 981516 h 3247890"/>
                <a:gd name="connsiteX303" fmla="*/ 636771 w 3247890"/>
                <a:gd name="connsiteY303" fmla="*/ 912854 h 3247890"/>
                <a:gd name="connsiteX304" fmla="*/ 2598504 w 3247890"/>
                <a:gd name="connsiteY304" fmla="*/ 912853 h 3247890"/>
                <a:gd name="connsiteX305" fmla="*/ 2736449 w 3247890"/>
                <a:gd name="connsiteY305" fmla="*/ 981515 h 3247890"/>
                <a:gd name="connsiteX306" fmla="*/ 2685429 w 3247890"/>
                <a:gd name="connsiteY306" fmla="*/ 1171924 h 3247890"/>
                <a:gd name="connsiteX307" fmla="*/ 2495020 w 3247890"/>
                <a:gd name="connsiteY307" fmla="*/ 1120904 h 3247890"/>
                <a:gd name="connsiteX308" fmla="*/ 2546040 w 3247890"/>
                <a:gd name="connsiteY308" fmla="*/ 930495 h 3247890"/>
                <a:gd name="connsiteX309" fmla="*/ 2598504 w 3247890"/>
                <a:gd name="connsiteY309" fmla="*/ 912853 h 3247890"/>
                <a:gd name="connsiteX310" fmla="*/ 352222 w 3247890"/>
                <a:gd name="connsiteY310" fmla="*/ 744761 h 3247890"/>
                <a:gd name="connsiteX311" fmla="*/ 404686 w 3247890"/>
                <a:gd name="connsiteY311" fmla="*/ 762403 h 3247890"/>
                <a:gd name="connsiteX312" fmla="*/ 455706 w 3247890"/>
                <a:gd name="connsiteY312" fmla="*/ 952812 h 3247890"/>
                <a:gd name="connsiteX313" fmla="*/ 265297 w 3247890"/>
                <a:gd name="connsiteY313" fmla="*/ 1003832 h 3247890"/>
                <a:gd name="connsiteX314" fmla="*/ 214277 w 3247890"/>
                <a:gd name="connsiteY314" fmla="*/ 813423 h 3247890"/>
                <a:gd name="connsiteX315" fmla="*/ 352222 w 3247890"/>
                <a:gd name="connsiteY315" fmla="*/ 744761 h 3247890"/>
                <a:gd name="connsiteX316" fmla="*/ 2892477 w 3247890"/>
                <a:gd name="connsiteY316" fmla="*/ 742560 h 3247890"/>
                <a:gd name="connsiteX317" fmla="*/ 3030422 w 3247890"/>
                <a:gd name="connsiteY317" fmla="*/ 811222 h 3247890"/>
                <a:gd name="connsiteX318" fmla="*/ 2979402 w 3247890"/>
                <a:gd name="connsiteY318" fmla="*/ 1001631 h 3247890"/>
                <a:gd name="connsiteX319" fmla="*/ 2788993 w 3247890"/>
                <a:gd name="connsiteY319" fmla="*/ 950611 h 3247890"/>
                <a:gd name="connsiteX320" fmla="*/ 2840013 w 3247890"/>
                <a:gd name="connsiteY320" fmla="*/ 760202 h 3247890"/>
                <a:gd name="connsiteX321" fmla="*/ 2892477 w 3247890"/>
                <a:gd name="connsiteY321" fmla="*/ 742560 h 3247890"/>
                <a:gd name="connsiteX322" fmla="*/ 1927409 w 3247890"/>
                <a:gd name="connsiteY322" fmla="*/ 740106 h 3247890"/>
                <a:gd name="connsiteX323" fmla="*/ 1981707 w 3247890"/>
                <a:gd name="connsiteY323" fmla="*/ 750851 h 3247890"/>
                <a:gd name="connsiteX324" fmla="*/ 2056803 w 3247890"/>
                <a:gd name="connsiteY324" fmla="*/ 933112 h 3247890"/>
                <a:gd name="connsiteX325" fmla="*/ 1874542 w 3247890"/>
                <a:gd name="connsiteY325" fmla="*/ 1008208 h 3247890"/>
                <a:gd name="connsiteX326" fmla="*/ 1799446 w 3247890"/>
                <a:gd name="connsiteY326" fmla="*/ 825946 h 3247890"/>
                <a:gd name="connsiteX327" fmla="*/ 1927409 w 3247890"/>
                <a:gd name="connsiteY327" fmla="*/ 740106 h 3247890"/>
                <a:gd name="connsiteX328" fmla="*/ 1318594 w 3247890"/>
                <a:gd name="connsiteY328" fmla="*/ 736767 h 3247890"/>
                <a:gd name="connsiteX329" fmla="*/ 1445607 w 3247890"/>
                <a:gd name="connsiteY329" fmla="*/ 824006 h 3247890"/>
                <a:gd name="connsiteX330" fmla="*/ 1368517 w 3247890"/>
                <a:gd name="connsiteY330" fmla="*/ 1005433 h 3247890"/>
                <a:gd name="connsiteX331" fmla="*/ 1187090 w 3247890"/>
                <a:gd name="connsiteY331" fmla="*/ 928342 h 3247890"/>
                <a:gd name="connsiteX332" fmla="*/ 1264181 w 3247890"/>
                <a:gd name="connsiteY332" fmla="*/ 746915 h 3247890"/>
                <a:gd name="connsiteX333" fmla="*/ 1318594 w 3247890"/>
                <a:gd name="connsiteY333" fmla="*/ 736767 h 3247890"/>
                <a:gd name="connsiteX334" fmla="*/ 1618144 w 3247890"/>
                <a:gd name="connsiteY334" fmla="*/ 678180 h 3247890"/>
                <a:gd name="connsiteX335" fmla="*/ 1757533 w 3247890"/>
                <a:gd name="connsiteY335" fmla="*/ 817569 h 3247890"/>
                <a:gd name="connsiteX336" fmla="*/ 1618144 w 3247890"/>
                <a:gd name="connsiteY336" fmla="*/ 956958 h 3247890"/>
                <a:gd name="connsiteX337" fmla="*/ 1478755 w 3247890"/>
                <a:gd name="connsiteY337" fmla="*/ 817569 h 3247890"/>
                <a:gd name="connsiteX338" fmla="*/ 1618144 w 3247890"/>
                <a:gd name="connsiteY338" fmla="*/ 678180 h 3247890"/>
                <a:gd name="connsiteX339" fmla="*/ 2433499 w 3247890"/>
                <a:gd name="connsiteY339" fmla="*/ 673011 h 3247890"/>
                <a:gd name="connsiteX340" fmla="*/ 2532062 w 3247890"/>
                <a:gd name="connsiteY340" fmla="*/ 713837 h 3247890"/>
                <a:gd name="connsiteX341" fmla="*/ 2532062 w 3247890"/>
                <a:gd name="connsiteY341" fmla="*/ 910963 h 3247890"/>
                <a:gd name="connsiteX342" fmla="*/ 2334936 w 3247890"/>
                <a:gd name="connsiteY342" fmla="*/ 910963 h 3247890"/>
                <a:gd name="connsiteX343" fmla="*/ 2334936 w 3247890"/>
                <a:gd name="connsiteY343" fmla="*/ 713837 h 3247890"/>
                <a:gd name="connsiteX344" fmla="*/ 2433499 w 3247890"/>
                <a:gd name="connsiteY344" fmla="*/ 673011 h 3247890"/>
                <a:gd name="connsiteX345" fmla="*/ 802789 w 3247890"/>
                <a:gd name="connsiteY345" fmla="*/ 673011 h 3247890"/>
                <a:gd name="connsiteX346" fmla="*/ 901352 w 3247890"/>
                <a:gd name="connsiteY346" fmla="*/ 713837 h 3247890"/>
                <a:gd name="connsiteX347" fmla="*/ 901352 w 3247890"/>
                <a:gd name="connsiteY347" fmla="*/ 910963 h 3247890"/>
                <a:gd name="connsiteX348" fmla="*/ 704226 w 3247890"/>
                <a:gd name="connsiteY348" fmla="*/ 910963 h 3247890"/>
                <a:gd name="connsiteX349" fmla="*/ 704226 w 3247890"/>
                <a:gd name="connsiteY349" fmla="*/ 713837 h 3247890"/>
                <a:gd name="connsiteX350" fmla="*/ 802789 w 3247890"/>
                <a:gd name="connsiteY350" fmla="*/ 673011 h 3247890"/>
                <a:gd name="connsiteX351" fmla="*/ 2211916 w 3247890"/>
                <a:gd name="connsiteY351" fmla="*/ 490795 h 3247890"/>
                <a:gd name="connsiteX352" fmla="*/ 2264381 w 3247890"/>
                <a:gd name="connsiteY352" fmla="*/ 508437 h 3247890"/>
                <a:gd name="connsiteX353" fmla="*/ 2315401 w 3247890"/>
                <a:gd name="connsiteY353" fmla="*/ 698846 h 3247890"/>
                <a:gd name="connsiteX354" fmla="*/ 2124992 w 3247890"/>
                <a:gd name="connsiteY354" fmla="*/ 749866 h 3247890"/>
                <a:gd name="connsiteX355" fmla="*/ 2073972 w 3247890"/>
                <a:gd name="connsiteY355" fmla="*/ 559457 h 3247890"/>
                <a:gd name="connsiteX356" fmla="*/ 2211916 w 3247890"/>
                <a:gd name="connsiteY356" fmla="*/ 490795 h 3247890"/>
                <a:gd name="connsiteX357" fmla="*/ 1023359 w 3247890"/>
                <a:gd name="connsiteY357" fmla="*/ 490794 h 3247890"/>
                <a:gd name="connsiteX358" fmla="*/ 1161303 w 3247890"/>
                <a:gd name="connsiteY358" fmla="*/ 559456 h 3247890"/>
                <a:gd name="connsiteX359" fmla="*/ 1110283 w 3247890"/>
                <a:gd name="connsiteY359" fmla="*/ 749865 h 3247890"/>
                <a:gd name="connsiteX360" fmla="*/ 919874 w 3247890"/>
                <a:gd name="connsiteY360" fmla="*/ 698845 h 3247890"/>
                <a:gd name="connsiteX361" fmla="*/ 970894 w 3247890"/>
                <a:gd name="connsiteY361" fmla="*/ 508436 h 3247890"/>
                <a:gd name="connsiteX362" fmla="*/ 1023359 w 3247890"/>
                <a:gd name="connsiteY362" fmla="*/ 490794 h 3247890"/>
                <a:gd name="connsiteX363" fmla="*/ 2667884 w 3247890"/>
                <a:gd name="connsiteY363" fmla="*/ 434816 h 3247890"/>
                <a:gd name="connsiteX364" fmla="*/ 2766447 w 3247890"/>
                <a:gd name="connsiteY364" fmla="*/ 475642 h 3247890"/>
                <a:gd name="connsiteX365" fmla="*/ 2766447 w 3247890"/>
                <a:gd name="connsiteY365" fmla="*/ 672768 h 3247890"/>
                <a:gd name="connsiteX366" fmla="*/ 2569321 w 3247890"/>
                <a:gd name="connsiteY366" fmla="*/ 672768 h 3247890"/>
                <a:gd name="connsiteX367" fmla="*/ 2569321 w 3247890"/>
                <a:gd name="connsiteY367" fmla="*/ 475642 h 3247890"/>
                <a:gd name="connsiteX368" fmla="*/ 2667884 w 3247890"/>
                <a:gd name="connsiteY368" fmla="*/ 434816 h 3247890"/>
                <a:gd name="connsiteX369" fmla="*/ 574205 w 3247890"/>
                <a:gd name="connsiteY369" fmla="*/ 434816 h 3247890"/>
                <a:gd name="connsiteX370" fmla="*/ 672768 w 3247890"/>
                <a:gd name="connsiteY370" fmla="*/ 475642 h 3247890"/>
                <a:gd name="connsiteX371" fmla="*/ 672768 w 3247890"/>
                <a:gd name="connsiteY371" fmla="*/ 672768 h 3247890"/>
                <a:gd name="connsiteX372" fmla="*/ 475642 w 3247890"/>
                <a:gd name="connsiteY372" fmla="*/ 672768 h 3247890"/>
                <a:gd name="connsiteX373" fmla="*/ 475642 w 3247890"/>
                <a:gd name="connsiteY373" fmla="*/ 475642 h 3247890"/>
                <a:gd name="connsiteX374" fmla="*/ 574205 w 3247890"/>
                <a:gd name="connsiteY374" fmla="*/ 434816 h 3247890"/>
                <a:gd name="connsiteX375" fmla="*/ 1897419 w 3247890"/>
                <a:gd name="connsiteY375" fmla="*/ 375856 h 3247890"/>
                <a:gd name="connsiteX376" fmla="*/ 1952662 w 3247890"/>
                <a:gd name="connsiteY376" fmla="*/ 379318 h 3247890"/>
                <a:gd name="connsiteX377" fmla="*/ 2051225 w 3247890"/>
                <a:gd name="connsiteY377" fmla="*/ 550034 h 3247890"/>
                <a:gd name="connsiteX378" fmla="*/ 1880509 w 3247890"/>
                <a:gd name="connsiteY378" fmla="*/ 648597 h 3247890"/>
                <a:gd name="connsiteX379" fmla="*/ 1781946 w 3247890"/>
                <a:gd name="connsiteY379" fmla="*/ 477881 h 3247890"/>
                <a:gd name="connsiteX380" fmla="*/ 1897419 w 3247890"/>
                <a:gd name="connsiteY380" fmla="*/ 375856 h 3247890"/>
                <a:gd name="connsiteX381" fmla="*/ 1338868 w 3247890"/>
                <a:gd name="connsiteY381" fmla="*/ 375855 h 3247890"/>
                <a:gd name="connsiteX382" fmla="*/ 1454341 w 3247890"/>
                <a:gd name="connsiteY382" fmla="*/ 477880 h 3247890"/>
                <a:gd name="connsiteX383" fmla="*/ 1355778 w 3247890"/>
                <a:gd name="connsiteY383" fmla="*/ 648596 h 3247890"/>
                <a:gd name="connsiteX384" fmla="*/ 1185062 w 3247890"/>
                <a:gd name="connsiteY384" fmla="*/ 550033 h 3247890"/>
                <a:gd name="connsiteX385" fmla="*/ 1283625 w 3247890"/>
                <a:gd name="connsiteY385" fmla="*/ 379317 h 3247890"/>
                <a:gd name="connsiteX386" fmla="*/ 1338868 w 3247890"/>
                <a:gd name="connsiteY386" fmla="*/ 375855 h 3247890"/>
                <a:gd name="connsiteX387" fmla="*/ 1618144 w 3247890"/>
                <a:gd name="connsiteY387" fmla="*/ 335280 h 3247890"/>
                <a:gd name="connsiteX388" fmla="*/ 1757533 w 3247890"/>
                <a:gd name="connsiteY388" fmla="*/ 474669 h 3247890"/>
                <a:gd name="connsiteX389" fmla="*/ 1618144 w 3247890"/>
                <a:gd name="connsiteY389" fmla="*/ 614058 h 3247890"/>
                <a:gd name="connsiteX390" fmla="*/ 1478755 w 3247890"/>
                <a:gd name="connsiteY390" fmla="*/ 474669 h 3247890"/>
                <a:gd name="connsiteX391" fmla="*/ 1618144 w 3247890"/>
                <a:gd name="connsiteY391" fmla="*/ 335280 h 3247890"/>
                <a:gd name="connsiteX392" fmla="*/ 870139 w 3247890"/>
                <a:gd name="connsiteY392" fmla="*/ 200677 h 3247890"/>
                <a:gd name="connsiteX393" fmla="*/ 1008083 w 3247890"/>
                <a:gd name="connsiteY393" fmla="*/ 269339 h 3247890"/>
                <a:gd name="connsiteX394" fmla="*/ 957063 w 3247890"/>
                <a:gd name="connsiteY394" fmla="*/ 459748 h 3247890"/>
                <a:gd name="connsiteX395" fmla="*/ 766654 w 3247890"/>
                <a:gd name="connsiteY395" fmla="*/ 408728 h 3247890"/>
                <a:gd name="connsiteX396" fmla="*/ 817674 w 3247890"/>
                <a:gd name="connsiteY396" fmla="*/ 218319 h 3247890"/>
                <a:gd name="connsiteX397" fmla="*/ 870139 w 3247890"/>
                <a:gd name="connsiteY397" fmla="*/ 200677 h 3247890"/>
                <a:gd name="connsiteX398" fmla="*/ 2375140 w 3247890"/>
                <a:gd name="connsiteY398" fmla="*/ 198476 h 3247890"/>
                <a:gd name="connsiteX399" fmla="*/ 2427605 w 3247890"/>
                <a:gd name="connsiteY399" fmla="*/ 216118 h 3247890"/>
                <a:gd name="connsiteX400" fmla="*/ 2478625 w 3247890"/>
                <a:gd name="connsiteY400" fmla="*/ 406527 h 3247890"/>
                <a:gd name="connsiteX401" fmla="*/ 2288216 w 3247890"/>
                <a:gd name="connsiteY401" fmla="*/ 457546 h 3247890"/>
                <a:gd name="connsiteX402" fmla="*/ 2237196 w 3247890"/>
                <a:gd name="connsiteY402" fmla="*/ 267138 h 3247890"/>
                <a:gd name="connsiteX403" fmla="*/ 2375140 w 3247890"/>
                <a:gd name="connsiteY403" fmla="*/ 198476 h 3247890"/>
                <a:gd name="connsiteX404" fmla="*/ 1255590 w 3247890"/>
                <a:gd name="connsiteY404" fmla="*/ 53323 h 3247890"/>
                <a:gd name="connsiteX405" fmla="*/ 1371063 w 3247890"/>
                <a:gd name="connsiteY405" fmla="*/ 155348 h 3247890"/>
                <a:gd name="connsiteX406" fmla="*/ 1272500 w 3247890"/>
                <a:gd name="connsiteY406" fmla="*/ 326063 h 3247890"/>
                <a:gd name="connsiteX407" fmla="*/ 1101784 w 3247890"/>
                <a:gd name="connsiteY407" fmla="*/ 227501 h 3247890"/>
                <a:gd name="connsiteX408" fmla="*/ 1200347 w 3247890"/>
                <a:gd name="connsiteY408" fmla="*/ 56785 h 3247890"/>
                <a:gd name="connsiteX409" fmla="*/ 1255590 w 3247890"/>
                <a:gd name="connsiteY409" fmla="*/ 53323 h 3247890"/>
                <a:gd name="connsiteX410" fmla="*/ 1989109 w 3247890"/>
                <a:gd name="connsiteY410" fmla="*/ 51122 h 3247890"/>
                <a:gd name="connsiteX411" fmla="*/ 2044352 w 3247890"/>
                <a:gd name="connsiteY411" fmla="*/ 54584 h 3247890"/>
                <a:gd name="connsiteX412" fmla="*/ 2142915 w 3247890"/>
                <a:gd name="connsiteY412" fmla="*/ 225300 h 3247890"/>
                <a:gd name="connsiteX413" fmla="*/ 1972199 w 3247890"/>
                <a:gd name="connsiteY413" fmla="*/ 323863 h 3247890"/>
                <a:gd name="connsiteX414" fmla="*/ 1873636 w 3247890"/>
                <a:gd name="connsiteY414" fmla="*/ 153147 h 3247890"/>
                <a:gd name="connsiteX415" fmla="*/ 1989109 w 3247890"/>
                <a:gd name="connsiteY415" fmla="*/ 51122 h 3247890"/>
                <a:gd name="connsiteX416" fmla="*/ 1618144 w 3247890"/>
                <a:gd name="connsiteY416" fmla="*/ 0 h 3247890"/>
                <a:gd name="connsiteX417" fmla="*/ 1757533 w 3247890"/>
                <a:gd name="connsiteY417" fmla="*/ 139389 h 3247890"/>
                <a:gd name="connsiteX418" fmla="*/ 1618144 w 3247890"/>
                <a:gd name="connsiteY418" fmla="*/ 278778 h 3247890"/>
                <a:gd name="connsiteX419" fmla="*/ 1478755 w 3247890"/>
                <a:gd name="connsiteY419" fmla="*/ 139389 h 3247890"/>
                <a:gd name="connsiteX420" fmla="*/ 1618144 w 3247890"/>
                <a:gd name="connsiteY420" fmla="*/ 0 h 3247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</a:cxnLst>
              <a:rect l="l" t="t" r="r" b="b"/>
              <a:pathLst>
                <a:path w="3247890" h="3247890">
                  <a:moveTo>
                    <a:pt x="1618144" y="2969112"/>
                  </a:moveTo>
                  <a:cubicBezTo>
                    <a:pt x="1695126" y="2969112"/>
                    <a:pt x="1757533" y="3031519"/>
                    <a:pt x="1757533" y="3108501"/>
                  </a:cubicBezTo>
                  <a:cubicBezTo>
                    <a:pt x="1757533" y="3185483"/>
                    <a:pt x="1695126" y="3247890"/>
                    <a:pt x="1618144" y="3247890"/>
                  </a:cubicBezTo>
                  <a:cubicBezTo>
                    <a:pt x="1541162" y="3247890"/>
                    <a:pt x="1478755" y="3185483"/>
                    <a:pt x="1478755" y="3108501"/>
                  </a:cubicBezTo>
                  <a:cubicBezTo>
                    <a:pt x="1478755" y="3031519"/>
                    <a:pt x="1541162" y="2969112"/>
                    <a:pt x="1618144" y="2969112"/>
                  </a:cubicBezTo>
                  <a:close/>
                  <a:moveTo>
                    <a:pt x="2024052" y="2921265"/>
                  </a:moveTo>
                  <a:cubicBezTo>
                    <a:pt x="2077853" y="2928756"/>
                    <a:pt x="2124582" y="2967521"/>
                    <a:pt x="2139526" y="3023290"/>
                  </a:cubicBezTo>
                  <a:cubicBezTo>
                    <a:pt x="2159450" y="3097649"/>
                    <a:pt x="2115322" y="3174081"/>
                    <a:pt x="2040963" y="3194006"/>
                  </a:cubicBezTo>
                  <a:cubicBezTo>
                    <a:pt x="1966604" y="3213930"/>
                    <a:pt x="1890171" y="3169802"/>
                    <a:pt x="1870247" y="3095443"/>
                  </a:cubicBezTo>
                  <a:cubicBezTo>
                    <a:pt x="1850322" y="3021084"/>
                    <a:pt x="1894451" y="2944651"/>
                    <a:pt x="1968810" y="2924727"/>
                  </a:cubicBezTo>
                  <a:cubicBezTo>
                    <a:pt x="1987400" y="2919746"/>
                    <a:pt x="2006119" y="2918768"/>
                    <a:pt x="2024052" y="2921265"/>
                  </a:cubicBezTo>
                  <a:close/>
                  <a:moveTo>
                    <a:pt x="1220647" y="2919064"/>
                  </a:moveTo>
                  <a:cubicBezTo>
                    <a:pt x="1238580" y="2916567"/>
                    <a:pt x="1257300" y="2917545"/>
                    <a:pt x="1275889" y="2922526"/>
                  </a:cubicBezTo>
                  <a:cubicBezTo>
                    <a:pt x="1350248" y="2942450"/>
                    <a:pt x="1394377" y="3018883"/>
                    <a:pt x="1374452" y="3093242"/>
                  </a:cubicBezTo>
                  <a:cubicBezTo>
                    <a:pt x="1354528" y="3167601"/>
                    <a:pt x="1278095" y="3211729"/>
                    <a:pt x="1203736" y="3191805"/>
                  </a:cubicBezTo>
                  <a:cubicBezTo>
                    <a:pt x="1129377" y="3171880"/>
                    <a:pt x="1085249" y="3095448"/>
                    <a:pt x="1105173" y="3021089"/>
                  </a:cubicBezTo>
                  <a:cubicBezTo>
                    <a:pt x="1120117" y="2965320"/>
                    <a:pt x="1166846" y="2926555"/>
                    <a:pt x="1220647" y="2919064"/>
                  </a:cubicBezTo>
                  <a:close/>
                  <a:moveTo>
                    <a:pt x="2354695" y="2772003"/>
                  </a:moveTo>
                  <a:cubicBezTo>
                    <a:pt x="2408602" y="2765314"/>
                    <a:pt x="2463772" y="2790663"/>
                    <a:pt x="2492640" y="2840665"/>
                  </a:cubicBezTo>
                  <a:cubicBezTo>
                    <a:pt x="2531131" y="2907333"/>
                    <a:pt x="2508288" y="2992583"/>
                    <a:pt x="2441620" y="3031074"/>
                  </a:cubicBezTo>
                  <a:cubicBezTo>
                    <a:pt x="2374951" y="3069565"/>
                    <a:pt x="2289702" y="3046722"/>
                    <a:pt x="2251211" y="2980054"/>
                  </a:cubicBezTo>
                  <a:cubicBezTo>
                    <a:pt x="2212720" y="2913385"/>
                    <a:pt x="2235562" y="2828136"/>
                    <a:pt x="2302231" y="2789645"/>
                  </a:cubicBezTo>
                  <a:cubicBezTo>
                    <a:pt x="2318898" y="2780022"/>
                    <a:pt x="2336726" y="2774233"/>
                    <a:pt x="2354695" y="2772003"/>
                  </a:cubicBezTo>
                  <a:close/>
                  <a:moveTo>
                    <a:pt x="890584" y="2769802"/>
                  </a:moveTo>
                  <a:cubicBezTo>
                    <a:pt x="908553" y="2772032"/>
                    <a:pt x="926381" y="2777821"/>
                    <a:pt x="943048" y="2787444"/>
                  </a:cubicBezTo>
                  <a:cubicBezTo>
                    <a:pt x="1009717" y="2825935"/>
                    <a:pt x="1032559" y="2911184"/>
                    <a:pt x="994068" y="2977853"/>
                  </a:cubicBezTo>
                  <a:cubicBezTo>
                    <a:pt x="955577" y="3044521"/>
                    <a:pt x="870328" y="3067364"/>
                    <a:pt x="803659" y="3028873"/>
                  </a:cubicBezTo>
                  <a:cubicBezTo>
                    <a:pt x="736991" y="2990382"/>
                    <a:pt x="714148" y="2905132"/>
                    <a:pt x="752639" y="2838464"/>
                  </a:cubicBezTo>
                  <a:cubicBezTo>
                    <a:pt x="781508" y="2788462"/>
                    <a:pt x="836678" y="2763113"/>
                    <a:pt x="890584" y="2769802"/>
                  </a:cubicBezTo>
                  <a:close/>
                  <a:moveTo>
                    <a:pt x="1618144" y="2641452"/>
                  </a:moveTo>
                  <a:cubicBezTo>
                    <a:pt x="1695126" y="2641452"/>
                    <a:pt x="1757533" y="2703859"/>
                    <a:pt x="1757533" y="2780841"/>
                  </a:cubicBezTo>
                  <a:cubicBezTo>
                    <a:pt x="1757533" y="2857823"/>
                    <a:pt x="1695126" y="2920230"/>
                    <a:pt x="1618144" y="2920230"/>
                  </a:cubicBezTo>
                  <a:cubicBezTo>
                    <a:pt x="1541162" y="2920230"/>
                    <a:pt x="1478755" y="2857823"/>
                    <a:pt x="1478755" y="2780841"/>
                  </a:cubicBezTo>
                  <a:cubicBezTo>
                    <a:pt x="1478755" y="2703859"/>
                    <a:pt x="1541162" y="2641452"/>
                    <a:pt x="1618144" y="2641452"/>
                  </a:cubicBezTo>
                  <a:close/>
                  <a:moveTo>
                    <a:pt x="1300537" y="2603448"/>
                  </a:moveTo>
                  <a:cubicBezTo>
                    <a:pt x="1318470" y="2600951"/>
                    <a:pt x="1337190" y="2601929"/>
                    <a:pt x="1355779" y="2606910"/>
                  </a:cubicBezTo>
                  <a:cubicBezTo>
                    <a:pt x="1430138" y="2626834"/>
                    <a:pt x="1474267" y="2703267"/>
                    <a:pt x="1454342" y="2777626"/>
                  </a:cubicBezTo>
                  <a:cubicBezTo>
                    <a:pt x="1434418" y="2851985"/>
                    <a:pt x="1357985" y="2896113"/>
                    <a:pt x="1283626" y="2876189"/>
                  </a:cubicBezTo>
                  <a:cubicBezTo>
                    <a:pt x="1209267" y="2856264"/>
                    <a:pt x="1165139" y="2779832"/>
                    <a:pt x="1185063" y="2705473"/>
                  </a:cubicBezTo>
                  <a:cubicBezTo>
                    <a:pt x="1200007" y="2649704"/>
                    <a:pt x="1246736" y="2610939"/>
                    <a:pt x="1300537" y="2603448"/>
                  </a:cubicBezTo>
                  <a:close/>
                  <a:moveTo>
                    <a:pt x="1935750" y="2603447"/>
                  </a:moveTo>
                  <a:cubicBezTo>
                    <a:pt x="1989551" y="2610938"/>
                    <a:pt x="2036280" y="2649703"/>
                    <a:pt x="2051224" y="2705472"/>
                  </a:cubicBezTo>
                  <a:cubicBezTo>
                    <a:pt x="2071148" y="2779831"/>
                    <a:pt x="2027020" y="2856263"/>
                    <a:pt x="1952661" y="2876188"/>
                  </a:cubicBezTo>
                  <a:cubicBezTo>
                    <a:pt x="1878302" y="2896112"/>
                    <a:pt x="1801869" y="2851984"/>
                    <a:pt x="1781945" y="2777625"/>
                  </a:cubicBezTo>
                  <a:cubicBezTo>
                    <a:pt x="1762020" y="2703266"/>
                    <a:pt x="1806149" y="2626833"/>
                    <a:pt x="1880508" y="2606909"/>
                  </a:cubicBezTo>
                  <a:cubicBezTo>
                    <a:pt x="1899097" y="2601928"/>
                    <a:pt x="1917817" y="2600950"/>
                    <a:pt x="1935750" y="2603447"/>
                  </a:cubicBezTo>
                  <a:close/>
                  <a:moveTo>
                    <a:pt x="2673685" y="2534296"/>
                  </a:moveTo>
                  <a:cubicBezTo>
                    <a:pt x="2709358" y="2534296"/>
                    <a:pt x="2745031" y="2547905"/>
                    <a:pt x="2772248" y="2575122"/>
                  </a:cubicBezTo>
                  <a:cubicBezTo>
                    <a:pt x="2826683" y="2629557"/>
                    <a:pt x="2826683" y="2717814"/>
                    <a:pt x="2772248" y="2772248"/>
                  </a:cubicBezTo>
                  <a:cubicBezTo>
                    <a:pt x="2717814" y="2826683"/>
                    <a:pt x="2629557" y="2826683"/>
                    <a:pt x="2575122" y="2772248"/>
                  </a:cubicBezTo>
                  <a:cubicBezTo>
                    <a:pt x="2520688" y="2717814"/>
                    <a:pt x="2520688" y="2629557"/>
                    <a:pt x="2575122" y="2575122"/>
                  </a:cubicBezTo>
                  <a:cubicBezTo>
                    <a:pt x="2602340" y="2547905"/>
                    <a:pt x="2638012" y="2534296"/>
                    <a:pt x="2673685" y="2534296"/>
                  </a:cubicBezTo>
                  <a:close/>
                  <a:moveTo>
                    <a:pt x="568404" y="2534296"/>
                  </a:moveTo>
                  <a:cubicBezTo>
                    <a:pt x="604077" y="2534296"/>
                    <a:pt x="639750" y="2547905"/>
                    <a:pt x="666967" y="2575122"/>
                  </a:cubicBezTo>
                  <a:cubicBezTo>
                    <a:pt x="721401" y="2629557"/>
                    <a:pt x="721401" y="2717814"/>
                    <a:pt x="666967" y="2772248"/>
                  </a:cubicBezTo>
                  <a:cubicBezTo>
                    <a:pt x="612532" y="2826683"/>
                    <a:pt x="524275" y="2826683"/>
                    <a:pt x="469841" y="2772248"/>
                  </a:cubicBezTo>
                  <a:cubicBezTo>
                    <a:pt x="415406" y="2717814"/>
                    <a:pt x="415406" y="2629557"/>
                    <a:pt x="469841" y="2575122"/>
                  </a:cubicBezTo>
                  <a:cubicBezTo>
                    <a:pt x="497058" y="2547905"/>
                    <a:pt x="532731" y="2534296"/>
                    <a:pt x="568404" y="2534296"/>
                  </a:cubicBezTo>
                  <a:close/>
                  <a:moveTo>
                    <a:pt x="1058830" y="2487999"/>
                  </a:moveTo>
                  <a:cubicBezTo>
                    <a:pt x="1076799" y="2490228"/>
                    <a:pt x="1094627" y="2496018"/>
                    <a:pt x="1111294" y="2505641"/>
                  </a:cubicBezTo>
                  <a:cubicBezTo>
                    <a:pt x="1177963" y="2544132"/>
                    <a:pt x="1200805" y="2629381"/>
                    <a:pt x="1162314" y="2696050"/>
                  </a:cubicBezTo>
                  <a:cubicBezTo>
                    <a:pt x="1123823" y="2762718"/>
                    <a:pt x="1038574" y="2785561"/>
                    <a:pt x="971905" y="2747070"/>
                  </a:cubicBezTo>
                  <a:cubicBezTo>
                    <a:pt x="905237" y="2708579"/>
                    <a:pt x="882394" y="2623329"/>
                    <a:pt x="920885" y="2556661"/>
                  </a:cubicBezTo>
                  <a:cubicBezTo>
                    <a:pt x="949754" y="2506659"/>
                    <a:pt x="1004923" y="2481310"/>
                    <a:pt x="1058830" y="2487999"/>
                  </a:cubicBezTo>
                  <a:close/>
                  <a:moveTo>
                    <a:pt x="2176445" y="2487998"/>
                  </a:moveTo>
                  <a:cubicBezTo>
                    <a:pt x="2230352" y="2481309"/>
                    <a:pt x="2285521" y="2506658"/>
                    <a:pt x="2314390" y="2556660"/>
                  </a:cubicBezTo>
                  <a:cubicBezTo>
                    <a:pt x="2352881" y="2623328"/>
                    <a:pt x="2330038" y="2708578"/>
                    <a:pt x="2263370" y="2747069"/>
                  </a:cubicBezTo>
                  <a:cubicBezTo>
                    <a:pt x="2196701" y="2785560"/>
                    <a:pt x="2111452" y="2762717"/>
                    <a:pt x="2072961" y="2696049"/>
                  </a:cubicBezTo>
                  <a:cubicBezTo>
                    <a:pt x="2034470" y="2629380"/>
                    <a:pt x="2057312" y="2544131"/>
                    <a:pt x="2123981" y="2505640"/>
                  </a:cubicBezTo>
                  <a:cubicBezTo>
                    <a:pt x="2140648" y="2496017"/>
                    <a:pt x="2158476" y="2490227"/>
                    <a:pt x="2176445" y="2487998"/>
                  </a:cubicBezTo>
                  <a:close/>
                  <a:moveTo>
                    <a:pt x="2433499" y="2303721"/>
                  </a:moveTo>
                  <a:cubicBezTo>
                    <a:pt x="2469172" y="2303721"/>
                    <a:pt x="2504845" y="2317330"/>
                    <a:pt x="2532062" y="2344547"/>
                  </a:cubicBezTo>
                  <a:cubicBezTo>
                    <a:pt x="2586497" y="2398982"/>
                    <a:pt x="2586497" y="2487239"/>
                    <a:pt x="2532062" y="2541673"/>
                  </a:cubicBezTo>
                  <a:cubicBezTo>
                    <a:pt x="2477628" y="2596108"/>
                    <a:pt x="2389371" y="2596108"/>
                    <a:pt x="2334936" y="2541673"/>
                  </a:cubicBezTo>
                  <a:cubicBezTo>
                    <a:pt x="2280502" y="2487239"/>
                    <a:pt x="2280502" y="2398982"/>
                    <a:pt x="2334936" y="2344547"/>
                  </a:cubicBezTo>
                  <a:cubicBezTo>
                    <a:pt x="2362154" y="2317330"/>
                    <a:pt x="2397826" y="2303721"/>
                    <a:pt x="2433499" y="2303721"/>
                  </a:cubicBezTo>
                  <a:close/>
                  <a:moveTo>
                    <a:pt x="802789" y="2303721"/>
                  </a:moveTo>
                  <a:cubicBezTo>
                    <a:pt x="838462" y="2303721"/>
                    <a:pt x="874135" y="2317330"/>
                    <a:pt x="901352" y="2344547"/>
                  </a:cubicBezTo>
                  <a:cubicBezTo>
                    <a:pt x="955786" y="2398982"/>
                    <a:pt x="955786" y="2487239"/>
                    <a:pt x="901352" y="2541673"/>
                  </a:cubicBezTo>
                  <a:cubicBezTo>
                    <a:pt x="846917" y="2596108"/>
                    <a:pt x="758660" y="2596108"/>
                    <a:pt x="704226" y="2541673"/>
                  </a:cubicBezTo>
                  <a:cubicBezTo>
                    <a:pt x="649791" y="2487239"/>
                    <a:pt x="649791" y="2398982"/>
                    <a:pt x="704226" y="2344547"/>
                  </a:cubicBezTo>
                  <a:cubicBezTo>
                    <a:pt x="731443" y="2317330"/>
                    <a:pt x="767116" y="2303721"/>
                    <a:pt x="802789" y="2303721"/>
                  </a:cubicBezTo>
                  <a:close/>
                  <a:moveTo>
                    <a:pt x="1618144" y="2290932"/>
                  </a:moveTo>
                  <a:cubicBezTo>
                    <a:pt x="1695126" y="2290932"/>
                    <a:pt x="1757533" y="2353339"/>
                    <a:pt x="1757533" y="2430321"/>
                  </a:cubicBezTo>
                  <a:cubicBezTo>
                    <a:pt x="1757533" y="2507303"/>
                    <a:pt x="1695126" y="2569710"/>
                    <a:pt x="1618144" y="2569710"/>
                  </a:cubicBezTo>
                  <a:cubicBezTo>
                    <a:pt x="1541162" y="2569710"/>
                    <a:pt x="1478755" y="2507303"/>
                    <a:pt x="1478755" y="2430321"/>
                  </a:cubicBezTo>
                  <a:cubicBezTo>
                    <a:pt x="1478755" y="2353339"/>
                    <a:pt x="1541162" y="2290932"/>
                    <a:pt x="1618144" y="2290932"/>
                  </a:cubicBezTo>
                  <a:close/>
                  <a:moveTo>
                    <a:pt x="1922184" y="2232309"/>
                  </a:moveTo>
                  <a:cubicBezTo>
                    <a:pt x="1976497" y="2233208"/>
                    <a:pt x="2027590" y="2266008"/>
                    <a:pt x="2049198" y="2319548"/>
                  </a:cubicBezTo>
                  <a:cubicBezTo>
                    <a:pt x="2078009" y="2390935"/>
                    <a:pt x="2043494" y="2472163"/>
                    <a:pt x="1972107" y="2500975"/>
                  </a:cubicBezTo>
                  <a:cubicBezTo>
                    <a:pt x="1900720" y="2529786"/>
                    <a:pt x="1819492" y="2495271"/>
                    <a:pt x="1790681" y="2423884"/>
                  </a:cubicBezTo>
                  <a:cubicBezTo>
                    <a:pt x="1761869" y="2352497"/>
                    <a:pt x="1796384" y="2271269"/>
                    <a:pt x="1867771" y="2242457"/>
                  </a:cubicBezTo>
                  <a:cubicBezTo>
                    <a:pt x="1885618" y="2235255"/>
                    <a:pt x="1904080" y="2232010"/>
                    <a:pt x="1922184" y="2232309"/>
                  </a:cubicBezTo>
                  <a:close/>
                  <a:moveTo>
                    <a:pt x="2923548" y="2229317"/>
                  </a:moveTo>
                  <a:cubicBezTo>
                    <a:pt x="2941517" y="2231546"/>
                    <a:pt x="2959346" y="2237336"/>
                    <a:pt x="2976013" y="2246959"/>
                  </a:cubicBezTo>
                  <a:cubicBezTo>
                    <a:pt x="3042681" y="2285450"/>
                    <a:pt x="3065524" y="2370699"/>
                    <a:pt x="3027033" y="2437368"/>
                  </a:cubicBezTo>
                  <a:cubicBezTo>
                    <a:pt x="2988542" y="2504036"/>
                    <a:pt x="2903292" y="2526879"/>
                    <a:pt x="2836624" y="2488388"/>
                  </a:cubicBezTo>
                  <a:cubicBezTo>
                    <a:pt x="2769955" y="2449897"/>
                    <a:pt x="2747113" y="2364647"/>
                    <a:pt x="2785604" y="2297979"/>
                  </a:cubicBezTo>
                  <a:cubicBezTo>
                    <a:pt x="2814472" y="2247977"/>
                    <a:pt x="2869642" y="2222628"/>
                    <a:pt x="2923548" y="2229317"/>
                  </a:cubicBezTo>
                  <a:close/>
                  <a:moveTo>
                    <a:pt x="1307448" y="2228938"/>
                  </a:moveTo>
                  <a:cubicBezTo>
                    <a:pt x="1325555" y="2228837"/>
                    <a:pt x="1343980" y="2232284"/>
                    <a:pt x="1361746" y="2239683"/>
                  </a:cubicBezTo>
                  <a:cubicBezTo>
                    <a:pt x="1432813" y="2269275"/>
                    <a:pt x="1466435" y="2350877"/>
                    <a:pt x="1436842" y="2421944"/>
                  </a:cubicBezTo>
                  <a:cubicBezTo>
                    <a:pt x="1407250" y="2493011"/>
                    <a:pt x="1325648" y="2526632"/>
                    <a:pt x="1254581" y="2497040"/>
                  </a:cubicBezTo>
                  <a:cubicBezTo>
                    <a:pt x="1183514" y="2467447"/>
                    <a:pt x="1149892" y="2385845"/>
                    <a:pt x="1179485" y="2314778"/>
                  </a:cubicBezTo>
                  <a:cubicBezTo>
                    <a:pt x="1201680" y="2261478"/>
                    <a:pt x="1253129" y="2229241"/>
                    <a:pt x="1307448" y="2228938"/>
                  </a:cubicBezTo>
                  <a:close/>
                  <a:moveTo>
                    <a:pt x="321151" y="2227116"/>
                  </a:moveTo>
                  <a:cubicBezTo>
                    <a:pt x="375057" y="2220427"/>
                    <a:pt x="430227" y="2245776"/>
                    <a:pt x="459095" y="2295778"/>
                  </a:cubicBezTo>
                  <a:cubicBezTo>
                    <a:pt x="497586" y="2362446"/>
                    <a:pt x="474744" y="2447696"/>
                    <a:pt x="408075" y="2486187"/>
                  </a:cubicBezTo>
                  <a:cubicBezTo>
                    <a:pt x="341407" y="2524678"/>
                    <a:pt x="256157" y="2501835"/>
                    <a:pt x="217666" y="2435167"/>
                  </a:cubicBezTo>
                  <a:cubicBezTo>
                    <a:pt x="179175" y="2368498"/>
                    <a:pt x="202018" y="2283249"/>
                    <a:pt x="268686" y="2244758"/>
                  </a:cubicBezTo>
                  <a:cubicBezTo>
                    <a:pt x="285353" y="2235135"/>
                    <a:pt x="303182" y="2229345"/>
                    <a:pt x="321151" y="2227116"/>
                  </a:cubicBezTo>
                  <a:close/>
                  <a:moveTo>
                    <a:pt x="2633975" y="2065940"/>
                  </a:moveTo>
                  <a:cubicBezTo>
                    <a:pt x="2651944" y="2068169"/>
                    <a:pt x="2669773" y="2073959"/>
                    <a:pt x="2686440" y="2083582"/>
                  </a:cubicBezTo>
                  <a:cubicBezTo>
                    <a:pt x="2753108" y="2122073"/>
                    <a:pt x="2775951" y="2207322"/>
                    <a:pt x="2737460" y="2273991"/>
                  </a:cubicBezTo>
                  <a:cubicBezTo>
                    <a:pt x="2698969" y="2340659"/>
                    <a:pt x="2613719" y="2363502"/>
                    <a:pt x="2547051" y="2325011"/>
                  </a:cubicBezTo>
                  <a:cubicBezTo>
                    <a:pt x="2480382" y="2286520"/>
                    <a:pt x="2457540" y="2201270"/>
                    <a:pt x="2496031" y="2134602"/>
                  </a:cubicBezTo>
                  <a:cubicBezTo>
                    <a:pt x="2524899" y="2084600"/>
                    <a:pt x="2580069" y="2059251"/>
                    <a:pt x="2633975" y="2065940"/>
                  </a:cubicBezTo>
                  <a:close/>
                  <a:moveTo>
                    <a:pt x="601300" y="2065939"/>
                  </a:moveTo>
                  <a:cubicBezTo>
                    <a:pt x="655206" y="2059250"/>
                    <a:pt x="710376" y="2084599"/>
                    <a:pt x="739244" y="2134601"/>
                  </a:cubicBezTo>
                  <a:cubicBezTo>
                    <a:pt x="777735" y="2201269"/>
                    <a:pt x="754893" y="2286519"/>
                    <a:pt x="688224" y="2325010"/>
                  </a:cubicBezTo>
                  <a:cubicBezTo>
                    <a:pt x="621556" y="2363501"/>
                    <a:pt x="536306" y="2340658"/>
                    <a:pt x="497815" y="2273990"/>
                  </a:cubicBezTo>
                  <a:cubicBezTo>
                    <a:pt x="459324" y="2207321"/>
                    <a:pt x="482167" y="2122072"/>
                    <a:pt x="548835" y="2083581"/>
                  </a:cubicBezTo>
                  <a:cubicBezTo>
                    <a:pt x="565502" y="2073958"/>
                    <a:pt x="583331" y="2068168"/>
                    <a:pt x="601300" y="2065939"/>
                  </a:cubicBezTo>
                  <a:close/>
                  <a:moveTo>
                    <a:pt x="2188338" y="2054750"/>
                  </a:moveTo>
                  <a:cubicBezTo>
                    <a:pt x="2224011" y="2054750"/>
                    <a:pt x="2259684" y="2068359"/>
                    <a:pt x="2286901" y="2095576"/>
                  </a:cubicBezTo>
                  <a:cubicBezTo>
                    <a:pt x="2341336" y="2150011"/>
                    <a:pt x="2341336" y="2238268"/>
                    <a:pt x="2286901" y="2292702"/>
                  </a:cubicBezTo>
                  <a:cubicBezTo>
                    <a:pt x="2232467" y="2347137"/>
                    <a:pt x="2144210" y="2347137"/>
                    <a:pt x="2089775" y="2292702"/>
                  </a:cubicBezTo>
                  <a:cubicBezTo>
                    <a:pt x="2035341" y="2238268"/>
                    <a:pt x="2035341" y="2150011"/>
                    <a:pt x="2089775" y="2095576"/>
                  </a:cubicBezTo>
                  <a:cubicBezTo>
                    <a:pt x="2116993" y="2068359"/>
                    <a:pt x="2152665" y="2054750"/>
                    <a:pt x="2188338" y="2054750"/>
                  </a:cubicBezTo>
                  <a:close/>
                  <a:moveTo>
                    <a:pt x="1047950" y="2054750"/>
                  </a:moveTo>
                  <a:cubicBezTo>
                    <a:pt x="1083623" y="2054750"/>
                    <a:pt x="1119296" y="2068359"/>
                    <a:pt x="1146513" y="2095576"/>
                  </a:cubicBezTo>
                  <a:cubicBezTo>
                    <a:pt x="1200947" y="2150011"/>
                    <a:pt x="1200947" y="2238268"/>
                    <a:pt x="1146513" y="2292702"/>
                  </a:cubicBezTo>
                  <a:cubicBezTo>
                    <a:pt x="1092078" y="2347137"/>
                    <a:pt x="1003821" y="2347137"/>
                    <a:pt x="949387" y="2292702"/>
                  </a:cubicBezTo>
                  <a:cubicBezTo>
                    <a:pt x="894952" y="2238268"/>
                    <a:pt x="894952" y="2150011"/>
                    <a:pt x="949387" y="2095576"/>
                  </a:cubicBezTo>
                  <a:cubicBezTo>
                    <a:pt x="976604" y="2068359"/>
                    <a:pt x="1012277" y="2054750"/>
                    <a:pt x="1047950" y="2054750"/>
                  </a:cubicBezTo>
                  <a:close/>
                  <a:moveTo>
                    <a:pt x="1618144" y="1932792"/>
                  </a:moveTo>
                  <a:cubicBezTo>
                    <a:pt x="1695126" y="1932792"/>
                    <a:pt x="1757533" y="1995199"/>
                    <a:pt x="1757533" y="2072181"/>
                  </a:cubicBezTo>
                  <a:cubicBezTo>
                    <a:pt x="1757533" y="2149163"/>
                    <a:pt x="1695126" y="2211570"/>
                    <a:pt x="1618144" y="2211570"/>
                  </a:cubicBezTo>
                  <a:cubicBezTo>
                    <a:pt x="1541162" y="2211570"/>
                    <a:pt x="1478755" y="2149163"/>
                    <a:pt x="1478755" y="2072181"/>
                  </a:cubicBezTo>
                  <a:cubicBezTo>
                    <a:pt x="1478755" y="1995199"/>
                    <a:pt x="1541162" y="1932792"/>
                    <a:pt x="1618144" y="1932792"/>
                  </a:cubicBezTo>
                  <a:close/>
                  <a:moveTo>
                    <a:pt x="3044452" y="1870826"/>
                  </a:moveTo>
                  <a:cubicBezTo>
                    <a:pt x="3062386" y="1868329"/>
                    <a:pt x="3081105" y="1869307"/>
                    <a:pt x="3099695" y="1874288"/>
                  </a:cubicBezTo>
                  <a:cubicBezTo>
                    <a:pt x="3174054" y="1894212"/>
                    <a:pt x="3218182" y="1970645"/>
                    <a:pt x="3198258" y="2045004"/>
                  </a:cubicBezTo>
                  <a:cubicBezTo>
                    <a:pt x="3178333" y="2119363"/>
                    <a:pt x="3101901" y="2163491"/>
                    <a:pt x="3027542" y="2143567"/>
                  </a:cubicBezTo>
                  <a:cubicBezTo>
                    <a:pt x="2953183" y="2123642"/>
                    <a:pt x="2909054" y="2047209"/>
                    <a:pt x="2928979" y="1972851"/>
                  </a:cubicBezTo>
                  <a:cubicBezTo>
                    <a:pt x="2943922" y="1917081"/>
                    <a:pt x="2990651" y="1878317"/>
                    <a:pt x="3044452" y="1870826"/>
                  </a:cubicBezTo>
                  <a:close/>
                  <a:moveTo>
                    <a:pt x="200827" y="1868625"/>
                  </a:moveTo>
                  <a:cubicBezTo>
                    <a:pt x="254628" y="1876116"/>
                    <a:pt x="301357" y="1914880"/>
                    <a:pt x="316300" y="1970650"/>
                  </a:cubicBezTo>
                  <a:cubicBezTo>
                    <a:pt x="336225" y="2045008"/>
                    <a:pt x="292096" y="2121441"/>
                    <a:pt x="217737" y="2141366"/>
                  </a:cubicBezTo>
                  <a:cubicBezTo>
                    <a:pt x="143379" y="2161290"/>
                    <a:pt x="66946" y="2117162"/>
                    <a:pt x="47021" y="2042803"/>
                  </a:cubicBezTo>
                  <a:cubicBezTo>
                    <a:pt x="27097" y="1968444"/>
                    <a:pt x="71225" y="1892011"/>
                    <a:pt x="145584" y="1872087"/>
                  </a:cubicBezTo>
                  <a:cubicBezTo>
                    <a:pt x="164174" y="1867106"/>
                    <a:pt x="182893" y="1866128"/>
                    <a:pt x="200827" y="1868625"/>
                  </a:cubicBezTo>
                  <a:close/>
                  <a:moveTo>
                    <a:pt x="1935095" y="1801507"/>
                  </a:moveTo>
                  <a:cubicBezTo>
                    <a:pt x="1970768" y="1801507"/>
                    <a:pt x="2006441" y="1815116"/>
                    <a:pt x="2033658" y="1842333"/>
                  </a:cubicBezTo>
                  <a:cubicBezTo>
                    <a:pt x="2088093" y="1896768"/>
                    <a:pt x="2088093" y="1985025"/>
                    <a:pt x="2033658" y="2039459"/>
                  </a:cubicBezTo>
                  <a:cubicBezTo>
                    <a:pt x="1979224" y="2093894"/>
                    <a:pt x="1890967" y="2093894"/>
                    <a:pt x="1836532" y="2039459"/>
                  </a:cubicBezTo>
                  <a:cubicBezTo>
                    <a:pt x="1782098" y="1985025"/>
                    <a:pt x="1782098" y="1896768"/>
                    <a:pt x="1836532" y="1842333"/>
                  </a:cubicBezTo>
                  <a:cubicBezTo>
                    <a:pt x="1863750" y="1815116"/>
                    <a:pt x="1899422" y="1801507"/>
                    <a:pt x="1935095" y="1801507"/>
                  </a:cubicBezTo>
                  <a:close/>
                  <a:moveTo>
                    <a:pt x="1301193" y="1801507"/>
                  </a:moveTo>
                  <a:cubicBezTo>
                    <a:pt x="1336866" y="1801507"/>
                    <a:pt x="1372539" y="1815116"/>
                    <a:pt x="1399756" y="1842333"/>
                  </a:cubicBezTo>
                  <a:cubicBezTo>
                    <a:pt x="1454190" y="1896768"/>
                    <a:pt x="1454190" y="1985025"/>
                    <a:pt x="1399756" y="2039459"/>
                  </a:cubicBezTo>
                  <a:cubicBezTo>
                    <a:pt x="1345321" y="2093894"/>
                    <a:pt x="1257064" y="2093894"/>
                    <a:pt x="1202630" y="2039459"/>
                  </a:cubicBezTo>
                  <a:cubicBezTo>
                    <a:pt x="1148195" y="1985025"/>
                    <a:pt x="1148195" y="1896768"/>
                    <a:pt x="1202630" y="1842333"/>
                  </a:cubicBezTo>
                  <a:cubicBezTo>
                    <a:pt x="1229847" y="1815116"/>
                    <a:pt x="1265520" y="1801507"/>
                    <a:pt x="1301193" y="1801507"/>
                  </a:cubicBezTo>
                  <a:close/>
                  <a:moveTo>
                    <a:pt x="2361845" y="1794502"/>
                  </a:moveTo>
                  <a:cubicBezTo>
                    <a:pt x="2379951" y="1794401"/>
                    <a:pt x="2398376" y="1797848"/>
                    <a:pt x="2416143" y="1805247"/>
                  </a:cubicBezTo>
                  <a:cubicBezTo>
                    <a:pt x="2487210" y="1834839"/>
                    <a:pt x="2520832" y="1916441"/>
                    <a:pt x="2491239" y="1987508"/>
                  </a:cubicBezTo>
                  <a:cubicBezTo>
                    <a:pt x="2461646" y="2058575"/>
                    <a:pt x="2380044" y="2092196"/>
                    <a:pt x="2308978" y="2062604"/>
                  </a:cubicBezTo>
                  <a:cubicBezTo>
                    <a:pt x="2237911" y="2033011"/>
                    <a:pt x="2204289" y="1951409"/>
                    <a:pt x="2233882" y="1880342"/>
                  </a:cubicBezTo>
                  <a:cubicBezTo>
                    <a:pt x="2256076" y="1827042"/>
                    <a:pt x="2307526" y="1794805"/>
                    <a:pt x="2361845" y="1794502"/>
                  </a:cubicBezTo>
                  <a:close/>
                  <a:moveTo>
                    <a:pt x="2712774" y="1788093"/>
                  </a:moveTo>
                  <a:cubicBezTo>
                    <a:pt x="2730708" y="1785596"/>
                    <a:pt x="2749427" y="1786574"/>
                    <a:pt x="2768017" y="1791555"/>
                  </a:cubicBezTo>
                  <a:cubicBezTo>
                    <a:pt x="2842376" y="1811479"/>
                    <a:pt x="2886504" y="1887912"/>
                    <a:pt x="2866580" y="1962271"/>
                  </a:cubicBezTo>
                  <a:cubicBezTo>
                    <a:pt x="2846655" y="2036630"/>
                    <a:pt x="2770223" y="2080758"/>
                    <a:pt x="2695864" y="2060834"/>
                  </a:cubicBezTo>
                  <a:cubicBezTo>
                    <a:pt x="2621505" y="2040909"/>
                    <a:pt x="2577376" y="1964476"/>
                    <a:pt x="2597301" y="1890118"/>
                  </a:cubicBezTo>
                  <a:cubicBezTo>
                    <a:pt x="2612244" y="1834348"/>
                    <a:pt x="2658973" y="1795584"/>
                    <a:pt x="2712774" y="1788093"/>
                  </a:cubicBezTo>
                  <a:close/>
                  <a:moveTo>
                    <a:pt x="523513" y="1788092"/>
                  </a:moveTo>
                  <a:cubicBezTo>
                    <a:pt x="577314" y="1795583"/>
                    <a:pt x="624043" y="1834347"/>
                    <a:pt x="638986" y="1890117"/>
                  </a:cubicBezTo>
                  <a:cubicBezTo>
                    <a:pt x="658911" y="1964475"/>
                    <a:pt x="614782" y="2040908"/>
                    <a:pt x="540423" y="2060833"/>
                  </a:cubicBezTo>
                  <a:cubicBezTo>
                    <a:pt x="466065" y="2080757"/>
                    <a:pt x="389632" y="2036629"/>
                    <a:pt x="369707" y="1962270"/>
                  </a:cubicBezTo>
                  <a:cubicBezTo>
                    <a:pt x="349783" y="1887911"/>
                    <a:pt x="393911" y="1811478"/>
                    <a:pt x="468270" y="1791554"/>
                  </a:cubicBezTo>
                  <a:cubicBezTo>
                    <a:pt x="486860" y="1786573"/>
                    <a:pt x="505579" y="1785595"/>
                    <a:pt x="523513" y="1788092"/>
                  </a:cubicBezTo>
                  <a:close/>
                  <a:moveTo>
                    <a:pt x="872618" y="1786333"/>
                  </a:moveTo>
                  <a:cubicBezTo>
                    <a:pt x="926930" y="1787232"/>
                    <a:pt x="978023" y="1820032"/>
                    <a:pt x="999631" y="1873572"/>
                  </a:cubicBezTo>
                  <a:cubicBezTo>
                    <a:pt x="1028443" y="1944959"/>
                    <a:pt x="993928" y="2026187"/>
                    <a:pt x="922541" y="2054999"/>
                  </a:cubicBezTo>
                  <a:cubicBezTo>
                    <a:pt x="851154" y="2083810"/>
                    <a:pt x="769926" y="2049295"/>
                    <a:pt x="741114" y="1977908"/>
                  </a:cubicBezTo>
                  <a:cubicBezTo>
                    <a:pt x="712303" y="1906521"/>
                    <a:pt x="746818" y="1825293"/>
                    <a:pt x="818205" y="1796481"/>
                  </a:cubicBezTo>
                  <a:cubicBezTo>
                    <a:pt x="836052" y="1789279"/>
                    <a:pt x="854514" y="1786034"/>
                    <a:pt x="872618" y="1786333"/>
                  </a:cubicBezTo>
                  <a:close/>
                  <a:moveTo>
                    <a:pt x="2771230" y="1488366"/>
                  </a:moveTo>
                  <a:cubicBezTo>
                    <a:pt x="2848212" y="1488366"/>
                    <a:pt x="2910619" y="1550773"/>
                    <a:pt x="2910619" y="1627755"/>
                  </a:cubicBezTo>
                  <a:cubicBezTo>
                    <a:pt x="2910619" y="1704737"/>
                    <a:pt x="2848212" y="1767144"/>
                    <a:pt x="2771230" y="1767144"/>
                  </a:cubicBezTo>
                  <a:cubicBezTo>
                    <a:pt x="2694248" y="1767144"/>
                    <a:pt x="2631841" y="1704737"/>
                    <a:pt x="2631841" y="1627755"/>
                  </a:cubicBezTo>
                  <a:cubicBezTo>
                    <a:pt x="2631841" y="1550773"/>
                    <a:pt x="2694248" y="1488366"/>
                    <a:pt x="2771230" y="1488366"/>
                  </a:cubicBezTo>
                  <a:close/>
                  <a:moveTo>
                    <a:pt x="465058" y="1488366"/>
                  </a:moveTo>
                  <a:cubicBezTo>
                    <a:pt x="542040" y="1488366"/>
                    <a:pt x="604447" y="1550773"/>
                    <a:pt x="604447" y="1627755"/>
                  </a:cubicBezTo>
                  <a:cubicBezTo>
                    <a:pt x="604447" y="1704737"/>
                    <a:pt x="542040" y="1767144"/>
                    <a:pt x="465058" y="1767144"/>
                  </a:cubicBezTo>
                  <a:cubicBezTo>
                    <a:pt x="388076" y="1767144"/>
                    <a:pt x="325669" y="1704737"/>
                    <a:pt x="325669" y="1627755"/>
                  </a:cubicBezTo>
                  <a:cubicBezTo>
                    <a:pt x="325669" y="1550773"/>
                    <a:pt x="388076" y="1488366"/>
                    <a:pt x="465058" y="1488366"/>
                  </a:cubicBezTo>
                  <a:close/>
                  <a:moveTo>
                    <a:pt x="3108501" y="1484556"/>
                  </a:moveTo>
                  <a:cubicBezTo>
                    <a:pt x="3185483" y="1484556"/>
                    <a:pt x="3247890" y="1546963"/>
                    <a:pt x="3247890" y="1623945"/>
                  </a:cubicBezTo>
                  <a:cubicBezTo>
                    <a:pt x="3247890" y="1700927"/>
                    <a:pt x="3185483" y="1763334"/>
                    <a:pt x="3108501" y="1763334"/>
                  </a:cubicBezTo>
                  <a:cubicBezTo>
                    <a:pt x="3031519" y="1763334"/>
                    <a:pt x="2969112" y="1700927"/>
                    <a:pt x="2969112" y="1623945"/>
                  </a:cubicBezTo>
                  <a:cubicBezTo>
                    <a:pt x="2969112" y="1546963"/>
                    <a:pt x="3031519" y="1484556"/>
                    <a:pt x="3108501" y="1484556"/>
                  </a:cubicBezTo>
                  <a:close/>
                  <a:moveTo>
                    <a:pt x="2424520" y="1484556"/>
                  </a:moveTo>
                  <a:cubicBezTo>
                    <a:pt x="2501502" y="1484556"/>
                    <a:pt x="2563909" y="1546963"/>
                    <a:pt x="2563909" y="1623945"/>
                  </a:cubicBezTo>
                  <a:cubicBezTo>
                    <a:pt x="2563909" y="1700927"/>
                    <a:pt x="2501502" y="1763334"/>
                    <a:pt x="2424520" y="1763334"/>
                  </a:cubicBezTo>
                  <a:cubicBezTo>
                    <a:pt x="2347538" y="1763334"/>
                    <a:pt x="2285131" y="1700927"/>
                    <a:pt x="2285131" y="1623945"/>
                  </a:cubicBezTo>
                  <a:cubicBezTo>
                    <a:pt x="2285131" y="1546963"/>
                    <a:pt x="2347538" y="1484556"/>
                    <a:pt x="2424520" y="1484556"/>
                  </a:cubicBezTo>
                  <a:close/>
                  <a:moveTo>
                    <a:pt x="2066380" y="1484556"/>
                  </a:moveTo>
                  <a:cubicBezTo>
                    <a:pt x="2143362" y="1484556"/>
                    <a:pt x="2205769" y="1546963"/>
                    <a:pt x="2205769" y="1623945"/>
                  </a:cubicBezTo>
                  <a:cubicBezTo>
                    <a:pt x="2205769" y="1700927"/>
                    <a:pt x="2143362" y="1763334"/>
                    <a:pt x="2066380" y="1763334"/>
                  </a:cubicBezTo>
                  <a:cubicBezTo>
                    <a:pt x="1989398" y="1763334"/>
                    <a:pt x="1926991" y="1700927"/>
                    <a:pt x="1926991" y="1623945"/>
                  </a:cubicBezTo>
                  <a:cubicBezTo>
                    <a:pt x="1926991" y="1546963"/>
                    <a:pt x="1989398" y="1484556"/>
                    <a:pt x="2066380" y="1484556"/>
                  </a:cubicBezTo>
                  <a:close/>
                  <a:moveTo>
                    <a:pt x="1618144" y="1484556"/>
                  </a:moveTo>
                  <a:cubicBezTo>
                    <a:pt x="1695126" y="1484556"/>
                    <a:pt x="1757533" y="1546963"/>
                    <a:pt x="1757533" y="1623945"/>
                  </a:cubicBezTo>
                  <a:cubicBezTo>
                    <a:pt x="1757533" y="1700927"/>
                    <a:pt x="1695126" y="1763334"/>
                    <a:pt x="1618144" y="1763334"/>
                  </a:cubicBezTo>
                  <a:cubicBezTo>
                    <a:pt x="1541162" y="1763334"/>
                    <a:pt x="1478755" y="1700927"/>
                    <a:pt x="1478755" y="1623945"/>
                  </a:cubicBezTo>
                  <a:cubicBezTo>
                    <a:pt x="1478755" y="1546963"/>
                    <a:pt x="1541162" y="1484556"/>
                    <a:pt x="1618144" y="1484556"/>
                  </a:cubicBezTo>
                  <a:close/>
                  <a:moveTo>
                    <a:pt x="1169908" y="1484556"/>
                  </a:moveTo>
                  <a:cubicBezTo>
                    <a:pt x="1246890" y="1484556"/>
                    <a:pt x="1309297" y="1546963"/>
                    <a:pt x="1309297" y="1623945"/>
                  </a:cubicBezTo>
                  <a:cubicBezTo>
                    <a:pt x="1309297" y="1700927"/>
                    <a:pt x="1246890" y="1763334"/>
                    <a:pt x="1169908" y="1763334"/>
                  </a:cubicBezTo>
                  <a:cubicBezTo>
                    <a:pt x="1092926" y="1763334"/>
                    <a:pt x="1030519" y="1700927"/>
                    <a:pt x="1030519" y="1623945"/>
                  </a:cubicBezTo>
                  <a:cubicBezTo>
                    <a:pt x="1030519" y="1546963"/>
                    <a:pt x="1092926" y="1484556"/>
                    <a:pt x="1169908" y="1484556"/>
                  </a:cubicBezTo>
                  <a:close/>
                  <a:moveTo>
                    <a:pt x="811768" y="1484556"/>
                  </a:moveTo>
                  <a:cubicBezTo>
                    <a:pt x="888750" y="1484556"/>
                    <a:pt x="951157" y="1546963"/>
                    <a:pt x="951157" y="1623945"/>
                  </a:cubicBezTo>
                  <a:cubicBezTo>
                    <a:pt x="951157" y="1700927"/>
                    <a:pt x="888750" y="1763334"/>
                    <a:pt x="811768" y="1763334"/>
                  </a:cubicBezTo>
                  <a:cubicBezTo>
                    <a:pt x="734786" y="1763334"/>
                    <a:pt x="672379" y="1700927"/>
                    <a:pt x="672379" y="1623945"/>
                  </a:cubicBezTo>
                  <a:cubicBezTo>
                    <a:pt x="672379" y="1546963"/>
                    <a:pt x="734786" y="1484556"/>
                    <a:pt x="811768" y="1484556"/>
                  </a:cubicBezTo>
                  <a:close/>
                  <a:moveTo>
                    <a:pt x="139389" y="1484556"/>
                  </a:moveTo>
                  <a:cubicBezTo>
                    <a:pt x="216371" y="1484556"/>
                    <a:pt x="278778" y="1546963"/>
                    <a:pt x="278778" y="1623945"/>
                  </a:cubicBezTo>
                  <a:cubicBezTo>
                    <a:pt x="278778" y="1700927"/>
                    <a:pt x="216371" y="1763334"/>
                    <a:pt x="139389" y="1763334"/>
                  </a:cubicBezTo>
                  <a:cubicBezTo>
                    <a:pt x="62407" y="1763334"/>
                    <a:pt x="0" y="1700927"/>
                    <a:pt x="0" y="1623945"/>
                  </a:cubicBezTo>
                  <a:cubicBezTo>
                    <a:pt x="0" y="1546963"/>
                    <a:pt x="62407" y="1484556"/>
                    <a:pt x="139389" y="1484556"/>
                  </a:cubicBezTo>
                  <a:close/>
                  <a:moveTo>
                    <a:pt x="485182" y="1191211"/>
                  </a:moveTo>
                  <a:cubicBezTo>
                    <a:pt x="503115" y="1188714"/>
                    <a:pt x="521835" y="1189692"/>
                    <a:pt x="540424" y="1194673"/>
                  </a:cubicBezTo>
                  <a:cubicBezTo>
                    <a:pt x="614783" y="1214597"/>
                    <a:pt x="658912" y="1291030"/>
                    <a:pt x="638987" y="1365389"/>
                  </a:cubicBezTo>
                  <a:cubicBezTo>
                    <a:pt x="619063" y="1439748"/>
                    <a:pt x="542630" y="1483876"/>
                    <a:pt x="468271" y="1463952"/>
                  </a:cubicBezTo>
                  <a:cubicBezTo>
                    <a:pt x="393912" y="1444027"/>
                    <a:pt x="349784" y="1367594"/>
                    <a:pt x="369708" y="1293236"/>
                  </a:cubicBezTo>
                  <a:cubicBezTo>
                    <a:pt x="384652" y="1237466"/>
                    <a:pt x="431381" y="1198702"/>
                    <a:pt x="485182" y="1191211"/>
                  </a:cubicBezTo>
                  <a:close/>
                  <a:moveTo>
                    <a:pt x="2751105" y="1191210"/>
                  </a:moveTo>
                  <a:cubicBezTo>
                    <a:pt x="2804906" y="1198701"/>
                    <a:pt x="2851635" y="1237465"/>
                    <a:pt x="2866579" y="1293235"/>
                  </a:cubicBezTo>
                  <a:cubicBezTo>
                    <a:pt x="2886503" y="1367593"/>
                    <a:pt x="2842375" y="1444026"/>
                    <a:pt x="2768016" y="1463951"/>
                  </a:cubicBezTo>
                  <a:cubicBezTo>
                    <a:pt x="2693657" y="1483875"/>
                    <a:pt x="2617224" y="1439747"/>
                    <a:pt x="2597300" y="1365388"/>
                  </a:cubicBezTo>
                  <a:cubicBezTo>
                    <a:pt x="2577375" y="1291029"/>
                    <a:pt x="2621504" y="1214596"/>
                    <a:pt x="2695863" y="1194672"/>
                  </a:cubicBezTo>
                  <a:cubicBezTo>
                    <a:pt x="2714452" y="1189691"/>
                    <a:pt x="2733172" y="1188713"/>
                    <a:pt x="2751105" y="1191210"/>
                  </a:cubicBezTo>
                  <a:close/>
                  <a:moveTo>
                    <a:pt x="2368160" y="1182743"/>
                  </a:moveTo>
                  <a:cubicBezTo>
                    <a:pt x="2422473" y="1183642"/>
                    <a:pt x="2473565" y="1216442"/>
                    <a:pt x="2495174" y="1269982"/>
                  </a:cubicBezTo>
                  <a:cubicBezTo>
                    <a:pt x="2523985" y="1341369"/>
                    <a:pt x="2489470" y="1422597"/>
                    <a:pt x="2418083" y="1451409"/>
                  </a:cubicBezTo>
                  <a:cubicBezTo>
                    <a:pt x="2346696" y="1480220"/>
                    <a:pt x="2265468" y="1445705"/>
                    <a:pt x="2236657" y="1374318"/>
                  </a:cubicBezTo>
                  <a:cubicBezTo>
                    <a:pt x="2207845" y="1302931"/>
                    <a:pt x="2242360" y="1221703"/>
                    <a:pt x="2313747" y="1192891"/>
                  </a:cubicBezTo>
                  <a:cubicBezTo>
                    <a:pt x="2331594" y="1185689"/>
                    <a:pt x="2350056" y="1182444"/>
                    <a:pt x="2368160" y="1182743"/>
                  </a:cubicBezTo>
                  <a:close/>
                  <a:moveTo>
                    <a:pt x="873012" y="1174542"/>
                  </a:moveTo>
                  <a:cubicBezTo>
                    <a:pt x="891119" y="1174441"/>
                    <a:pt x="909544" y="1177888"/>
                    <a:pt x="927310" y="1185287"/>
                  </a:cubicBezTo>
                  <a:cubicBezTo>
                    <a:pt x="998377" y="1214879"/>
                    <a:pt x="1031999" y="1296481"/>
                    <a:pt x="1002406" y="1367548"/>
                  </a:cubicBezTo>
                  <a:cubicBezTo>
                    <a:pt x="972814" y="1438615"/>
                    <a:pt x="891212" y="1472236"/>
                    <a:pt x="820145" y="1442644"/>
                  </a:cubicBezTo>
                  <a:cubicBezTo>
                    <a:pt x="749078" y="1413051"/>
                    <a:pt x="715457" y="1331449"/>
                    <a:pt x="745049" y="1260382"/>
                  </a:cubicBezTo>
                  <a:cubicBezTo>
                    <a:pt x="767244" y="1207082"/>
                    <a:pt x="818693" y="1174845"/>
                    <a:pt x="873012" y="1174542"/>
                  </a:cubicBezTo>
                  <a:close/>
                  <a:moveTo>
                    <a:pt x="1935095" y="1167605"/>
                  </a:moveTo>
                  <a:cubicBezTo>
                    <a:pt x="1970768" y="1167605"/>
                    <a:pt x="2006441" y="1181214"/>
                    <a:pt x="2033658" y="1208431"/>
                  </a:cubicBezTo>
                  <a:cubicBezTo>
                    <a:pt x="2088093" y="1262866"/>
                    <a:pt x="2088093" y="1351123"/>
                    <a:pt x="2033658" y="1405557"/>
                  </a:cubicBezTo>
                  <a:cubicBezTo>
                    <a:pt x="1979224" y="1459992"/>
                    <a:pt x="1890967" y="1459992"/>
                    <a:pt x="1836532" y="1405557"/>
                  </a:cubicBezTo>
                  <a:cubicBezTo>
                    <a:pt x="1782098" y="1351123"/>
                    <a:pt x="1782098" y="1262866"/>
                    <a:pt x="1836532" y="1208431"/>
                  </a:cubicBezTo>
                  <a:cubicBezTo>
                    <a:pt x="1863750" y="1181214"/>
                    <a:pt x="1899422" y="1167605"/>
                    <a:pt x="1935095" y="1167605"/>
                  </a:cubicBezTo>
                  <a:close/>
                  <a:moveTo>
                    <a:pt x="1301193" y="1167605"/>
                  </a:moveTo>
                  <a:cubicBezTo>
                    <a:pt x="1336866" y="1167605"/>
                    <a:pt x="1372539" y="1181214"/>
                    <a:pt x="1399756" y="1208431"/>
                  </a:cubicBezTo>
                  <a:cubicBezTo>
                    <a:pt x="1454190" y="1262866"/>
                    <a:pt x="1454190" y="1351123"/>
                    <a:pt x="1399756" y="1405557"/>
                  </a:cubicBezTo>
                  <a:cubicBezTo>
                    <a:pt x="1345321" y="1459992"/>
                    <a:pt x="1257064" y="1459992"/>
                    <a:pt x="1202630" y="1405557"/>
                  </a:cubicBezTo>
                  <a:cubicBezTo>
                    <a:pt x="1148195" y="1351123"/>
                    <a:pt x="1148195" y="1262866"/>
                    <a:pt x="1202630" y="1208431"/>
                  </a:cubicBezTo>
                  <a:cubicBezTo>
                    <a:pt x="1229847" y="1181214"/>
                    <a:pt x="1265520" y="1167605"/>
                    <a:pt x="1301193" y="1167605"/>
                  </a:cubicBezTo>
                  <a:close/>
                  <a:moveTo>
                    <a:pt x="176510" y="1102364"/>
                  </a:moveTo>
                  <a:cubicBezTo>
                    <a:pt x="194443" y="1099867"/>
                    <a:pt x="213163" y="1100845"/>
                    <a:pt x="231752" y="1105826"/>
                  </a:cubicBezTo>
                  <a:cubicBezTo>
                    <a:pt x="306111" y="1125750"/>
                    <a:pt x="350240" y="1202183"/>
                    <a:pt x="330315" y="1276542"/>
                  </a:cubicBezTo>
                  <a:cubicBezTo>
                    <a:pt x="310391" y="1350901"/>
                    <a:pt x="233958" y="1395029"/>
                    <a:pt x="159599" y="1375105"/>
                  </a:cubicBezTo>
                  <a:cubicBezTo>
                    <a:pt x="85240" y="1355180"/>
                    <a:pt x="41112" y="1278747"/>
                    <a:pt x="61036" y="1204389"/>
                  </a:cubicBezTo>
                  <a:cubicBezTo>
                    <a:pt x="75980" y="1148619"/>
                    <a:pt x="122709" y="1109855"/>
                    <a:pt x="176510" y="1102364"/>
                  </a:cubicBezTo>
                  <a:close/>
                  <a:moveTo>
                    <a:pt x="3068769" y="1100163"/>
                  </a:moveTo>
                  <a:cubicBezTo>
                    <a:pt x="3122570" y="1107654"/>
                    <a:pt x="3169299" y="1146418"/>
                    <a:pt x="3184243" y="1202188"/>
                  </a:cubicBezTo>
                  <a:cubicBezTo>
                    <a:pt x="3204167" y="1276546"/>
                    <a:pt x="3160039" y="1352979"/>
                    <a:pt x="3085680" y="1372904"/>
                  </a:cubicBezTo>
                  <a:cubicBezTo>
                    <a:pt x="3011321" y="1392828"/>
                    <a:pt x="2934888" y="1348700"/>
                    <a:pt x="2914964" y="1274341"/>
                  </a:cubicBezTo>
                  <a:cubicBezTo>
                    <a:pt x="2895039" y="1199982"/>
                    <a:pt x="2939168" y="1123549"/>
                    <a:pt x="3013527" y="1103625"/>
                  </a:cubicBezTo>
                  <a:cubicBezTo>
                    <a:pt x="3032116" y="1098644"/>
                    <a:pt x="3050836" y="1097666"/>
                    <a:pt x="3068769" y="1100163"/>
                  </a:cubicBezTo>
                  <a:close/>
                  <a:moveTo>
                    <a:pt x="1618144" y="1036320"/>
                  </a:moveTo>
                  <a:cubicBezTo>
                    <a:pt x="1695126" y="1036320"/>
                    <a:pt x="1757533" y="1098727"/>
                    <a:pt x="1757533" y="1175709"/>
                  </a:cubicBezTo>
                  <a:cubicBezTo>
                    <a:pt x="1757533" y="1252691"/>
                    <a:pt x="1695126" y="1315098"/>
                    <a:pt x="1618144" y="1315098"/>
                  </a:cubicBezTo>
                  <a:cubicBezTo>
                    <a:pt x="1541162" y="1315098"/>
                    <a:pt x="1478755" y="1252691"/>
                    <a:pt x="1478755" y="1175709"/>
                  </a:cubicBezTo>
                  <a:cubicBezTo>
                    <a:pt x="1478755" y="1098727"/>
                    <a:pt x="1541162" y="1036320"/>
                    <a:pt x="1618144" y="1036320"/>
                  </a:cubicBezTo>
                  <a:close/>
                  <a:moveTo>
                    <a:pt x="2188338" y="914362"/>
                  </a:moveTo>
                  <a:cubicBezTo>
                    <a:pt x="2224011" y="914362"/>
                    <a:pt x="2259684" y="927971"/>
                    <a:pt x="2286901" y="955188"/>
                  </a:cubicBezTo>
                  <a:cubicBezTo>
                    <a:pt x="2341336" y="1009623"/>
                    <a:pt x="2341336" y="1097880"/>
                    <a:pt x="2286901" y="1152314"/>
                  </a:cubicBezTo>
                  <a:cubicBezTo>
                    <a:pt x="2232467" y="1206749"/>
                    <a:pt x="2144210" y="1206749"/>
                    <a:pt x="2089775" y="1152314"/>
                  </a:cubicBezTo>
                  <a:cubicBezTo>
                    <a:pt x="2035341" y="1097880"/>
                    <a:pt x="2035341" y="1009623"/>
                    <a:pt x="2089775" y="955188"/>
                  </a:cubicBezTo>
                  <a:cubicBezTo>
                    <a:pt x="2116993" y="927971"/>
                    <a:pt x="2152665" y="914362"/>
                    <a:pt x="2188338" y="914362"/>
                  </a:cubicBezTo>
                  <a:close/>
                  <a:moveTo>
                    <a:pt x="1047950" y="914362"/>
                  </a:moveTo>
                  <a:cubicBezTo>
                    <a:pt x="1083623" y="914362"/>
                    <a:pt x="1119296" y="927971"/>
                    <a:pt x="1146513" y="955188"/>
                  </a:cubicBezTo>
                  <a:cubicBezTo>
                    <a:pt x="1200947" y="1009623"/>
                    <a:pt x="1200947" y="1097880"/>
                    <a:pt x="1146513" y="1152314"/>
                  </a:cubicBezTo>
                  <a:cubicBezTo>
                    <a:pt x="1092078" y="1206749"/>
                    <a:pt x="1003821" y="1206749"/>
                    <a:pt x="949387" y="1152314"/>
                  </a:cubicBezTo>
                  <a:cubicBezTo>
                    <a:pt x="894952" y="1097880"/>
                    <a:pt x="894952" y="1009623"/>
                    <a:pt x="949387" y="955188"/>
                  </a:cubicBezTo>
                  <a:cubicBezTo>
                    <a:pt x="976604" y="927971"/>
                    <a:pt x="1012277" y="914362"/>
                    <a:pt x="1047950" y="914362"/>
                  </a:cubicBezTo>
                  <a:close/>
                  <a:moveTo>
                    <a:pt x="636771" y="912854"/>
                  </a:moveTo>
                  <a:cubicBezTo>
                    <a:pt x="654740" y="915084"/>
                    <a:pt x="672568" y="920873"/>
                    <a:pt x="689235" y="930496"/>
                  </a:cubicBezTo>
                  <a:cubicBezTo>
                    <a:pt x="755904" y="968987"/>
                    <a:pt x="778746" y="1054236"/>
                    <a:pt x="740255" y="1120905"/>
                  </a:cubicBezTo>
                  <a:cubicBezTo>
                    <a:pt x="701764" y="1187573"/>
                    <a:pt x="616515" y="1210416"/>
                    <a:pt x="549846" y="1171925"/>
                  </a:cubicBezTo>
                  <a:cubicBezTo>
                    <a:pt x="483178" y="1133434"/>
                    <a:pt x="460335" y="1048184"/>
                    <a:pt x="498826" y="981516"/>
                  </a:cubicBezTo>
                  <a:cubicBezTo>
                    <a:pt x="527695" y="931514"/>
                    <a:pt x="582865" y="906165"/>
                    <a:pt x="636771" y="912854"/>
                  </a:cubicBezTo>
                  <a:close/>
                  <a:moveTo>
                    <a:pt x="2598504" y="912853"/>
                  </a:moveTo>
                  <a:cubicBezTo>
                    <a:pt x="2652411" y="906164"/>
                    <a:pt x="2707581" y="931513"/>
                    <a:pt x="2736449" y="981515"/>
                  </a:cubicBezTo>
                  <a:cubicBezTo>
                    <a:pt x="2774940" y="1048183"/>
                    <a:pt x="2752097" y="1133433"/>
                    <a:pt x="2685429" y="1171924"/>
                  </a:cubicBezTo>
                  <a:cubicBezTo>
                    <a:pt x="2618760" y="1210415"/>
                    <a:pt x="2533511" y="1187572"/>
                    <a:pt x="2495020" y="1120904"/>
                  </a:cubicBezTo>
                  <a:cubicBezTo>
                    <a:pt x="2456529" y="1054235"/>
                    <a:pt x="2479371" y="968986"/>
                    <a:pt x="2546040" y="930495"/>
                  </a:cubicBezTo>
                  <a:cubicBezTo>
                    <a:pt x="2562707" y="920872"/>
                    <a:pt x="2580535" y="915083"/>
                    <a:pt x="2598504" y="912853"/>
                  </a:cubicBezTo>
                  <a:close/>
                  <a:moveTo>
                    <a:pt x="352222" y="744761"/>
                  </a:moveTo>
                  <a:cubicBezTo>
                    <a:pt x="370191" y="746991"/>
                    <a:pt x="388019" y="752780"/>
                    <a:pt x="404686" y="762403"/>
                  </a:cubicBezTo>
                  <a:cubicBezTo>
                    <a:pt x="471355" y="800894"/>
                    <a:pt x="494197" y="886143"/>
                    <a:pt x="455706" y="952812"/>
                  </a:cubicBezTo>
                  <a:cubicBezTo>
                    <a:pt x="417215" y="1019480"/>
                    <a:pt x="331966" y="1042323"/>
                    <a:pt x="265297" y="1003832"/>
                  </a:cubicBezTo>
                  <a:cubicBezTo>
                    <a:pt x="198629" y="965341"/>
                    <a:pt x="175786" y="880091"/>
                    <a:pt x="214277" y="813423"/>
                  </a:cubicBezTo>
                  <a:cubicBezTo>
                    <a:pt x="243146" y="763422"/>
                    <a:pt x="298316" y="738072"/>
                    <a:pt x="352222" y="744761"/>
                  </a:cubicBezTo>
                  <a:close/>
                  <a:moveTo>
                    <a:pt x="2892477" y="742560"/>
                  </a:moveTo>
                  <a:cubicBezTo>
                    <a:pt x="2946384" y="735871"/>
                    <a:pt x="3001553" y="761220"/>
                    <a:pt x="3030422" y="811222"/>
                  </a:cubicBezTo>
                  <a:cubicBezTo>
                    <a:pt x="3068913" y="877890"/>
                    <a:pt x="3046070" y="963140"/>
                    <a:pt x="2979402" y="1001631"/>
                  </a:cubicBezTo>
                  <a:cubicBezTo>
                    <a:pt x="2912733" y="1040122"/>
                    <a:pt x="2827484" y="1017279"/>
                    <a:pt x="2788993" y="950611"/>
                  </a:cubicBezTo>
                  <a:cubicBezTo>
                    <a:pt x="2750502" y="883942"/>
                    <a:pt x="2773344" y="798693"/>
                    <a:pt x="2840013" y="760202"/>
                  </a:cubicBezTo>
                  <a:cubicBezTo>
                    <a:pt x="2856680" y="750579"/>
                    <a:pt x="2874508" y="744790"/>
                    <a:pt x="2892477" y="742560"/>
                  </a:cubicBezTo>
                  <a:close/>
                  <a:moveTo>
                    <a:pt x="1927409" y="740106"/>
                  </a:moveTo>
                  <a:cubicBezTo>
                    <a:pt x="1945515" y="740005"/>
                    <a:pt x="1963940" y="743452"/>
                    <a:pt x="1981707" y="750851"/>
                  </a:cubicBezTo>
                  <a:cubicBezTo>
                    <a:pt x="2052774" y="780443"/>
                    <a:pt x="2086396" y="862045"/>
                    <a:pt x="2056803" y="933112"/>
                  </a:cubicBezTo>
                  <a:cubicBezTo>
                    <a:pt x="2027210" y="1004179"/>
                    <a:pt x="1945608" y="1037800"/>
                    <a:pt x="1874542" y="1008208"/>
                  </a:cubicBezTo>
                  <a:cubicBezTo>
                    <a:pt x="1803475" y="978615"/>
                    <a:pt x="1769853" y="897013"/>
                    <a:pt x="1799446" y="825946"/>
                  </a:cubicBezTo>
                  <a:cubicBezTo>
                    <a:pt x="1821640" y="772646"/>
                    <a:pt x="1873090" y="740409"/>
                    <a:pt x="1927409" y="740106"/>
                  </a:cubicBezTo>
                  <a:close/>
                  <a:moveTo>
                    <a:pt x="1318594" y="736767"/>
                  </a:moveTo>
                  <a:cubicBezTo>
                    <a:pt x="1372906" y="737666"/>
                    <a:pt x="1423999" y="770466"/>
                    <a:pt x="1445607" y="824006"/>
                  </a:cubicBezTo>
                  <a:cubicBezTo>
                    <a:pt x="1474419" y="895393"/>
                    <a:pt x="1439904" y="976621"/>
                    <a:pt x="1368517" y="1005433"/>
                  </a:cubicBezTo>
                  <a:cubicBezTo>
                    <a:pt x="1297129" y="1034244"/>
                    <a:pt x="1215901" y="999729"/>
                    <a:pt x="1187090" y="928342"/>
                  </a:cubicBezTo>
                  <a:cubicBezTo>
                    <a:pt x="1158279" y="856955"/>
                    <a:pt x="1192794" y="775727"/>
                    <a:pt x="1264181" y="746915"/>
                  </a:cubicBezTo>
                  <a:cubicBezTo>
                    <a:pt x="1282028" y="739713"/>
                    <a:pt x="1300490" y="736468"/>
                    <a:pt x="1318594" y="736767"/>
                  </a:cubicBezTo>
                  <a:close/>
                  <a:moveTo>
                    <a:pt x="1618144" y="678180"/>
                  </a:moveTo>
                  <a:cubicBezTo>
                    <a:pt x="1695126" y="678180"/>
                    <a:pt x="1757533" y="740587"/>
                    <a:pt x="1757533" y="817569"/>
                  </a:cubicBezTo>
                  <a:cubicBezTo>
                    <a:pt x="1757533" y="894551"/>
                    <a:pt x="1695126" y="956958"/>
                    <a:pt x="1618144" y="956958"/>
                  </a:cubicBezTo>
                  <a:cubicBezTo>
                    <a:pt x="1541162" y="956958"/>
                    <a:pt x="1478755" y="894551"/>
                    <a:pt x="1478755" y="817569"/>
                  </a:cubicBezTo>
                  <a:cubicBezTo>
                    <a:pt x="1478755" y="740587"/>
                    <a:pt x="1541162" y="678180"/>
                    <a:pt x="1618144" y="678180"/>
                  </a:cubicBezTo>
                  <a:close/>
                  <a:moveTo>
                    <a:pt x="2433499" y="673011"/>
                  </a:moveTo>
                  <a:cubicBezTo>
                    <a:pt x="2469172" y="673011"/>
                    <a:pt x="2504845" y="686620"/>
                    <a:pt x="2532062" y="713837"/>
                  </a:cubicBezTo>
                  <a:cubicBezTo>
                    <a:pt x="2586497" y="768272"/>
                    <a:pt x="2586497" y="856529"/>
                    <a:pt x="2532062" y="910963"/>
                  </a:cubicBezTo>
                  <a:cubicBezTo>
                    <a:pt x="2477628" y="965398"/>
                    <a:pt x="2389371" y="965398"/>
                    <a:pt x="2334936" y="910963"/>
                  </a:cubicBezTo>
                  <a:cubicBezTo>
                    <a:pt x="2280502" y="856529"/>
                    <a:pt x="2280502" y="768272"/>
                    <a:pt x="2334936" y="713837"/>
                  </a:cubicBezTo>
                  <a:cubicBezTo>
                    <a:pt x="2362154" y="686620"/>
                    <a:pt x="2397826" y="673011"/>
                    <a:pt x="2433499" y="673011"/>
                  </a:cubicBezTo>
                  <a:close/>
                  <a:moveTo>
                    <a:pt x="802789" y="673011"/>
                  </a:moveTo>
                  <a:cubicBezTo>
                    <a:pt x="838462" y="673011"/>
                    <a:pt x="874135" y="686620"/>
                    <a:pt x="901352" y="713837"/>
                  </a:cubicBezTo>
                  <a:cubicBezTo>
                    <a:pt x="955786" y="768272"/>
                    <a:pt x="955786" y="856529"/>
                    <a:pt x="901352" y="910963"/>
                  </a:cubicBezTo>
                  <a:cubicBezTo>
                    <a:pt x="846917" y="965398"/>
                    <a:pt x="758660" y="965398"/>
                    <a:pt x="704226" y="910963"/>
                  </a:cubicBezTo>
                  <a:cubicBezTo>
                    <a:pt x="649791" y="856529"/>
                    <a:pt x="649791" y="768272"/>
                    <a:pt x="704226" y="713837"/>
                  </a:cubicBezTo>
                  <a:cubicBezTo>
                    <a:pt x="731443" y="686620"/>
                    <a:pt x="767116" y="673011"/>
                    <a:pt x="802789" y="673011"/>
                  </a:cubicBezTo>
                  <a:close/>
                  <a:moveTo>
                    <a:pt x="2211916" y="490795"/>
                  </a:moveTo>
                  <a:cubicBezTo>
                    <a:pt x="2229885" y="493025"/>
                    <a:pt x="2247714" y="498814"/>
                    <a:pt x="2264381" y="508437"/>
                  </a:cubicBezTo>
                  <a:cubicBezTo>
                    <a:pt x="2331049" y="546928"/>
                    <a:pt x="2353892" y="632177"/>
                    <a:pt x="2315401" y="698846"/>
                  </a:cubicBezTo>
                  <a:cubicBezTo>
                    <a:pt x="2276910" y="765514"/>
                    <a:pt x="2191660" y="788357"/>
                    <a:pt x="2124992" y="749866"/>
                  </a:cubicBezTo>
                  <a:cubicBezTo>
                    <a:pt x="2058323" y="711375"/>
                    <a:pt x="2035481" y="626125"/>
                    <a:pt x="2073972" y="559457"/>
                  </a:cubicBezTo>
                  <a:cubicBezTo>
                    <a:pt x="2102840" y="509455"/>
                    <a:pt x="2158010" y="484106"/>
                    <a:pt x="2211916" y="490795"/>
                  </a:cubicBezTo>
                  <a:close/>
                  <a:moveTo>
                    <a:pt x="1023359" y="490794"/>
                  </a:moveTo>
                  <a:cubicBezTo>
                    <a:pt x="1077265" y="484105"/>
                    <a:pt x="1132435" y="509454"/>
                    <a:pt x="1161303" y="559456"/>
                  </a:cubicBezTo>
                  <a:cubicBezTo>
                    <a:pt x="1199794" y="626124"/>
                    <a:pt x="1176952" y="711374"/>
                    <a:pt x="1110283" y="749865"/>
                  </a:cubicBezTo>
                  <a:cubicBezTo>
                    <a:pt x="1043615" y="788356"/>
                    <a:pt x="958365" y="765513"/>
                    <a:pt x="919874" y="698845"/>
                  </a:cubicBezTo>
                  <a:cubicBezTo>
                    <a:pt x="881383" y="632176"/>
                    <a:pt x="904226" y="546927"/>
                    <a:pt x="970894" y="508436"/>
                  </a:cubicBezTo>
                  <a:cubicBezTo>
                    <a:pt x="987561" y="498813"/>
                    <a:pt x="1005390" y="493024"/>
                    <a:pt x="1023359" y="490794"/>
                  </a:cubicBezTo>
                  <a:close/>
                  <a:moveTo>
                    <a:pt x="2667884" y="434816"/>
                  </a:moveTo>
                  <a:cubicBezTo>
                    <a:pt x="2703557" y="434816"/>
                    <a:pt x="2739230" y="448425"/>
                    <a:pt x="2766447" y="475642"/>
                  </a:cubicBezTo>
                  <a:cubicBezTo>
                    <a:pt x="2820882" y="530077"/>
                    <a:pt x="2820882" y="618334"/>
                    <a:pt x="2766447" y="672768"/>
                  </a:cubicBezTo>
                  <a:cubicBezTo>
                    <a:pt x="2712013" y="727203"/>
                    <a:pt x="2623756" y="727203"/>
                    <a:pt x="2569321" y="672768"/>
                  </a:cubicBezTo>
                  <a:cubicBezTo>
                    <a:pt x="2514887" y="618334"/>
                    <a:pt x="2514887" y="530077"/>
                    <a:pt x="2569321" y="475642"/>
                  </a:cubicBezTo>
                  <a:cubicBezTo>
                    <a:pt x="2596539" y="448425"/>
                    <a:pt x="2632211" y="434816"/>
                    <a:pt x="2667884" y="434816"/>
                  </a:cubicBezTo>
                  <a:close/>
                  <a:moveTo>
                    <a:pt x="574205" y="434816"/>
                  </a:moveTo>
                  <a:cubicBezTo>
                    <a:pt x="609878" y="434816"/>
                    <a:pt x="645551" y="448425"/>
                    <a:pt x="672768" y="475642"/>
                  </a:cubicBezTo>
                  <a:cubicBezTo>
                    <a:pt x="727202" y="530077"/>
                    <a:pt x="727202" y="618334"/>
                    <a:pt x="672768" y="672768"/>
                  </a:cubicBezTo>
                  <a:cubicBezTo>
                    <a:pt x="618333" y="727203"/>
                    <a:pt x="530076" y="727203"/>
                    <a:pt x="475642" y="672768"/>
                  </a:cubicBezTo>
                  <a:cubicBezTo>
                    <a:pt x="421207" y="618334"/>
                    <a:pt x="421207" y="530077"/>
                    <a:pt x="475642" y="475642"/>
                  </a:cubicBezTo>
                  <a:cubicBezTo>
                    <a:pt x="502859" y="448425"/>
                    <a:pt x="538532" y="434816"/>
                    <a:pt x="574205" y="434816"/>
                  </a:cubicBezTo>
                  <a:close/>
                  <a:moveTo>
                    <a:pt x="1897419" y="375856"/>
                  </a:moveTo>
                  <a:cubicBezTo>
                    <a:pt x="1915353" y="373359"/>
                    <a:pt x="1934072" y="374337"/>
                    <a:pt x="1952662" y="379318"/>
                  </a:cubicBezTo>
                  <a:cubicBezTo>
                    <a:pt x="2027021" y="399242"/>
                    <a:pt x="2071149" y="475675"/>
                    <a:pt x="2051225" y="550034"/>
                  </a:cubicBezTo>
                  <a:cubicBezTo>
                    <a:pt x="2031300" y="624393"/>
                    <a:pt x="1954868" y="668521"/>
                    <a:pt x="1880509" y="648597"/>
                  </a:cubicBezTo>
                  <a:cubicBezTo>
                    <a:pt x="1806150" y="628672"/>
                    <a:pt x="1762021" y="552239"/>
                    <a:pt x="1781946" y="477881"/>
                  </a:cubicBezTo>
                  <a:cubicBezTo>
                    <a:pt x="1796889" y="422112"/>
                    <a:pt x="1843618" y="383347"/>
                    <a:pt x="1897419" y="375856"/>
                  </a:cubicBezTo>
                  <a:close/>
                  <a:moveTo>
                    <a:pt x="1338868" y="375855"/>
                  </a:moveTo>
                  <a:cubicBezTo>
                    <a:pt x="1392669" y="383346"/>
                    <a:pt x="1439398" y="422110"/>
                    <a:pt x="1454341" y="477880"/>
                  </a:cubicBezTo>
                  <a:cubicBezTo>
                    <a:pt x="1474266" y="552238"/>
                    <a:pt x="1430137" y="628671"/>
                    <a:pt x="1355778" y="648596"/>
                  </a:cubicBezTo>
                  <a:cubicBezTo>
                    <a:pt x="1281419" y="668520"/>
                    <a:pt x="1204987" y="624392"/>
                    <a:pt x="1185062" y="550033"/>
                  </a:cubicBezTo>
                  <a:cubicBezTo>
                    <a:pt x="1165138" y="475674"/>
                    <a:pt x="1209266" y="399241"/>
                    <a:pt x="1283625" y="379317"/>
                  </a:cubicBezTo>
                  <a:cubicBezTo>
                    <a:pt x="1302215" y="374336"/>
                    <a:pt x="1320934" y="373358"/>
                    <a:pt x="1338868" y="375855"/>
                  </a:cubicBezTo>
                  <a:close/>
                  <a:moveTo>
                    <a:pt x="1618144" y="335280"/>
                  </a:moveTo>
                  <a:cubicBezTo>
                    <a:pt x="1695126" y="335280"/>
                    <a:pt x="1757533" y="397687"/>
                    <a:pt x="1757533" y="474669"/>
                  </a:cubicBezTo>
                  <a:cubicBezTo>
                    <a:pt x="1757533" y="551651"/>
                    <a:pt x="1695126" y="614058"/>
                    <a:pt x="1618144" y="614058"/>
                  </a:cubicBezTo>
                  <a:cubicBezTo>
                    <a:pt x="1541162" y="614058"/>
                    <a:pt x="1478755" y="551651"/>
                    <a:pt x="1478755" y="474669"/>
                  </a:cubicBezTo>
                  <a:cubicBezTo>
                    <a:pt x="1478755" y="397687"/>
                    <a:pt x="1541162" y="335280"/>
                    <a:pt x="1618144" y="335280"/>
                  </a:cubicBezTo>
                  <a:close/>
                  <a:moveTo>
                    <a:pt x="870139" y="200677"/>
                  </a:moveTo>
                  <a:cubicBezTo>
                    <a:pt x="924045" y="193988"/>
                    <a:pt x="979215" y="219337"/>
                    <a:pt x="1008083" y="269339"/>
                  </a:cubicBezTo>
                  <a:cubicBezTo>
                    <a:pt x="1046574" y="336007"/>
                    <a:pt x="1023732" y="421256"/>
                    <a:pt x="957063" y="459748"/>
                  </a:cubicBezTo>
                  <a:cubicBezTo>
                    <a:pt x="890395" y="498239"/>
                    <a:pt x="805145" y="475396"/>
                    <a:pt x="766654" y="408728"/>
                  </a:cubicBezTo>
                  <a:cubicBezTo>
                    <a:pt x="728163" y="342059"/>
                    <a:pt x="751006" y="256810"/>
                    <a:pt x="817674" y="218319"/>
                  </a:cubicBezTo>
                  <a:cubicBezTo>
                    <a:pt x="834342" y="208696"/>
                    <a:pt x="852170" y="202907"/>
                    <a:pt x="870139" y="200677"/>
                  </a:cubicBezTo>
                  <a:close/>
                  <a:moveTo>
                    <a:pt x="2375140" y="198476"/>
                  </a:moveTo>
                  <a:cubicBezTo>
                    <a:pt x="2393109" y="200706"/>
                    <a:pt x="2410938" y="206495"/>
                    <a:pt x="2427605" y="216118"/>
                  </a:cubicBezTo>
                  <a:cubicBezTo>
                    <a:pt x="2494273" y="254609"/>
                    <a:pt x="2517116" y="339858"/>
                    <a:pt x="2478625" y="406527"/>
                  </a:cubicBezTo>
                  <a:cubicBezTo>
                    <a:pt x="2440134" y="473195"/>
                    <a:pt x="2354884" y="496038"/>
                    <a:pt x="2288216" y="457546"/>
                  </a:cubicBezTo>
                  <a:cubicBezTo>
                    <a:pt x="2221547" y="419056"/>
                    <a:pt x="2198705" y="333806"/>
                    <a:pt x="2237196" y="267138"/>
                  </a:cubicBezTo>
                  <a:cubicBezTo>
                    <a:pt x="2266064" y="217136"/>
                    <a:pt x="2321234" y="191787"/>
                    <a:pt x="2375140" y="198476"/>
                  </a:cubicBezTo>
                  <a:close/>
                  <a:moveTo>
                    <a:pt x="1255590" y="53323"/>
                  </a:moveTo>
                  <a:cubicBezTo>
                    <a:pt x="1309391" y="60814"/>
                    <a:pt x="1356120" y="99578"/>
                    <a:pt x="1371063" y="155348"/>
                  </a:cubicBezTo>
                  <a:cubicBezTo>
                    <a:pt x="1390988" y="229706"/>
                    <a:pt x="1346859" y="306139"/>
                    <a:pt x="1272500" y="326063"/>
                  </a:cubicBezTo>
                  <a:cubicBezTo>
                    <a:pt x="1198141" y="345988"/>
                    <a:pt x="1121709" y="301859"/>
                    <a:pt x="1101784" y="227501"/>
                  </a:cubicBezTo>
                  <a:cubicBezTo>
                    <a:pt x="1081860" y="153142"/>
                    <a:pt x="1125988" y="76709"/>
                    <a:pt x="1200347" y="56785"/>
                  </a:cubicBezTo>
                  <a:cubicBezTo>
                    <a:pt x="1218937" y="51804"/>
                    <a:pt x="1237656" y="50826"/>
                    <a:pt x="1255590" y="53323"/>
                  </a:cubicBezTo>
                  <a:close/>
                  <a:moveTo>
                    <a:pt x="1989109" y="51122"/>
                  </a:moveTo>
                  <a:cubicBezTo>
                    <a:pt x="2007043" y="48625"/>
                    <a:pt x="2025762" y="49603"/>
                    <a:pt x="2044352" y="54584"/>
                  </a:cubicBezTo>
                  <a:cubicBezTo>
                    <a:pt x="2118711" y="74508"/>
                    <a:pt x="2162839" y="150941"/>
                    <a:pt x="2142915" y="225300"/>
                  </a:cubicBezTo>
                  <a:cubicBezTo>
                    <a:pt x="2122990" y="299658"/>
                    <a:pt x="2046558" y="343787"/>
                    <a:pt x="1972199" y="323863"/>
                  </a:cubicBezTo>
                  <a:cubicBezTo>
                    <a:pt x="1897840" y="303938"/>
                    <a:pt x="1853711" y="227505"/>
                    <a:pt x="1873636" y="153147"/>
                  </a:cubicBezTo>
                  <a:cubicBezTo>
                    <a:pt x="1888579" y="97378"/>
                    <a:pt x="1935308" y="58613"/>
                    <a:pt x="1989109" y="51122"/>
                  </a:cubicBezTo>
                  <a:close/>
                  <a:moveTo>
                    <a:pt x="1618144" y="0"/>
                  </a:moveTo>
                  <a:cubicBezTo>
                    <a:pt x="1695126" y="0"/>
                    <a:pt x="1757533" y="62407"/>
                    <a:pt x="1757533" y="139389"/>
                  </a:cubicBezTo>
                  <a:cubicBezTo>
                    <a:pt x="1757533" y="216371"/>
                    <a:pt x="1695126" y="278778"/>
                    <a:pt x="1618144" y="278778"/>
                  </a:cubicBezTo>
                  <a:cubicBezTo>
                    <a:pt x="1541162" y="278778"/>
                    <a:pt x="1478755" y="216371"/>
                    <a:pt x="1478755" y="139389"/>
                  </a:cubicBezTo>
                  <a:cubicBezTo>
                    <a:pt x="1478755" y="62407"/>
                    <a:pt x="1541162" y="0"/>
                    <a:pt x="1618144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79CE31C5-C562-4B9D-BF02-4E5413C0C675}"/>
                </a:ext>
              </a:extLst>
            </p:cNvPr>
            <p:cNvSpPr/>
            <p:nvPr/>
          </p:nvSpPr>
          <p:spPr>
            <a:xfrm>
              <a:off x="544033" y="2941260"/>
              <a:ext cx="897222" cy="897222"/>
            </a:xfrm>
            <a:custGeom>
              <a:avLst/>
              <a:gdLst>
                <a:gd name="connsiteX0" fmla="*/ 1618144 w 3247890"/>
                <a:gd name="connsiteY0" fmla="*/ 2969112 h 3247890"/>
                <a:gd name="connsiteX1" fmla="*/ 1757533 w 3247890"/>
                <a:gd name="connsiteY1" fmla="*/ 3108501 h 3247890"/>
                <a:gd name="connsiteX2" fmla="*/ 1618144 w 3247890"/>
                <a:gd name="connsiteY2" fmla="*/ 3247890 h 3247890"/>
                <a:gd name="connsiteX3" fmla="*/ 1478755 w 3247890"/>
                <a:gd name="connsiteY3" fmla="*/ 3108501 h 3247890"/>
                <a:gd name="connsiteX4" fmla="*/ 1618144 w 3247890"/>
                <a:gd name="connsiteY4" fmla="*/ 2969112 h 3247890"/>
                <a:gd name="connsiteX5" fmla="*/ 2024052 w 3247890"/>
                <a:gd name="connsiteY5" fmla="*/ 2921265 h 3247890"/>
                <a:gd name="connsiteX6" fmla="*/ 2139526 w 3247890"/>
                <a:gd name="connsiteY6" fmla="*/ 3023290 h 3247890"/>
                <a:gd name="connsiteX7" fmla="*/ 2040963 w 3247890"/>
                <a:gd name="connsiteY7" fmla="*/ 3194006 h 3247890"/>
                <a:gd name="connsiteX8" fmla="*/ 1870247 w 3247890"/>
                <a:gd name="connsiteY8" fmla="*/ 3095443 h 3247890"/>
                <a:gd name="connsiteX9" fmla="*/ 1968810 w 3247890"/>
                <a:gd name="connsiteY9" fmla="*/ 2924727 h 3247890"/>
                <a:gd name="connsiteX10" fmla="*/ 2024052 w 3247890"/>
                <a:gd name="connsiteY10" fmla="*/ 2921265 h 3247890"/>
                <a:gd name="connsiteX11" fmla="*/ 1220647 w 3247890"/>
                <a:gd name="connsiteY11" fmla="*/ 2919064 h 3247890"/>
                <a:gd name="connsiteX12" fmla="*/ 1275889 w 3247890"/>
                <a:gd name="connsiteY12" fmla="*/ 2922526 h 3247890"/>
                <a:gd name="connsiteX13" fmla="*/ 1374452 w 3247890"/>
                <a:gd name="connsiteY13" fmla="*/ 3093242 h 3247890"/>
                <a:gd name="connsiteX14" fmla="*/ 1203736 w 3247890"/>
                <a:gd name="connsiteY14" fmla="*/ 3191805 h 3247890"/>
                <a:gd name="connsiteX15" fmla="*/ 1105173 w 3247890"/>
                <a:gd name="connsiteY15" fmla="*/ 3021089 h 3247890"/>
                <a:gd name="connsiteX16" fmla="*/ 1220647 w 3247890"/>
                <a:gd name="connsiteY16" fmla="*/ 2919064 h 3247890"/>
                <a:gd name="connsiteX17" fmla="*/ 2354695 w 3247890"/>
                <a:gd name="connsiteY17" fmla="*/ 2772003 h 3247890"/>
                <a:gd name="connsiteX18" fmla="*/ 2492640 w 3247890"/>
                <a:gd name="connsiteY18" fmla="*/ 2840665 h 3247890"/>
                <a:gd name="connsiteX19" fmla="*/ 2441620 w 3247890"/>
                <a:gd name="connsiteY19" fmla="*/ 3031074 h 3247890"/>
                <a:gd name="connsiteX20" fmla="*/ 2251211 w 3247890"/>
                <a:gd name="connsiteY20" fmla="*/ 2980054 h 3247890"/>
                <a:gd name="connsiteX21" fmla="*/ 2302231 w 3247890"/>
                <a:gd name="connsiteY21" fmla="*/ 2789645 h 3247890"/>
                <a:gd name="connsiteX22" fmla="*/ 2354695 w 3247890"/>
                <a:gd name="connsiteY22" fmla="*/ 2772003 h 3247890"/>
                <a:gd name="connsiteX23" fmla="*/ 890584 w 3247890"/>
                <a:gd name="connsiteY23" fmla="*/ 2769802 h 3247890"/>
                <a:gd name="connsiteX24" fmla="*/ 943048 w 3247890"/>
                <a:gd name="connsiteY24" fmla="*/ 2787444 h 3247890"/>
                <a:gd name="connsiteX25" fmla="*/ 994068 w 3247890"/>
                <a:gd name="connsiteY25" fmla="*/ 2977853 h 3247890"/>
                <a:gd name="connsiteX26" fmla="*/ 803659 w 3247890"/>
                <a:gd name="connsiteY26" fmla="*/ 3028873 h 3247890"/>
                <a:gd name="connsiteX27" fmla="*/ 752639 w 3247890"/>
                <a:gd name="connsiteY27" fmla="*/ 2838464 h 3247890"/>
                <a:gd name="connsiteX28" fmla="*/ 890584 w 3247890"/>
                <a:gd name="connsiteY28" fmla="*/ 2769802 h 3247890"/>
                <a:gd name="connsiteX29" fmla="*/ 1618144 w 3247890"/>
                <a:gd name="connsiteY29" fmla="*/ 2641452 h 3247890"/>
                <a:gd name="connsiteX30" fmla="*/ 1757533 w 3247890"/>
                <a:gd name="connsiteY30" fmla="*/ 2780841 h 3247890"/>
                <a:gd name="connsiteX31" fmla="*/ 1618144 w 3247890"/>
                <a:gd name="connsiteY31" fmla="*/ 2920230 h 3247890"/>
                <a:gd name="connsiteX32" fmla="*/ 1478755 w 3247890"/>
                <a:gd name="connsiteY32" fmla="*/ 2780841 h 3247890"/>
                <a:gd name="connsiteX33" fmla="*/ 1618144 w 3247890"/>
                <a:gd name="connsiteY33" fmla="*/ 2641452 h 3247890"/>
                <a:gd name="connsiteX34" fmla="*/ 1300537 w 3247890"/>
                <a:gd name="connsiteY34" fmla="*/ 2603448 h 3247890"/>
                <a:gd name="connsiteX35" fmla="*/ 1355779 w 3247890"/>
                <a:gd name="connsiteY35" fmla="*/ 2606910 h 3247890"/>
                <a:gd name="connsiteX36" fmla="*/ 1454342 w 3247890"/>
                <a:gd name="connsiteY36" fmla="*/ 2777626 h 3247890"/>
                <a:gd name="connsiteX37" fmla="*/ 1283626 w 3247890"/>
                <a:gd name="connsiteY37" fmla="*/ 2876189 h 3247890"/>
                <a:gd name="connsiteX38" fmla="*/ 1185063 w 3247890"/>
                <a:gd name="connsiteY38" fmla="*/ 2705473 h 3247890"/>
                <a:gd name="connsiteX39" fmla="*/ 1300537 w 3247890"/>
                <a:gd name="connsiteY39" fmla="*/ 2603448 h 3247890"/>
                <a:gd name="connsiteX40" fmla="*/ 1935750 w 3247890"/>
                <a:gd name="connsiteY40" fmla="*/ 2603447 h 3247890"/>
                <a:gd name="connsiteX41" fmla="*/ 2051224 w 3247890"/>
                <a:gd name="connsiteY41" fmla="*/ 2705472 h 3247890"/>
                <a:gd name="connsiteX42" fmla="*/ 1952661 w 3247890"/>
                <a:gd name="connsiteY42" fmla="*/ 2876188 h 3247890"/>
                <a:gd name="connsiteX43" fmla="*/ 1781945 w 3247890"/>
                <a:gd name="connsiteY43" fmla="*/ 2777625 h 3247890"/>
                <a:gd name="connsiteX44" fmla="*/ 1880508 w 3247890"/>
                <a:gd name="connsiteY44" fmla="*/ 2606909 h 3247890"/>
                <a:gd name="connsiteX45" fmla="*/ 1935750 w 3247890"/>
                <a:gd name="connsiteY45" fmla="*/ 2603447 h 3247890"/>
                <a:gd name="connsiteX46" fmla="*/ 2673685 w 3247890"/>
                <a:gd name="connsiteY46" fmla="*/ 2534296 h 3247890"/>
                <a:gd name="connsiteX47" fmla="*/ 2772248 w 3247890"/>
                <a:gd name="connsiteY47" fmla="*/ 2575122 h 3247890"/>
                <a:gd name="connsiteX48" fmla="*/ 2772248 w 3247890"/>
                <a:gd name="connsiteY48" fmla="*/ 2772248 h 3247890"/>
                <a:gd name="connsiteX49" fmla="*/ 2575122 w 3247890"/>
                <a:gd name="connsiteY49" fmla="*/ 2772248 h 3247890"/>
                <a:gd name="connsiteX50" fmla="*/ 2575122 w 3247890"/>
                <a:gd name="connsiteY50" fmla="*/ 2575122 h 3247890"/>
                <a:gd name="connsiteX51" fmla="*/ 2673685 w 3247890"/>
                <a:gd name="connsiteY51" fmla="*/ 2534296 h 3247890"/>
                <a:gd name="connsiteX52" fmla="*/ 568404 w 3247890"/>
                <a:gd name="connsiteY52" fmla="*/ 2534296 h 3247890"/>
                <a:gd name="connsiteX53" fmla="*/ 666967 w 3247890"/>
                <a:gd name="connsiteY53" fmla="*/ 2575122 h 3247890"/>
                <a:gd name="connsiteX54" fmla="*/ 666967 w 3247890"/>
                <a:gd name="connsiteY54" fmla="*/ 2772248 h 3247890"/>
                <a:gd name="connsiteX55" fmla="*/ 469841 w 3247890"/>
                <a:gd name="connsiteY55" fmla="*/ 2772248 h 3247890"/>
                <a:gd name="connsiteX56" fmla="*/ 469841 w 3247890"/>
                <a:gd name="connsiteY56" fmla="*/ 2575122 h 3247890"/>
                <a:gd name="connsiteX57" fmla="*/ 568404 w 3247890"/>
                <a:gd name="connsiteY57" fmla="*/ 2534296 h 3247890"/>
                <a:gd name="connsiteX58" fmla="*/ 1058830 w 3247890"/>
                <a:gd name="connsiteY58" fmla="*/ 2487999 h 3247890"/>
                <a:gd name="connsiteX59" fmla="*/ 1111294 w 3247890"/>
                <a:gd name="connsiteY59" fmla="*/ 2505641 h 3247890"/>
                <a:gd name="connsiteX60" fmla="*/ 1162314 w 3247890"/>
                <a:gd name="connsiteY60" fmla="*/ 2696050 h 3247890"/>
                <a:gd name="connsiteX61" fmla="*/ 971905 w 3247890"/>
                <a:gd name="connsiteY61" fmla="*/ 2747070 h 3247890"/>
                <a:gd name="connsiteX62" fmla="*/ 920885 w 3247890"/>
                <a:gd name="connsiteY62" fmla="*/ 2556661 h 3247890"/>
                <a:gd name="connsiteX63" fmla="*/ 1058830 w 3247890"/>
                <a:gd name="connsiteY63" fmla="*/ 2487999 h 3247890"/>
                <a:gd name="connsiteX64" fmla="*/ 2176445 w 3247890"/>
                <a:gd name="connsiteY64" fmla="*/ 2487998 h 3247890"/>
                <a:gd name="connsiteX65" fmla="*/ 2314390 w 3247890"/>
                <a:gd name="connsiteY65" fmla="*/ 2556660 h 3247890"/>
                <a:gd name="connsiteX66" fmla="*/ 2263370 w 3247890"/>
                <a:gd name="connsiteY66" fmla="*/ 2747069 h 3247890"/>
                <a:gd name="connsiteX67" fmla="*/ 2072961 w 3247890"/>
                <a:gd name="connsiteY67" fmla="*/ 2696049 h 3247890"/>
                <a:gd name="connsiteX68" fmla="*/ 2123981 w 3247890"/>
                <a:gd name="connsiteY68" fmla="*/ 2505640 h 3247890"/>
                <a:gd name="connsiteX69" fmla="*/ 2176445 w 3247890"/>
                <a:gd name="connsiteY69" fmla="*/ 2487998 h 3247890"/>
                <a:gd name="connsiteX70" fmla="*/ 2433499 w 3247890"/>
                <a:gd name="connsiteY70" fmla="*/ 2303721 h 3247890"/>
                <a:gd name="connsiteX71" fmla="*/ 2532062 w 3247890"/>
                <a:gd name="connsiteY71" fmla="*/ 2344547 h 3247890"/>
                <a:gd name="connsiteX72" fmla="*/ 2532062 w 3247890"/>
                <a:gd name="connsiteY72" fmla="*/ 2541673 h 3247890"/>
                <a:gd name="connsiteX73" fmla="*/ 2334936 w 3247890"/>
                <a:gd name="connsiteY73" fmla="*/ 2541673 h 3247890"/>
                <a:gd name="connsiteX74" fmla="*/ 2334936 w 3247890"/>
                <a:gd name="connsiteY74" fmla="*/ 2344547 h 3247890"/>
                <a:gd name="connsiteX75" fmla="*/ 2433499 w 3247890"/>
                <a:gd name="connsiteY75" fmla="*/ 2303721 h 3247890"/>
                <a:gd name="connsiteX76" fmla="*/ 802789 w 3247890"/>
                <a:gd name="connsiteY76" fmla="*/ 2303721 h 3247890"/>
                <a:gd name="connsiteX77" fmla="*/ 901352 w 3247890"/>
                <a:gd name="connsiteY77" fmla="*/ 2344547 h 3247890"/>
                <a:gd name="connsiteX78" fmla="*/ 901352 w 3247890"/>
                <a:gd name="connsiteY78" fmla="*/ 2541673 h 3247890"/>
                <a:gd name="connsiteX79" fmla="*/ 704226 w 3247890"/>
                <a:gd name="connsiteY79" fmla="*/ 2541673 h 3247890"/>
                <a:gd name="connsiteX80" fmla="*/ 704226 w 3247890"/>
                <a:gd name="connsiteY80" fmla="*/ 2344547 h 3247890"/>
                <a:gd name="connsiteX81" fmla="*/ 802789 w 3247890"/>
                <a:gd name="connsiteY81" fmla="*/ 2303721 h 3247890"/>
                <a:gd name="connsiteX82" fmla="*/ 1618144 w 3247890"/>
                <a:gd name="connsiteY82" fmla="*/ 2290932 h 3247890"/>
                <a:gd name="connsiteX83" fmla="*/ 1757533 w 3247890"/>
                <a:gd name="connsiteY83" fmla="*/ 2430321 h 3247890"/>
                <a:gd name="connsiteX84" fmla="*/ 1618144 w 3247890"/>
                <a:gd name="connsiteY84" fmla="*/ 2569710 h 3247890"/>
                <a:gd name="connsiteX85" fmla="*/ 1478755 w 3247890"/>
                <a:gd name="connsiteY85" fmla="*/ 2430321 h 3247890"/>
                <a:gd name="connsiteX86" fmla="*/ 1618144 w 3247890"/>
                <a:gd name="connsiteY86" fmla="*/ 2290932 h 3247890"/>
                <a:gd name="connsiteX87" fmla="*/ 1922184 w 3247890"/>
                <a:gd name="connsiteY87" fmla="*/ 2232309 h 3247890"/>
                <a:gd name="connsiteX88" fmla="*/ 2049198 w 3247890"/>
                <a:gd name="connsiteY88" fmla="*/ 2319548 h 3247890"/>
                <a:gd name="connsiteX89" fmla="*/ 1972107 w 3247890"/>
                <a:gd name="connsiteY89" fmla="*/ 2500975 h 3247890"/>
                <a:gd name="connsiteX90" fmla="*/ 1790681 w 3247890"/>
                <a:gd name="connsiteY90" fmla="*/ 2423884 h 3247890"/>
                <a:gd name="connsiteX91" fmla="*/ 1867771 w 3247890"/>
                <a:gd name="connsiteY91" fmla="*/ 2242457 h 3247890"/>
                <a:gd name="connsiteX92" fmla="*/ 1922184 w 3247890"/>
                <a:gd name="connsiteY92" fmla="*/ 2232309 h 3247890"/>
                <a:gd name="connsiteX93" fmla="*/ 2923548 w 3247890"/>
                <a:gd name="connsiteY93" fmla="*/ 2229317 h 3247890"/>
                <a:gd name="connsiteX94" fmla="*/ 2976013 w 3247890"/>
                <a:gd name="connsiteY94" fmla="*/ 2246959 h 3247890"/>
                <a:gd name="connsiteX95" fmla="*/ 3027033 w 3247890"/>
                <a:gd name="connsiteY95" fmla="*/ 2437368 h 3247890"/>
                <a:gd name="connsiteX96" fmla="*/ 2836624 w 3247890"/>
                <a:gd name="connsiteY96" fmla="*/ 2488388 h 3247890"/>
                <a:gd name="connsiteX97" fmla="*/ 2785604 w 3247890"/>
                <a:gd name="connsiteY97" fmla="*/ 2297979 h 3247890"/>
                <a:gd name="connsiteX98" fmla="*/ 2923548 w 3247890"/>
                <a:gd name="connsiteY98" fmla="*/ 2229317 h 3247890"/>
                <a:gd name="connsiteX99" fmla="*/ 1307448 w 3247890"/>
                <a:gd name="connsiteY99" fmla="*/ 2228938 h 3247890"/>
                <a:gd name="connsiteX100" fmla="*/ 1361746 w 3247890"/>
                <a:gd name="connsiteY100" fmla="*/ 2239683 h 3247890"/>
                <a:gd name="connsiteX101" fmla="*/ 1436842 w 3247890"/>
                <a:gd name="connsiteY101" fmla="*/ 2421944 h 3247890"/>
                <a:gd name="connsiteX102" fmla="*/ 1254581 w 3247890"/>
                <a:gd name="connsiteY102" fmla="*/ 2497040 h 3247890"/>
                <a:gd name="connsiteX103" fmla="*/ 1179485 w 3247890"/>
                <a:gd name="connsiteY103" fmla="*/ 2314778 h 3247890"/>
                <a:gd name="connsiteX104" fmla="*/ 1307448 w 3247890"/>
                <a:gd name="connsiteY104" fmla="*/ 2228938 h 3247890"/>
                <a:gd name="connsiteX105" fmla="*/ 321151 w 3247890"/>
                <a:gd name="connsiteY105" fmla="*/ 2227116 h 3247890"/>
                <a:gd name="connsiteX106" fmla="*/ 459095 w 3247890"/>
                <a:gd name="connsiteY106" fmla="*/ 2295778 h 3247890"/>
                <a:gd name="connsiteX107" fmla="*/ 408075 w 3247890"/>
                <a:gd name="connsiteY107" fmla="*/ 2486187 h 3247890"/>
                <a:gd name="connsiteX108" fmla="*/ 217666 w 3247890"/>
                <a:gd name="connsiteY108" fmla="*/ 2435167 h 3247890"/>
                <a:gd name="connsiteX109" fmla="*/ 268686 w 3247890"/>
                <a:gd name="connsiteY109" fmla="*/ 2244758 h 3247890"/>
                <a:gd name="connsiteX110" fmla="*/ 321151 w 3247890"/>
                <a:gd name="connsiteY110" fmla="*/ 2227116 h 3247890"/>
                <a:gd name="connsiteX111" fmla="*/ 2633975 w 3247890"/>
                <a:gd name="connsiteY111" fmla="*/ 2065940 h 3247890"/>
                <a:gd name="connsiteX112" fmla="*/ 2686440 w 3247890"/>
                <a:gd name="connsiteY112" fmla="*/ 2083582 h 3247890"/>
                <a:gd name="connsiteX113" fmla="*/ 2737460 w 3247890"/>
                <a:gd name="connsiteY113" fmla="*/ 2273991 h 3247890"/>
                <a:gd name="connsiteX114" fmla="*/ 2547051 w 3247890"/>
                <a:gd name="connsiteY114" fmla="*/ 2325011 h 3247890"/>
                <a:gd name="connsiteX115" fmla="*/ 2496031 w 3247890"/>
                <a:gd name="connsiteY115" fmla="*/ 2134602 h 3247890"/>
                <a:gd name="connsiteX116" fmla="*/ 2633975 w 3247890"/>
                <a:gd name="connsiteY116" fmla="*/ 2065940 h 3247890"/>
                <a:gd name="connsiteX117" fmla="*/ 601300 w 3247890"/>
                <a:gd name="connsiteY117" fmla="*/ 2065939 h 3247890"/>
                <a:gd name="connsiteX118" fmla="*/ 739244 w 3247890"/>
                <a:gd name="connsiteY118" fmla="*/ 2134601 h 3247890"/>
                <a:gd name="connsiteX119" fmla="*/ 688224 w 3247890"/>
                <a:gd name="connsiteY119" fmla="*/ 2325010 h 3247890"/>
                <a:gd name="connsiteX120" fmla="*/ 497815 w 3247890"/>
                <a:gd name="connsiteY120" fmla="*/ 2273990 h 3247890"/>
                <a:gd name="connsiteX121" fmla="*/ 548835 w 3247890"/>
                <a:gd name="connsiteY121" fmla="*/ 2083581 h 3247890"/>
                <a:gd name="connsiteX122" fmla="*/ 601300 w 3247890"/>
                <a:gd name="connsiteY122" fmla="*/ 2065939 h 3247890"/>
                <a:gd name="connsiteX123" fmla="*/ 2188338 w 3247890"/>
                <a:gd name="connsiteY123" fmla="*/ 2054750 h 3247890"/>
                <a:gd name="connsiteX124" fmla="*/ 2286901 w 3247890"/>
                <a:gd name="connsiteY124" fmla="*/ 2095576 h 3247890"/>
                <a:gd name="connsiteX125" fmla="*/ 2286901 w 3247890"/>
                <a:gd name="connsiteY125" fmla="*/ 2292702 h 3247890"/>
                <a:gd name="connsiteX126" fmla="*/ 2089775 w 3247890"/>
                <a:gd name="connsiteY126" fmla="*/ 2292702 h 3247890"/>
                <a:gd name="connsiteX127" fmla="*/ 2089775 w 3247890"/>
                <a:gd name="connsiteY127" fmla="*/ 2095576 h 3247890"/>
                <a:gd name="connsiteX128" fmla="*/ 2188338 w 3247890"/>
                <a:gd name="connsiteY128" fmla="*/ 2054750 h 3247890"/>
                <a:gd name="connsiteX129" fmla="*/ 1047950 w 3247890"/>
                <a:gd name="connsiteY129" fmla="*/ 2054750 h 3247890"/>
                <a:gd name="connsiteX130" fmla="*/ 1146513 w 3247890"/>
                <a:gd name="connsiteY130" fmla="*/ 2095576 h 3247890"/>
                <a:gd name="connsiteX131" fmla="*/ 1146513 w 3247890"/>
                <a:gd name="connsiteY131" fmla="*/ 2292702 h 3247890"/>
                <a:gd name="connsiteX132" fmla="*/ 949387 w 3247890"/>
                <a:gd name="connsiteY132" fmla="*/ 2292702 h 3247890"/>
                <a:gd name="connsiteX133" fmla="*/ 949387 w 3247890"/>
                <a:gd name="connsiteY133" fmla="*/ 2095576 h 3247890"/>
                <a:gd name="connsiteX134" fmla="*/ 1047950 w 3247890"/>
                <a:gd name="connsiteY134" fmla="*/ 2054750 h 3247890"/>
                <a:gd name="connsiteX135" fmla="*/ 1618144 w 3247890"/>
                <a:gd name="connsiteY135" fmla="*/ 1932792 h 3247890"/>
                <a:gd name="connsiteX136" fmla="*/ 1757533 w 3247890"/>
                <a:gd name="connsiteY136" fmla="*/ 2072181 h 3247890"/>
                <a:gd name="connsiteX137" fmla="*/ 1618144 w 3247890"/>
                <a:gd name="connsiteY137" fmla="*/ 2211570 h 3247890"/>
                <a:gd name="connsiteX138" fmla="*/ 1478755 w 3247890"/>
                <a:gd name="connsiteY138" fmla="*/ 2072181 h 3247890"/>
                <a:gd name="connsiteX139" fmla="*/ 1618144 w 3247890"/>
                <a:gd name="connsiteY139" fmla="*/ 1932792 h 3247890"/>
                <a:gd name="connsiteX140" fmla="*/ 3044452 w 3247890"/>
                <a:gd name="connsiteY140" fmla="*/ 1870826 h 3247890"/>
                <a:gd name="connsiteX141" fmla="*/ 3099695 w 3247890"/>
                <a:gd name="connsiteY141" fmla="*/ 1874288 h 3247890"/>
                <a:gd name="connsiteX142" fmla="*/ 3198258 w 3247890"/>
                <a:gd name="connsiteY142" fmla="*/ 2045004 h 3247890"/>
                <a:gd name="connsiteX143" fmla="*/ 3027542 w 3247890"/>
                <a:gd name="connsiteY143" fmla="*/ 2143567 h 3247890"/>
                <a:gd name="connsiteX144" fmla="*/ 2928979 w 3247890"/>
                <a:gd name="connsiteY144" fmla="*/ 1972851 h 3247890"/>
                <a:gd name="connsiteX145" fmla="*/ 3044452 w 3247890"/>
                <a:gd name="connsiteY145" fmla="*/ 1870826 h 3247890"/>
                <a:gd name="connsiteX146" fmla="*/ 200827 w 3247890"/>
                <a:gd name="connsiteY146" fmla="*/ 1868625 h 3247890"/>
                <a:gd name="connsiteX147" fmla="*/ 316300 w 3247890"/>
                <a:gd name="connsiteY147" fmla="*/ 1970650 h 3247890"/>
                <a:gd name="connsiteX148" fmla="*/ 217737 w 3247890"/>
                <a:gd name="connsiteY148" fmla="*/ 2141366 h 3247890"/>
                <a:gd name="connsiteX149" fmla="*/ 47021 w 3247890"/>
                <a:gd name="connsiteY149" fmla="*/ 2042803 h 3247890"/>
                <a:gd name="connsiteX150" fmla="*/ 145584 w 3247890"/>
                <a:gd name="connsiteY150" fmla="*/ 1872087 h 3247890"/>
                <a:gd name="connsiteX151" fmla="*/ 200827 w 3247890"/>
                <a:gd name="connsiteY151" fmla="*/ 1868625 h 3247890"/>
                <a:gd name="connsiteX152" fmla="*/ 1935095 w 3247890"/>
                <a:gd name="connsiteY152" fmla="*/ 1801507 h 3247890"/>
                <a:gd name="connsiteX153" fmla="*/ 2033658 w 3247890"/>
                <a:gd name="connsiteY153" fmla="*/ 1842333 h 3247890"/>
                <a:gd name="connsiteX154" fmla="*/ 2033658 w 3247890"/>
                <a:gd name="connsiteY154" fmla="*/ 2039459 h 3247890"/>
                <a:gd name="connsiteX155" fmla="*/ 1836532 w 3247890"/>
                <a:gd name="connsiteY155" fmla="*/ 2039459 h 3247890"/>
                <a:gd name="connsiteX156" fmla="*/ 1836532 w 3247890"/>
                <a:gd name="connsiteY156" fmla="*/ 1842333 h 3247890"/>
                <a:gd name="connsiteX157" fmla="*/ 1935095 w 3247890"/>
                <a:gd name="connsiteY157" fmla="*/ 1801507 h 3247890"/>
                <a:gd name="connsiteX158" fmla="*/ 1301193 w 3247890"/>
                <a:gd name="connsiteY158" fmla="*/ 1801507 h 3247890"/>
                <a:gd name="connsiteX159" fmla="*/ 1399756 w 3247890"/>
                <a:gd name="connsiteY159" fmla="*/ 1842333 h 3247890"/>
                <a:gd name="connsiteX160" fmla="*/ 1399756 w 3247890"/>
                <a:gd name="connsiteY160" fmla="*/ 2039459 h 3247890"/>
                <a:gd name="connsiteX161" fmla="*/ 1202630 w 3247890"/>
                <a:gd name="connsiteY161" fmla="*/ 2039459 h 3247890"/>
                <a:gd name="connsiteX162" fmla="*/ 1202630 w 3247890"/>
                <a:gd name="connsiteY162" fmla="*/ 1842333 h 3247890"/>
                <a:gd name="connsiteX163" fmla="*/ 1301193 w 3247890"/>
                <a:gd name="connsiteY163" fmla="*/ 1801507 h 3247890"/>
                <a:gd name="connsiteX164" fmla="*/ 2361845 w 3247890"/>
                <a:gd name="connsiteY164" fmla="*/ 1794502 h 3247890"/>
                <a:gd name="connsiteX165" fmla="*/ 2416143 w 3247890"/>
                <a:gd name="connsiteY165" fmla="*/ 1805247 h 3247890"/>
                <a:gd name="connsiteX166" fmla="*/ 2491239 w 3247890"/>
                <a:gd name="connsiteY166" fmla="*/ 1987508 h 3247890"/>
                <a:gd name="connsiteX167" fmla="*/ 2308978 w 3247890"/>
                <a:gd name="connsiteY167" fmla="*/ 2062604 h 3247890"/>
                <a:gd name="connsiteX168" fmla="*/ 2233882 w 3247890"/>
                <a:gd name="connsiteY168" fmla="*/ 1880342 h 3247890"/>
                <a:gd name="connsiteX169" fmla="*/ 2361845 w 3247890"/>
                <a:gd name="connsiteY169" fmla="*/ 1794502 h 3247890"/>
                <a:gd name="connsiteX170" fmla="*/ 2712774 w 3247890"/>
                <a:gd name="connsiteY170" fmla="*/ 1788093 h 3247890"/>
                <a:gd name="connsiteX171" fmla="*/ 2768017 w 3247890"/>
                <a:gd name="connsiteY171" fmla="*/ 1791555 h 3247890"/>
                <a:gd name="connsiteX172" fmla="*/ 2866580 w 3247890"/>
                <a:gd name="connsiteY172" fmla="*/ 1962271 h 3247890"/>
                <a:gd name="connsiteX173" fmla="*/ 2695864 w 3247890"/>
                <a:gd name="connsiteY173" fmla="*/ 2060834 h 3247890"/>
                <a:gd name="connsiteX174" fmla="*/ 2597301 w 3247890"/>
                <a:gd name="connsiteY174" fmla="*/ 1890118 h 3247890"/>
                <a:gd name="connsiteX175" fmla="*/ 2712774 w 3247890"/>
                <a:gd name="connsiteY175" fmla="*/ 1788093 h 3247890"/>
                <a:gd name="connsiteX176" fmla="*/ 523513 w 3247890"/>
                <a:gd name="connsiteY176" fmla="*/ 1788092 h 3247890"/>
                <a:gd name="connsiteX177" fmla="*/ 638986 w 3247890"/>
                <a:gd name="connsiteY177" fmla="*/ 1890117 h 3247890"/>
                <a:gd name="connsiteX178" fmla="*/ 540423 w 3247890"/>
                <a:gd name="connsiteY178" fmla="*/ 2060833 h 3247890"/>
                <a:gd name="connsiteX179" fmla="*/ 369707 w 3247890"/>
                <a:gd name="connsiteY179" fmla="*/ 1962270 h 3247890"/>
                <a:gd name="connsiteX180" fmla="*/ 468270 w 3247890"/>
                <a:gd name="connsiteY180" fmla="*/ 1791554 h 3247890"/>
                <a:gd name="connsiteX181" fmla="*/ 523513 w 3247890"/>
                <a:gd name="connsiteY181" fmla="*/ 1788092 h 3247890"/>
                <a:gd name="connsiteX182" fmla="*/ 872618 w 3247890"/>
                <a:gd name="connsiteY182" fmla="*/ 1786333 h 3247890"/>
                <a:gd name="connsiteX183" fmla="*/ 999631 w 3247890"/>
                <a:gd name="connsiteY183" fmla="*/ 1873572 h 3247890"/>
                <a:gd name="connsiteX184" fmla="*/ 922541 w 3247890"/>
                <a:gd name="connsiteY184" fmla="*/ 2054999 h 3247890"/>
                <a:gd name="connsiteX185" fmla="*/ 741114 w 3247890"/>
                <a:gd name="connsiteY185" fmla="*/ 1977908 h 3247890"/>
                <a:gd name="connsiteX186" fmla="*/ 818205 w 3247890"/>
                <a:gd name="connsiteY186" fmla="*/ 1796481 h 3247890"/>
                <a:gd name="connsiteX187" fmla="*/ 872618 w 3247890"/>
                <a:gd name="connsiteY187" fmla="*/ 1786333 h 3247890"/>
                <a:gd name="connsiteX188" fmla="*/ 2771230 w 3247890"/>
                <a:gd name="connsiteY188" fmla="*/ 1488366 h 3247890"/>
                <a:gd name="connsiteX189" fmla="*/ 2910619 w 3247890"/>
                <a:gd name="connsiteY189" fmla="*/ 1627755 h 3247890"/>
                <a:gd name="connsiteX190" fmla="*/ 2771230 w 3247890"/>
                <a:gd name="connsiteY190" fmla="*/ 1767144 h 3247890"/>
                <a:gd name="connsiteX191" fmla="*/ 2631841 w 3247890"/>
                <a:gd name="connsiteY191" fmla="*/ 1627755 h 3247890"/>
                <a:gd name="connsiteX192" fmla="*/ 2771230 w 3247890"/>
                <a:gd name="connsiteY192" fmla="*/ 1488366 h 3247890"/>
                <a:gd name="connsiteX193" fmla="*/ 465058 w 3247890"/>
                <a:gd name="connsiteY193" fmla="*/ 1488366 h 3247890"/>
                <a:gd name="connsiteX194" fmla="*/ 604447 w 3247890"/>
                <a:gd name="connsiteY194" fmla="*/ 1627755 h 3247890"/>
                <a:gd name="connsiteX195" fmla="*/ 465058 w 3247890"/>
                <a:gd name="connsiteY195" fmla="*/ 1767144 h 3247890"/>
                <a:gd name="connsiteX196" fmla="*/ 325669 w 3247890"/>
                <a:gd name="connsiteY196" fmla="*/ 1627755 h 3247890"/>
                <a:gd name="connsiteX197" fmla="*/ 465058 w 3247890"/>
                <a:gd name="connsiteY197" fmla="*/ 1488366 h 3247890"/>
                <a:gd name="connsiteX198" fmla="*/ 3108501 w 3247890"/>
                <a:gd name="connsiteY198" fmla="*/ 1484556 h 3247890"/>
                <a:gd name="connsiteX199" fmla="*/ 3247890 w 3247890"/>
                <a:gd name="connsiteY199" fmla="*/ 1623945 h 3247890"/>
                <a:gd name="connsiteX200" fmla="*/ 3108501 w 3247890"/>
                <a:gd name="connsiteY200" fmla="*/ 1763334 h 3247890"/>
                <a:gd name="connsiteX201" fmla="*/ 2969112 w 3247890"/>
                <a:gd name="connsiteY201" fmla="*/ 1623945 h 3247890"/>
                <a:gd name="connsiteX202" fmla="*/ 3108501 w 3247890"/>
                <a:gd name="connsiteY202" fmla="*/ 1484556 h 3247890"/>
                <a:gd name="connsiteX203" fmla="*/ 2424520 w 3247890"/>
                <a:gd name="connsiteY203" fmla="*/ 1484556 h 3247890"/>
                <a:gd name="connsiteX204" fmla="*/ 2563909 w 3247890"/>
                <a:gd name="connsiteY204" fmla="*/ 1623945 h 3247890"/>
                <a:gd name="connsiteX205" fmla="*/ 2424520 w 3247890"/>
                <a:gd name="connsiteY205" fmla="*/ 1763334 h 3247890"/>
                <a:gd name="connsiteX206" fmla="*/ 2285131 w 3247890"/>
                <a:gd name="connsiteY206" fmla="*/ 1623945 h 3247890"/>
                <a:gd name="connsiteX207" fmla="*/ 2424520 w 3247890"/>
                <a:gd name="connsiteY207" fmla="*/ 1484556 h 3247890"/>
                <a:gd name="connsiteX208" fmla="*/ 2066380 w 3247890"/>
                <a:gd name="connsiteY208" fmla="*/ 1484556 h 3247890"/>
                <a:gd name="connsiteX209" fmla="*/ 2205769 w 3247890"/>
                <a:gd name="connsiteY209" fmla="*/ 1623945 h 3247890"/>
                <a:gd name="connsiteX210" fmla="*/ 2066380 w 3247890"/>
                <a:gd name="connsiteY210" fmla="*/ 1763334 h 3247890"/>
                <a:gd name="connsiteX211" fmla="*/ 1926991 w 3247890"/>
                <a:gd name="connsiteY211" fmla="*/ 1623945 h 3247890"/>
                <a:gd name="connsiteX212" fmla="*/ 2066380 w 3247890"/>
                <a:gd name="connsiteY212" fmla="*/ 1484556 h 3247890"/>
                <a:gd name="connsiteX213" fmla="*/ 1618144 w 3247890"/>
                <a:gd name="connsiteY213" fmla="*/ 1484556 h 3247890"/>
                <a:gd name="connsiteX214" fmla="*/ 1757533 w 3247890"/>
                <a:gd name="connsiteY214" fmla="*/ 1623945 h 3247890"/>
                <a:gd name="connsiteX215" fmla="*/ 1618144 w 3247890"/>
                <a:gd name="connsiteY215" fmla="*/ 1763334 h 3247890"/>
                <a:gd name="connsiteX216" fmla="*/ 1478755 w 3247890"/>
                <a:gd name="connsiteY216" fmla="*/ 1623945 h 3247890"/>
                <a:gd name="connsiteX217" fmla="*/ 1618144 w 3247890"/>
                <a:gd name="connsiteY217" fmla="*/ 1484556 h 3247890"/>
                <a:gd name="connsiteX218" fmla="*/ 1169908 w 3247890"/>
                <a:gd name="connsiteY218" fmla="*/ 1484556 h 3247890"/>
                <a:gd name="connsiteX219" fmla="*/ 1309297 w 3247890"/>
                <a:gd name="connsiteY219" fmla="*/ 1623945 h 3247890"/>
                <a:gd name="connsiteX220" fmla="*/ 1169908 w 3247890"/>
                <a:gd name="connsiteY220" fmla="*/ 1763334 h 3247890"/>
                <a:gd name="connsiteX221" fmla="*/ 1030519 w 3247890"/>
                <a:gd name="connsiteY221" fmla="*/ 1623945 h 3247890"/>
                <a:gd name="connsiteX222" fmla="*/ 1169908 w 3247890"/>
                <a:gd name="connsiteY222" fmla="*/ 1484556 h 3247890"/>
                <a:gd name="connsiteX223" fmla="*/ 811768 w 3247890"/>
                <a:gd name="connsiteY223" fmla="*/ 1484556 h 3247890"/>
                <a:gd name="connsiteX224" fmla="*/ 951157 w 3247890"/>
                <a:gd name="connsiteY224" fmla="*/ 1623945 h 3247890"/>
                <a:gd name="connsiteX225" fmla="*/ 811768 w 3247890"/>
                <a:gd name="connsiteY225" fmla="*/ 1763334 h 3247890"/>
                <a:gd name="connsiteX226" fmla="*/ 672379 w 3247890"/>
                <a:gd name="connsiteY226" fmla="*/ 1623945 h 3247890"/>
                <a:gd name="connsiteX227" fmla="*/ 811768 w 3247890"/>
                <a:gd name="connsiteY227" fmla="*/ 1484556 h 3247890"/>
                <a:gd name="connsiteX228" fmla="*/ 139389 w 3247890"/>
                <a:gd name="connsiteY228" fmla="*/ 1484556 h 3247890"/>
                <a:gd name="connsiteX229" fmla="*/ 278778 w 3247890"/>
                <a:gd name="connsiteY229" fmla="*/ 1623945 h 3247890"/>
                <a:gd name="connsiteX230" fmla="*/ 139389 w 3247890"/>
                <a:gd name="connsiteY230" fmla="*/ 1763334 h 3247890"/>
                <a:gd name="connsiteX231" fmla="*/ 0 w 3247890"/>
                <a:gd name="connsiteY231" fmla="*/ 1623945 h 3247890"/>
                <a:gd name="connsiteX232" fmla="*/ 139389 w 3247890"/>
                <a:gd name="connsiteY232" fmla="*/ 1484556 h 3247890"/>
                <a:gd name="connsiteX233" fmla="*/ 485182 w 3247890"/>
                <a:gd name="connsiteY233" fmla="*/ 1191211 h 3247890"/>
                <a:gd name="connsiteX234" fmla="*/ 540424 w 3247890"/>
                <a:gd name="connsiteY234" fmla="*/ 1194673 h 3247890"/>
                <a:gd name="connsiteX235" fmla="*/ 638987 w 3247890"/>
                <a:gd name="connsiteY235" fmla="*/ 1365389 h 3247890"/>
                <a:gd name="connsiteX236" fmla="*/ 468271 w 3247890"/>
                <a:gd name="connsiteY236" fmla="*/ 1463952 h 3247890"/>
                <a:gd name="connsiteX237" fmla="*/ 369708 w 3247890"/>
                <a:gd name="connsiteY237" fmla="*/ 1293236 h 3247890"/>
                <a:gd name="connsiteX238" fmla="*/ 485182 w 3247890"/>
                <a:gd name="connsiteY238" fmla="*/ 1191211 h 3247890"/>
                <a:gd name="connsiteX239" fmla="*/ 2751105 w 3247890"/>
                <a:gd name="connsiteY239" fmla="*/ 1191210 h 3247890"/>
                <a:gd name="connsiteX240" fmla="*/ 2866579 w 3247890"/>
                <a:gd name="connsiteY240" fmla="*/ 1293235 h 3247890"/>
                <a:gd name="connsiteX241" fmla="*/ 2768016 w 3247890"/>
                <a:gd name="connsiteY241" fmla="*/ 1463951 h 3247890"/>
                <a:gd name="connsiteX242" fmla="*/ 2597300 w 3247890"/>
                <a:gd name="connsiteY242" fmla="*/ 1365388 h 3247890"/>
                <a:gd name="connsiteX243" fmla="*/ 2695863 w 3247890"/>
                <a:gd name="connsiteY243" fmla="*/ 1194672 h 3247890"/>
                <a:gd name="connsiteX244" fmla="*/ 2751105 w 3247890"/>
                <a:gd name="connsiteY244" fmla="*/ 1191210 h 3247890"/>
                <a:gd name="connsiteX245" fmla="*/ 2368160 w 3247890"/>
                <a:gd name="connsiteY245" fmla="*/ 1182743 h 3247890"/>
                <a:gd name="connsiteX246" fmla="*/ 2495174 w 3247890"/>
                <a:gd name="connsiteY246" fmla="*/ 1269982 h 3247890"/>
                <a:gd name="connsiteX247" fmla="*/ 2418083 w 3247890"/>
                <a:gd name="connsiteY247" fmla="*/ 1451409 h 3247890"/>
                <a:gd name="connsiteX248" fmla="*/ 2236657 w 3247890"/>
                <a:gd name="connsiteY248" fmla="*/ 1374318 h 3247890"/>
                <a:gd name="connsiteX249" fmla="*/ 2313747 w 3247890"/>
                <a:gd name="connsiteY249" fmla="*/ 1192891 h 3247890"/>
                <a:gd name="connsiteX250" fmla="*/ 2368160 w 3247890"/>
                <a:gd name="connsiteY250" fmla="*/ 1182743 h 3247890"/>
                <a:gd name="connsiteX251" fmla="*/ 873012 w 3247890"/>
                <a:gd name="connsiteY251" fmla="*/ 1174542 h 3247890"/>
                <a:gd name="connsiteX252" fmla="*/ 927310 w 3247890"/>
                <a:gd name="connsiteY252" fmla="*/ 1185287 h 3247890"/>
                <a:gd name="connsiteX253" fmla="*/ 1002406 w 3247890"/>
                <a:gd name="connsiteY253" fmla="*/ 1367548 h 3247890"/>
                <a:gd name="connsiteX254" fmla="*/ 820145 w 3247890"/>
                <a:gd name="connsiteY254" fmla="*/ 1442644 h 3247890"/>
                <a:gd name="connsiteX255" fmla="*/ 745049 w 3247890"/>
                <a:gd name="connsiteY255" fmla="*/ 1260382 h 3247890"/>
                <a:gd name="connsiteX256" fmla="*/ 873012 w 3247890"/>
                <a:gd name="connsiteY256" fmla="*/ 1174542 h 3247890"/>
                <a:gd name="connsiteX257" fmla="*/ 1935095 w 3247890"/>
                <a:gd name="connsiteY257" fmla="*/ 1167605 h 3247890"/>
                <a:gd name="connsiteX258" fmla="*/ 2033658 w 3247890"/>
                <a:gd name="connsiteY258" fmla="*/ 1208431 h 3247890"/>
                <a:gd name="connsiteX259" fmla="*/ 2033658 w 3247890"/>
                <a:gd name="connsiteY259" fmla="*/ 1405557 h 3247890"/>
                <a:gd name="connsiteX260" fmla="*/ 1836532 w 3247890"/>
                <a:gd name="connsiteY260" fmla="*/ 1405557 h 3247890"/>
                <a:gd name="connsiteX261" fmla="*/ 1836532 w 3247890"/>
                <a:gd name="connsiteY261" fmla="*/ 1208431 h 3247890"/>
                <a:gd name="connsiteX262" fmla="*/ 1935095 w 3247890"/>
                <a:gd name="connsiteY262" fmla="*/ 1167605 h 3247890"/>
                <a:gd name="connsiteX263" fmla="*/ 1301193 w 3247890"/>
                <a:gd name="connsiteY263" fmla="*/ 1167605 h 3247890"/>
                <a:gd name="connsiteX264" fmla="*/ 1399756 w 3247890"/>
                <a:gd name="connsiteY264" fmla="*/ 1208431 h 3247890"/>
                <a:gd name="connsiteX265" fmla="*/ 1399756 w 3247890"/>
                <a:gd name="connsiteY265" fmla="*/ 1405557 h 3247890"/>
                <a:gd name="connsiteX266" fmla="*/ 1202630 w 3247890"/>
                <a:gd name="connsiteY266" fmla="*/ 1405557 h 3247890"/>
                <a:gd name="connsiteX267" fmla="*/ 1202630 w 3247890"/>
                <a:gd name="connsiteY267" fmla="*/ 1208431 h 3247890"/>
                <a:gd name="connsiteX268" fmla="*/ 1301193 w 3247890"/>
                <a:gd name="connsiteY268" fmla="*/ 1167605 h 3247890"/>
                <a:gd name="connsiteX269" fmla="*/ 176510 w 3247890"/>
                <a:gd name="connsiteY269" fmla="*/ 1102364 h 3247890"/>
                <a:gd name="connsiteX270" fmla="*/ 231752 w 3247890"/>
                <a:gd name="connsiteY270" fmla="*/ 1105826 h 3247890"/>
                <a:gd name="connsiteX271" fmla="*/ 330315 w 3247890"/>
                <a:gd name="connsiteY271" fmla="*/ 1276542 h 3247890"/>
                <a:gd name="connsiteX272" fmla="*/ 159599 w 3247890"/>
                <a:gd name="connsiteY272" fmla="*/ 1375105 h 3247890"/>
                <a:gd name="connsiteX273" fmla="*/ 61036 w 3247890"/>
                <a:gd name="connsiteY273" fmla="*/ 1204389 h 3247890"/>
                <a:gd name="connsiteX274" fmla="*/ 176510 w 3247890"/>
                <a:gd name="connsiteY274" fmla="*/ 1102364 h 3247890"/>
                <a:gd name="connsiteX275" fmla="*/ 3068769 w 3247890"/>
                <a:gd name="connsiteY275" fmla="*/ 1100163 h 3247890"/>
                <a:gd name="connsiteX276" fmla="*/ 3184243 w 3247890"/>
                <a:gd name="connsiteY276" fmla="*/ 1202188 h 3247890"/>
                <a:gd name="connsiteX277" fmla="*/ 3085680 w 3247890"/>
                <a:gd name="connsiteY277" fmla="*/ 1372904 h 3247890"/>
                <a:gd name="connsiteX278" fmla="*/ 2914964 w 3247890"/>
                <a:gd name="connsiteY278" fmla="*/ 1274341 h 3247890"/>
                <a:gd name="connsiteX279" fmla="*/ 3013527 w 3247890"/>
                <a:gd name="connsiteY279" fmla="*/ 1103625 h 3247890"/>
                <a:gd name="connsiteX280" fmla="*/ 3068769 w 3247890"/>
                <a:gd name="connsiteY280" fmla="*/ 1100163 h 3247890"/>
                <a:gd name="connsiteX281" fmla="*/ 1618144 w 3247890"/>
                <a:gd name="connsiteY281" fmla="*/ 1036320 h 3247890"/>
                <a:gd name="connsiteX282" fmla="*/ 1757533 w 3247890"/>
                <a:gd name="connsiteY282" fmla="*/ 1175709 h 3247890"/>
                <a:gd name="connsiteX283" fmla="*/ 1618144 w 3247890"/>
                <a:gd name="connsiteY283" fmla="*/ 1315098 h 3247890"/>
                <a:gd name="connsiteX284" fmla="*/ 1478755 w 3247890"/>
                <a:gd name="connsiteY284" fmla="*/ 1175709 h 3247890"/>
                <a:gd name="connsiteX285" fmla="*/ 1618144 w 3247890"/>
                <a:gd name="connsiteY285" fmla="*/ 1036320 h 3247890"/>
                <a:gd name="connsiteX286" fmla="*/ 2188338 w 3247890"/>
                <a:gd name="connsiteY286" fmla="*/ 914362 h 3247890"/>
                <a:gd name="connsiteX287" fmla="*/ 2286901 w 3247890"/>
                <a:gd name="connsiteY287" fmla="*/ 955188 h 3247890"/>
                <a:gd name="connsiteX288" fmla="*/ 2286901 w 3247890"/>
                <a:gd name="connsiteY288" fmla="*/ 1152314 h 3247890"/>
                <a:gd name="connsiteX289" fmla="*/ 2089775 w 3247890"/>
                <a:gd name="connsiteY289" fmla="*/ 1152314 h 3247890"/>
                <a:gd name="connsiteX290" fmla="*/ 2089775 w 3247890"/>
                <a:gd name="connsiteY290" fmla="*/ 955188 h 3247890"/>
                <a:gd name="connsiteX291" fmla="*/ 2188338 w 3247890"/>
                <a:gd name="connsiteY291" fmla="*/ 914362 h 3247890"/>
                <a:gd name="connsiteX292" fmla="*/ 1047950 w 3247890"/>
                <a:gd name="connsiteY292" fmla="*/ 914362 h 3247890"/>
                <a:gd name="connsiteX293" fmla="*/ 1146513 w 3247890"/>
                <a:gd name="connsiteY293" fmla="*/ 955188 h 3247890"/>
                <a:gd name="connsiteX294" fmla="*/ 1146513 w 3247890"/>
                <a:gd name="connsiteY294" fmla="*/ 1152314 h 3247890"/>
                <a:gd name="connsiteX295" fmla="*/ 949387 w 3247890"/>
                <a:gd name="connsiteY295" fmla="*/ 1152314 h 3247890"/>
                <a:gd name="connsiteX296" fmla="*/ 949387 w 3247890"/>
                <a:gd name="connsiteY296" fmla="*/ 955188 h 3247890"/>
                <a:gd name="connsiteX297" fmla="*/ 1047950 w 3247890"/>
                <a:gd name="connsiteY297" fmla="*/ 914362 h 3247890"/>
                <a:gd name="connsiteX298" fmla="*/ 636771 w 3247890"/>
                <a:gd name="connsiteY298" fmla="*/ 912854 h 3247890"/>
                <a:gd name="connsiteX299" fmla="*/ 689235 w 3247890"/>
                <a:gd name="connsiteY299" fmla="*/ 930496 h 3247890"/>
                <a:gd name="connsiteX300" fmla="*/ 740255 w 3247890"/>
                <a:gd name="connsiteY300" fmla="*/ 1120905 h 3247890"/>
                <a:gd name="connsiteX301" fmla="*/ 549846 w 3247890"/>
                <a:gd name="connsiteY301" fmla="*/ 1171925 h 3247890"/>
                <a:gd name="connsiteX302" fmla="*/ 498826 w 3247890"/>
                <a:gd name="connsiteY302" fmla="*/ 981516 h 3247890"/>
                <a:gd name="connsiteX303" fmla="*/ 636771 w 3247890"/>
                <a:gd name="connsiteY303" fmla="*/ 912854 h 3247890"/>
                <a:gd name="connsiteX304" fmla="*/ 2598504 w 3247890"/>
                <a:gd name="connsiteY304" fmla="*/ 912853 h 3247890"/>
                <a:gd name="connsiteX305" fmla="*/ 2736449 w 3247890"/>
                <a:gd name="connsiteY305" fmla="*/ 981515 h 3247890"/>
                <a:gd name="connsiteX306" fmla="*/ 2685429 w 3247890"/>
                <a:gd name="connsiteY306" fmla="*/ 1171924 h 3247890"/>
                <a:gd name="connsiteX307" fmla="*/ 2495020 w 3247890"/>
                <a:gd name="connsiteY307" fmla="*/ 1120904 h 3247890"/>
                <a:gd name="connsiteX308" fmla="*/ 2546040 w 3247890"/>
                <a:gd name="connsiteY308" fmla="*/ 930495 h 3247890"/>
                <a:gd name="connsiteX309" fmla="*/ 2598504 w 3247890"/>
                <a:gd name="connsiteY309" fmla="*/ 912853 h 3247890"/>
                <a:gd name="connsiteX310" fmla="*/ 352222 w 3247890"/>
                <a:gd name="connsiteY310" fmla="*/ 744761 h 3247890"/>
                <a:gd name="connsiteX311" fmla="*/ 404686 w 3247890"/>
                <a:gd name="connsiteY311" fmla="*/ 762403 h 3247890"/>
                <a:gd name="connsiteX312" fmla="*/ 455706 w 3247890"/>
                <a:gd name="connsiteY312" fmla="*/ 952812 h 3247890"/>
                <a:gd name="connsiteX313" fmla="*/ 265297 w 3247890"/>
                <a:gd name="connsiteY313" fmla="*/ 1003832 h 3247890"/>
                <a:gd name="connsiteX314" fmla="*/ 214277 w 3247890"/>
                <a:gd name="connsiteY314" fmla="*/ 813423 h 3247890"/>
                <a:gd name="connsiteX315" fmla="*/ 352222 w 3247890"/>
                <a:gd name="connsiteY315" fmla="*/ 744761 h 3247890"/>
                <a:gd name="connsiteX316" fmla="*/ 2892477 w 3247890"/>
                <a:gd name="connsiteY316" fmla="*/ 742560 h 3247890"/>
                <a:gd name="connsiteX317" fmla="*/ 3030422 w 3247890"/>
                <a:gd name="connsiteY317" fmla="*/ 811222 h 3247890"/>
                <a:gd name="connsiteX318" fmla="*/ 2979402 w 3247890"/>
                <a:gd name="connsiteY318" fmla="*/ 1001631 h 3247890"/>
                <a:gd name="connsiteX319" fmla="*/ 2788993 w 3247890"/>
                <a:gd name="connsiteY319" fmla="*/ 950611 h 3247890"/>
                <a:gd name="connsiteX320" fmla="*/ 2840013 w 3247890"/>
                <a:gd name="connsiteY320" fmla="*/ 760202 h 3247890"/>
                <a:gd name="connsiteX321" fmla="*/ 2892477 w 3247890"/>
                <a:gd name="connsiteY321" fmla="*/ 742560 h 3247890"/>
                <a:gd name="connsiteX322" fmla="*/ 1927409 w 3247890"/>
                <a:gd name="connsiteY322" fmla="*/ 740106 h 3247890"/>
                <a:gd name="connsiteX323" fmla="*/ 1981707 w 3247890"/>
                <a:gd name="connsiteY323" fmla="*/ 750851 h 3247890"/>
                <a:gd name="connsiteX324" fmla="*/ 2056803 w 3247890"/>
                <a:gd name="connsiteY324" fmla="*/ 933112 h 3247890"/>
                <a:gd name="connsiteX325" fmla="*/ 1874542 w 3247890"/>
                <a:gd name="connsiteY325" fmla="*/ 1008208 h 3247890"/>
                <a:gd name="connsiteX326" fmla="*/ 1799446 w 3247890"/>
                <a:gd name="connsiteY326" fmla="*/ 825946 h 3247890"/>
                <a:gd name="connsiteX327" fmla="*/ 1927409 w 3247890"/>
                <a:gd name="connsiteY327" fmla="*/ 740106 h 3247890"/>
                <a:gd name="connsiteX328" fmla="*/ 1318594 w 3247890"/>
                <a:gd name="connsiteY328" fmla="*/ 736767 h 3247890"/>
                <a:gd name="connsiteX329" fmla="*/ 1445607 w 3247890"/>
                <a:gd name="connsiteY329" fmla="*/ 824006 h 3247890"/>
                <a:gd name="connsiteX330" fmla="*/ 1368517 w 3247890"/>
                <a:gd name="connsiteY330" fmla="*/ 1005433 h 3247890"/>
                <a:gd name="connsiteX331" fmla="*/ 1187090 w 3247890"/>
                <a:gd name="connsiteY331" fmla="*/ 928342 h 3247890"/>
                <a:gd name="connsiteX332" fmla="*/ 1264181 w 3247890"/>
                <a:gd name="connsiteY332" fmla="*/ 746915 h 3247890"/>
                <a:gd name="connsiteX333" fmla="*/ 1318594 w 3247890"/>
                <a:gd name="connsiteY333" fmla="*/ 736767 h 3247890"/>
                <a:gd name="connsiteX334" fmla="*/ 1618144 w 3247890"/>
                <a:gd name="connsiteY334" fmla="*/ 678180 h 3247890"/>
                <a:gd name="connsiteX335" fmla="*/ 1757533 w 3247890"/>
                <a:gd name="connsiteY335" fmla="*/ 817569 h 3247890"/>
                <a:gd name="connsiteX336" fmla="*/ 1618144 w 3247890"/>
                <a:gd name="connsiteY336" fmla="*/ 956958 h 3247890"/>
                <a:gd name="connsiteX337" fmla="*/ 1478755 w 3247890"/>
                <a:gd name="connsiteY337" fmla="*/ 817569 h 3247890"/>
                <a:gd name="connsiteX338" fmla="*/ 1618144 w 3247890"/>
                <a:gd name="connsiteY338" fmla="*/ 678180 h 3247890"/>
                <a:gd name="connsiteX339" fmla="*/ 2433499 w 3247890"/>
                <a:gd name="connsiteY339" fmla="*/ 673011 h 3247890"/>
                <a:gd name="connsiteX340" fmla="*/ 2532062 w 3247890"/>
                <a:gd name="connsiteY340" fmla="*/ 713837 h 3247890"/>
                <a:gd name="connsiteX341" fmla="*/ 2532062 w 3247890"/>
                <a:gd name="connsiteY341" fmla="*/ 910963 h 3247890"/>
                <a:gd name="connsiteX342" fmla="*/ 2334936 w 3247890"/>
                <a:gd name="connsiteY342" fmla="*/ 910963 h 3247890"/>
                <a:gd name="connsiteX343" fmla="*/ 2334936 w 3247890"/>
                <a:gd name="connsiteY343" fmla="*/ 713837 h 3247890"/>
                <a:gd name="connsiteX344" fmla="*/ 2433499 w 3247890"/>
                <a:gd name="connsiteY344" fmla="*/ 673011 h 3247890"/>
                <a:gd name="connsiteX345" fmla="*/ 802789 w 3247890"/>
                <a:gd name="connsiteY345" fmla="*/ 673011 h 3247890"/>
                <a:gd name="connsiteX346" fmla="*/ 901352 w 3247890"/>
                <a:gd name="connsiteY346" fmla="*/ 713837 h 3247890"/>
                <a:gd name="connsiteX347" fmla="*/ 901352 w 3247890"/>
                <a:gd name="connsiteY347" fmla="*/ 910963 h 3247890"/>
                <a:gd name="connsiteX348" fmla="*/ 704226 w 3247890"/>
                <a:gd name="connsiteY348" fmla="*/ 910963 h 3247890"/>
                <a:gd name="connsiteX349" fmla="*/ 704226 w 3247890"/>
                <a:gd name="connsiteY349" fmla="*/ 713837 h 3247890"/>
                <a:gd name="connsiteX350" fmla="*/ 802789 w 3247890"/>
                <a:gd name="connsiteY350" fmla="*/ 673011 h 3247890"/>
                <a:gd name="connsiteX351" fmla="*/ 2211916 w 3247890"/>
                <a:gd name="connsiteY351" fmla="*/ 490795 h 3247890"/>
                <a:gd name="connsiteX352" fmla="*/ 2264381 w 3247890"/>
                <a:gd name="connsiteY352" fmla="*/ 508437 h 3247890"/>
                <a:gd name="connsiteX353" fmla="*/ 2315401 w 3247890"/>
                <a:gd name="connsiteY353" fmla="*/ 698846 h 3247890"/>
                <a:gd name="connsiteX354" fmla="*/ 2124992 w 3247890"/>
                <a:gd name="connsiteY354" fmla="*/ 749866 h 3247890"/>
                <a:gd name="connsiteX355" fmla="*/ 2073972 w 3247890"/>
                <a:gd name="connsiteY355" fmla="*/ 559457 h 3247890"/>
                <a:gd name="connsiteX356" fmla="*/ 2211916 w 3247890"/>
                <a:gd name="connsiteY356" fmla="*/ 490795 h 3247890"/>
                <a:gd name="connsiteX357" fmla="*/ 1023359 w 3247890"/>
                <a:gd name="connsiteY357" fmla="*/ 490794 h 3247890"/>
                <a:gd name="connsiteX358" fmla="*/ 1161303 w 3247890"/>
                <a:gd name="connsiteY358" fmla="*/ 559456 h 3247890"/>
                <a:gd name="connsiteX359" fmla="*/ 1110283 w 3247890"/>
                <a:gd name="connsiteY359" fmla="*/ 749865 h 3247890"/>
                <a:gd name="connsiteX360" fmla="*/ 919874 w 3247890"/>
                <a:gd name="connsiteY360" fmla="*/ 698845 h 3247890"/>
                <a:gd name="connsiteX361" fmla="*/ 970894 w 3247890"/>
                <a:gd name="connsiteY361" fmla="*/ 508436 h 3247890"/>
                <a:gd name="connsiteX362" fmla="*/ 1023359 w 3247890"/>
                <a:gd name="connsiteY362" fmla="*/ 490794 h 3247890"/>
                <a:gd name="connsiteX363" fmla="*/ 2667884 w 3247890"/>
                <a:gd name="connsiteY363" fmla="*/ 434816 h 3247890"/>
                <a:gd name="connsiteX364" fmla="*/ 2766447 w 3247890"/>
                <a:gd name="connsiteY364" fmla="*/ 475642 h 3247890"/>
                <a:gd name="connsiteX365" fmla="*/ 2766447 w 3247890"/>
                <a:gd name="connsiteY365" fmla="*/ 672768 h 3247890"/>
                <a:gd name="connsiteX366" fmla="*/ 2569321 w 3247890"/>
                <a:gd name="connsiteY366" fmla="*/ 672768 h 3247890"/>
                <a:gd name="connsiteX367" fmla="*/ 2569321 w 3247890"/>
                <a:gd name="connsiteY367" fmla="*/ 475642 h 3247890"/>
                <a:gd name="connsiteX368" fmla="*/ 2667884 w 3247890"/>
                <a:gd name="connsiteY368" fmla="*/ 434816 h 3247890"/>
                <a:gd name="connsiteX369" fmla="*/ 574205 w 3247890"/>
                <a:gd name="connsiteY369" fmla="*/ 434816 h 3247890"/>
                <a:gd name="connsiteX370" fmla="*/ 672768 w 3247890"/>
                <a:gd name="connsiteY370" fmla="*/ 475642 h 3247890"/>
                <a:gd name="connsiteX371" fmla="*/ 672768 w 3247890"/>
                <a:gd name="connsiteY371" fmla="*/ 672768 h 3247890"/>
                <a:gd name="connsiteX372" fmla="*/ 475642 w 3247890"/>
                <a:gd name="connsiteY372" fmla="*/ 672768 h 3247890"/>
                <a:gd name="connsiteX373" fmla="*/ 475642 w 3247890"/>
                <a:gd name="connsiteY373" fmla="*/ 475642 h 3247890"/>
                <a:gd name="connsiteX374" fmla="*/ 574205 w 3247890"/>
                <a:gd name="connsiteY374" fmla="*/ 434816 h 3247890"/>
                <a:gd name="connsiteX375" fmla="*/ 1897419 w 3247890"/>
                <a:gd name="connsiteY375" fmla="*/ 375856 h 3247890"/>
                <a:gd name="connsiteX376" fmla="*/ 1952662 w 3247890"/>
                <a:gd name="connsiteY376" fmla="*/ 379318 h 3247890"/>
                <a:gd name="connsiteX377" fmla="*/ 2051225 w 3247890"/>
                <a:gd name="connsiteY377" fmla="*/ 550034 h 3247890"/>
                <a:gd name="connsiteX378" fmla="*/ 1880509 w 3247890"/>
                <a:gd name="connsiteY378" fmla="*/ 648597 h 3247890"/>
                <a:gd name="connsiteX379" fmla="*/ 1781946 w 3247890"/>
                <a:gd name="connsiteY379" fmla="*/ 477881 h 3247890"/>
                <a:gd name="connsiteX380" fmla="*/ 1897419 w 3247890"/>
                <a:gd name="connsiteY380" fmla="*/ 375856 h 3247890"/>
                <a:gd name="connsiteX381" fmla="*/ 1338868 w 3247890"/>
                <a:gd name="connsiteY381" fmla="*/ 375855 h 3247890"/>
                <a:gd name="connsiteX382" fmla="*/ 1454341 w 3247890"/>
                <a:gd name="connsiteY382" fmla="*/ 477880 h 3247890"/>
                <a:gd name="connsiteX383" fmla="*/ 1355778 w 3247890"/>
                <a:gd name="connsiteY383" fmla="*/ 648596 h 3247890"/>
                <a:gd name="connsiteX384" fmla="*/ 1185062 w 3247890"/>
                <a:gd name="connsiteY384" fmla="*/ 550033 h 3247890"/>
                <a:gd name="connsiteX385" fmla="*/ 1283625 w 3247890"/>
                <a:gd name="connsiteY385" fmla="*/ 379317 h 3247890"/>
                <a:gd name="connsiteX386" fmla="*/ 1338868 w 3247890"/>
                <a:gd name="connsiteY386" fmla="*/ 375855 h 3247890"/>
                <a:gd name="connsiteX387" fmla="*/ 1618144 w 3247890"/>
                <a:gd name="connsiteY387" fmla="*/ 335280 h 3247890"/>
                <a:gd name="connsiteX388" fmla="*/ 1757533 w 3247890"/>
                <a:gd name="connsiteY388" fmla="*/ 474669 h 3247890"/>
                <a:gd name="connsiteX389" fmla="*/ 1618144 w 3247890"/>
                <a:gd name="connsiteY389" fmla="*/ 614058 h 3247890"/>
                <a:gd name="connsiteX390" fmla="*/ 1478755 w 3247890"/>
                <a:gd name="connsiteY390" fmla="*/ 474669 h 3247890"/>
                <a:gd name="connsiteX391" fmla="*/ 1618144 w 3247890"/>
                <a:gd name="connsiteY391" fmla="*/ 335280 h 3247890"/>
                <a:gd name="connsiteX392" fmla="*/ 870139 w 3247890"/>
                <a:gd name="connsiteY392" fmla="*/ 200677 h 3247890"/>
                <a:gd name="connsiteX393" fmla="*/ 1008083 w 3247890"/>
                <a:gd name="connsiteY393" fmla="*/ 269339 h 3247890"/>
                <a:gd name="connsiteX394" fmla="*/ 957063 w 3247890"/>
                <a:gd name="connsiteY394" fmla="*/ 459748 h 3247890"/>
                <a:gd name="connsiteX395" fmla="*/ 766654 w 3247890"/>
                <a:gd name="connsiteY395" fmla="*/ 408728 h 3247890"/>
                <a:gd name="connsiteX396" fmla="*/ 817674 w 3247890"/>
                <a:gd name="connsiteY396" fmla="*/ 218319 h 3247890"/>
                <a:gd name="connsiteX397" fmla="*/ 870139 w 3247890"/>
                <a:gd name="connsiteY397" fmla="*/ 200677 h 3247890"/>
                <a:gd name="connsiteX398" fmla="*/ 2375140 w 3247890"/>
                <a:gd name="connsiteY398" fmla="*/ 198476 h 3247890"/>
                <a:gd name="connsiteX399" fmla="*/ 2427605 w 3247890"/>
                <a:gd name="connsiteY399" fmla="*/ 216118 h 3247890"/>
                <a:gd name="connsiteX400" fmla="*/ 2478625 w 3247890"/>
                <a:gd name="connsiteY400" fmla="*/ 406527 h 3247890"/>
                <a:gd name="connsiteX401" fmla="*/ 2288216 w 3247890"/>
                <a:gd name="connsiteY401" fmla="*/ 457546 h 3247890"/>
                <a:gd name="connsiteX402" fmla="*/ 2237196 w 3247890"/>
                <a:gd name="connsiteY402" fmla="*/ 267138 h 3247890"/>
                <a:gd name="connsiteX403" fmla="*/ 2375140 w 3247890"/>
                <a:gd name="connsiteY403" fmla="*/ 198476 h 3247890"/>
                <a:gd name="connsiteX404" fmla="*/ 1255590 w 3247890"/>
                <a:gd name="connsiteY404" fmla="*/ 53323 h 3247890"/>
                <a:gd name="connsiteX405" fmla="*/ 1371063 w 3247890"/>
                <a:gd name="connsiteY405" fmla="*/ 155348 h 3247890"/>
                <a:gd name="connsiteX406" fmla="*/ 1272500 w 3247890"/>
                <a:gd name="connsiteY406" fmla="*/ 326063 h 3247890"/>
                <a:gd name="connsiteX407" fmla="*/ 1101784 w 3247890"/>
                <a:gd name="connsiteY407" fmla="*/ 227501 h 3247890"/>
                <a:gd name="connsiteX408" fmla="*/ 1200347 w 3247890"/>
                <a:gd name="connsiteY408" fmla="*/ 56785 h 3247890"/>
                <a:gd name="connsiteX409" fmla="*/ 1255590 w 3247890"/>
                <a:gd name="connsiteY409" fmla="*/ 53323 h 3247890"/>
                <a:gd name="connsiteX410" fmla="*/ 1989109 w 3247890"/>
                <a:gd name="connsiteY410" fmla="*/ 51122 h 3247890"/>
                <a:gd name="connsiteX411" fmla="*/ 2044352 w 3247890"/>
                <a:gd name="connsiteY411" fmla="*/ 54584 h 3247890"/>
                <a:gd name="connsiteX412" fmla="*/ 2142915 w 3247890"/>
                <a:gd name="connsiteY412" fmla="*/ 225300 h 3247890"/>
                <a:gd name="connsiteX413" fmla="*/ 1972199 w 3247890"/>
                <a:gd name="connsiteY413" fmla="*/ 323863 h 3247890"/>
                <a:gd name="connsiteX414" fmla="*/ 1873636 w 3247890"/>
                <a:gd name="connsiteY414" fmla="*/ 153147 h 3247890"/>
                <a:gd name="connsiteX415" fmla="*/ 1989109 w 3247890"/>
                <a:gd name="connsiteY415" fmla="*/ 51122 h 3247890"/>
                <a:gd name="connsiteX416" fmla="*/ 1618144 w 3247890"/>
                <a:gd name="connsiteY416" fmla="*/ 0 h 3247890"/>
                <a:gd name="connsiteX417" fmla="*/ 1757533 w 3247890"/>
                <a:gd name="connsiteY417" fmla="*/ 139389 h 3247890"/>
                <a:gd name="connsiteX418" fmla="*/ 1618144 w 3247890"/>
                <a:gd name="connsiteY418" fmla="*/ 278778 h 3247890"/>
                <a:gd name="connsiteX419" fmla="*/ 1478755 w 3247890"/>
                <a:gd name="connsiteY419" fmla="*/ 139389 h 3247890"/>
                <a:gd name="connsiteX420" fmla="*/ 1618144 w 3247890"/>
                <a:gd name="connsiteY420" fmla="*/ 0 h 3247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</a:cxnLst>
              <a:rect l="l" t="t" r="r" b="b"/>
              <a:pathLst>
                <a:path w="3247890" h="3247890">
                  <a:moveTo>
                    <a:pt x="1618144" y="2969112"/>
                  </a:moveTo>
                  <a:cubicBezTo>
                    <a:pt x="1695126" y="2969112"/>
                    <a:pt x="1757533" y="3031519"/>
                    <a:pt x="1757533" y="3108501"/>
                  </a:cubicBezTo>
                  <a:cubicBezTo>
                    <a:pt x="1757533" y="3185483"/>
                    <a:pt x="1695126" y="3247890"/>
                    <a:pt x="1618144" y="3247890"/>
                  </a:cubicBezTo>
                  <a:cubicBezTo>
                    <a:pt x="1541162" y="3247890"/>
                    <a:pt x="1478755" y="3185483"/>
                    <a:pt x="1478755" y="3108501"/>
                  </a:cubicBezTo>
                  <a:cubicBezTo>
                    <a:pt x="1478755" y="3031519"/>
                    <a:pt x="1541162" y="2969112"/>
                    <a:pt x="1618144" y="2969112"/>
                  </a:cubicBezTo>
                  <a:close/>
                  <a:moveTo>
                    <a:pt x="2024052" y="2921265"/>
                  </a:moveTo>
                  <a:cubicBezTo>
                    <a:pt x="2077853" y="2928756"/>
                    <a:pt x="2124582" y="2967521"/>
                    <a:pt x="2139526" y="3023290"/>
                  </a:cubicBezTo>
                  <a:cubicBezTo>
                    <a:pt x="2159450" y="3097649"/>
                    <a:pt x="2115322" y="3174081"/>
                    <a:pt x="2040963" y="3194006"/>
                  </a:cubicBezTo>
                  <a:cubicBezTo>
                    <a:pt x="1966604" y="3213930"/>
                    <a:pt x="1890171" y="3169802"/>
                    <a:pt x="1870247" y="3095443"/>
                  </a:cubicBezTo>
                  <a:cubicBezTo>
                    <a:pt x="1850322" y="3021084"/>
                    <a:pt x="1894451" y="2944651"/>
                    <a:pt x="1968810" y="2924727"/>
                  </a:cubicBezTo>
                  <a:cubicBezTo>
                    <a:pt x="1987400" y="2919746"/>
                    <a:pt x="2006119" y="2918768"/>
                    <a:pt x="2024052" y="2921265"/>
                  </a:cubicBezTo>
                  <a:close/>
                  <a:moveTo>
                    <a:pt x="1220647" y="2919064"/>
                  </a:moveTo>
                  <a:cubicBezTo>
                    <a:pt x="1238580" y="2916567"/>
                    <a:pt x="1257300" y="2917545"/>
                    <a:pt x="1275889" y="2922526"/>
                  </a:cubicBezTo>
                  <a:cubicBezTo>
                    <a:pt x="1350248" y="2942450"/>
                    <a:pt x="1394377" y="3018883"/>
                    <a:pt x="1374452" y="3093242"/>
                  </a:cubicBezTo>
                  <a:cubicBezTo>
                    <a:pt x="1354528" y="3167601"/>
                    <a:pt x="1278095" y="3211729"/>
                    <a:pt x="1203736" y="3191805"/>
                  </a:cubicBezTo>
                  <a:cubicBezTo>
                    <a:pt x="1129377" y="3171880"/>
                    <a:pt x="1085249" y="3095448"/>
                    <a:pt x="1105173" y="3021089"/>
                  </a:cubicBezTo>
                  <a:cubicBezTo>
                    <a:pt x="1120117" y="2965320"/>
                    <a:pt x="1166846" y="2926555"/>
                    <a:pt x="1220647" y="2919064"/>
                  </a:cubicBezTo>
                  <a:close/>
                  <a:moveTo>
                    <a:pt x="2354695" y="2772003"/>
                  </a:moveTo>
                  <a:cubicBezTo>
                    <a:pt x="2408602" y="2765314"/>
                    <a:pt x="2463772" y="2790663"/>
                    <a:pt x="2492640" y="2840665"/>
                  </a:cubicBezTo>
                  <a:cubicBezTo>
                    <a:pt x="2531131" y="2907333"/>
                    <a:pt x="2508288" y="2992583"/>
                    <a:pt x="2441620" y="3031074"/>
                  </a:cubicBezTo>
                  <a:cubicBezTo>
                    <a:pt x="2374951" y="3069565"/>
                    <a:pt x="2289702" y="3046722"/>
                    <a:pt x="2251211" y="2980054"/>
                  </a:cubicBezTo>
                  <a:cubicBezTo>
                    <a:pt x="2212720" y="2913385"/>
                    <a:pt x="2235562" y="2828136"/>
                    <a:pt x="2302231" y="2789645"/>
                  </a:cubicBezTo>
                  <a:cubicBezTo>
                    <a:pt x="2318898" y="2780022"/>
                    <a:pt x="2336726" y="2774233"/>
                    <a:pt x="2354695" y="2772003"/>
                  </a:cubicBezTo>
                  <a:close/>
                  <a:moveTo>
                    <a:pt x="890584" y="2769802"/>
                  </a:moveTo>
                  <a:cubicBezTo>
                    <a:pt x="908553" y="2772032"/>
                    <a:pt x="926381" y="2777821"/>
                    <a:pt x="943048" y="2787444"/>
                  </a:cubicBezTo>
                  <a:cubicBezTo>
                    <a:pt x="1009717" y="2825935"/>
                    <a:pt x="1032559" y="2911184"/>
                    <a:pt x="994068" y="2977853"/>
                  </a:cubicBezTo>
                  <a:cubicBezTo>
                    <a:pt x="955577" y="3044521"/>
                    <a:pt x="870328" y="3067364"/>
                    <a:pt x="803659" y="3028873"/>
                  </a:cubicBezTo>
                  <a:cubicBezTo>
                    <a:pt x="736991" y="2990382"/>
                    <a:pt x="714148" y="2905132"/>
                    <a:pt x="752639" y="2838464"/>
                  </a:cubicBezTo>
                  <a:cubicBezTo>
                    <a:pt x="781508" y="2788462"/>
                    <a:pt x="836678" y="2763113"/>
                    <a:pt x="890584" y="2769802"/>
                  </a:cubicBezTo>
                  <a:close/>
                  <a:moveTo>
                    <a:pt x="1618144" y="2641452"/>
                  </a:moveTo>
                  <a:cubicBezTo>
                    <a:pt x="1695126" y="2641452"/>
                    <a:pt x="1757533" y="2703859"/>
                    <a:pt x="1757533" y="2780841"/>
                  </a:cubicBezTo>
                  <a:cubicBezTo>
                    <a:pt x="1757533" y="2857823"/>
                    <a:pt x="1695126" y="2920230"/>
                    <a:pt x="1618144" y="2920230"/>
                  </a:cubicBezTo>
                  <a:cubicBezTo>
                    <a:pt x="1541162" y="2920230"/>
                    <a:pt x="1478755" y="2857823"/>
                    <a:pt x="1478755" y="2780841"/>
                  </a:cubicBezTo>
                  <a:cubicBezTo>
                    <a:pt x="1478755" y="2703859"/>
                    <a:pt x="1541162" y="2641452"/>
                    <a:pt x="1618144" y="2641452"/>
                  </a:cubicBezTo>
                  <a:close/>
                  <a:moveTo>
                    <a:pt x="1300537" y="2603448"/>
                  </a:moveTo>
                  <a:cubicBezTo>
                    <a:pt x="1318470" y="2600951"/>
                    <a:pt x="1337190" y="2601929"/>
                    <a:pt x="1355779" y="2606910"/>
                  </a:cubicBezTo>
                  <a:cubicBezTo>
                    <a:pt x="1430138" y="2626834"/>
                    <a:pt x="1474267" y="2703267"/>
                    <a:pt x="1454342" y="2777626"/>
                  </a:cubicBezTo>
                  <a:cubicBezTo>
                    <a:pt x="1434418" y="2851985"/>
                    <a:pt x="1357985" y="2896113"/>
                    <a:pt x="1283626" y="2876189"/>
                  </a:cubicBezTo>
                  <a:cubicBezTo>
                    <a:pt x="1209267" y="2856264"/>
                    <a:pt x="1165139" y="2779832"/>
                    <a:pt x="1185063" y="2705473"/>
                  </a:cubicBezTo>
                  <a:cubicBezTo>
                    <a:pt x="1200007" y="2649704"/>
                    <a:pt x="1246736" y="2610939"/>
                    <a:pt x="1300537" y="2603448"/>
                  </a:cubicBezTo>
                  <a:close/>
                  <a:moveTo>
                    <a:pt x="1935750" y="2603447"/>
                  </a:moveTo>
                  <a:cubicBezTo>
                    <a:pt x="1989551" y="2610938"/>
                    <a:pt x="2036280" y="2649703"/>
                    <a:pt x="2051224" y="2705472"/>
                  </a:cubicBezTo>
                  <a:cubicBezTo>
                    <a:pt x="2071148" y="2779831"/>
                    <a:pt x="2027020" y="2856263"/>
                    <a:pt x="1952661" y="2876188"/>
                  </a:cubicBezTo>
                  <a:cubicBezTo>
                    <a:pt x="1878302" y="2896112"/>
                    <a:pt x="1801869" y="2851984"/>
                    <a:pt x="1781945" y="2777625"/>
                  </a:cubicBezTo>
                  <a:cubicBezTo>
                    <a:pt x="1762020" y="2703266"/>
                    <a:pt x="1806149" y="2626833"/>
                    <a:pt x="1880508" y="2606909"/>
                  </a:cubicBezTo>
                  <a:cubicBezTo>
                    <a:pt x="1899097" y="2601928"/>
                    <a:pt x="1917817" y="2600950"/>
                    <a:pt x="1935750" y="2603447"/>
                  </a:cubicBezTo>
                  <a:close/>
                  <a:moveTo>
                    <a:pt x="2673685" y="2534296"/>
                  </a:moveTo>
                  <a:cubicBezTo>
                    <a:pt x="2709358" y="2534296"/>
                    <a:pt x="2745031" y="2547905"/>
                    <a:pt x="2772248" y="2575122"/>
                  </a:cubicBezTo>
                  <a:cubicBezTo>
                    <a:pt x="2826683" y="2629557"/>
                    <a:pt x="2826683" y="2717814"/>
                    <a:pt x="2772248" y="2772248"/>
                  </a:cubicBezTo>
                  <a:cubicBezTo>
                    <a:pt x="2717814" y="2826683"/>
                    <a:pt x="2629557" y="2826683"/>
                    <a:pt x="2575122" y="2772248"/>
                  </a:cubicBezTo>
                  <a:cubicBezTo>
                    <a:pt x="2520688" y="2717814"/>
                    <a:pt x="2520688" y="2629557"/>
                    <a:pt x="2575122" y="2575122"/>
                  </a:cubicBezTo>
                  <a:cubicBezTo>
                    <a:pt x="2602340" y="2547905"/>
                    <a:pt x="2638012" y="2534296"/>
                    <a:pt x="2673685" y="2534296"/>
                  </a:cubicBezTo>
                  <a:close/>
                  <a:moveTo>
                    <a:pt x="568404" y="2534296"/>
                  </a:moveTo>
                  <a:cubicBezTo>
                    <a:pt x="604077" y="2534296"/>
                    <a:pt x="639750" y="2547905"/>
                    <a:pt x="666967" y="2575122"/>
                  </a:cubicBezTo>
                  <a:cubicBezTo>
                    <a:pt x="721401" y="2629557"/>
                    <a:pt x="721401" y="2717814"/>
                    <a:pt x="666967" y="2772248"/>
                  </a:cubicBezTo>
                  <a:cubicBezTo>
                    <a:pt x="612532" y="2826683"/>
                    <a:pt x="524275" y="2826683"/>
                    <a:pt x="469841" y="2772248"/>
                  </a:cubicBezTo>
                  <a:cubicBezTo>
                    <a:pt x="415406" y="2717814"/>
                    <a:pt x="415406" y="2629557"/>
                    <a:pt x="469841" y="2575122"/>
                  </a:cubicBezTo>
                  <a:cubicBezTo>
                    <a:pt x="497058" y="2547905"/>
                    <a:pt x="532731" y="2534296"/>
                    <a:pt x="568404" y="2534296"/>
                  </a:cubicBezTo>
                  <a:close/>
                  <a:moveTo>
                    <a:pt x="1058830" y="2487999"/>
                  </a:moveTo>
                  <a:cubicBezTo>
                    <a:pt x="1076799" y="2490228"/>
                    <a:pt x="1094627" y="2496018"/>
                    <a:pt x="1111294" y="2505641"/>
                  </a:cubicBezTo>
                  <a:cubicBezTo>
                    <a:pt x="1177963" y="2544132"/>
                    <a:pt x="1200805" y="2629381"/>
                    <a:pt x="1162314" y="2696050"/>
                  </a:cubicBezTo>
                  <a:cubicBezTo>
                    <a:pt x="1123823" y="2762718"/>
                    <a:pt x="1038574" y="2785561"/>
                    <a:pt x="971905" y="2747070"/>
                  </a:cubicBezTo>
                  <a:cubicBezTo>
                    <a:pt x="905237" y="2708579"/>
                    <a:pt x="882394" y="2623329"/>
                    <a:pt x="920885" y="2556661"/>
                  </a:cubicBezTo>
                  <a:cubicBezTo>
                    <a:pt x="949754" y="2506659"/>
                    <a:pt x="1004923" y="2481310"/>
                    <a:pt x="1058830" y="2487999"/>
                  </a:cubicBezTo>
                  <a:close/>
                  <a:moveTo>
                    <a:pt x="2176445" y="2487998"/>
                  </a:moveTo>
                  <a:cubicBezTo>
                    <a:pt x="2230352" y="2481309"/>
                    <a:pt x="2285521" y="2506658"/>
                    <a:pt x="2314390" y="2556660"/>
                  </a:cubicBezTo>
                  <a:cubicBezTo>
                    <a:pt x="2352881" y="2623328"/>
                    <a:pt x="2330038" y="2708578"/>
                    <a:pt x="2263370" y="2747069"/>
                  </a:cubicBezTo>
                  <a:cubicBezTo>
                    <a:pt x="2196701" y="2785560"/>
                    <a:pt x="2111452" y="2762717"/>
                    <a:pt x="2072961" y="2696049"/>
                  </a:cubicBezTo>
                  <a:cubicBezTo>
                    <a:pt x="2034470" y="2629380"/>
                    <a:pt x="2057312" y="2544131"/>
                    <a:pt x="2123981" y="2505640"/>
                  </a:cubicBezTo>
                  <a:cubicBezTo>
                    <a:pt x="2140648" y="2496017"/>
                    <a:pt x="2158476" y="2490227"/>
                    <a:pt x="2176445" y="2487998"/>
                  </a:cubicBezTo>
                  <a:close/>
                  <a:moveTo>
                    <a:pt x="2433499" y="2303721"/>
                  </a:moveTo>
                  <a:cubicBezTo>
                    <a:pt x="2469172" y="2303721"/>
                    <a:pt x="2504845" y="2317330"/>
                    <a:pt x="2532062" y="2344547"/>
                  </a:cubicBezTo>
                  <a:cubicBezTo>
                    <a:pt x="2586497" y="2398982"/>
                    <a:pt x="2586497" y="2487239"/>
                    <a:pt x="2532062" y="2541673"/>
                  </a:cubicBezTo>
                  <a:cubicBezTo>
                    <a:pt x="2477628" y="2596108"/>
                    <a:pt x="2389371" y="2596108"/>
                    <a:pt x="2334936" y="2541673"/>
                  </a:cubicBezTo>
                  <a:cubicBezTo>
                    <a:pt x="2280502" y="2487239"/>
                    <a:pt x="2280502" y="2398982"/>
                    <a:pt x="2334936" y="2344547"/>
                  </a:cubicBezTo>
                  <a:cubicBezTo>
                    <a:pt x="2362154" y="2317330"/>
                    <a:pt x="2397826" y="2303721"/>
                    <a:pt x="2433499" y="2303721"/>
                  </a:cubicBezTo>
                  <a:close/>
                  <a:moveTo>
                    <a:pt x="802789" y="2303721"/>
                  </a:moveTo>
                  <a:cubicBezTo>
                    <a:pt x="838462" y="2303721"/>
                    <a:pt x="874135" y="2317330"/>
                    <a:pt x="901352" y="2344547"/>
                  </a:cubicBezTo>
                  <a:cubicBezTo>
                    <a:pt x="955786" y="2398982"/>
                    <a:pt x="955786" y="2487239"/>
                    <a:pt x="901352" y="2541673"/>
                  </a:cubicBezTo>
                  <a:cubicBezTo>
                    <a:pt x="846917" y="2596108"/>
                    <a:pt x="758660" y="2596108"/>
                    <a:pt x="704226" y="2541673"/>
                  </a:cubicBezTo>
                  <a:cubicBezTo>
                    <a:pt x="649791" y="2487239"/>
                    <a:pt x="649791" y="2398982"/>
                    <a:pt x="704226" y="2344547"/>
                  </a:cubicBezTo>
                  <a:cubicBezTo>
                    <a:pt x="731443" y="2317330"/>
                    <a:pt x="767116" y="2303721"/>
                    <a:pt x="802789" y="2303721"/>
                  </a:cubicBezTo>
                  <a:close/>
                  <a:moveTo>
                    <a:pt x="1618144" y="2290932"/>
                  </a:moveTo>
                  <a:cubicBezTo>
                    <a:pt x="1695126" y="2290932"/>
                    <a:pt x="1757533" y="2353339"/>
                    <a:pt x="1757533" y="2430321"/>
                  </a:cubicBezTo>
                  <a:cubicBezTo>
                    <a:pt x="1757533" y="2507303"/>
                    <a:pt x="1695126" y="2569710"/>
                    <a:pt x="1618144" y="2569710"/>
                  </a:cubicBezTo>
                  <a:cubicBezTo>
                    <a:pt x="1541162" y="2569710"/>
                    <a:pt x="1478755" y="2507303"/>
                    <a:pt x="1478755" y="2430321"/>
                  </a:cubicBezTo>
                  <a:cubicBezTo>
                    <a:pt x="1478755" y="2353339"/>
                    <a:pt x="1541162" y="2290932"/>
                    <a:pt x="1618144" y="2290932"/>
                  </a:cubicBezTo>
                  <a:close/>
                  <a:moveTo>
                    <a:pt x="1922184" y="2232309"/>
                  </a:moveTo>
                  <a:cubicBezTo>
                    <a:pt x="1976497" y="2233208"/>
                    <a:pt x="2027590" y="2266008"/>
                    <a:pt x="2049198" y="2319548"/>
                  </a:cubicBezTo>
                  <a:cubicBezTo>
                    <a:pt x="2078009" y="2390935"/>
                    <a:pt x="2043494" y="2472163"/>
                    <a:pt x="1972107" y="2500975"/>
                  </a:cubicBezTo>
                  <a:cubicBezTo>
                    <a:pt x="1900720" y="2529786"/>
                    <a:pt x="1819492" y="2495271"/>
                    <a:pt x="1790681" y="2423884"/>
                  </a:cubicBezTo>
                  <a:cubicBezTo>
                    <a:pt x="1761869" y="2352497"/>
                    <a:pt x="1796384" y="2271269"/>
                    <a:pt x="1867771" y="2242457"/>
                  </a:cubicBezTo>
                  <a:cubicBezTo>
                    <a:pt x="1885618" y="2235255"/>
                    <a:pt x="1904080" y="2232010"/>
                    <a:pt x="1922184" y="2232309"/>
                  </a:cubicBezTo>
                  <a:close/>
                  <a:moveTo>
                    <a:pt x="2923548" y="2229317"/>
                  </a:moveTo>
                  <a:cubicBezTo>
                    <a:pt x="2941517" y="2231546"/>
                    <a:pt x="2959346" y="2237336"/>
                    <a:pt x="2976013" y="2246959"/>
                  </a:cubicBezTo>
                  <a:cubicBezTo>
                    <a:pt x="3042681" y="2285450"/>
                    <a:pt x="3065524" y="2370699"/>
                    <a:pt x="3027033" y="2437368"/>
                  </a:cubicBezTo>
                  <a:cubicBezTo>
                    <a:pt x="2988542" y="2504036"/>
                    <a:pt x="2903292" y="2526879"/>
                    <a:pt x="2836624" y="2488388"/>
                  </a:cubicBezTo>
                  <a:cubicBezTo>
                    <a:pt x="2769955" y="2449897"/>
                    <a:pt x="2747113" y="2364647"/>
                    <a:pt x="2785604" y="2297979"/>
                  </a:cubicBezTo>
                  <a:cubicBezTo>
                    <a:pt x="2814472" y="2247977"/>
                    <a:pt x="2869642" y="2222628"/>
                    <a:pt x="2923548" y="2229317"/>
                  </a:cubicBezTo>
                  <a:close/>
                  <a:moveTo>
                    <a:pt x="1307448" y="2228938"/>
                  </a:moveTo>
                  <a:cubicBezTo>
                    <a:pt x="1325555" y="2228837"/>
                    <a:pt x="1343980" y="2232284"/>
                    <a:pt x="1361746" y="2239683"/>
                  </a:cubicBezTo>
                  <a:cubicBezTo>
                    <a:pt x="1432813" y="2269275"/>
                    <a:pt x="1466435" y="2350877"/>
                    <a:pt x="1436842" y="2421944"/>
                  </a:cubicBezTo>
                  <a:cubicBezTo>
                    <a:pt x="1407250" y="2493011"/>
                    <a:pt x="1325648" y="2526632"/>
                    <a:pt x="1254581" y="2497040"/>
                  </a:cubicBezTo>
                  <a:cubicBezTo>
                    <a:pt x="1183514" y="2467447"/>
                    <a:pt x="1149892" y="2385845"/>
                    <a:pt x="1179485" y="2314778"/>
                  </a:cubicBezTo>
                  <a:cubicBezTo>
                    <a:pt x="1201680" y="2261478"/>
                    <a:pt x="1253129" y="2229241"/>
                    <a:pt x="1307448" y="2228938"/>
                  </a:cubicBezTo>
                  <a:close/>
                  <a:moveTo>
                    <a:pt x="321151" y="2227116"/>
                  </a:moveTo>
                  <a:cubicBezTo>
                    <a:pt x="375057" y="2220427"/>
                    <a:pt x="430227" y="2245776"/>
                    <a:pt x="459095" y="2295778"/>
                  </a:cubicBezTo>
                  <a:cubicBezTo>
                    <a:pt x="497586" y="2362446"/>
                    <a:pt x="474744" y="2447696"/>
                    <a:pt x="408075" y="2486187"/>
                  </a:cubicBezTo>
                  <a:cubicBezTo>
                    <a:pt x="341407" y="2524678"/>
                    <a:pt x="256157" y="2501835"/>
                    <a:pt x="217666" y="2435167"/>
                  </a:cubicBezTo>
                  <a:cubicBezTo>
                    <a:pt x="179175" y="2368498"/>
                    <a:pt x="202018" y="2283249"/>
                    <a:pt x="268686" y="2244758"/>
                  </a:cubicBezTo>
                  <a:cubicBezTo>
                    <a:pt x="285353" y="2235135"/>
                    <a:pt x="303182" y="2229345"/>
                    <a:pt x="321151" y="2227116"/>
                  </a:cubicBezTo>
                  <a:close/>
                  <a:moveTo>
                    <a:pt x="2633975" y="2065940"/>
                  </a:moveTo>
                  <a:cubicBezTo>
                    <a:pt x="2651944" y="2068169"/>
                    <a:pt x="2669773" y="2073959"/>
                    <a:pt x="2686440" y="2083582"/>
                  </a:cubicBezTo>
                  <a:cubicBezTo>
                    <a:pt x="2753108" y="2122073"/>
                    <a:pt x="2775951" y="2207322"/>
                    <a:pt x="2737460" y="2273991"/>
                  </a:cubicBezTo>
                  <a:cubicBezTo>
                    <a:pt x="2698969" y="2340659"/>
                    <a:pt x="2613719" y="2363502"/>
                    <a:pt x="2547051" y="2325011"/>
                  </a:cubicBezTo>
                  <a:cubicBezTo>
                    <a:pt x="2480382" y="2286520"/>
                    <a:pt x="2457540" y="2201270"/>
                    <a:pt x="2496031" y="2134602"/>
                  </a:cubicBezTo>
                  <a:cubicBezTo>
                    <a:pt x="2524899" y="2084600"/>
                    <a:pt x="2580069" y="2059251"/>
                    <a:pt x="2633975" y="2065940"/>
                  </a:cubicBezTo>
                  <a:close/>
                  <a:moveTo>
                    <a:pt x="601300" y="2065939"/>
                  </a:moveTo>
                  <a:cubicBezTo>
                    <a:pt x="655206" y="2059250"/>
                    <a:pt x="710376" y="2084599"/>
                    <a:pt x="739244" y="2134601"/>
                  </a:cubicBezTo>
                  <a:cubicBezTo>
                    <a:pt x="777735" y="2201269"/>
                    <a:pt x="754893" y="2286519"/>
                    <a:pt x="688224" y="2325010"/>
                  </a:cubicBezTo>
                  <a:cubicBezTo>
                    <a:pt x="621556" y="2363501"/>
                    <a:pt x="536306" y="2340658"/>
                    <a:pt x="497815" y="2273990"/>
                  </a:cubicBezTo>
                  <a:cubicBezTo>
                    <a:pt x="459324" y="2207321"/>
                    <a:pt x="482167" y="2122072"/>
                    <a:pt x="548835" y="2083581"/>
                  </a:cubicBezTo>
                  <a:cubicBezTo>
                    <a:pt x="565502" y="2073958"/>
                    <a:pt x="583331" y="2068168"/>
                    <a:pt x="601300" y="2065939"/>
                  </a:cubicBezTo>
                  <a:close/>
                  <a:moveTo>
                    <a:pt x="2188338" y="2054750"/>
                  </a:moveTo>
                  <a:cubicBezTo>
                    <a:pt x="2224011" y="2054750"/>
                    <a:pt x="2259684" y="2068359"/>
                    <a:pt x="2286901" y="2095576"/>
                  </a:cubicBezTo>
                  <a:cubicBezTo>
                    <a:pt x="2341336" y="2150011"/>
                    <a:pt x="2341336" y="2238268"/>
                    <a:pt x="2286901" y="2292702"/>
                  </a:cubicBezTo>
                  <a:cubicBezTo>
                    <a:pt x="2232467" y="2347137"/>
                    <a:pt x="2144210" y="2347137"/>
                    <a:pt x="2089775" y="2292702"/>
                  </a:cubicBezTo>
                  <a:cubicBezTo>
                    <a:pt x="2035341" y="2238268"/>
                    <a:pt x="2035341" y="2150011"/>
                    <a:pt x="2089775" y="2095576"/>
                  </a:cubicBezTo>
                  <a:cubicBezTo>
                    <a:pt x="2116993" y="2068359"/>
                    <a:pt x="2152665" y="2054750"/>
                    <a:pt x="2188338" y="2054750"/>
                  </a:cubicBezTo>
                  <a:close/>
                  <a:moveTo>
                    <a:pt x="1047950" y="2054750"/>
                  </a:moveTo>
                  <a:cubicBezTo>
                    <a:pt x="1083623" y="2054750"/>
                    <a:pt x="1119296" y="2068359"/>
                    <a:pt x="1146513" y="2095576"/>
                  </a:cubicBezTo>
                  <a:cubicBezTo>
                    <a:pt x="1200947" y="2150011"/>
                    <a:pt x="1200947" y="2238268"/>
                    <a:pt x="1146513" y="2292702"/>
                  </a:cubicBezTo>
                  <a:cubicBezTo>
                    <a:pt x="1092078" y="2347137"/>
                    <a:pt x="1003821" y="2347137"/>
                    <a:pt x="949387" y="2292702"/>
                  </a:cubicBezTo>
                  <a:cubicBezTo>
                    <a:pt x="894952" y="2238268"/>
                    <a:pt x="894952" y="2150011"/>
                    <a:pt x="949387" y="2095576"/>
                  </a:cubicBezTo>
                  <a:cubicBezTo>
                    <a:pt x="976604" y="2068359"/>
                    <a:pt x="1012277" y="2054750"/>
                    <a:pt x="1047950" y="2054750"/>
                  </a:cubicBezTo>
                  <a:close/>
                  <a:moveTo>
                    <a:pt x="1618144" y="1932792"/>
                  </a:moveTo>
                  <a:cubicBezTo>
                    <a:pt x="1695126" y="1932792"/>
                    <a:pt x="1757533" y="1995199"/>
                    <a:pt x="1757533" y="2072181"/>
                  </a:cubicBezTo>
                  <a:cubicBezTo>
                    <a:pt x="1757533" y="2149163"/>
                    <a:pt x="1695126" y="2211570"/>
                    <a:pt x="1618144" y="2211570"/>
                  </a:cubicBezTo>
                  <a:cubicBezTo>
                    <a:pt x="1541162" y="2211570"/>
                    <a:pt x="1478755" y="2149163"/>
                    <a:pt x="1478755" y="2072181"/>
                  </a:cubicBezTo>
                  <a:cubicBezTo>
                    <a:pt x="1478755" y="1995199"/>
                    <a:pt x="1541162" y="1932792"/>
                    <a:pt x="1618144" y="1932792"/>
                  </a:cubicBezTo>
                  <a:close/>
                  <a:moveTo>
                    <a:pt x="3044452" y="1870826"/>
                  </a:moveTo>
                  <a:cubicBezTo>
                    <a:pt x="3062386" y="1868329"/>
                    <a:pt x="3081105" y="1869307"/>
                    <a:pt x="3099695" y="1874288"/>
                  </a:cubicBezTo>
                  <a:cubicBezTo>
                    <a:pt x="3174054" y="1894212"/>
                    <a:pt x="3218182" y="1970645"/>
                    <a:pt x="3198258" y="2045004"/>
                  </a:cubicBezTo>
                  <a:cubicBezTo>
                    <a:pt x="3178333" y="2119363"/>
                    <a:pt x="3101901" y="2163491"/>
                    <a:pt x="3027542" y="2143567"/>
                  </a:cubicBezTo>
                  <a:cubicBezTo>
                    <a:pt x="2953183" y="2123642"/>
                    <a:pt x="2909054" y="2047209"/>
                    <a:pt x="2928979" y="1972851"/>
                  </a:cubicBezTo>
                  <a:cubicBezTo>
                    <a:pt x="2943922" y="1917081"/>
                    <a:pt x="2990651" y="1878317"/>
                    <a:pt x="3044452" y="1870826"/>
                  </a:cubicBezTo>
                  <a:close/>
                  <a:moveTo>
                    <a:pt x="200827" y="1868625"/>
                  </a:moveTo>
                  <a:cubicBezTo>
                    <a:pt x="254628" y="1876116"/>
                    <a:pt x="301357" y="1914880"/>
                    <a:pt x="316300" y="1970650"/>
                  </a:cubicBezTo>
                  <a:cubicBezTo>
                    <a:pt x="336225" y="2045008"/>
                    <a:pt x="292096" y="2121441"/>
                    <a:pt x="217737" y="2141366"/>
                  </a:cubicBezTo>
                  <a:cubicBezTo>
                    <a:pt x="143379" y="2161290"/>
                    <a:pt x="66946" y="2117162"/>
                    <a:pt x="47021" y="2042803"/>
                  </a:cubicBezTo>
                  <a:cubicBezTo>
                    <a:pt x="27097" y="1968444"/>
                    <a:pt x="71225" y="1892011"/>
                    <a:pt x="145584" y="1872087"/>
                  </a:cubicBezTo>
                  <a:cubicBezTo>
                    <a:pt x="164174" y="1867106"/>
                    <a:pt x="182893" y="1866128"/>
                    <a:pt x="200827" y="1868625"/>
                  </a:cubicBezTo>
                  <a:close/>
                  <a:moveTo>
                    <a:pt x="1935095" y="1801507"/>
                  </a:moveTo>
                  <a:cubicBezTo>
                    <a:pt x="1970768" y="1801507"/>
                    <a:pt x="2006441" y="1815116"/>
                    <a:pt x="2033658" y="1842333"/>
                  </a:cubicBezTo>
                  <a:cubicBezTo>
                    <a:pt x="2088093" y="1896768"/>
                    <a:pt x="2088093" y="1985025"/>
                    <a:pt x="2033658" y="2039459"/>
                  </a:cubicBezTo>
                  <a:cubicBezTo>
                    <a:pt x="1979224" y="2093894"/>
                    <a:pt x="1890967" y="2093894"/>
                    <a:pt x="1836532" y="2039459"/>
                  </a:cubicBezTo>
                  <a:cubicBezTo>
                    <a:pt x="1782098" y="1985025"/>
                    <a:pt x="1782098" y="1896768"/>
                    <a:pt x="1836532" y="1842333"/>
                  </a:cubicBezTo>
                  <a:cubicBezTo>
                    <a:pt x="1863750" y="1815116"/>
                    <a:pt x="1899422" y="1801507"/>
                    <a:pt x="1935095" y="1801507"/>
                  </a:cubicBezTo>
                  <a:close/>
                  <a:moveTo>
                    <a:pt x="1301193" y="1801507"/>
                  </a:moveTo>
                  <a:cubicBezTo>
                    <a:pt x="1336866" y="1801507"/>
                    <a:pt x="1372539" y="1815116"/>
                    <a:pt x="1399756" y="1842333"/>
                  </a:cubicBezTo>
                  <a:cubicBezTo>
                    <a:pt x="1454190" y="1896768"/>
                    <a:pt x="1454190" y="1985025"/>
                    <a:pt x="1399756" y="2039459"/>
                  </a:cubicBezTo>
                  <a:cubicBezTo>
                    <a:pt x="1345321" y="2093894"/>
                    <a:pt x="1257064" y="2093894"/>
                    <a:pt x="1202630" y="2039459"/>
                  </a:cubicBezTo>
                  <a:cubicBezTo>
                    <a:pt x="1148195" y="1985025"/>
                    <a:pt x="1148195" y="1896768"/>
                    <a:pt x="1202630" y="1842333"/>
                  </a:cubicBezTo>
                  <a:cubicBezTo>
                    <a:pt x="1229847" y="1815116"/>
                    <a:pt x="1265520" y="1801507"/>
                    <a:pt x="1301193" y="1801507"/>
                  </a:cubicBezTo>
                  <a:close/>
                  <a:moveTo>
                    <a:pt x="2361845" y="1794502"/>
                  </a:moveTo>
                  <a:cubicBezTo>
                    <a:pt x="2379951" y="1794401"/>
                    <a:pt x="2398376" y="1797848"/>
                    <a:pt x="2416143" y="1805247"/>
                  </a:cubicBezTo>
                  <a:cubicBezTo>
                    <a:pt x="2487210" y="1834839"/>
                    <a:pt x="2520832" y="1916441"/>
                    <a:pt x="2491239" y="1987508"/>
                  </a:cubicBezTo>
                  <a:cubicBezTo>
                    <a:pt x="2461646" y="2058575"/>
                    <a:pt x="2380044" y="2092196"/>
                    <a:pt x="2308978" y="2062604"/>
                  </a:cubicBezTo>
                  <a:cubicBezTo>
                    <a:pt x="2237911" y="2033011"/>
                    <a:pt x="2204289" y="1951409"/>
                    <a:pt x="2233882" y="1880342"/>
                  </a:cubicBezTo>
                  <a:cubicBezTo>
                    <a:pt x="2256076" y="1827042"/>
                    <a:pt x="2307526" y="1794805"/>
                    <a:pt x="2361845" y="1794502"/>
                  </a:cubicBezTo>
                  <a:close/>
                  <a:moveTo>
                    <a:pt x="2712774" y="1788093"/>
                  </a:moveTo>
                  <a:cubicBezTo>
                    <a:pt x="2730708" y="1785596"/>
                    <a:pt x="2749427" y="1786574"/>
                    <a:pt x="2768017" y="1791555"/>
                  </a:cubicBezTo>
                  <a:cubicBezTo>
                    <a:pt x="2842376" y="1811479"/>
                    <a:pt x="2886504" y="1887912"/>
                    <a:pt x="2866580" y="1962271"/>
                  </a:cubicBezTo>
                  <a:cubicBezTo>
                    <a:pt x="2846655" y="2036630"/>
                    <a:pt x="2770223" y="2080758"/>
                    <a:pt x="2695864" y="2060834"/>
                  </a:cubicBezTo>
                  <a:cubicBezTo>
                    <a:pt x="2621505" y="2040909"/>
                    <a:pt x="2577376" y="1964476"/>
                    <a:pt x="2597301" y="1890118"/>
                  </a:cubicBezTo>
                  <a:cubicBezTo>
                    <a:pt x="2612244" y="1834348"/>
                    <a:pt x="2658973" y="1795584"/>
                    <a:pt x="2712774" y="1788093"/>
                  </a:cubicBezTo>
                  <a:close/>
                  <a:moveTo>
                    <a:pt x="523513" y="1788092"/>
                  </a:moveTo>
                  <a:cubicBezTo>
                    <a:pt x="577314" y="1795583"/>
                    <a:pt x="624043" y="1834347"/>
                    <a:pt x="638986" y="1890117"/>
                  </a:cubicBezTo>
                  <a:cubicBezTo>
                    <a:pt x="658911" y="1964475"/>
                    <a:pt x="614782" y="2040908"/>
                    <a:pt x="540423" y="2060833"/>
                  </a:cubicBezTo>
                  <a:cubicBezTo>
                    <a:pt x="466065" y="2080757"/>
                    <a:pt x="389632" y="2036629"/>
                    <a:pt x="369707" y="1962270"/>
                  </a:cubicBezTo>
                  <a:cubicBezTo>
                    <a:pt x="349783" y="1887911"/>
                    <a:pt x="393911" y="1811478"/>
                    <a:pt x="468270" y="1791554"/>
                  </a:cubicBezTo>
                  <a:cubicBezTo>
                    <a:pt x="486860" y="1786573"/>
                    <a:pt x="505579" y="1785595"/>
                    <a:pt x="523513" y="1788092"/>
                  </a:cubicBezTo>
                  <a:close/>
                  <a:moveTo>
                    <a:pt x="872618" y="1786333"/>
                  </a:moveTo>
                  <a:cubicBezTo>
                    <a:pt x="926930" y="1787232"/>
                    <a:pt x="978023" y="1820032"/>
                    <a:pt x="999631" y="1873572"/>
                  </a:cubicBezTo>
                  <a:cubicBezTo>
                    <a:pt x="1028443" y="1944959"/>
                    <a:pt x="993928" y="2026187"/>
                    <a:pt x="922541" y="2054999"/>
                  </a:cubicBezTo>
                  <a:cubicBezTo>
                    <a:pt x="851154" y="2083810"/>
                    <a:pt x="769926" y="2049295"/>
                    <a:pt x="741114" y="1977908"/>
                  </a:cubicBezTo>
                  <a:cubicBezTo>
                    <a:pt x="712303" y="1906521"/>
                    <a:pt x="746818" y="1825293"/>
                    <a:pt x="818205" y="1796481"/>
                  </a:cubicBezTo>
                  <a:cubicBezTo>
                    <a:pt x="836052" y="1789279"/>
                    <a:pt x="854514" y="1786034"/>
                    <a:pt x="872618" y="1786333"/>
                  </a:cubicBezTo>
                  <a:close/>
                  <a:moveTo>
                    <a:pt x="2771230" y="1488366"/>
                  </a:moveTo>
                  <a:cubicBezTo>
                    <a:pt x="2848212" y="1488366"/>
                    <a:pt x="2910619" y="1550773"/>
                    <a:pt x="2910619" y="1627755"/>
                  </a:cubicBezTo>
                  <a:cubicBezTo>
                    <a:pt x="2910619" y="1704737"/>
                    <a:pt x="2848212" y="1767144"/>
                    <a:pt x="2771230" y="1767144"/>
                  </a:cubicBezTo>
                  <a:cubicBezTo>
                    <a:pt x="2694248" y="1767144"/>
                    <a:pt x="2631841" y="1704737"/>
                    <a:pt x="2631841" y="1627755"/>
                  </a:cubicBezTo>
                  <a:cubicBezTo>
                    <a:pt x="2631841" y="1550773"/>
                    <a:pt x="2694248" y="1488366"/>
                    <a:pt x="2771230" y="1488366"/>
                  </a:cubicBezTo>
                  <a:close/>
                  <a:moveTo>
                    <a:pt x="465058" y="1488366"/>
                  </a:moveTo>
                  <a:cubicBezTo>
                    <a:pt x="542040" y="1488366"/>
                    <a:pt x="604447" y="1550773"/>
                    <a:pt x="604447" y="1627755"/>
                  </a:cubicBezTo>
                  <a:cubicBezTo>
                    <a:pt x="604447" y="1704737"/>
                    <a:pt x="542040" y="1767144"/>
                    <a:pt x="465058" y="1767144"/>
                  </a:cubicBezTo>
                  <a:cubicBezTo>
                    <a:pt x="388076" y="1767144"/>
                    <a:pt x="325669" y="1704737"/>
                    <a:pt x="325669" y="1627755"/>
                  </a:cubicBezTo>
                  <a:cubicBezTo>
                    <a:pt x="325669" y="1550773"/>
                    <a:pt x="388076" y="1488366"/>
                    <a:pt x="465058" y="1488366"/>
                  </a:cubicBezTo>
                  <a:close/>
                  <a:moveTo>
                    <a:pt x="3108501" y="1484556"/>
                  </a:moveTo>
                  <a:cubicBezTo>
                    <a:pt x="3185483" y="1484556"/>
                    <a:pt x="3247890" y="1546963"/>
                    <a:pt x="3247890" y="1623945"/>
                  </a:cubicBezTo>
                  <a:cubicBezTo>
                    <a:pt x="3247890" y="1700927"/>
                    <a:pt x="3185483" y="1763334"/>
                    <a:pt x="3108501" y="1763334"/>
                  </a:cubicBezTo>
                  <a:cubicBezTo>
                    <a:pt x="3031519" y="1763334"/>
                    <a:pt x="2969112" y="1700927"/>
                    <a:pt x="2969112" y="1623945"/>
                  </a:cubicBezTo>
                  <a:cubicBezTo>
                    <a:pt x="2969112" y="1546963"/>
                    <a:pt x="3031519" y="1484556"/>
                    <a:pt x="3108501" y="1484556"/>
                  </a:cubicBezTo>
                  <a:close/>
                  <a:moveTo>
                    <a:pt x="2424520" y="1484556"/>
                  </a:moveTo>
                  <a:cubicBezTo>
                    <a:pt x="2501502" y="1484556"/>
                    <a:pt x="2563909" y="1546963"/>
                    <a:pt x="2563909" y="1623945"/>
                  </a:cubicBezTo>
                  <a:cubicBezTo>
                    <a:pt x="2563909" y="1700927"/>
                    <a:pt x="2501502" y="1763334"/>
                    <a:pt x="2424520" y="1763334"/>
                  </a:cubicBezTo>
                  <a:cubicBezTo>
                    <a:pt x="2347538" y="1763334"/>
                    <a:pt x="2285131" y="1700927"/>
                    <a:pt x="2285131" y="1623945"/>
                  </a:cubicBezTo>
                  <a:cubicBezTo>
                    <a:pt x="2285131" y="1546963"/>
                    <a:pt x="2347538" y="1484556"/>
                    <a:pt x="2424520" y="1484556"/>
                  </a:cubicBezTo>
                  <a:close/>
                  <a:moveTo>
                    <a:pt x="2066380" y="1484556"/>
                  </a:moveTo>
                  <a:cubicBezTo>
                    <a:pt x="2143362" y="1484556"/>
                    <a:pt x="2205769" y="1546963"/>
                    <a:pt x="2205769" y="1623945"/>
                  </a:cubicBezTo>
                  <a:cubicBezTo>
                    <a:pt x="2205769" y="1700927"/>
                    <a:pt x="2143362" y="1763334"/>
                    <a:pt x="2066380" y="1763334"/>
                  </a:cubicBezTo>
                  <a:cubicBezTo>
                    <a:pt x="1989398" y="1763334"/>
                    <a:pt x="1926991" y="1700927"/>
                    <a:pt x="1926991" y="1623945"/>
                  </a:cubicBezTo>
                  <a:cubicBezTo>
                    <a:pt x="1926991" y="1546963"/>
                    <a:pt x="1989398" y="1484556"/>
                    <a:pt x="2066380" y="1484556"/>
                  </a:cubicBezTo>
                  <a:close/>
                  <a:moveTo>
                    <a:pt x="1618144" y="1484556"/>
                  </a:moveTo>
                  <a:cubicBezTo>
                    <a:pt x="1695126" y="1484556"/>
                    <a:pt x="1757533" y="1546963"/>
                    <a:pt x="1757533" y="1623945"/>
                  </a:cubicBezTo>
                  <a:cubicBezTo>
                    <a:pt x="1757533" y="1700927"/>
                    <a:pt x="1695126" y="1763334"/>
                    <a:pt x="1618144" y="1763334"/>
                  </a:cubicBezTo>
                  <a:cubicBezTo>
                    <a:pt x="1541162" y="1763334"/>
                    <a:pt x="1478755" y="1700927"/>
                    <a:pt x="1478755" y="1623945"/>
                  </a:cubicBezTo>
                  <a:cubicBezTo>
                    <a:pt x="1478755" y="1546963"/>
                    <a:pt x="1541162" y="1484556"/>
                    <a:pt x="1618144" y="1484556"/>
                  </a:cubicBezTo>
                  <a:close/>
                  <a:moveTo>
                    <a:pt x="1169908" y="1484556"/>
                  </a:moveTo>
                  <a:cubicBezTo>
                    <a:pt x="1246890" y="1484556"/>
                    <a:pt x="1309297" y="1546963"/>
                    <a:pt x="1309297" y="1623945"/>
                  </a:cubicBezTo>
                  <a:cubicBezTo>
                    <a:pt x="1309297" y="1700927"/>
                    <a:pt x="1246890" y="1763334"/>
                    <a:pt x="1169908" y="1763334"/>
                  </a:cubicBezTo>
                  <a:cubicBezTo>
                    <a:pt x="1092926" y="1763334"/>
                    <a:pt x="1030519" y="1700927"/>
                    <a:pt x="1030519" y="1623945"/>
                  </a:cubicBezTo>
                  <a:cubicBezTo>
                    <a:pt x="1030519" y="1546963"/>
                    <a:pt x="1092926" y="1484556"/>
                    <a:pt x="1169908" y="1484556"/>
                  </a:cubicBezTo>
                  <a:close/>
                  <a:moveTo>
                    <a:pt x="811768" y="1484556"/>
                  </a:moveTo>
                  <a:cubicBezTo>
                    <a:pt x="888750" y="1484556"/>
                    <a:pt x="951157" y="1546963"/>
                    <a:pt x="951157" y="1623945"/>
                  </a:cubicBezTo>
                  <a:cubicBezTo>
                    <a:pt x="951157" y="1700927"/>
                    <a:pt x="888750" y="1763334"/>
                    <a:pt x="811768" y="1763334"/>
                  </a:cubicBezTo>
                  <a:cubicBezTo>
                    <a:pt x="734786" y="1763334"/>
                    <a:pt x="672379" y="1700927"/>
                    <a:pt x="672379" y="1623945"/>
                  </a:cubicBezTo>
                  <a:cubicBezTo>
                    <a:pt x="672379" y="1546963"/>
                    <a:pt x="734786" y="1484556"/>
                    <a:pt x="811768" y="1484556"/>
                  </a:cubicBezTo>
                  <a:close/>
                  <a:moveTo>
                    <a:pt x="139389" y="1484556"/>
                  </a:moveTo>
                  <a:cubicBezTo>
                    <a:pt x="216371" y="1484556"/>
                    <a:pt x="278778" y="1546963"/>
                    <a:pt x="278778" y="1623945"/>
                  </a:cubicBezTo>
                  <a:cubicBezTo>
                    <a:pt x="278778" y="1700927"/>
                    <a:pt x="216371" y="1763334"/>
                    <a:pt x="139389" y="1763334"/>
                  </a:cubicBezTo>
                  <a:cubicBezTo>
                    <a:pt x="62407" y="1763334"/>
                    <a:pt x="0" y="1700927"/>
                    <a:pt x="0" y="1623945"/>
                  </a:cubicBezTo>
                  <a:cubicBezTo>
                    <a:pt x="0" y="1546963"/>
                    <a:pt x="62407" y="1484556"/>
                    <a:pt x="139389" y="1484556"/>
                  </a:cubicBezTo>
                  <a:close/>
                  <a:moveTo>
                    <a:pt x="485182" y="1191211"/>
                  </a:moveTo>
                  <a:cubicBezTo>
                    <a:pt x="503115" y="1188714"/>
                    <a:pt x="521835" y="1189692"/>
                    <a:pt x="540424" y="1194673"/>
                  </a:cubicBezTo>
                  <a:cubicBezTo>
                    <a:pt x="614783" y="1214597"/>
                    <a:pt x="658912" y="1291030"/>
                    <a:pt x="638987" y="1365389"/>
                  </a:cubicBezTo>
                  <a:cubicBezTo>
                    <a:pt x="619063" y="1439748"/>
                    <a:pt x="542630" y="1483876"/>
                    <a:pt x="468271" y="1463952"/>
                  </a:cubicBezTo>
                  <a:cubicBezTo>
                    <a:pt x="393912" y="1444027"/>
                    <a:pt x="349784" y="1367594"/>
                    <a:pt x="369708" y="1293236"/>
                  </a:cubicBezTo>
                  <a:cubicBezTo>
                    <a:pt x="384652" y="1237466"/>
                    <a:pt x="431381" y="1198702"/>
                    <a:pt x="485182" y="1191211"/>
                  </a:cubicBezTo>
                  <a:close/>
                  <a:moveTo>
                    <a:pt x="2751105" y="1191210"/>
                  </a:moveTo>
                  <a:cubicBezTo>
                    <a:pt x="2804906" y="1198701"/>
                    <a:pt x="2851635" y="1237465"/>
                    <a:pt x="2866579" y="1293235"/>
                  </a:cubicBezTo>
                  <a:cubicBezTo>
                    <a:pt x="2886503" y="1367593"/>
                    <a:pt x="2842375" y="1444026"/>
                    <a:pt x="2768016" y="1463951"/>
                  </a:cubicBezTo>
                  <a:cubicBezTo>
                    <a:pt x="2693657" y="1483875"/>
                    <a:pt x="2617224" y="1439747"/>
                    <a:pt x="2597300" y="1365388"/>
                  </a:cubicBezTo>
                  <a:cubicBezTo>
                    <a:pt x="2577375" y="1291029"/>
                    <a:pt x="2621504" y="1214596"/>
                    <a:pt x="2695863" y="1194672"/>
                  </a:cubicBezTo>
                  <a:cubicBezTo>
                    <a:pt x="2714452" y="1189691"/>
                    <a:pt x="2733172" y="1188713"/>
                    <a:pt x="2751105" y="1191210"/>
                  </a:cubicBezTo>
                  <a:close/>
                  <a:moveTo>
                    <a:pt x="2368160" y="1182743"/>
                  </a:moveTo>
                  <a:cubicBezTo>
                    <a:pt x="2422473" y="1183642"/>
                    <a:pt x="2473565" y="1216442"/>
                    <a:pt x="2495174" y="1269982"/>
                  </a:cubicBezTo>
                  <a:cubicBezTo>
                    <a:pt x="2523985" y="1341369"/>
                    <a:pt x="2489470" y="1422597"/>
                    <a:pt x="2418083" y="1451409"/>
                  </a:cubicBezTo>
                  <a:cubicBezTo>
                    <a:pt x="2346696" y="1480220"/>
                    <a:pt x="2265468" y="1445705"/>
                    <a:pt x="2236657" y="1374318"/>
                  </a:cubicBezTo>
                  <a:cubicBezTo>
                    <a:pt x="2207845" y="1302931"/>
                    <a:pt x="2242360" y="1221703"/>
                    <a:pt x="2313747" y="1192891"/>
                  </a:cubicBezTo>
                  <a:cubicBezTo>
                    <a:pt x="2331594" y="1185689"/>
                    <a:pt x="2350056" y="1182444"/>
                    <a:pt x="2368160" y="1182743"/>
                  </a:cubicBezTo>
                  <a:close/>
                  <a:moveTo>
                    <a:pt x="873012" y="1174542"/>
                  </a:moveTo>
                  <a:cubicBezTo>
                    <a:pt x="891119" y="1174441"/>
                    <a:pt x="909544" y="1177888"/>
                    <a:pt x="927310" y="1185287"/>
                  </a:cubicBezTo>
                  <a:cubicBezTo>
                    <a:pt x="998377" y="1214879"/>
                    <a:pt x="1031999" y="1296481"/>
                    <a:pt x="1002406" y="1367548"/>
                  </a:cubicBezTo>
                  <a:cubicBezTo>
                    <a:pt x="972814" y="1438615"/>
                    <a:pt x="891212" y="1472236"/>
                    <a:pt x="820145" y="1442644"/>
                  </a:cubicBezTo>
                  <a:cubicBezTo>
                    <a:pt x="749078" y="1413051"/>
                    <a:pt x="715457" y="1331449"/>
                    <a:pt x="745049" y="1260382"/>
                  </a:cubicBezTo>
                  <a:cubicBezTo>
                    <a:pt x="767244" y="1207082"/>
                    <a:pt x="818693" y="1174845"/>
                    <a:pt x="873012" y="1174542"/>
                  </a:cubicBezTo>
                  <a:close/>
                  <a:moveTo>
                    <a:pt x="1935095" y="1167605"/>
                  </a:moveTo>
                  <a:cubicBezTo>
                    <a:pt x="1970768" y="1167605"/>
                    <a:pt x="2006441" y="1181214"/>
                    <a:pt x="2033658" y="1208431"/>
                  </a:cubicBezTo>
                  <a:cubicBezTo>
                    <a:pt x="2088093" y="1262866"/>
                    <a:pt x="2088093" y="1351123"/>
                    <a:pt x="2033658" y="1405557"/>
                  </a:cubicBezTo>
                  <a:cubicBezTo>
                    <a:pt x="1979224" y="1459992"/>
                    <a:pt x="1890967" y="1459992"/>
                    <a:pt x="1836532" y="1405557"/>
                  </a:cubicBezTo>
                  <a:cubicBezTo>
                    <a:pt x="1782098" y="1351123"/>
                    <a:pt x="1782098" y="1262866"/>
                    <a:pt x="1836532" y="1208431"/>
                  </a:cubicBezTo>
                  <a:cubicBezTo>
                    <a:pt x="1863750" y="1181214"/>
                    <a:pt x="1899422" y="1167605"/>
                    <a:pt x="1935095" y="1167605"/>
                  </a:cubicBezTo>
                  <a:close/>
                  <a:moveTo>
                    <a:pt x="1301193" y="1167605"/>
                  </a:moveTo>
                  <a:cubicBezTo>
                    <a:pt x="1336866" y="1167605"/>
                    <a:pt x="1372539" y="1181214"/>
                    <a:pt x="1399756" y="1208431"/>
                  </a:cubicBezTo>
                  <a:cubicBezTo>
                    <a:pt x="1454190" y="1262866"/>
                    <a:pt x="1454190" y="1351123"/>
                    <a:pt x="1399756" y="1405557"/>
                  </a:cubicBezTo>
                  <a:cubicBezTo>
                    <a:pt x="1345321" y="1459992"/>
                    <a:pt x="1257064" y="1459992"/>
                    <a:pt x="1202630" y="1405557"/>
                  </a:cubicBezTo>
                  <a:cubicBezTo>
                    <a:pt x="1148195" y="1351123"/>
                    <a:pt x="1148195" y="1262866"/>
                    <a:pt x="1202630" y="1208431"/>
                  </a:cubicBezTo>
                  <a:cubicBezTo>
                    <a:pt x="1229847" y="1181214"/>
                    <a:pt x="1265520" y="1167605"/>
                    <a:pt x="1301193" y="1167605"/>
                  </a:cubicBezTo>
                  <a:close/>
                  <a:moveTo>
                    <a:pt x="176510" y="1102364"/>
                  </a:moveTo>
                  <a:cubicBezTo>
                    <a:pt x="194443" y="1099867"/>
                    <a:pt x="213163" y="1100845"/>
                    <a:pt x="231752" y="1105826"/>
                  </a:cubicBezTo>
                  <a:cubicBezTo>
                    <a:pt x="306111" y="1125750"/>
                    <a:pt x="350240" y="1202183"/>
                    <a:pt x="330315" y="1276542"/>
                  </a:cubicBezTo>
                  <a:cubicBezTo>
                    <a:pt x="310391" y="1350901"/>
                    <a:pt x="233958" y="1395029"/>
                    <a:pt x="159599" y="1375105"/>
                  </a:cubicBezTo>
                  <a:cubicBezTo>
                    <a:pt x="85240" y="1355180"/>
                    <a:pt x="41112" y="1278747"/>
                    <a:pt x="61036" y="1204389"/>
                  </a:cubicBezTo>
                  <a:cubicBezTo>
                    <a:pt x="75980" y="1148619"/>
                    <a:pt x="122709" y="1109855"/>
                    <a:pt x="176510" y="1102364"/>
                  </a:cubicBezTo>
                  <a:close/>
                  <a:moveTo>
                    <a:pt x="3068769" y="1100163"/>
                  </a:moveTo>
                  <a:cubicBezTo>
                    <a:pt x="3122570" y="1107654"/>
                    <a:pt x="3169299" y="1146418"/>
                    <a:pt x="3184243" y="1202188"/>
                  </a:cubicBezTo>
                  <a:cubicBezTo>
                    <a:pt x="3204167" y="1276546"/>
                    <a:pt x="3160039" y="1352979"/>
                    <a:pt x="3085680" y="1372904"/>
                  </a:cubicBezTo>
                  <a:cubicBezTo>
                    <a:pt x="3011321" y="1392828"/>
                    <a:pt x="2934888" y="1348700"/>
                    <a:pt x="2914964" y="1274341"/>
                  </a:cubicBezTo>
                  <a:cubicBezTo>
                    <a:pt x="2895039" y="1199982"/>
                    <a:pt x="2939168" y="1123549"/>
                    <a:pt x="3013527" y="1103625"/>
                  </a:cubicBezTo>
                  <a:cubicBezTo>
                    <a:pt x="3032116" y="1098644"/>
                    <a:pt x="3050836" y="1097666"/>
                    <a:pt x="3068769" y="1100163"/>
                  </a:cubicBezTo>
                  <a:close/>
                  <a:moveTo>
                    <a:pt x="1618144" y="1036320"/>
                  </a:moveTo>
                  <a:cubicBezTo>
                    <a:pt x="1695126" y="1036320"/>
                    <a:pt x="1757533" y="1098727"/>
                    <a:pt x="1757533" y="1175709"/>
                  </a:cubicBezTo>
                  <a:cubicBezTo>
                    <a:pt x="1757533" y="1252691"/>
                    <a:pt x="1695126" y="1315098"/>
                    <a:pt x="1618144" y="1315098"/>
                  </a:cubicBezTo>
                  <a:cubicBezTo>
                    <a:pt x="1541162" y="1315098"/>
                    <a:pt x="1478755" y="1252691"/>
                    <a:pt x="1478755" y="1175709"/>
                  </a:cubicBezTo>
                  <a:cubicBezTo>
                    <a:pt x="1478755" y="1098727"/>
                    <a:pt x="1541162" y="1036320"/>
                    <a:pt x="1618144" y="1036320"/>
                  </a:cubicBezTo>
                  <a:close/>
                  <a:moveTo>
                    <a:pt x="2188338" y="914362"/>
                  </a:moveTo>
                  <a:cubicBezTo>
                    <a:pt x="2224011" y="914362"/>
                    <a:pt x="2259684" y="927971"/>
                    <a:pt x="2286901" y="955188"/>
                  </a:cubicBezTo>
                  <a:cubicBezTo>
                    <a:pt x="2341336" y="1009623"/>
                    <a:pt x="2341336" y="1097880"/>
                    <a:pt x="2286901" y="1152314"/>
                  </a:cubicBezTo>
                  <a:cubicBezTo>
                    <a:pt x="2232467" y="1206749"/>
                    <a:pt x="2144210" y="1206749"/>
                    <a:pt x="2089775" y="1152314"/>
                  </a:cubicBezTo>
                  <a:cubicBezTo>
                    <a:pt x="2035341" y="1097880"/>
                    <a:pt x="2035341" y="1009623"/>
                    <a:pt x="2089775" y="955188"/>
                  </a:cubicBezTo>
                  <a:cubicBezTo>
                    <a:pt x="2116993" y="927971"/>
                    <a:pt x="2152665" y="914362"/>
                    <a:pt x="2188338" y="914362"/>
                  </a:cubicBezTo>
                  <a:close/>
                  <a:moveTo>
                    <a:pt x="1047950" y="914362"/>
                  </a:moveTo>
                  <a:cubicBezTo>
                    <a:pt x="1083623" y="914362"/>
                    <a:pt x="1119296" y="927971"/>
                    <a:pt x="1146513" y="955188"/>
                  </a:cubicBezTo>
                  <a:cubicBezTo>
                    <a:pt x="1200947" y="1009623"/>
                    <a:pt x="1200947" y="1097880"/>
                    <a:pt x="1146513" y="1152314"/>
                  </a:cubicBezTo>
                  <a:cubicBezTo>
                    <a:pt x="1092078" y="1206749"/>
                    <a:pt x="1003821" y="1206749"/>
                    <a:pt x="949387" y="1152314"/>
                  </a:cubicBezTo>
                  <a:cubicBezTo>
                    <a:pt x="894952" y="1097880"/>
                    <a:pt x="894952" y="1009623"/>
                    <a:pt x="949387" y="955188"/>
                  </a:cubicBezTo>
                  <a:cubicBezTo>
                    <a:pt x="976604" y="927971"/>
                    <a:pt x="1012277" y="914362"/>
                    <a:pt x="1047950" y="914362"/>
                  </a:cubicBezTo>
                  <a:close/>
                  <a:moveTo>
                    <a:pt x="636771" y="912854"/>
                  </a:moveTo>
                  <a:cubicBezTo>
                    <a:pt x="654740" y="915084"/>
                    <a:pt x="672568" y="920873"/>
                    <a:pt x="689235" y="930496"/>
                  </a:cubicBezTo>
                  <a:cubicBezTo>
                    <a:pt x="755904" y="968987"/>
                    <a:pt x="778746" y="1054236"/>
                    <a:pt x="740255" y="1120905"/>
                  </a:cubicBezTo>
                  <a:cubicBezTo>
                    <a:pt x="701764" y="1187573"/>
                    <a:pt x="616515" y="1210416"/>
                    <a:pt x="549846" y="1171925"/>
                  </a:cubicBezTo>
                  <a:cubicBezTo>
                    <a:pt x="483178" y="1133434"/>
                    <a:pt x="460335" y="1048184"/>
                    <a:pt x="498826" y="981516"/>
                  </a:cubicBezTo>
                  <a:cubicBezTo>
                    <a:pt x="527695" y="931514"/>
                    <a:pt x="582865" y="906165"/>
                    <a:pt x="636771" y="912854"/>
                  </a:cubicBezTo>
                  <a:close/>
                  <a:moveTo>
                    <a:pt x="2598504" y="912853"/>
                  </a:moveTo>
                  <a:cubicBezTo>
                    <a:pt x="2652411" y="906164"/>
                    <a:pt x="2707581" y="931513"/>
                    <a:pt x="2736449" y="981515"/>
                  </a:cubicBezTo>
                  <a:cubicBezTo>
                    <a:pt x="2774940" y="1048183"/>
                    <a:pt x="2752097" y="1133433"/>
                    <a:pt x="2685429" y="1171924"/>
                  </a:cubicBezTo>
                  <a:cubicBezTo>
                    <a:pt x="2618760" y="1210415"/>
                    <a:pt x="2533511" y="1187572"/>
                    <a:pt x="2495020" y="1120904"/>
                  </a:cubicBezTo>
                  <a:cubicBezTo>
                    <a:pt x="2456529" y="1054235"/>
                    <a:pt x="2479371" y="968986"/>
                    <a:pt x="2546040" y="930495"/>
                  </a:cubicBezTo>
                  <a:cubicBezTo>
                    <a:pt x="2562707" y="920872"/>
                    <a:pt x="2580535" y="915083"/>
                    <a:pt x="2598504" y="912853"/>
                  </a:cubicBezTo>
                  <a:close/>
                  <a:moveTo>
                    <a:pt x="352222" y="744761"/>
                  </a:moveTo>
                  <a:cubicBezTo>
                    <a:pt x="370191" y="746991"/>
                    <a:pt x="388019" y="752780"/>
                    <a:pt x="404686" y="762403"/>
                  </a:cubicBezTo>
                  <a:cubicBezTo>
                    <a:pt x="471355" y="800894"/>
                    <a:pt x="494197" y="886143"/>
                    <a:pt x="455706" y="952812"/>
                  </a:cubicBezTo>
                  <a:cubicBezTo>
                    <a:pt x="417215" y="1019480"/>
                    <a:pt x="331966" y="1042323"/>
                    <a:pt x="265297" y="1003832"/>
                  </a:cubicBezTo>
                  <a:cubicBezTo>
                    <a:pt x="198629" y="965341"/>
                    <a:pt x="175786" y="880091"/>
                    <a:pt x="214277" y="813423"/>
                  </a:cubicBezTo>
                  <a:cubicBezTo>
                    <a:pt x="243146" y="763422"/>
                    <a:pt x="298316" y="738072"/>
                    <a:pt x="352222" y="744761"/>
                  </a:cubicBezTo>
                  <a:close/>
                  <a:moveTo>
                    <a:pt x="2892477" y="742560"/>
                  </a:moveTo>
                  <a:cubicBezTo>
                    <a:pt x="2946384" y="735871"/>
                    <a:pt x="3001553" y="761220"/>
                    <a:pt x="3030422" y="811222"/>
                  </a:cubicBezTo>
                  <a:cubicBezTo>
                    <a:pt x="3068913" y="877890"/>
                    <a:pt x="3046070" y="963140"/>
                    <a:pt x="2979402" y="1001631"/>
                  </a:cubicBezTo>
                  <a:cubicBezTo>
                    <a:pt x="2912733" y="1040122"/>
                    <a:pt x="2827484" y="1017279"/>
                    <a:pt x="2788993" y="950611"/>
                  </a:cubicBezTo>
                  <a:cubicBezTo>
                    <a:pt x="2750502" y="883942"/>
                    <a:pt x="2773344" y="798693"/>
                    <a:pt x="2840013" y="760202"/>
                  </a:cubicBezTo>
                  <a:cubicBezTo>
                    <a:pt x="2856680" y="750579"/>
                    <a:pt x="2874508" y="744790"/>
                    <a:pt x="2892477" y="742560"/>
                  </a:cubicBezTo>
                  <a:close/>
                  <a:moveTo>
                    <a:pt x="1927409" y="740106"/>
                  </a:moveTo>
                  <a:cubicBezTo>
                    <a:pt x="1945515" y="740005"/>
                    <a:pt x="1963940" y="743452"/>
                    <a:pt x="1981707" y="750851"/>
                  </a:cubicBezTo>
                  <a:cubicBezTo>
                    <a:pt x="2052774" y="780443"/>
                    <a:pt x="2086396" y="862045"/>
                    <a:pt x="2056803" y="933112"/>
                  </a:cubicBezTo>
                  <a:cubicBezTo>
                    <a:pt x="2027210" y="1004179"/>
                    <a:pt x="1945608" y="1037800"/>
                    <a:pt x="1874542" y="1008208"/>
                  </a:cubicBezTo>
                  <a:cubicBezTo>
                    <a:pt x="1803475" y="978615"/>
                    <a:pt x="1769853" y="897013"/>
                    <a:pt x="1799446" y="825946"/>
                  </a:cubicBezTo>
                  <a:cubicBezTo>
                    <a:pt x="1821640" y="772646"/>
                    <a:pt x="1873090" y="740409"/>
                    <a:pt x="1927409" y="740106"/>
                  </a:cubicBezTo>
                  <a:close/>
                  <a:moveTo>
                    <a:pt x="1318594" y="736767"/>
                  </a:moveTo>
                  <a:cubicBezTo>
                    <a:pt x="1372906" y="737666"/>
                    <a:pt x="1423999" y="770466"/>
                    <a:pt x="1445607" y="824006"/>
                  </a:cubicBezTo>
                  <a:cubicBezTo>
                    <a:pt x="1474419" y="895393"/>
                    <a:pt x="1439904" y="976621"/>
                    <a:pt x="1368517" y="1005433"/>
                  </a:cubicBezTo>
                  <a:cubicBezTo>
                    <a:pt x="1297129" y="1034244"/>
                    <a:pt x="1215901" y="999729"/>
                    <a:pt x="1187090" y="928342"/>
                  </a:cubicBezTo>
                  <a:cubicBezTo>
                    <a:pt x="1158279" y="856955"/>
                    <a:pt x="1192794" y="775727"/>
                    <a:pt x="1264181" y="746915"/>
                  </a:cubicBezTo>
                  <a:cubicBezTo>
                    <a:pt x="1282028" y="739713"/>
                    <a:pt x="1300490" y="736468"/>
                    <a:pt x="1318594" y="736767"/>
                  </a:cubicBezTo>
                  <a:close/>
                  <a:moveTo>
                    <a:pt x="1618144" y="678180"/>
                  </a:moveTo>
                  <a:cubicBezTo>
                    <a:pt x="1695126" y="678180"/>
                    <a:pt x="1757533" y="740587"/>
                    <a:pt x="1757533" y="817569"/>
                  </a:cubicBezTo>
                  <a:cubicBezTo>
                    <a:pt x="1757533" y="894551"/>
                    <a:pt x="1695126" y="956958"/>
                    <a:pt x="1618144" y="956958"/>
                  </a:cubicBezTo>
                  <a:cubicBezTo>
                    <a:pt x="1541162" y="956958"/>
                    <a:pt x="1478755" y="894551"/>
                    <a:pt x="1478755" y="817569"/>
                  </a:cubicBezTo>
                  <a:cubicBezTo>
                    <a:pt x="1478755" y="740587"/>
                    <a:pt x="1541162" y="678180"/>
                    <a:pt x="1618144" y="678180"/>
                  </a:cubicBezTo>
                  <a:close/>
                  <a:moveTo>
                    <a:pt x="2433499" y="673011"/>
                  </a:moveTo>
                  <a:cubicBezTo>
                    <a:pt x="2469172" y="673011"/>
                    <a:pt x="2504845" y="686620"/>
                    <a:pt x="2532062" y="713837"/>
                  </a:cubicBezTo>
                  <a:cubicBezTo>
                    <a:pt x="2586497" y="768272"/>
                    <a:pt x="2586497" y="856529"/>
                    <a:pt x="2532062" y="910963"/>
                  </a:cubicBezTo>
                  <a:cubicBezTo>
                    <a:pt x="2477628" y="965398"/>
                    <a:pt x="2389371" y="965398"/>
                    <a:pt x="2334936" y="910963"/>
                  </a:cubicBezTo>
                  <a:cubicBezTo>
                    <a:pt x="2280502" y="856529"/>
                    <a:pt x="2280502" y="768272"/>
                    <a:pt x="2334936" y="713837"/>
                  </a:cubicBezTo>
                  <a:cubicBezTo>
                    <a:pt x="2362154" y="686620"/>
                    <a:pt x="2397826" y="673011"/>
                    <a:pt x="2433499" y="673011"/>
                  </a:cubicBezTo>
                  <a:close/>
                  <a:moveTo>
                    <a:pt x="802789" y="673011"/>
                  </a:moveTo>
                  <a:cubicBezTo>
                    <a:pt x="838462" y="673011"/>
                    <a:pt x="874135" y="686620"/>
                    <a:pt x="901352" y="713837"/>
                  </a:cubicBezTo>
                  <a:cubicBezTo>
                    <a:pt x="955786" y="768272"/>
                    <a:pt x="955786" y="856529"/>
                    <a:pt x="901352" y="910963"/>
                  </a:cubicBezTo>
                  <a:cubicBezTo>
                    <a:pt x="846917" y="965398"/>
                    <a:pt x="758660" y="965398"/>
                    <a:pt x="704226" y="910963"/>
                  </a:cubicBezTo>
                  <a:cubicBezTo>
                    <a:pt x="649791" y="856529"/>
                    <a:pt x="649791" y="768272"/>
                    <a:pt x="704226" y="713837"/>
                  </a:cubicBezTo>
                  <a:cubicBezTo>
                    <a:pt x="731443" y="686620"/>
                    <a:pt x="767116" y="673011"/>
                    <a:pt x="802789" y="673011"/>
                  </a:cubicBezTo>
                  <a:close/>
                  <a:moveTo>
                    <a:pt x="2211916" y="490795"/>
                  </a:moveTo>
                  <a:cubicBezTo>
                    <a:pt x="2229885" y="493025"/>
                    <a:pt x="2247714" y="498814"/>
                    <a:pt x="2264381" y="508437"/>
                  </a:cubicBezTo>
                  <a:cubicBezTo>
                    <a:pt x="2331049" y="546928"/>
                    <a:pt x="2353892" y="632177"/>
                    <a:pt x="2315401" y="698846"/>
                  </a:cubicBezTo>
                  <a:cubicBezTo>
                    <a:pt x="2276910" y="765514"/>
                    <a:pt x="2191660" y="788357"/>
                    <a:pt x="2124992" y="749866"/>
                  </a:cubicBezTo>
                  <a:cubicBezTo>
                    <a:pt x="2058323" y="711375"/>
                    <a:pt x="2035481" y="626125"/>
                    <a:pt x="2073972" y="559457"/>
                  </a:cubicBezTo>
                  <a:cubicBezTo>
                    <a:pt x="2102840" y="509455"/>
                    <a:pt x="2158010" y="484106"/>
                    <a:pt x="2211916" y="490795"/>
                  </a:cubicBezTo>
                  <a:close/>
                  <a:moveTo>
                    <a:pt x="1023359" y="490794"/>
                  </a:moveTo>
                  <a:cubicBezTo>
                    <a:pt x="1077265" y="484105"/>
                    <a:pt x="1132435" y="509454"/>
                    <a:pt x="1161303" y="559456"/>
                  </a:cubicBezTo>
                  <a:cubicBezTo>
                    <a:pt x="1199794" y="626124"/>
                    <a:pt x="1176952" y="711374"/>
                    <a:pt x="1110283" y="749865"/>
                  </a:cubicBezTo>
                  <a:cubicBezTo>
                    <a:pt x="1043615" y="788356"/>
                    <a:pt x="958365" y="765513"/>
                    <a:pt x="919874" y="698845"/>
                  </a:cubicBezTo>
                  <a:cubicBezTo>
                    <a:pt x="881383" y="632176"/>
                    <a:pt x="904226" y="546927"/>
                    <a:pt x="970894" y="508436"/>
                  </a:cubicBezTo>
                  <a:cubicBezTo>
                    <a:pt x="987561" y="498813"/>
                    <a:pt x="1005390" y="493024"/>
                    <a:pt x="1023359" y="490794"/>
                  </a:cubicBezTo>
                  <a:close/>
                  <a:moveTo>
                    <a:pt x="2667884" y="434816"/>
                  </a:moveTo>
                  <a:cubicBezTo>
                    <a:pt x="2703557" y="434816"/>
                    <a:pt x="2739230" y="448425"/>
                    <a:pt x="2766447" y="475642"/>
                  </a:cubicBezTo>
                  <a:cubicBezTo>
                    <a:pt x="2820882" y="530077"/>
                    <a:pt x="2820882" y="618334"/>
                    <a:pt x="2766447" y="672768"/>
                  </a:cubicBezTo>
                  <a:cubicBezTo>
                    <a:pt x="2712013" y="727203"/>
                    <a:pt x="2623756" y="727203"/>
                    <a:pt x="2569321" y="672768"/>
                  </a:cubicBezTo>
                  <a:cubicBezTo>
                    <a:pt x="2514887" y="618334"/>
                    <a:pt x="2514887" y="530077"/>
                    <a:pt x="2569321" y="475642"/>
                  </a:cubicBezTo>
                  <a:cubicBezTo>
                    <a:pt x="2596539" y="448425"/>
                    <a:pt x="2632211" y="434816"/>
                    <a:pt x="2667884" y="434816"/>
                  </a:cubicBezTo>
                  <a:close/>
                  <a:moveTo>
                    <a:pt x="574205" y="434816"/>
                  </a:moveTo>
                  <a:cubicBezTo>
                    <a:pt x="609878" y="434816"/>
                    <a:pt x="645551" y="448425"/>
                    <a:pt x="672768" y="475642"/>
                  </a:cubicBezTo>
                  <a:cubicBezTo>
                    <a:pt x="727202" y="530077"/>
                    <a:pt x="727202" y="618334"/>
                    <a:pt x="672768" y="672768"/>
                  </a:cubicBezTo>
                  <a:cubicBezTo>
                    <a:pt x="618333" y="727203"/>
                    <a:pt x="530076" y="727203"/>
                    <a:pt x="475642" y="672768"/>
                  </a:cubicBezTo>
                  <a:cubicBezTo>
                    <a:pt x="421207" y="618334"/>
                    <a:pt x="421207" y="530077"/>
                    <a:pt x="475642" y="475642"/>
                  </a:cubicBezTo>
                  <a:cubicBezTo>
                    <a:pt x="502859" y="448425"/>
                    <a:pt x="538532" y="434816"/>
                    <a:pt x="574205" y="434816"/>
                  </a:cubicBezTo>
                  <a:close/>
                  <a:moveTo>
                    <a:pt x="1897419" y="375856"/>
                  </a:moveTo>
                  <a:cubicBezTo>
                    <a:pt x="1915353" y="373359"/>
                    <a:pt x="1934072" y="374337"/>
                    <a:pt x="1952662" y="379318"/>
                  </a:cubicBezTo>
                  <a:cubicBezTo>
                    <a:pt x="2027021" y="399242"/>
                    <a:pt x="2071149" y="475675"/>
                    <a:pt x="2051225" y="550034"/>
                  </a:cubicBezTo>
                  <a:cubicBezTo>
                    <a:pt x="2031300" y="624393"/>
                    <a:pt x="1954868" y="668521"/>
                    <a:pt x="1880509" y="648597"/>
                  </a:cubicBezTo>
                  <a:cubicBezTo>
                    <a:pt x="1806150" y="628672"/>
                    <a:pt x="1762021" y="552239"/>
                    <a:pt x="1781946" y="477881"/>
                  </a:cubicBezTo>
                  <a:cubicBezTo>
                    <a:pt x="1796889" y="422112"/>
                    <a:pt x="1843618" y="383347"/>
                    <a:pt x="1897419" y="375856"/>
                  </a:cubicBezTo>
                  <a:close/>
                  <a:moveTo>
                    <a:pt x="1338868" y="375855"/>
                  </a:moveTo>
                  <a:cubicBezTo>
                    <a:pt x="1392669" y="383346"/>
                    <a:pt x="1439398" y="422110"/>
                    <a:pt x="1454341" y="477880"/>
                  </a:cubicBezTo>
                  <a:cubicBezTo>
                    <a:pt x="1474266" y="552238"/>
                    <a:pt x="1430137" y="628671"/>
                    <a:pt x="1355778" y="648596"/>
                  </a:cubicBezTo>
                  <a:cubicBezTo>
                    <a:pt x="1281419" y="668520"/>
                    <a:pt x="1204987" y="624392"/>
                    <a:pt x="1185062" y="550033"/>
                  </a:cubicBezTo>
                  <a:cubicBezTo>
                    <a:pt x="1165138" y="475674"/>
                    <a:pt x="1209266" y="399241"/>
                    <a:pt x="1283625" y="379317"/>
                  </a:cubicBezTo>
                  <a:cubicBezTo>
                    <a:pt x="1302215" y="374336"/>
                    <a:pt x="1320934" y="373358"/>
                    <a:pt x="1338868" y="375855"/>
                  </a:cubicBezTo>
                  <a:close/>
                  <a:moveTo>
                    <a:pt x="1618144" y="335280"/>
                  </a:moveTo>
                  <a:cubicBezTo>
                    <a:pt x="1695126" y="335280"/>
                    <a:pt x="1757533" y="397687"/>
                    <a:pt x="1757533" y="474669"/>
                  </a:cubicBezTo>
                  <a:cubicBezTo>
                    <a:pt x="1757533" y="551651"/>
                    <a:pt x="1695126" y="614058"/>
                    <a:pt x="1618144" y="614058"/>
                  </a:cubicBezTo>
                  <a:cubicBezTo>
                    <a:pt x="1541162" y="614058"/>
                    <a:pt x="1478755" y="551651"/>
                    <a:pt x="1478755" y="474669"/>
                  </a:cubicBezTo>
                  <a:cubicBezTo>
                    <a:pt x="1478755" y="397687"/>
                    <a:pt x="1541162" y="335280"/>
                    <a:pt x="1618144" y="335280"/>
                  </a:cubicBezTo>
                  <a:close/>
                  <a:moveTo>
                    <a:pt x="870139" y="200677"/>
                  </a:moveTo>
                  <a:cubicBezTo>
                    <a:pt x="924045" y="193988"/>
                    <a:pt x="979215" y="219337"/>
                    <a:pt x="1008083" y="269339"/>
                  </a:cubicBezTo>
                  <a:cubicBezTo>
                    <a:pt x="1046574" y="336007"/>
                    <a:pt x="1023732" y="421256"/>
                    <a:pt x="957063" y="459748"/>
                  </a:cubicBezTo>
                  <a:cubicBezTo>
                    <a:pt x="890395" y="498239"/>
                    <a:pt x="805145" y="475396"/>
                    <a:pt x="766654" y="408728"/>
                  </a:cubicBezTo>
                  <a:cubicBezTo>
                    <a:pt x="728163" y="342059"/>
                    <a:pt x="751006" y="256810"/>
                    <a:pt x="817674" y="218319"/>
                  </a:cubicBezTo>
                  <a:cubicBezTo>
                    <a:pt x="834342" y="208696"/>
                    <a:pt x="852170" y="202907"/>
                    <a:pt x="870139" y="200677"/>
                  </a:cubicBezTo>
                  <a:close/>
                  <a:moveTo>
                    <a:pt x="2375140" y="198476"/>
                  </a:moveTo>
                  <a:cubicBezTo>
                    <a:pt x="2393109" y="200706"/>
                    <a:pt x="2410938" y="206495"/>
                    <a:pt x="2427605" y="216118"/>
                  </a:cubicBezTo>
                  <a:cubicBezTo>
                    <a:pt x="2494273" y="254609"/>
                    <a:pt x="2517116" y="339858"/>
                    <a:pt x="2478625" y="406527"/>
                  </a:cubicBezTo>
                  <a:cubicBezTo>
                    <a:pt x="2440134" y="473195"/>
                    <a:pt x="2354884" y="496038"/>
                    <a:pt x="2288216" y="457546"/>
                  </a:cubicBezTo>
                  <a:cubicBezTo>
                    <a:pt x="2221547" y="419056"/>
                    <a:pt x="2198705" y="333806"/>
                    <a:pt x="2237196" y="267138"/>
                  </a:cubicBezTo>
                  <a:cubicBezTo>
                    <a:pt x="2266064" y="217136"/>
                    <a:pt x="2321234" y="191787"/>
                    <a:pt x="2375140" y="198476"/>
                  </a:cubicBezTo>
                  <a:close/>
                  <a:moveTo>
                    <a:pt x="1255590" y="53323"/>
                  </a:moveTo>
                  <a:cubicBezTo>
                    <a:pt x="1309391" y="60814"/>
                    <a:pt x="1356120" y="99578"/>
                    <a:pt x="1371063" y="155348"/>
                  </a:cubicBezTo>
                  <a:cubicBezTo>
                    <a:pt x="1390988" y="229706"/>
                    <a:pt x="1346859" y="306139"/>
                    <a:pt x="1272500" y="326063"/>
                  </a:cubicBezTo>
                  <a:cubicBezTo>
                    <a:pt x="1198141" y="345988"/>
                    <a:pt x="1121709" y="301859"/>
                    <a:pt x="1101784" y="227501"/>
                  </a:cubicBezTo>
                  <a:cubicBezTo>
                    <a:pt x="1081860" y="153142"/>
                    <a:pt x="1125988" y="76709"/>
                    <a:pt x="1200347" y="56785"/>
                  </a:cubicBezTo>
                  <a:cubicBezTo>
                    <a:pt x="1218937" y="51804"/>
                    <a:pt x="1237656" y="50826"/>
                    <a:pt x="1255590" y="53323"/>
                  </a:cubicBezTo>
                  <a:close/>
                  <a:moveTo>
                    <a:pt x="1989109" y="51122"/>
                  </a:moveTo>
                  <a:cubicBezTo>
                    <a:pt x="2007043" y="48625"/>
                    <a:pt x="2025762" y="49603"/>
                    <a:pt x="2044352" y="54584"/>
                  </a:cubicBezTo>
                  <a:cubicBezTo>
                    <a:pt x="2118711" y="74508"/>
                    <a:pt x="2162839" y="150941"/>
                    <a:pt x="2142915" y="225300"/>
                  </a:cubicBezTo>
                  <a:cubicBezTo>
                    <a:pt x="2122990" y="299658"/>
                    <a:pt x="2046558" y="343787"/>
                    <a:pt x="1972199" y="323863"/>
                  </a:cubicBezTo>
                  <a:cubicBezTo>
                    <a:pt x="1897840" y="303938"/>
                    <a:pt x="1853711" y="227505"/>
                    <a:pt x="1873636" y="153147"/>
                  </a:cubicBezTo>
                  <a:cubicBezTo>
                    <a:pt x="1888579" y="97378"/>
                    <a:pt x="1935308" y="58613"/>
                    <a:pt x="1989109" y="51122"/>
                  </a:cubicBezTo>
                  <a:close/>
                  <a:moveTo>
                    <a:pt x="1618144" y="0"/>
                  </a:moveTo>
                  <a:cubicBezTo>
                    <a:pt x="1695126" y="0"/>
                    <a:pt x="1757533" y="62407"/>
                    <a:pt x="1757533" y="139389"/>
                  </a:cubicBezTo>
                  <a:cubicBezTo>
                    <a:pt x="1757533" y="216371"/>
                    <a:pt x="1695126" y="278778"/>
                    <a:pt x="1618144" y="278778"/>
                  </a:cubicBezTo>
                  <a:cubicBezTo>
                    <a:pt x="1541162" y="278778"/>
                    <a:pt x="1478755" y="216371"/>
                    <a:pt x="1478755" y="139389"/>
                  </a:cubicBezTo>
                  <a:cubicBezTo>
                    <a:pt x="1478755" y="62407"/>
                    <a:pt x="1541162" y="0"/>
                    <a:pt x="1618144" y="0"/>
                  </a:cubicBezTo>
                  <a:close/>
                </a:path>
              </a:pathLst>
            </a:custGeom>
            <a:solidFill>
              <a:srgbClr val="00FF9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楕円 184">
              <a:extLst>
                <a:ext uri="{FF2B5EF4-FFF2-40B4-BE49-F238E27FC236}">
                  <a16:creationId xmlns:a16="http://schemas.microsoft.com/office/drawing/2014/main" id="{374C1F26-2591-4A4D-A740-80527E499691}"/>
                </a:ext>
              </a:extLst>
            </p:cNvPr>
            <p:cNvSpPr/>
            <p:nvPr/>
          </p:nvSpPr>
          <p:spPr>
            <a:xfrm>
              <a:off x="497367" y="2905461"/>
              <a:ext cx="979720" cy="979720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楕円 186">
              <a:extLst>
                <a:ext uri="{FF2B5EF4-FFF2-40B4-BE49-F238E27FC236}">
                  <a16:creationId xmlns:a16="http://schemas.microsoft.com/office/drawing/2014/main" id="{E1926776-4BC1-414B-8F84-EE83D83727E9}"/>
                </a:ext>
              </a:extLst>
            </p:cNvPr>
            <p:cNvSpPr/>
            <p:nvPr/>
          </p:nvSpPr>
          <p:spPr>
            <a:xfrm>
              <a:off x="3249532" y="2905461"/>
              <a:ext cx="979720" cy="979720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93877391-8300-4B18-9111-50B7BCFCE274}"/>
                </a:ext>
              </a:extLst>
            </p:cNvPr>
            <p:cNvSpPr/>
            <p:nvPr/>
          </p:nvSpPr>
          <p:spPr>
            <a:xfrm>
              <a:off x="455724" y="2820262"/>
              <a:ext cx="1063006" cy="349953"/>
            </a:xfrm>
            <a:custGeom>
              <a:avLst/>
              <a:gdLst>
                <a:gd name="connsiteX0" fmla="*/ 525022 w 1050044"/>
                <a:gd name="connsiteY0" fmla="*/ 0 h 345685"/>
                <a:gd name="connsiteX1" fmla="*/ 999281 w 1050044"/>
                <a:gd name="connsiteY1" fmla="*/ 252162 h 345685"/>
                <a:gd name="connsiteX2" fmla="*/ 1050044 w 1050044"/>
                <a:gd name="connsiteY2" fmla="*/ 345685 h 345685"/>
                <a:gd name="connsiteX3" fmla="*/ 1001565 w 1050044"/>
                <a:gd name="connsiteY3" fmla="*/ 296718 h 345685"/>
                <a:gd name="connsiteX4" fmla="*/ 525022 w 1050044"/>
                <a:gd name="connsiteY4" fmla="*/ 132218 h 345685"/>
                <a:gd name="connsiteX5" fmla="*/ 48479 w 1050044"/>
                <a:gd name="connsiteY5" fmla="*/ 296718 h 345685"/>
                <a:gd name="connsiteX6" fmla="*/ 0 w 1050044"/>
                <a:gd name="connsiteY6" fmla="*/ 345685 h 345685"/>
                <a:gd name="connsiteX7" fmla="*/ 50763 w 1050044"/>
                <a:gd name="connsiteY7" fmla="*/ 252162 h 345685"/>
                <a:gd name="connsiteX8" fmla="*/ 525022 w 1050044"/>
                <a:gd name="connsiteY8" fmla="*/ 0 h 345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0044" h="345685">
                  <a:moveTo>
                    <a:pt x="525022" y="0"/>
                  </a:moveTo>
                  <a:cubicBezTo>
                    <a:pt x="722442" y="0"/>
                    <a:pt x="896500" y="100025"/>
                    <a:pt x="999281" y="252162"/>
                  </a:cubicBezTo>
                  <a:lnTo>
                    <a:pt x="1050044" y="345685"/>
                  </a:lnTo>
                  <a:lnTo>
                    <a:pt x="1001565" y="296718"/>
                  </a:lnTo>
                  <a:cubicBezTo>
                    <a:pt x="879607" y="195082"/>
                    <a:pt x="711124" y="132218"/>
                    <a:pt x="525022" y="132218"/>
                  </a:cubicBezTo>
                  <a:cubicBezTo>
                    <a:pt x="338921" y="132218"/>
                    <a:pt x="170437" y="195082"/>
                    <a:pt x="48479" y="296718"/>
                  </a:cubicBezTo>
                  <a:lnTo>
                    <a:pt x="0" y="345685"/>
                  </a:lnTo>
                  <a:lnTo>
                    <a:pt x="50763" y="252162"/>
                  </a:lnTo>
                  <a:cubicBezTo>
                    <a:pt x="153544" y="100025"/>
                    <a:pt x="327602" y="0"/>
                    <a:pt x="525022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CA3EBBFB-DA6A-4520-9642-821E1DC6E167}"/>
                </a:ext>
              </a:extLst>
            </p:cNvPr>
            <p:cNvSpPr/>
            <p:nvPr/>
          </p:nvSpPr>
          <p:spPr>
            <a:xfrm>
              <a:off x="343774" y="2755577"/>
              <a:ext cx="1287384" cy="711799"/>
            </a:xfrm>
            <a:custGeom>
              <a:avLst/>
              <a:gdLst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527 w 1287384"/>
                <a:gd name="connsiteY12" fmla="*/ 641414 h 711799"/>
                <a:gd name="connsiteX13" fmla="*/ 112859 w 1287384"/>
                <a:gd name="connsiteY13" fmla="*/ 641414 h 711799"/>
                <a:gd name="connsiteX14" fmla="*/ 118190 w 1287384"/>
                <a:gd name="connsiteY14" fmla="*/ 654001 h 711799"/>
                <a:gd name="connsiteX15" fmla="*/ 59095 w 1287384"/>
                <a:gd name="connsiteY15" fmla="*/ 711799 h 711799"/>
                <a:gd name="connsiteX16" fmla="*/ 0 w 1287384"/>
                <a:gd name="connsiteY16" fmla="*/ 654001 h 711799"/>
                <a:gd name="connsiteX17" fmla="*/ 5331 w 1287384"/>
                <a:gd name="connsiteY17" fmla="*/ 641414 h 711799"/>
                <a:gd name="connsiteX18" fmla="*/ 0 w 1287384"/>
                <a:gd name="connsiteY18" fmla="*/ 641414 h 711799"/>
                <a:gd name="connsiteX19" fmla="*/ 12849 w 1287384"/>
                <a:gd name="connsiteY19" fmla="*/ 513959 h 711799"/>
                <a:gd name="connsiteX20" fmla="*/ 643453 w 1287384"/>
                <a:gd name="connsiteY20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527 w 1287384"/>
                <a:gd name="connsiteY12" fmla="*/ 641414 h 711799"/>
                <a:gd name="connsiteX13" fmla="*/ 112859 w 1287384"/>
                <a:gd name="connsiteY13" fmla="*/ 641414 h 711799"/>
                <a:gd name="connsiteX14" fmla="*/ 118190 w 1287384"/>
                <a:gd name="connsiteY14" fmla="*/ 654001 h 711799"/>
                <a:gd name="connsiteX15" fmla="*/ 59095 w 1287384"/>
                <a:gd name="connsiteY15" fmla="*/ 711799 h 711799"/>
                <a:gd name="connsiteX16" fmla="*/ 0 w 1287384"/>
                <a:gd name="connsiteY16" fmla="*/ 654001 h 711799"/>
                <a:gd name="connsiteX17" fmla="*/ 5331 w 1287384"/>
                <a:gd name="connsiteY17" fmla="*/ 641414 h 711799"/>
                <a:gd name="connsiteX18" fmla="*/ 12849 w 1287384"/>
                <a:gd name="connsiteY18" fmla="*/ 513959 h 711799"/>
                <a:gd name="connsiteX19" fmla="*/ 643453 w 1287384"/>
                <a:gd name="connsiteY19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527 w 1287384"/>
                <a:gd name="connsiteY12" fmla="*/ 641414 h 711799"/>
                <a:gd name="connsiteX13" fmla="*/ 118190 w 1287384"/>
                <a:gd name="connsiteY13" fmla="*/ 654001 h 711799"/>
                <a:gd name="connsiteX14" fmla="*/ 59095 w 1287384"/>
                <a:gd name="connsiteY14" fmla="*/ 711799 h 711799"/>
                <a:gd name="connsiteX15" fmla="*/ 0 w 1287384"/>
                <a:gd name="connsiteY15" fmla="*/ 654001 h 711799"/>
                <a:gd name="connsiteX16" fmla="*/ 5331 w 1287384"/>
                <a:gd name="connsiteY16" fmla="*/ 641414 h 711799"/>
                <a:gd name="connsiteX17" fmla="*/ 12849 w 1287384"/>
                <a:gd name="connsiteY17" fmla="*/ 513959 h 711799"/>
                <a:gd name="connsiteX18" fmla="*/ 643453 w 1287384"/>
                <a:gd name="connsiteY18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527 w 1287384"/>
                <a:gd name="connsiteY12" fmla="*/ 641414 h 711799"/>
                <a:gd name="connsiteX13" fmla="*/ 118190 w 1287384"/>
                <a:gd name="connsiteY13" fmla="*/ 654001 h 711799"/>
                <a:gd name="connsiteX14" fmla="*/ 59095 w 1287384"/>
                <a:gd name="connsiteY14" fmla="*/ 711799 h 711799"/>
                <a:gd name="connsiteX15" fmla="*/ 0 w 1287384"/>
                <a:gd name="connsiteY15" fmla="*/ 654001 h 711799"/>
                <a:gd name="connsiteX16" fmla="*/ 12849 w 1287384"/>
                <a:gd name="connsiteY16" fmla="*/ 513959 h 711799"/>
                <a:gd name="connsiteX17" fmla="*/ 643453 w 1287384"/>
                <a:gd name="connsiteY17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190 w 1287384"/>
                <a:gd name="connsiteY12" fmla="*/ 654001 h 711799"/>
                <a:gd name="connsiteX13" fmla="*/ 59095 w 1287384"/>
                <a:gd name="connsiteY13" fmla="*/ 711799 h 711799"/>
                <a:gd name="connsiteX14" fmla="*/ 0 w 1287384"/>
                <a:gd name="connsiteY14" fmla="*/ 654001 h 711799"/>
                <a:gd name="connsiteX15" fmla="*/ 12849 w 1287384"/>
                <a:gd name="connsiteY15" fmla="*/ 513959 h 711799"/>
                <a:gd name="connsiteX16" fmla="*/ 643453 w 1287384"/>
                <a:gd name="connsiteY16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57938 w 1287384"/>
                <a:gd name="connsiteY8" fmla="*/ 537846 h 711799"/>
                <a:gd name="connsiteX9" fmla="*/ 643453 w 1287384"/>
                <a:gd name="connsiteY9" fmla="*/ 118527 h 711799"/>
                <a:gd name="connsiteX10" fmla="*/ 128968 w 1287384"/>
                <a:gd name="connsiteY10" fmla="*/ 537846 h 711799"/>
                <a:gd name="connsiteX11" fmla="*/ 118190 w 1287384"/>
                <a:gd name="connsiteY11" fmla="*/ 654001 h 711799"/>
                <a:gd name="connsiteX12" fmla="*/ 59095 w 1287384"/>
                <a:gd name="connsiteY12" fmla="*/ 711799 h 711799"/>
                <a:gd name="connsiteX13" fmla="*/ 0 w 1287384"/>
                <a:gd name="connsiteY13" fmla="*/ 654001 h 711799"/>
                <a:gd name="connsiteX14" fmla="*/ 12849 w 1287384"/>
                <a:gd name="connsiteY14" fmla="*/ 513959 h 711799"/>
                <a:gd name="connsiteX15" fmla="*/ 643453 w 1287384"/>
                <a:gd name="connsiteY15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57938 w 1287384"/>
                <a:gd name="connsiteY7" fmla="*/ 537846 h 711799"/>
                <a:gd name="connsiteX8" fmla="*/ 643453 w 1287384"/>
                <a:gd name="connsiteY8" fmla="*/ 118527 h 711799"/>
                <a:gd name="connsiteX9" fmla="*/ 128968 w 1287384"/>
                <a:gd name="connsiteY9" fmla="*/ 537846 h 711799"/>
                <a:gd name="connsiteX10" fmla="*/ 118190 w 1287384"/>
                <a:gd name="connsiteY10" fmla="*/ 654001 h 711799"/>
                <a:gd name="connsiteX11" fmla="*/ 59095 w 1287384"/>
                <a:gd name="connsiteY11" fmla="*/ 711799 h 711799"/>
                <a:gd name="connsiteX12" fmla="*/ 0 w 1287384"/>
                <a:gd name="connsiteY12" fmla="*/ 654001 h 711799"/>
                <a:gd name="connsiteX13" fmla="*/ 12849 w 1287384"/>
                <a:gd name="connsiteY13" fmla="*/ 513959 h 711799"/>
                <a:gd name="connsiteX14" fmla="*/ 643453 w 1287384"/>
                <a:gd name="connsiteY14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7384 w 1287384"/>
                <a:gd name="connsiteY3" fmla="*/ 654001 h 711799"/>
                <a:gd name="connsiteX4" fmla="*/ 1228289 w 1287384"/>
                <a:gd name="connsiteY4" fmla="*/ 711799 h 711799"/>
                <a:gd name="connsiteX5" fmla="*/ 1169194 w 1287384"/>
                <a:gd name="connsiteY5" fmla="*/ 654001 h 711799"/>
                <a:gd name="connsiteX6" fmla="*/ 1157938 w 1287384"/>
                <a:gd name="connsiteY6" fmla="*/ 537846 h 711799"/>
                <a:gd name="connsiteX7" fmla="*/ 643453 w 1287384"/>
                <a:gd name="connsiteY7" fmla="*/ 118527 h 711799"/>
                <a:gd name="connsiteX8" fmla="*/ 128968 w 1287384"/>
                <a:gd name="connsiteY8" fmla="*/ 537846 h 711799"/>
                <a:gd name="connsiteX9" fmla="*/ 118190 w 1287384"/>
                <a:gd name="connsiteY9" fmla="*/ 654001 h 711799"/>
                <a:gd name="connsiteX10" fmla="*/ 59095 w 1287384"/>
                <a:gd name="connsiteY10" fmla="*/ 711799 h 711799"/>
                <a:gd name="connsiteX11" fmla="*/ 0 w 1287384"/>
                <a:gd name="connsiteY11" fmla="*/ 654001 h 711799"/>
                <a:gd name="connsiteX12" fmla="*/ 12849 w 1287384"/>
                <a:gd name="connsiteY12" fmla="*/ 513959 h 711799"/>
                <a:gd name="connsiteX13" fmla="*/ 643453 w 1287384"/>
                <a:gd name="connsiteY13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7384 w 1287384"/>
                <a:gd name="connsiteY2" fmla="*/ 654001 h 711799"/>
                <a:gd name="connsiteX3" fmla="*/ 1228289 w 1287384"/>
                <a:gd name="connsiteY3" fmla="*/ 711799 h 711799"/>
                <a:gd name="connsiteX4" fmla="*/ 1169194 w 1287384"/>
                <a:gd name="connsiteY4" fmla="*/ 654001 h 711799"/>
                <a:gd name="connsiteX5" fmla="*/ 1157938 w 1287384"/>
                <a:gd name="connsiteY5" fmla="*/ 537846 h 711799"/>
                <a:gd name="connsiteX6" fmla="*/ 643453 w 1287384"/>
                <a:gd name="connsiteY6" fmla="*/ 118527 h 711799"/>
                <a:gd name="connsiteX7" fmla="*/ 128968 w 1287384"/>
                <a:gd name="connsiteY7" fmla="*/ 537846 h 711799"/>
                <a:gd name="connsiteX8" fmla="*/ 118190 w 1287384"/>
                <a:gd name="connsiteY8" fmla="*/ 654001 h 711799"/>
                <a:gd name="connsiteX9" fmla="*/ 59095 w 1287384"/>
                <a:gd name="connsiteY9" fmla="*/ 711799 h 711799"/>
                <a:gd name="connsiteX10" fmla="*/ 0 w 1287384"/>
                <a:gd name="connsiteY10" fmla="*/ 654001 h 711799"/>
                <a:gd name="connsiteX11" fmla="*/ 12849 w 1287384"/>
                <a:gd name="connsiteY11" fmla="*/ 513959 h 711799"/>
                <a:gd name="connsiteX12" fmla="*/ 643453 w 1287384"/>
                <a:gd name="connsiteY12" fmla="*/ 0 h 711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87384" h="711799">
                  <a:moveTo>
                    <a:pt x="643453" y="0"/>
                  </a:moveTo>
                  <a:cubicBezTo>
                    <a:pt x="954512" y="0"/>
                    <a:pt x="1214037" y="220643"/>
                    <a:pt x="1274057" y="513959"/>
                  </a:cubicBezTo>
                  <a:lnTo>
                    <a:pt x="1287384" y="654001"/>
                  </a:lnTo>
                  <a:cubicBezTo>
                    <a:pt x="1287384" y="685922"/>
                    <a:pt x="1260926" y="711799"/>
                    <a:pt x="1228289" y="711799"/>
                  </a:cubicBezTo>
                  <a:cubicBezTo>
                    <a:pt x="1195652" y="711799"/>
                    <a:pt x="1169194" y="685922"/>
                    <a:pt x="1169194" y="654001"/>
                  </a:cubicBezTo>
                  <a:lnTo>
                    <a:pt x="1157938" y="537846"/>
                  </a:lnTo>
                  <a:cubicBezTo>
                    <a:pt x="1108969" y="298542"/>
                    <a:pt x="897233" y="118527"/>
                    <a:pt x="643453" y="118527"/>
                  </a:cubicBezTo>
                  <a:cubicBezTo>
                    <a:pt x="389672" y="118527"/>
                    <a:pt x="177937" y="298542"/>
                    <a:pt x="128968" y="537846"/>
                  </a:cubicBezTo>
                  <a:lnTo>
                    <a:pt x="118190" y="654001"/>
                  </a:lnTo>
                  <a:cubicBezTo>
                    <a:pt x="118190" y="685922"/>
                    <a:pt x="91732" y="711799"/>
                    <a:pt x="59095" y="711799"/>
                  </a:cubicBezTo>
                  <a:cubicBezTo>
                    <a:pt x="26458" y="711799"/>
                    <a:pt x="0" y="685922"/>
                    <a:pt x="0" y="654001"/>
                  </a:cubicBezTo>
                  <a:lnTo>
                    <a:pt x="12849" y="513959"/>
                  </a:lnTo>
                  <a:cubicBezTo>
                    <a:pt x="72870" y="220643"/>
                    <a:pt x="332394" y="0"/>
                    <a:pt x="64345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5A68DD3F-5E34-408E-8617-3F8BB1752E58}"/>
                </a:ext>
              </a:extLst>
            </p:cNvPr>
            <p:cNvSpPr/>
            <p:nvPr/>
          </p:nvSpPr>
          <p:spPr>
            <a:xfrm>
              <a:off x="1827324" y="2820262"/>
              <a:ext cx="1063006" cy="349953"/>
            </a:xfrm>
            <a:custGeom>
              <a:avLst/>
              <a:gdLst>
                <a:gd name="connsiteX0" fmla="*/ 525022 w 1050044"/>
                <a:gd name="connsiteY0" fmla="*/ 0 h 345685"/>
                <a:gd name="connsiteX1" fmla="*/ 999281 w 1050044"/>
                <a:gd name="connsiteY1" fmla="*/ 252162 h 345685"/>
                <a:gd name="connsiteX2" fmla="*/ 1050044 w 1050044"/>
                <a:gd name="connsiteY2" fmla="*/ 345685 h 345685"/>
                <a:gd name="connsiteX3" fmla="*/ 1001565 w 1050044"/>
                <a:gd name="connsiteY3" fmla="*/ 296718 h 345685"/>
                <a:gd name="connsiteX4" fmla="*/ 525022 w 1050044"/>
                <a:gd name="connsiteY4" fmla="*/ 132218 h 345685"/>
                <a:gd name="connsiteX5" fmla="*/ 48479 w 1050044"/>
                <a:gd name="connsiteY5" fmla="*/ 296718 h 345685"/>
                <a:gd name="connsiteX6" fmla="*/ 0 w 1050044"/>
                <a:gd name="connsiteY6" fmla="*/ 345685 h 345685"/>
                <a:gd name="connsiteX7" fmla="*/ 50763 w 1050044"/>
                <a:gd name="connsiteY7" fmla="*/ 252162 h 345685"/>
                <a:gd name="connsiteX8" fmla="*/ 525022 w 1050044"/>
                <a:gd name="connsiteY8" fmla="*/ 0 h 345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0044" h="345685">
                  <a:moveTo>
                    <a:pt x="525022" y="0"/>
                  </a:moveTo>
                  <a:cubicBezTo>
                    <a:pt x="722442" y="0"/>
                    <a:pt x="896500" y="100025"/>
                    <a:pt x="999281" y="252162"/>
                  </a:cubicBezTo>
                  <a:lnTo>
                    <a:pt x="1050044" y="345685"/>
                  </a:lnTo>
                  <a:lnTo>
                    <a:pt x="1001565" y="296718"/>
                  </a:lnTo>
                  <a:cubicBezTo>
                    <a:pt x="879607" y="195082"/>
                    <a:pt x="711124" y="132218"/>
                    <a:pt x="525022" y="132218"/>
                  </a:cubicBezTo>
                  <a:cubicBezTo>
                    <a:pt x="338921" y="132218"/>
                    <a:pt x="170437" y="195082"/>
                    <a:pt x="48479" y="296718"/>
                  </a:cubicBezTo>
                  <a:lnTo>
                    <a:pt x="0" y="345685"/>
                  </a:lnTo>
                  <a:lnTo>
                    <a:pt x="50763" y="252162"/>
                  </a:lnTo>
                  <a:cubicBezTo>
                    <a:pt x="153544" y="100025"/>
                    <a:pt x="327602" y="0"/>
                    <a:pt x="525022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BA613021-17BD-41DD-8BC8-A1B1568325B6}"/>
                </a:ext>
              </a:extLst>
            </p:cNvPr>
            <p:cNvSpPr/>
            <p:nvPr/>
          </p:nvSpPr>
          <p:spPr>
            <a:xfrm>
              <a:off x="1715374" y="2755577"/>
              <a:ext cx="1287384" cy="711799"/>
            </a:xfrm>
            <a:custGeom>
              <a:avLst/>
              <a:gdLst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527 w 1287384"/>
                <a:gd name="connsiteY12" fmla="*/ 641414 h 711799"/>
                <a:gd name="connsiteX13" fmla="*/ 112859 w 1287384"/>
                <a:gd name="connsiteY13" fmla="*/ 641414 h 711799"/>
                <a:gd name="connsiteX14" fmla="*/ 118190 w 1287384"/>
                <a:gd name="connsiteY14" fmla="*/ 654001 h 711799"/>
                <a:gd name="connsiteX15" fmla="*/ 59095 w 1287384"/>
                <a:gd name="connsiteY15" fmla="*/ 711799 h 711799"/>
                <a:gd name="connsiteX16" fmla="*/ 0 w 1287384"/>
                <a:gd name="connsiteY16" fmla="*/ 654001 h 711799"/>
                <a:gd name="connsiteX17" fmla="*/ 5331 w 1287384"/>
                <a:gd name="connsiteY17" fmla="*/ 641414 h 711799"/>
                <a:gd name="connsiteX18" fmla="*/ 0 w 1287384"/>
                <a:gd name="connsiteY18" fmla="*/ 641414 h 711799"/>
                <a:gd name="connsiteX19" fmla="*/ 12849 w 1287384"/>
                <a:gd name="connsiteY19" fmla="*/ 513959 h 711799"/>
                <a:gd name="connsiteX20" fmla="*/ 643453 w 1287384"/>
                <a:gd name="connsiteY20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527 w 1287384"/>
                <a:gd name="connsiteY12" fmla="*/ 641414 h 711799"/>
                <a:gd name="connsiteX13" fmla="*/ 112859 w 1287384"/>
                <a:gd name="connsiteY13" fmla="*/ 641414 h 711799"/>
                <a:gd name="connsiteX14" fmla="*/ 118190 w 1287384"/>
                <a:gd name="connsiteY14" fmla="*/ 654001 h 711799"/>
                <a:gd name="connsiteX15" fmla="*/ 59095 w 1287384"/>
                <a:gd name="connsiteY15" fmla="*/ 711799 h 711799"/>
                <a:gd name="connsiteX16" fmla="*/ 0 w 1287384"/>
                <a:gd name="connsiteY16" fmla="*/ 654001 h 711799"/>
                <a:gd name="connsiteX17" fmla="*/ 5331 w 1287384"/>
                <a:gd name="connsiteY17" fmla="*/ 641414 h 711799"/>
                <a:gd name="connsiteX18" fmla="*/ 12849 w 1287384"/>
                <a:gd name="connsiteY18" fmla="*/ 513959 h 711799"/>
                <a:gd name="connsiteX19" fmla="*/ 643453 w 1287384"/>
                <a:gd name="connsiteY19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527 w 1287384"/>
                <a:gd name="connsiteY12" fmla="*/ 641414 h 711799"/>
                <a:gd name="connsiteX13" fmla="*/ 118190 w 1287384"/>
                <a:gd name="connsiteY13" fmla="*/ 654001 h 711799"/>
                <a:gd name="connsiteX14" fmla="*/ 59095 w 1287384"/>
                <a:gd name="connsiteY14" fmla="*/ 711799 h 711799"/>
                <a:gd name="connsiteX15" fmla="*/ 0 w 1287384"/>
                <a:gd name="connsiteY15" fmla="*/ 654001 h 711799"/>
                <a:gd name="connsiteX16" fmla="*/ 5331 w 1287384"/>
                <a:gd name="connsiteY16" fmla="*/ 641414 h 711799"/>
                <a:gd name="connsiteX17" fmla="*/ 12849 w 1287384"/>
                <a:gd name="connsiteY17" fmla="*/ 513959 h 711799"/>
                <a:gd name="connsiteX18" fmla="*/ 643453 w 1287384"/>
                <a:gd name="connsiteY18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527 w 1287384"/>
                <a:gd name="connsiteY12" fmla="*/ 641414 h 711799"/>
                <a:gd name="connsiteX13" fmla="*/ 118190 w 1287384"/>
                <a:gd name="connsiteY13" fmla="*/ 654001 h 711799"/>
                <a:gd name="connsiteX14" fmla="*/ 59095 w 1287384"/>
                <a:gd name="connsiteY14" fmla="*/ 711799 h 711799"/>
                <a:gd name="connsiteX15" fmla="*/ 0 w 1287384"/>
                <a:gd name="connsiteY15" fmla="*/ 654001 h 711799"/>
                <a:gd name="connsiteX16" fmla="*/ 12849 w 1287384"/>
                <a:gd name="connsiteY16" fmla="*/ 513959 h 711799"/>
                <a:gd name="connsiteX17" fmla="*/ 643453 w 1287384"/>
                <a:gd name="connsiteY17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190 w 1287384"/>
                <a:gd name="connsiteY12" fmla="*/ 654001 h 711799"/>
                <a:gd name="connsiteX13" fmla="*/ 59095 w 1287384"/>
                <a:gd name="connsiteY13" fmla="*/ 711799 h 711799"/>
                <a:gd name="connsiteX14" fmla="*/ 0 w 1287384"/>
                <a:gd name="connsiteY14" fmla="*/ 654001 h 711799"/>
                <a:gd name="connsiteX15" fmla="*/ 12849 w 1287384"/>
                <a:gd name="connsiteY15" fmla="*/ 513959 h 711799"/>
                <a:gd name="connsiteX16" fmla="*/ 643453 w 1287384"/>
                <a:gd name="connsiteY16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57938 w 1287384"/>
                <a:gd name="connsiteY8" fmla="*/ 537846 h 711799"/>
                <a:gd name="connsiteX9" fmla="*/ 643453 w 1287384"/>
                <a:gd name="connsiteY9" fmla="*/ 118527 h 711799"/>
                <a:gd name="connsiteX10" fmla="*/ 128968 w 1287384"/>
                <a:gd name="connsiteY10" fmla="*/ 537846 h 711799"/>
                <a:gd name="connsiteX11" fmla="*/ 118190 w 1287384"/>
                <a:gd name="connsiteY11" fmla="*/ 654001 h 711799"/>
                <a:gd name="connsiteX12" fmla="*/ 59095 w 1287384"/>
                <a:gd name="connsiteY12" fmla="*/ 711799 h 711799"/>
                <a:gd name="connsiteX13" fmla="*/ 0 w 1287384"/>
                <a:gd name="connsiteY13" fmla="*/ 654001 h 711799"/>
                <a:gd name="connsiteX14" fmla="*/ 12849 w 1287384"/>
                <a:gd name="connsiteY14" fmla="*/ 513959 h 711799"/>
                <a:gd name="connsiteX15" fmla="*/ 643453 w 1287384"/>
                <a:gd name="connsiteY15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57938 w 1287384"/>
                <a:gd name="connsiteY7" fmla="*/ 537846 h 711799"/>
                <a:gd name="connsiteX8" fmla="*/ 643453 w 1287384"/>
                <a:gd name="connsiteY8" fmla="*/ 118527 h 711799"/>
                <a:gd name="connsiteX9" fmla="*/ 128968 w 1287384"/>
                <a:gd name="connsiteY9" fmla="*/ 537846 h 711799"/>
                <a:gd name="connsiteX10" fmla="*/ 118190 w 1287384"/>
                <a:gd name="connsiteY10" fmla="*/ 654001 h 711799"/>
                <a:gd name="connsiteX11" fmla="*/ 59095 w 1287384"/>
                <a:gd name="connsiteY11" fmla="*/ 711799 h 711799"/>
                <a:gd name="connsiteX12" fmla="*/ 0 w 1287384"/>
                <a:gd name="connsiteY12" fmla="*/ 654001 h 711799"/>
                <a:gd name="connsiteX13" fmla="*/ 12849 w 1287384"/>
                <a:gd name="connsiteY13" fmla="*/ 513959 h 711799"/>
                <a:gd name="connsiteX14" fmla="*/ 643453 w 1287384"/>
                <a:gd name="connsiteY14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7384 w 1287384"/>
                <a:gd name="connsiteY3" fmla="*/ 654001 h 711799"/>
                <a:gd name="connsiteX4" fmla="*/ 1228289 w 1287384"/>
                <a:gd name="connsiteY4" fmla="*/ 711799 h 711799"/>
                <a:gd name="connsiteX5" fmla="*/ 1169194 w 1287384"/>
                <a:gd name="connsiteY5" fmla="*/ 654001 h 711799"/>
                <a:gd name="connsiteX6" fmla="*/ 1157938 w 1287384"/>
                <a:gd name="connsiteY6" fmla="*/ 537846 h 711799"/>
                <a:gd name="connsiteX7" fmla="*/ 643453 w 1287384"/>
                <a:gd name="connsiteY7" fmla="*/ 118527 h 711799"/>
                <a:gd name="connsiteX8" fmla="*/ 128968 w 1287384"/>
                <a:gd name="connsiteY8" fmla="*/ 537846 h 711799"/>
                <a:gd name="connsiteX9" fmla="*/ 118190 w 1287384"/>
                <a:gd name="connsiteY9" fmla="*/ 654001 h 711799"/>
                <a:gd name="connsiteX10" fmla="*/ 59095 w 1287384"/>
                <a:gd name="connsiteY10" fmla="*/ 711799 h 711799"/>
                <a:gd name="connsiteX11" fmla="*/ 0 w 1287384"/>
                <a:gd name="connsiteY11" fmla="*/ 654001 h 711799"/>
                <a:gd name="connsiteX12" fmla="*/ 12849 w 1287384"/>
                <a:gd name="connsiteY12" fmla="*/ 513959 h 711799"/>
                <a:gd name="connsiteX13" fmla="*/ 643453 w 1287384"/>
                <a:gd name="connsiteY13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7384 w 1287384"/>
                <a:gd name="connsiteY2" fmla="*/ 654001 h 711799"/>
                <a:gd name="connsiteX3" fmla="*/ 1228289 w 1287384"/>
                <a:gd name="connsiteY3" fmla="*/ 711799 h 711799"/>
                <a:gd name="connsiteX4" fmla="*/ 1169194 w 1287384"/>
                <a:gd name="connsiteY4" fmla="*/ 654001 h 711799"/>
                <a:gd name="connsiteX5" fmla="*/ 1157938 w 1287384"/>
                <a:gd name="connsiteY5" fmla="*/ 537846 h 711799"/>
                <a:gd name="connsiteX6" fmla="*/ 643453 w 1287384"/>
                <a:gd name="connsiteY6" fmla="*/ 118527 h 711799"/>
                <a:gd name="connsiteX7" fmla="*/ 128968 w 1287384"/>
                <a:gd name="connsiteY7" fmla="*/ 537846 h 711799"/>
                <a:gd name="connsiteX8" fmla="*/ 118190 w 1287384"/>
                <a:gd name="connsiteY8" fmla="*/ 654001 h 711799"/>
                <a:gd name="connsiteX9" fmla="*/ 59095 w 1287384"/>
                <a:gd name="connsiteY9" fmla="*/ 711799 h 711799"/>
                <a:gd name="connsiteX10" fmla="*/ 0 w 1287384"/>
                <a:gd name="connsiteY10" fmla="*/ 654001 h 711799"/>
                <a:gd name="connsiteX11" fmla="*/ 12849 w 1287384"/>
                <a:gd name="connsiteY11" fmla="*/ 513959 h 711799"/>
                <a:gd name="connsiteX12" fmla="*/ 643453 w 1287384"/>
                <a:gd name="connsiteY12" fmla="*/ 0 h 711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87384" h="711799">
                  <a:moveTo>
                    <a:pt x="643453" y="0"/>
                  </a:moveTo>
                  <a:cubicBezTo>
                    <a:pt x="954512" y="0"/>
                    <a:pt x="1214037" y="220643"/>
                    <a:pt x="1274057" y="513959"/>
                  </a:cubicBezTo>
                  <a:lnTo>
                    <a:pt x="1287384" y="654001"/>
                  </a:lnTo>
                  <a:cubicBezTo>
                    <a:pt x="1287384" y="685922"/>
                    <a:pt x="1260926" y="711799"/>
                    <a:pt x="1228289" y="711799"/>
                  </a:cubicBezTo>
                  <a:cubicBezTo>
                    <a:pt x="1195652" y="711799"/>
                    <a:pt x="1169194" y="685922"/>
                    <a:pt x="1169194" y="654001"/>
                  </a:cubicBezTo>
                  <a:lnTo>
                    <a:pt x="1157938" y="537846"/>
                  </a:lnTo>
                  <a:cubicBezTo>
                    <a:pt x="1108969" y="298542"/>
                    <a:pt x="897233" y="118527"/>
                    <a:pt x="643453" y="118527"/>
                  </a:cubicBezTo>
                  <a:cubicBezTo>
                    <a:pt x="389672" y="118527"/>
                    <a:pt x="177937" y="298542"/>
                    <a:pt x="128968" y="537846"/>
                  </a:cubicBezTo>
                  <a:lnTo>
                    <a:pt x="118190" y="654001"/>
                  </a:lnTo>
                  <a:cubicBezTo>
                    <a:pt x="118190" y="685922"/>
                    <a:pt x="91732" y="711799"/>
                    <a:pt x="59095" y="711799"/>
                  </a:cubicBezTo>
                  <a:cubicBezTo>
                    <a:pt x="26458" y="711799"/>
                    <a:pt x="0" y="685922"/>
                    <a:pt x="0" y="654001"/>
                  </a:cubicBezTo>
                  <a:lnTo>
                    <a:pt x="12849" y="513959"/>
                  </a:lnTo>
                  <a:cubicBezTo>
                    <a:pt x="72870" y="220643"/>
                    <a:pt x="332394" y="0"/>
                    <a:pt x="64345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DFD4A1F3-99B0-4AC1-8500-F7AA51C34E95}"/>
                </a:ext>
              </a:extLst>
            </p:cNvPr>
            <p:cNvSpPr/>
            <p:nvPr/>
          </p:nvSpPr>
          <p:spPr>
            <a:xfrm>
              <a:off x="3207889" y="2820262"/>
              <a:ext cx="1063006" cy="349953"/>
            </a:xfrm>
            <a:custGeom>
              <a:avLst/>
              <a:gdLst>
                <a:gd name="connsiteX0" fmla="*/ 525022 w 1050044"/>
                <a:gd name="connsiteY0" fmla="*/ 0 h 345685"/>
                <a:gd name="connsiteX1" fmla="*/ 999281 w 1050044"/>
                <a:gd name="connsiteY1" fmla="*/ 252162 h 345685"/>
                <a:gd name="connsiteX2" fmla="*/ 1050044 w 1050044"/>
                <a:gd name="connsiteY2" fmla="*/ 345685 h 345685"/>
                <a:gd name="connsiteX3" fmla="*/ 1001565 w 1050044"/>
                <a:gd name="connsiteY3" fmla="*/ 296718 h 345685"/>
                <a:gd name="connsiteX4" fmla="*/ 525022 w 1050044"/>
                <a:gd name="connsiteY4" fmla="*/ 132218 h 345685"/>
                <a:gd name="connsiteX5" fmla="*/ 48479 w 1050044"/>
                <a:gd name="connsiteY5" fmla="*/ 296718 h 345685"/>
                <a:gd name="connsiteX6" fmla="*/ 0 w 1050044"/>
                <a:gd name="connsiteY6" fmla="*/ 345685 h 345685"/>
                <a:gd name="connsiteX7" fmla="*/ 50763 w 1050044"/>
                <a:gd name="connsiteY7" fmla="*/ 252162 h 345685"/>
                <a:gd name="connsiteX8" fmla="*/ 525022 w 1050044"/>
                <a:gd name="connsiteY8" fmla="*/ 0 h 345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0044" h="345685">
                  <a:moveTo>
                    <a:pt x="525022" y="0"/>
                  </a:moveTo>
                  <a:cubicBezTo>
                    <a:pt x="722442" y="0"/>
                    <a:pt x="896500" y="100025"/>
                    <a:pt x="999281" y="252162"/>
                  </a:cubicBezTo>
                  <a:lnTo>
                    <a:pt x="1050044" y="345685"/>
                  </a:lnTo>
                  <a:lnTo>
                    <a:pt x="1001565" y="296718"/>
                  </a:lnTo>
                  <a:cubicBezTo>
                    <a:pt x="879607" y="195082"/>
                    <a:pt x="711124" y="132218"/>
                    <a:pt x="525022" y="132218"/>
                  </a:cubicBezTo>
                  <a:cubicBezTo>
                    <a:pt x="338921" y="132218"/>
                    <a:pt x="170437" y="195082"/>
                    <a:pt x="48479" y="296718"/>
                  </a:cubicBezTo>
                  <a:lnTo>
                    <a:pt x="0" y="345685"/>
                  </a:lnTo>
                  <a:lnTo>
                    <a:pt x="50763" y="252162"/>
                  </a:lnTo>
                  <a:cubicBezTo>
                    <a:pt x="153544" y="100025"/>
                    <a:pt x="327602" y="0"/>
                    <a:pt x="525022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3CC3ADE9-C2A5-46CF-A0C2-22FC1E07C093}"/>
                </a:ext>
              </a:extLst>
            </p:cNvPr>
            <p:cNvSpPr/>
            <p:nvPr/>
          </p:nvSpPr>
          <p:spPr>
            <a:xfrm>
              <a:off x="3095939" y="2755577"/>
              <a:ext cx="1287384" cy="711799"/>
            </a:xfrm>
            <a:custGeom>
              <a:avLst/>
              <a:gdLst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527 w 1287384"/>
                <a:gd name="connsiteY12" fmla="*/ 641414 h 711799"/>
                <a:gd name="connsiteX13" fmla="*/ 112859 w 1287384"/>
                <a:gd name="connsiteY13" fmla="*/ 641414 h 711799"/>
                <a:gd name="connsiteX14" fmla="*/ 118190 w 1287384"/>
                <a:gd name="connsiteY14" fmla="*/ 654001 h 711799"/>
                <a:gd name="connsiteX15" fmla="*/ 59095 w 1287384"/>
                <a:gd name="connsiteY15" fmla="*/ 711799 h 711799"/>
                <a:gd name="connsiteX16" fmla="*/ 0 w 1287384"/>
                <a:gd name="connsiteY16" fmla="*/ 654001 h 711799"/>
                <a:gd name="connsiteX17" fmla="*/ 5331 w 1287384"/>
                <a:gd name="connsiteY17" fmla="*/ 641414 h 711799"/>
                <a:gd name="connsiteX18" fmla="*/ 0 w 1287384"/>
                <a:gd name="connsiteY18" fmla="*/ 641414 h 711799"/>
                <a:gd name="connsiteX19" fmla="*/ 12849 w 1287384"/>
                <a:gd name="connsiteY19" fmla="*/ 513959 h 711799"/>
                <a:gd name="connsiteX20" fmla="*/ 643453 w 1287384"/>
                <a:gd name="connsiteY20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527 w 1287384"/>
                <a:gd name="connsiteY12" fmla="*/ 641414 h 711799"/>
                <a:gd name="connsiteX13" fmla="*/ 112859 w 1287384"/>
                <a:gd name="connsiteY13" fmla="*/ 641414 h 711799"/>
                <a:gd name="connsiteX14" fmla="*/ 118190 w 1287384"/>
                <a:gd name="connsiteY14" fmla="*/ 654001 h 711799"/>
                <a:gd name="connsiteX15" fmla="*/ 59095 w 1287384"/>
                <a:gd name="connsiteY15" fmla="*/ 711799 h 711799"/>
                <a:gd name="connsiteX16" fmla="*/ 0 w 1287384"/>
                <a:gd name="connsiteY16" fmla="*/ 654001 h 711799"/>
                <a:gd name="connsiteX17" fmla="*/ 5331 w 1287384"/>
                <a:gd name="connsiteY17" fmla="*/ 641414 h 711799"/>
                <a:gd name="connsiteX18" fmla="*/ 12849 w 1287384"/>
                <a:gd name="connsiteY18" fmla="*/ 513959 h 711799"/>
                <a:gd name="connsiteX19" fmla="*/ 643453 w 1287384"/>
                <a:gd name="connsiteY19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527 w 1287384"/>
                <a:gd name="connsiteY12" fmla="*/ 641414 h 711799"/>
                <a:gd name="connsiteX13" fmla="*/ 118190 w 1287384"/>
                <a:gd name="connsiteY13" fmla="*/ 654001 h 711799"/>
                <a:gd name="connsiteX14" fmla="*/ 59095 w 1287384"/>
                <a:gd name="connsiteY14" fmla="*/ 711799 h 711799"/>
                <a:gd name="connsiteX15" fmla="*/ 0 w 1287384"/>
                <a:gd name="connsiteY15" fmla="*/ 654001 h 711799"/>
                <a:gd name="connsiteX16" fmla="*/ 5331 w 1287384"/>
                <a:gd name="connsiteY16" fmla="*/ 641414 h 711799"/>
                <a:gd name="connsiteX17" fmla="*/ 12849 w 1287384"/>
                <a:gd name="connsiteY17" fmla="*/ 513959 h 711799"/>
                <a:gd name="connsiteX18" fmla="*/ 643453 w 1287384"/>
                <a:gd name="connsiteY18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527 w 1287384"/>
                <a:gd name="connsiteY12" fmla="*/ 641414 h 711799"/>
                <a:gd name="connsiteX13" fmla="*/ 118190 w 1287384"/>
                <a:gd name="connsiteY13" fmla="*/ 654001 h 711799"/>
                <a:gd name="connsiteX14" fmla="*/ 59095 w 1287384"/>
                <a:gd name="connsiteY14" fmla="*/ 711799 h 711799"/>
                <a:gd name="connsiteX15" fmla="*/ 0 w 1287384"/>
                <a:gd name="connsiteY15" fmla="*/ 654001 h 711799"/>
                <a:gd name="connsiteX16" fmla="*/ 12849 w 1287384"/>
                <a:gd name="connsiteY16" fmla="*/ 513959 h 711799"/>
                <a:gd name="connsiteX17" fmla="*/ 643453 w 1287384"/>
                <a:gd name="connsiteY17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190 w 1287384"/>
                <a:gd name="connsiteY12" fmla="*/ 654001 h 711799"/>
                <a:gd name="connsiteX13" fmla="*/ 59095 w 1287384"/>
                <a:gd name="connsiteY13" fmla="*/ 711799 h 711799"/>
                <a:gd name="connsiteX14" fmla="*/ 0 w 1287384"/>
                <a:gd name="connsiteY14" fmla="*/ 654001 h 711799"/>
                <a:gd name="connsiteX15" fmla="*/ 12849 w 1287384"/>
                <a:gd name="connsiteY15" fmla="*/ 513959 h 711799"/>
                <a:gd name="connsiteX16" fmla="*/ 643453 w 1287384"/>
                <a:gd name="connsiteY16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57938 w 1287384"/>
                <a:gd name="connsiteY8" fmla="*/ 537846 h 711799"/>
                <a:gd name="connsiteX9" fmla="*/ 643453 w 1287384"/>
                <a:gd name="connsiteY9" fmla="*/ 118527 h 711799"/>
                <a:gd name="connsiteX10" fmla="*/ 128968 w 1287384"/>
                <a:gd name="connsiteY10" fmla="*/ 537846 h 711799"/>
                <a:gd name="connsiteX11" fmla="*/ 118190 w 1287384"/>
                <a:gd name="connsiteY11" fmla="*/ 654001 h 711799"/>
                <a:gd name="connsiteX12" fmla="*/ 59095 w 1287384"/>
                <a:gd name="connsiteY12" fmla="*/ 711799 h 711799"/>
                <a:gd name="connsiteX13" fmla="*/ 0 w 1287384"/>
                <a:gd name="connsiteY13" fmla="*/ 654001 h 711799"/>
                <a:gd name="connsiteX14" fmla="*/ 12849 w 1287384"/>
                <a:gd name="connsiteY14" fmla="*/ 513959 h 711799"/>
                <a:gd name="connsiteX15" fmla="*/ 643453 w 1287384"/>
                <a:gd name="connsiteY15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57938 w 1287384"/>
                <a:gd name="connsiteY7" fmla="*/ 537846 h 711799"/>
                <a:gd name="connsiteX8" fmla="*/ 643453 w 1287384"/>
                <a:gd name="connsiteY8" fmla="*/ 118527 h 711799"/>
                <a:gd name="connsiteX9" fmla="*/ 128968 w 1287384"/>
                <a:gd name="connsiteY9" fmla="*/ 537846 h 711799"/>
                <a:gd name="connsiteX10" fmla="*/ 118190 w 1287384"/>
                <a:gd name="connsiteY10" fmla="*/ 654001 h 711799"/>
                <a:gd name="connsiteX11" fmla="*/ 59095 w 1287384"/>
                <a:gd name="connsiteY11" fmla="*/ 711799 h 711799"/>
                <a:gd name="connsiteX12" fmla="*/ 0 w 1287384"/>
                <a:gd name="connsiteY12" fmla="*/ 654001 h 711799"/>
                <a:gd name="connsiteX13" fmla="*/ 12849 w 1287384"/>
                <a:gd name="connsiteY13" fmla="*/ 513959 h 711799"/>
                <a:gd name="connsiteX14" fmla="*/ 643453 w 1287384"/>
                <a:gd name="connsiteY14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7384 w 1287384"/>
                <a:gd name="connsiteY3" fmla="*/ 654001 h 711799"/>
                <a:gd name="connsiteX4" fmla="*/ 1228289 w 1287384"/>
                <a:gd name="connsiteY4" fmla="*/ 711799 h 711799"/>
                <a:gd name="connsiteX5" fmla="*/ 1169194 w 1287384"/>
                <a:gd name="connsiteY5" fmla="*/ 654001 h 711799"/>
                <a:gd name="connsiteX6" fmla="*/ 1157938 w 1287384"/>
                <a:gd name="connsiteY6" fmla="*/ 537846 h 711799"/>
                <a:gd name="connsiteX7" fmla="*/ 643453 w 1287384"/>
                <a:gd name="connsiteY7" fmla="*/ 118527 h 711799"/>
                <a:gd name="connsiteX8" fmla="*/ 128968 w 1287384"/>
                <a:gd name="connsiteY8" fmla="*/ 537846 h 711799"/>
                <a:gd name="connsiteX9" fmla="*/ 118190 w 1287384"/>
                <a:gd name="connsiteY9" fmla="*/ 654001 h 711799"/>
                <a:gd name="connsiteX10" fmla="*/ 59095 w 1287384"/>
                <a:gd name="connsiteY10" fmla="*/ 711799 h 711799"/>
                <a:gd name="connsiteX11" fmla="*/ 0 w 1287384"/>
                <a:gd name="connsiteY11" fmla="*/ 654001 h 711799"/>
                <a:gd name="connsiteX12" fmla="*/ 12849 w 1287384"/>
                <a:gd name="connsiteY12" fmla="*/ 513959 h 711799"/>
                <a:gd name="connsiteX13" fmla="*/ 643453 w 1287384"/>
                <a:gd name="connsiteY13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7384 w 1287384"/>
                <a:gd name="connsiteY2" fmla="*/ 654001 h 711799"/>
                <a:gd name="connsiteX3" fmla="*/ 1228289 w 1287384"/>
                <a:gd name="connsiteY3" fmla="*/ 711799 h 711799"/>
                <a:gd name="connsiteX4" fmla="*/ 1169194 w 1287384"/>
                <a:gd name="connsiteY4" fmla="*/ 654001 h 711799"/>
                <a:gd name="connsiteX5" fmla="*/ 1157938 w 1287384"/>
                <a:gd name="connsiteY5" fmla="*/ 537846 h 711799"/>
                <a:gd name="connsiteX6" fmla="*/ 643453 w 1287384"/>
                <a:gd name="connsiteY6" fmla="*/ 118527 h 711799"/>
                <a:gd name="connsiteX7" fmla="*/ 128968 w 1287384"/>
                <a:gd name="connsiteY7" fmla="*/ 537846 h 711799"/>
                <a:gd name="connsiteX8" fmla="*/ 118190 w 1287384"/>
                <a:gd name="connsiteY8" fmla="*/ 654001 h 711799"/>
                <a:gd name="connsiteX9" fmla="*/ 59095 w 1287384"/>
                <a:gd name="connsiteY9" fmla="*/ 711799 h 711799"/>
                <a:gd name="connsiteX10" fmla="*/ 0 w 1287384"/>
                <a:gd name="connsiteY10" fmla="*/ 654001 h 711799"/>
                <a:gd name="connsiteX11" fmla="*/ 12849 w 1287384"/>
                <a:gd name="connsiteY11" fmla="*/ 513959 h 711799"/>
                <a:gd name="connsiteX12" fmla="*/ 643453 w 1287384"/>
                <a:gd name="connsiteY12" fmla="*/ 0 h 711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87384" h="711799">
                  <a:moveTo>
                    <a:pt x="643453" y="0"/>
                  </a:moveTo>
                  <a:cubicBezTo>
                    <a:pt x="954512" y="0"/>
                    <a:pt x="1214037" y="220643"/>
                    <a:pt x="1274057" y="513959"/>
                  </a:cubicBezTo>
                  <a:lnTo>
                    <a:pt x="1287384" y="654001"/>
                  </a:lnTo>
                  <a:cubicBezTo>
                    <a:pt x="1287384" y="685922"/>
                    <a:pt x="1260926" y="711799"/>
                    <a:pt x="1228289" y="711799"/>
                  </a:cubicBezTo>
                  <a:cubicBezTo>
                    <a:pt x="1195652" y="711799"/>
                    <a:pt x="1169194" y="685922"/>
                    <a:pt x="1169194" y="654001"/>
                  </a:cubicBezTo>
                  <a:lnTo>
                    <a:pt x="1157938" y="537846"/>
                  </a:lnTo>
                  <a:cubicBezTo>
                    <a:pt x="1108969" y="298542"/>
                    <a:pt x="897233" y="118527"/>
                    <a:pt x="643453" y="118527"/>
                  </a:cubicBezTo>
                  <a:cubicBezTo>
                    <a:pt x="389672" y="118527"/>
                    <a:pt x="177937" y="298542"/>
                    <a:pt x="128968" y="537846"/>
                  </a:cubicBezTo>
                  <a:lnTo>
                    <a:pt x="118190" y="654001"/>
                  </a:lnTo>
                  <a:cubicBezTo>
                    <a:pt x="118190" y="685922"/>
                    <a:pt x="91732" y="711799"/>
                    <a:pt x="59095" y="711799"/>
                  </a:cubicBezTo>
                  <a:cubicBezTo>
                    <a:pt x="26458" y="711799"/>
                    <a:pt x="0" y="685922"/>
                    <a:pt x="0" y="654001"/>
                  </a:cubicBezTo>
                  <a:lnTo>
                    <a:pt x="12849" y="513959"/>
                  </a:lnTo>
                  <a:cubicBezTo>
                    <a:pt x="72870" y="220643"/>
                    <a:pt x="332394" y="0"/>
                    <a:pt x="64345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19466704-D555-4A9C-B5AB-43B73CEFA50E}"/>
              </a:ext>
            </a:extLst>
          </p:cNvPr>
          <p:cNvGrpSpPr/>
          <p:nvPr/>
        </p:nvGrpSpPr>
        <p:grpSpPr>
          <a:xfrm>
            <a:off x="3697080" y="4583833"/>
            <a:ext cx="2557072" cy="918614"/>
            <a:chOff x="249062" y="4437529"/>
            <a:chExt cx="4229414" cy="1519396"/>
          </a:xfrm>
        </p:grpSpPr>
        <p:sp>
          <p:nvSpPr>
            <p:cNvPr id="195" name="四角形: 角を丸くする 194">
              <a:extLst>
                <a:ext uri="{FF2B5EF4-FFF2-40B4-BE49-F238E27FC236}">
                  <a16:creationId xmlns:a16="http://schemas.microsoft.com/office/drawing/2014/main" id="{2677D03E-6AE1-404C-B28E-C058AF7306A3}"/>
                </a:ext>
              </a:extLst>
            </p:cNvPr>
            <p:cNvSpPr/>
            <p:nvPr/>
          </p:nvSpPr>
          <p:spPr>
            <a:xfrm>
              <a:off x="249062" y="4437529"/>
              <a:ext cx="4229414" cy="151939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48234F69-7AD3-43DB-B82C-3848D8EBADF8}"/>
                </a:ext>
              </a:extLst>
            </p:cNvPr>
            <p:cNvSpPr/>
            <p:nvPr/>
          </p:nvSpPr>
          <p:spPr>
            <a:xfrm>
              <a:off x="352762" y="4536141"/>
              <a:ext cx="4022014" cy="1322172"/>
            </a:xfrm>
            <a:custGeom>
              <a:avLst/>
              <a:gdLst>
                <a:gd name="connsiteX0" fmla="*/ 4010051 w 4022014"/>
                <a:gd name="connsiteY0" fmla="*/ 542417 h 1322172"/>
                <a:gd name="connsiteX1" fmla="*/ 4022014 w 4022014"/>
                <a:gd name="connsiteY1" fmla="*/ 661086 h 1322172"/>
                <a:gd name="connsiteX2" fmla="*/ 3618253 w 4022014"/>
                <a:gd name="connsiteY2" fmla="*/ 1270221 h 1322172"/>
                <a:gd name="connsiteX3" fmla="*/ 3583653 w 4022014"/>
                <a:gd name="connsiteY3" fmla="*/ 1280961 h 1322172"/>
                <a:gd name="connsiteX4" fmla="*/ 510389 w 4022014"/>
                <a:gd name="connsiteY4" fmla="*/ 18853 h 1322172"/>
                <a:gd name="connsiteX5" fmla="*/ 30649 w 4022014"/>
                <a:gd name="connsiteY5" fmla="*/ 849786 h 1322172"/>
                <a:gd name="connsiteX6" fmla="*/ 13431 w 4022014"/>
                <a:gd name="connsiteY6" fmla="*/ 794318 h 1322172"/>
                <a:gd name="connsiteX7" fmla="*/ 0 w 4022014"/>
                <a:gd name="connsiteY7" fmla="*/ 661086 h 1322172"/>
                <a:gd name="connsiteX8" fmla="*/ 403762 w 4022014"/>
                <a:gd name="connsiteY8" fmla="*/ 51952 h 1322172"/>
                <a:gd name="connsiteX9" fmla="*/ 3465483 w 4022014"/>
                <a:gd name="connsiteY9" fmla="*/ 10540 h 1322172"/>
                <a:gd name="connsiteX10" fmla="*/ 3494160 w 4022014"/>
                <a:gd name="connsiteY10" fmla="*/ 13431 h 1322172"/>
                <a:gd name="connsiteX11" fmla="*/ 3730548 w 4022014"/>
                <a:gd name="connsiteY11" fmla="*/ 112903 h 1322172"/>
                <a:gd name="connsiteX12" fmla="*/ 3795757 w 4022014"/>
                <a:gd name="connsiteY12" fmla="*/ 166706 h 1322172"/>
                <a:gd name="connsiteX13" fmla="*/ 3128648 w 4022014"/>
                <a:gd name="connsiteY13" fmla="*/ 1322172 h 1322172"/>
                <a:gd name="connsiteX14" fmla="*/ 2708212 w 4022014"/>
                <a:gd name="connsiteY14" fmla="*/ 1322172 h 1322172"/>
                <a:gd name="connsiteX15" fmla="*/ 2628885 w 4022014"/>
                <a:gd name="connsiteY15" fmla="*/ 0 h 1322172"/>
                <a:gd name="connsiteX16" fmla="*/ 3049321 w 4022014"/>
                <a:gd name="connsiteY16" fmla="*/ 0 h 1322172"/>
                <a:gd name="connsiteX17" fmla="*/ 2285965 w 4022014"/>
                <a:gd name="connsiteY17" fmla="*/ 1322172 h 1322172"/>
                <a:gd name="connsiteX18" fmla="*/ 1865528 w 4022014"/>
                <a:gd name="connsiteY18" fmla="*/ 1322172 h 1322172"/>
                <a:gd name="connsiteX19" fmla="*/ 1786202 w 4022014"/>
                <a:gd name="connsiteY19" fmla="*/ 0 h 1322172"/>
                <a:gd name="connsiteX20" fmla="*/ 2206639 w 4022014"/>
                <a:gd name="connsiteY20" fmla="*/ 0 h 1322172"/>
                <a:gd name="connsiteX21" fmla="*/ 1443282 w 4022014"/>
                <a:gd name="connsiteY21" fmla="*/ 1322172 h 1322172"/>
                <a:gd name="connsiteX22" fmla="*/ 1022845 w 4022014"/>
                <a:gd name="connsiteY22" fmla="*/ 1322172 h 1322172"/>
                <a:gd name="connsiteX23" fmla="*/ 943520 w 4022014"/>
                <a:gd name="connsiteY23" fmla="*/ 0 h 1322172"/>
                <a:gd name="connsiteX24" fmla="*/ 1363956 w 4022014"/>
                <a:gd name="connsiteY24" fmla="*/ 0 h 1322172"/>
                <a:gd name="connsiteX25" fmla="*/ 603927 w 4022014"/>
                <a:gd name="connsiteY25" fmla="*/ 1316410 h 1322172"/>
                <a:gd name="connsiteX26" fmla="*/ 527854 w 4022014"/>
                <a:gd name="connsiteY26" fmla="*/ 1308741 h 1322172"/>
                <a:gd name="connsiteX27" fmla="*/ 291467 w 4022014"/>
                <a:gd name="connsiteY27" fmla="*/ 1209269 h 1322172"/>
                <a:gd name="connsiteX28" fmla="*/ 260228 w 4022014"/>
                <a:gd name="connsiteY28" fmla="*/ 1183495 h 1322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022014" h="1322172">
                  <a:moveTo>
                    <a:pt x="4010051" y="542417"/>
                  </a:moveTo>
                  <a:lnTo>
                    <a:pt x="4022014" y="661086"/>
                  </a:lnTo>
                  <a:cubicBezTo>
                    <a:pt x="4022014" y="934917"/>
                    <a:pt x="3855527" y="1169863"/>
                    <a:pt x="3618253" y="1270221"/>
                  </a:cubicBezTo>
                  <a:lnTo>
                    <a:pt x="3583653" y="1280961"/>
                  </a:lnTo>
                  <a:close/>
                  <a:moveTo>
                    <a:pt x="510389" y="18853"/>
                  </a:moveTo>
                  <a:lnTo>
                    <a:pt x="30649" y="849786"/>
                  </a:lnTo>
                  <a:lnTo>
                    <a:pt x="13431" y="794318"/>
                  </a:lnTo>
                  <a:cubicBezTo>
                    <a:pt x="4625" y="751283"/>
                    <a:pt x="0" y="706725"/>
                    <a:pt x="0" y="661086"/>
                  </a:cubicBezTo>
                  <a:cubicBezTo>
                    <a:pt x="0" y="387255"/>
                    <a:pt x="166488" y="152310"/>
                    <a:pt x="403762" y="51952"/>
                  </a:cubicBezTo>
                  <a:close/>
                  <a:moveTo>
                    <a:pt x="3465483" y="10540"/>
                  </a:moveTo>
                  <a:lnTo>
                    <a:pt x="3494160" y="13431"/>
                  </a:lnTo>
                  <a:cubicBezTo>
                    <a:pt x="3580230" y="31044"/>
                    <a:pt x="3660208" y="65383"/>
                    <a:pt x="3730548" y="112903"/>
                  </a:cubicBezTo>
                  <a:lnTo>
                    <a:pt x="3795757" y="166706"/>
                  </a:lnTo>
                  <a:lnTo>
                    <a:pt x="3128648" y="1322172"/>
                  </a:lnTo>
                  <a:lnTo>
                    <a:pt x="2708212" y="1322172"/>
                  </a:lnTo>
                  <a:close/>
                  <a:moveTo>
                    <a:pt x="2628885" y="0"/>
                  </a:moveTo>
                  <a:lnTo>
                    <a:pt x="3049321" y="0"/>
                  </a:lnTo>
                  <a:lnTo>
                    <a:pt x="2285965" y="1322172"/>
                  </a:lnTo>
                  <a:lnTo>
                    <a:pt x="1865528" y="1322172"/>
                  </a:lnTo>
                  <a:close/>
                  <a:moveTo>
                    <a:pt x="1786202" y="0"/>
                  </a:moveTo>
                  <a:lnTo>
                    <a:pt x="2206639" y="0"/>
                  </a:lnTo>
                  <a:lnTo>
                    <a:pt x="1443282" y="1322172"/>
                  </a:lnTo>
                  <a:lnTo>
                    <a:pt x="1022845" y="1322172"/>
                  </a:lnTo>
                  <a:close/>
                  <a:moveTo>
                    <a:pt x="943520" y="0"/>
                  </a:moveTo>
                  <a:lnTo>
                    <a:pt x="1363956" y="0"/>
                  </a:lnTo>
                  <a:lnTo>
                    <a:pt x="603927" y="1316410"/>
                  </a:lnTo>
                  <a:lnTo>
                    <a:pt x="527854" y="1308741"/>
                  </a:lnTo>
                  <a:cubicBezTo>
                    <a:pt x="441784" y="1291129"/>
                    <a:pt x="361807" y="1256790"/>
                    <a:pt x="291467" y="1209269"/>
                  </a:cubicBezTo>
                  <a:lnTo>
                    <a:pt x="260228" y="1183495"/>
                  </a:lnTo>
                  <a:close/>
                </a:path>
              </a:pathLst>
            </a:custGeom>
            <a:solidFill>
              <a:srgbClr val="33993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楕円 196">
              <a:extLst>
                <a:ext uri="{FF2B5EF4-FFF2-40B4-BE49-F238E27FC236}">
                  <a16:creationId xmlns:a16="http://schemas.microsoft.com/office/drawing/2014/main" id="{932BDCFE-A3A5-4720-81CA-47AC9F6C0F1F}"/>
                </a:ext>
              </a:extLst>
            </p:cNvPr>
            <p:cNvSpPr/>
            <p:nvPr/>
          </p:nvSpPr>
          <p:spPr>
            <a:xfrm>
              <a:off x="676661" y="4707367"/>
              <a:ext cx="979720" cy="97972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楕円 197">
              <a:extLst>
                <a:ext uri="{FF2B5EF4-FFF2-40B4-BE49-F238E27FC236}">
                  <a16:creationId xmlns:a16="http://schemas.microsoft.com/office/drawing/2014/main" id="{7E1EA0F3-06FD-4077-89D9-74F8824AA963}"/>
                </a:ext>
              </a:extLst>
            </p:cNvPr>
            <p:cNvSpPr/>
            <p:nvPr/>
          </p:nvSpPr>
          <p:spPr>
            <a:xfrm>
              <a:off x="1868967" y="4707367"/>
              <a:ext cx="979720" cy="97972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楕円 198">
              <a:extLst>
                <a:ext uri="{FF2B5EF4-FFF2-40B4-BE49-F238E27FC236}">
                  <a16:creationId xmlns:a16="http://schemas.microsoft.com/office/drawing/2014/main" id="{8248D01C-7940-4088-B1AD-197B317C9238}"/>
                </a:ext>
              </a:extLst>
            </p:cNvPr>
            <p:cNvSpPr/>
            <p:nvPr/>
          </p:nvSpPr>
          <p:spPr>
            <a:xfrm>
              <a:off x="3050219" y="4696313"/>
              <a:ext cx="1001828" cy="1001828"/>
            </a:xfrm>
            <a:prstGeom prst="ellipse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3D7C5B1E-0874-488E-AD8A-3A6083ACFAD1}"/>
                </a:ext>
              </a:extLst>
            </p:cNvPr>
            <p:cNvSpPr/>
            <p:nvPr/>
          </p:nvSpPr>
          <p:spPr>
            <a:xfrm>
              <a:off x="3118419" y="4758516"/>
              <a:ext cx="877422" cy="877422"/>
            </a:xfrm>
            <a:custGeom>
              <a:avLst/>
              <a:gdLst>
                <a:gd name="connsiteX0" fmla="*/ 1618144 w 3247890"/>
                <a:gd name="connsiteY0" fmla="*/ 2969112 h 3247890"/>
                <a:gd name="connsiteX1" fmla="*/ 1757533 w 3247890"/>
                <a:gd name="connsiteY1" fmla="*/ 3108501 h 3247890"/>
                <a:gd name="connsiteX2" fmla="*/ 1618144 w 3247890"/>
                <a:gd name="connsiteY2" fmla="*/ 3247890 h 3247890"/>
                <a:gd name="connsiteX3" fmla="*/ 1478755 w 3247890"/>
                <a:gd name="connsiteY3" fmla="*/ 3108501 h 3247890"/>
                <a:gd name="connsiteX4" fmla="*/ 1618144 w 3247890"/>
                <a:gd name="connsiteY4" fmla="*/ 2969112 h 3247890"/>
                <a:gd name="connsiteX5" fmla="*/ 2024052 w 3247890"/>
                <a:gd name="connsiteY5" fmla="*/ 2921265 h 3247890"/>
                <a:gd name="connsiteX6" fmla="*/ 2139526 w 3247890"/>
                <a:gd name="connsiteY6" fmla="*/ 3023290 h 3247890"/>
                <a:gd name="connsiteX7" fmla="*/ 2040963 w 3247890"/>
                <a:gd name="connsiteY7" fmla="*/ 3194006 h 3247890"/>
                <a:gd name="connsiteX8" fmla="*/ 1870247 w 3247890"/>
                <a:gd name="connsiteY8" fmla="*/ 3095443 h 3247890"/>
                <a:gd name="connsiteX9" fmla="*/ 1968810 w 3247890"/>
                <a:gd name="connsiteY9" fmla="*/ 2924727 h 3247890"/>
                <a:gd name="connsiteX10" fmla="*/ 2024052 w 3247890"/>
                <a:gd name="connsiteY10" fmla="*/ 2921265 h 3247890"/>
                <a:gd name="connsiteX11" fmla="*/ 1220647 w 3247890"/>
                <a:gd name="connsiteY11" fmla="*/ 2919064 h 3247890"/>
                <a:gd name="connsiteX12" fmla="*/ 1275889 w 3247890"/>
                <a:gd name="connsiteY12" fmla="*/ 2922526 h 3247890"/>
                <a:gd name="connsiteX13" fmla="*/ 1374452 w 3247890"/>
                <a:gd name="connsiteY13" fmla="*/ 3093242 h 3247890"/>
                <a:gd name="connsiteX14" fmla="*/ 1203736 w 3247890"/>
                <a:gd name="connsiteY14" fmla="*/ 3191805 h 3247890"/>
                <a:gd name="connsiteX15" fmla="*/ 1105173 w 3247890"/>
                <a:gd name="connsiteY15" fmla="*/ 3021089 h 3247890"/>
                <a:gd name="connsiteX16" fmla="*/ 1220647 w 3247890"/>
                <a:gd name="connsiteY16" fmla="*/ 2919064 h 3247890"/>
                <a:gd name="connsiteX17" fmla="*/ 2354695 w 3247890"/>
                <a:gd name="connsiteY17" fmla="*/ 2772003 h 3247890"/>
                <a:gd name="connsiteX18" fmla="*/ 2492640 w 3247890"/>
                <a:gd name="connsiteY18" fmla="*/ 2840665 h 3247890"/>
                <a:gd name="connsiteX19" fmla="*/ 2441620 w 3247890"/>
                <a:gd name="connsiteY19" fmla="*/ 3031074 h 3247890"/>
                <a:gd name="connsiteX20" fmla="*/ 2251211 w 3247890"/>
                <a:gd name="connsiteY20" fmla="*/ 2980054 h 3247890"/>
                <a:gd name="connsiteX21" fmla="*/ 2302231 w 3247890"/>
                <a:gd name="connsiteY21" fmla="*/ 2789645 h 3247890"/>
                <a:gd name="connsiteX22" fmla="*/ 2354695 w 3247890"/>
                <a:gd name="connsiteY22" fmla="*/ 2772003 h 3247890"/>
                <a:gd name="connsiteX23" fmla="*/ 890584 w 3247890"/>
                <a:gd name="connsiteY23" fmla="*/ 2769802 h 3247890"/>
                <a:gd name="connsiteX24" fmla="*/ 943048 w 3247890"/>
                <a:gd name="connsiteY24" fmla="*/ 2787444 h 3247890"/>
                <a:gd name="connsiteX25" fmla="*/ 994068 w 3247890"/>
                <a:gd name="connsiteY25" fmla="*/ 2977853 h 3247890"/>
                <a:gd name="connsiteX26" fmla="*/ 803659 w 3247890"/>
                <a:gd name="connsiteY26" fmla="*/ 3028873 h 3247890"/>
                <a:gd name="connsiteX27" fmla="*/ 752639 w 3247890"/>
                <a:gd name="connsiteY27" fmla="*/ 2838464 h 3247890"/>
                <a:gd name="connsiteX28" fmla="*/ 890584 w 3247890"/>
                <a:gd name="connsiteY28" fmla="*/ 2769802 h 3247890"/>
                <a:gd name="connsiteX29" fmla="*/ 1618144 w 3247890"/>
                <a:gd name="connsiteY29" fmla="*/ 2641452 h 3247890"/>
                <a:gd name="connsiteX30" fmla="*/ 1757533 w 3247890"/>
                <a:gd name="connsiteY30" fmla="*/ 2780841 h 3247890"/>
                <a:gd name="connsiteX31" fmla="*/ 1618144 w 3247890"/>
                <a:gd name="connsiteY31" fmla="*/ 2920230 h 3247890"/>
                <a:gd name="connsiteX32" fmla="*/ 1478755 w 3247890"/>
                <a:gd name="connsiteY32" fmla="*/ 2780841 h 3247890"/>
                <a:gd name="connsiteX33" fmla="*/ 1618144 w 3247890"/>
                <a:gd name="connsiteY33" fmla="*/ 2641452 h 3247890"/>
                <a:gd name="connsiteX34" fmla="*/ 1300537 w 3247890"/>
                <a:gd name="connsiteY34" fmla="*/ 2603448 h 3247890"/>
                <a:gd name="connsiteX35" fmla="*/ 1355779 w 3247890"/>
                <a:gd name="connsiteY35" fmla="*/ 2606910 h 3247890"/>
                <a:gd name="connsiteX36" fmla="*/ 1454342 w 3247890"/>
                <a:gd name="connsiteY36" fmla="*/ 2777626 h 3247890"/>
                <a:gd name="connsiteX37" fmla="*/ 1283626 w 3247890"/>
                <a:gd name="connsiteY37" fmla="*/ 2876189 h 3247890"/>
                <a:gd name="connsiteX38" fmla="*/ 1185063 w 3247890"/>
                <a:gd name="connsiteY38" fmla="*/ 2705473 h 3247890"/>
                <a:gd name="connsiteX39" fmla="*/ 1300537 w 3247890"/>
                <a:gd name="connsiteY39" fmla="*/ 2603448 h 3247890"/>
                <a:gd name="connsiteX40" fmla="*/ 1935750 w 3247890"/>
                <a:gd name="connsiteY40" fmla="*/ 2603447 h 3247890"/>
                <a:gd name="connsiteX41" fmla="*/ 2051224 w 3247890"/>
                <a:gd name="connsiteY41" fmla="*/ 2705472 h 3247890"/>
                <a:gd name="connsiteX42" fmla="*/ 1952661 w 3247890"/>
                <a:gd name="connsiteY42" fmla="*/ 2876188 h 3247890"/>
                <a:gd name="connsiteX43" fmla="*/ 1781945 w 3247890"/>
                <a:gd name="connsiteY43" fmla="*/ 2777625 h 3247890"/>
                <a:gd name="connsiteX44" fmla="*/ 1880508 w 3247890"/>
                <a:gd name="connsiteY44" fmla="*/ 2606909 h 3247890"/>
                <a:gd name="connsiteX45" fmla="*/ 1935750 w 3247890"/>
                <a:gd name="connsiteY45" fmla="*/ 2603447 h 3247890"/>
                <a:gd name="connsiteX46" fmla="*/ 2673685 w 3247890"/>
                <a:gd name="connsiteY46" fmla="*/ 2534296 h 3247890"/>
                <a:gd name="connsiteX47" fmla="*/ 2772248 w 3247890"/>
                <a:gd name="connsiteY47" fmla="*/ 2575122 h 3247890"/>
                <a:gd name="connsiteX48" fmla="*/ 2772248 w 3247890"/>
                <a:gd name="connsiteY48" fmla="*/ 2772248 h 3247890"/>
                <a:gd name="connsiteX49" fmla="*/ 2575122 w 3247890"/>
                <a:gd name="connsiteY49" fmla="*/ 2772248 h 3247890"/>
                <a:gd name="connsiteX50" fmla="*/ 2575122 w 3247890"/>
                <a:gd name="connsiteY50" fmla="*/ 2575122 h 3247890"/>
                <a:gd name="connsiteX51" fmla="*/ 2673685 w 3247890"/>
                <a:gd name="connsiteY51" fmla="*/ 2534296 h 3247890"/>
                <a:gd name="connsiteX52" fmla="*/ 568404 w 3247890"/>
                <a:gd name="connsiteY52" fmla="*/ 2534296 h 3247890"/>
                <a:gd name="connsiteX53" fmla="*/ 666967 w 3247890"/>
                <a:gd name="connsiteY53" fmla="*/ 2575122 h 3247890"/>
                <a:gd name="connsiteX54" fmla="*/ 666967 w 3247890"/>
                <a:gd name="connsiteY54" fmla="*/ 2772248 h 3247890"/>
                <a:gd name="connsiteX55" fmla="*/ 469841 w 3247890"/>
                <a:gd name="connsiteY55" fmla="*/ 2772248 h 3247890"/>
                <a:gd name="connsiteX56" fmla="*/ 469841 w 3247890"/>
                <a:gd name="connsiteY56" fmla="*/ 2575122 h 3247890"/>
                <a:gd name="connsiteX57" fmla="*/ 568404 w 3247890"/>
                <a:gd name="connsiteY57" fmla="*/ 2534296 h 3247890"/>
                <a:gd name="connsiteX58" fmla="*/ 1058830 w 3247890"/>
                <a:gd name="connsiteY58" fmla="*/ 2487999 h 3247890"/>
                <a:gd name="connsiteX59" fmla="*/ 1111294 w 3247890"/>
                <a:gd name="connsiteY59" fmla="*/ 2505641 h 3247890"/>
                <a:gd name="connsiteX60" fmla="*/ 1162314 w 3247890"/>
                <a:gd name="connsiteY60" fmla="*/ 2696050 h 3247890"/>
                <a:gd name="connsiteX61" fmla="*/ 971905 w 3247890"/>
                <a:gd name="connsiteY61" fmla="*/ 2747070 h 3247890"/>
                <a:gd name="connsiteX62" fmla="*/ 920885 w 3247890"/>
                <a:gd name="connsiteY62" fmla="*/ 2556661 h 3247890"/>
                <a:gd name="connsiteX63" fmla="*/ 1058830 w 3247890"/>
                <a:gd name="connsiteY63" fmla="*/ 2487999 h 3247890"/>
                <a:gd name="connsiteX64" fmla="*/ 2176445 w 3247890"/>
                <a:gd name="connsiteY64" fmla="*/ 2487998 h 3247890"/>
                <a:gd name="connsiteX65" fmla="*/ 2314390 w 3247890"/>
                <a:gd name="connsiteY65" fmla="*/ 2556660 h 3247890"/>
                <a:gd name="connsiteX66" fmla="*/ 2263370 w 3247890"/>
                <a:gd name="connsiteY66" fmla="*/ 2747069 h 3247890"/>
                <a:gd name="connsiteX67" fmla="*/ 2072961 w 3247890"/>
                <a:gd name="connsiteY67" fmla="*/ 2696049 h 3247890"/>
                <a:gd name="connsiteX68" fmla="*/ 2123981 w 3247890"/>
                <a:gd name="connsiteY68" fmla="*/ 2505640 h 3247890"/>
                <a:gd name="connsiteX69" fmla="*/ 2176445 w 3247890"/>
                <a:gd name="connsiteY69" fmla="*/ 2487998 h 3247890"/>
                <a:gd name="connsiteX70" fmla="*/ 2433499 w 3247890"/>
                <a:gd name="connsiteY70" fmla="*/ 2303721 h 3247890"/>
                <a:gd name="connsiteX71" fmla="*/ 2532062 w 3247890"/>
                <a:gd name="connsiteY71" fmla="*/ 2344547 h 3247890"/>
                <a:gd name="connsiteX72" fmla="*/ 2532062 w 3247890"/>
                <a:gd name="connsiteY72" fmla="*/ 2541673 h 3247890"/>
                <a:gd name="connsiteX73" fmla="*/ 2334936 w 3247890"/>
                <a:gd name="connsiteY73" fmla="*/ 2541673 h 3247890"/>
                <a:gd name="connsiteX74" fmla="*/ 2334936 w 3247890"/>
                <a:gd name="connsiteY74" fmla="*/ 2344547 h 3247890"/>
                <a:gd name="connsiteX75" fmla="*/ 2433499 w 3247890"/>
                <a:gd name="connsiteY75" fmla="*/ 2303721 h 3247890"/>
                <a:gd name="connsiteX76" fmla="*/ 802789 w 3247890"/>
                <a:gd name="connsiteY76" fmla="*/ 2303721 h 3247890"/>
                <a:gd name="connsiteX77" fmla="*/ 901352 w 3247890"/>
                <a:gd name="connsiteY77" fmla="*/ 2344547 h 3247890"/>
                <a:gd name="connsiteX78" fmla="*/ 901352 w 3247890"/>
                <a:gd name="connsiteY78" fmla="*/ 2541673 h 3247890"/>
                <a:gd name="connsiteX79" fmla="*/ 704226 w 3247890"/>
                <a:gd name="connsiteY79" fmla="*/ 2541673 h 3247890"/>
                <a:gd name="connsiteX80" fmla="*/ 704226 w 3247890"/>
                <a:gd name="connsiteY80" fmla="*/ 2344547 h 3247890"/>
                <a:gd name="connsiteX81" fmla="*/ 802789 w 3247890"/>
                <a:gd name="connsiteY81" fmla="*/ 2303721 h 3247890"/>
                <a:gd name="connsiteX82" fmla="*/ 1618144 w 3247890"/>
                <a:gd name="connsiteY82" fmla="*/ 2290932 h 3247890"/>
                <a:gd name="connsiteX83" fmla="*/ 1757533 w 3247890"/>
                <a:gd name="connsiteY83" fmla="*/ 2430321 h 3247890"/>
                <a:gd name="connsiteX84" fmla="*/ 1618144 w 3247890"/>
                <a:gd name="connsiteY84" fmla="*/ 2569710 h 3247890"/>
                <a:gd name="connsiteX85" fmla="*/ 1478755 w 3247890"/>
                <a:gd name="connsiteY85" fmla="*/ 2430321 h 3247890"/>
                <a:gd name="connsiteX86" fmla="*/ 1618144 w 3247890"/>
                <a:gd name="connsiteY86" fmla="*/ 2290932 h 3247890"/>
                <a:gd name="connsiteX87" fmla="*/ 1922184 w 3247890"/>
                <a:gd name="connsiteY87" fmla="*/ 2232309 h 3247890"/>
                <a:gd name="connsiteX88" fmla="*/ 2049198 w 3247890"/>
                <a:gd name="connsiteY88" fmla="*/ 2319548 h 3247890"/>
                <a:gd name="connsiteX89" fmla="*/ 1972107 w 3247890"/>
                <a:gd name="connsiteY89" fmla="*/ 2500975 h 3247890"/>
                <a:gd name="connsiteX90" fmla="*/ 1790681 w 3247890"/>
                <a:gd name="connsiteY90" fmla="*/ 2423884 h 3247890"/>
                <a:gd name="connsiteX91" fmla="*/ 1867771 w 3247890"/>
                <a:gd name="connsiteY91" fmla="*/ 2242457 h 3247890"/>
                <a:gd name="connsiteX92" fmla="*/ 1922184 w 3247890"/>
                <a:gd name="connsiteY92" fmla="*/ 2232309 h 3247890"/>
                <a:gd name="connsiteX93" fmla="*/ 2923548 w 3247890"/>
                <a:gd name="connsiteY93" fmla="*/ 2229317 h 3247890"/>
                <a:gd name="connsiteX94" fmla="*/ 2976013 w 3247890"/>
                <a:gd name="connsiteY94" fmla="*/ 2246959 h 3247890"/>
                <a:gd name="connsiteX95" fmla="*/ 3027033 w 3247890"/>
                <a:gd name="connsiteY95" fmla="*/ 2437368 h 3247890"/>
                <a:gd name="connsiteX96" fmla="*/ 2836624 w 3247890"/>
                <a:gd name="connsiteY96" fmla="*/ 2488388 h 3247890"/>
                <a:gd name="connsiteX97" fmla="*/ 2785604 w 3247890"/>
                <a:gd name="connsiteY97" fmla="*/ 2297979 h 3247890"/>
                <a:gd name="connsiteX98" fmla="*/ 2923548 w 3247890"/>
                <a:gd name="connsiteY98" fmla="*/ 2229317 h 3247890"/>
                <a:gd name="connsiteX99" fmla="*/ 1307448 w 3247890"/>
                <a:gd name="connsiteY99" fmla="*/ 2228938 h 3247890"/>
                <a:gd name="connsiteX100" fmla="*/ 1361746 w 3247890"/>
                <a:gd name="connsiteY100" fmla="*/ 2239683 h 3247890"/>
                <a:gd name="connsiteX101" fmla="*/ 1436842 w 3247890"/>
                <a:gd name="connsiteY101" fmla="*/ 2421944 h 3247890"/>
                <a:gd name="connsiteX102" fmla="*/ 1254581 w 3247890"/>
                <a:gd name="connsiteY102" fmla="*/ 2497040 h 3247890"/>
                <a:gd name="connsiteX103" fmla="*/ 1179485 w 3247890"/>
                <a:gd name="connsiteY103" fmla="*/ 2314778 h 3247890"/>
                <a:gd name="connsiteX104" fmla="*/ 1307448 w 3247890"/>
                <a:gd name="connsiteY104" fmla="*/ 2228938 h 3247890"/>
                <a:gd name="connsiteX105" fmla="*/ 321151 w 3247890"/>
                <a:gd name="connsiteY105" fmla="*/ 2227116 h 3247890"/>
                <a:gd name="connsiteX106" fmla="*/ 459095 w 3247890"/>
                <a:gd name="connsiteY106" fmla="*/ 2295778 h 3247890"/>
                <a:gd name="connsiteX107" fmla="*/ 408075 w 3247890"/>
                <a:gd name="connsiteY107" fmla="*/ 2486187 h 3247890"/>
                <a:gd name="connsiteX108" fmla="*/ 217666 w 3247890"/>
                <a:gd name="connsiteY108" fmla="*/ 2435167 h 3247890"/>
                <a:gd name="connsiteX109" fmla="*/ 268686 w 3247890"/>
                <a:gd name="connsiteY109" fmla="*/ 2244758 h 3247890"/>
                <a:gd name="connsiteX110" fmla="*/ 321151 w 3247890"/>
                <a:gd name="connsiteY110" fmla="*/ 2227116 h 3247890"/>
                <a:gd name="connsiteX111" fmla="*/ 2633975 w 3247890"/>
                <a:gd name="connsiteY111" fmla="*/ 2065940 h 3247890"/>
                <a:gd name="connsiteX112" fmla="*/ 2686440 w 3247890"/>
                <a:gd name="connsiteY112" fmla="*/ 2083582 h 3247890"/>
                <a:gd name="connsiteX113" fmla="*/ 2737460 w 3247890"/>
                <a:gd name="connsiteY113" fmla="*/ 2273991 h 3247890"/>
                <a:gd name="connsiteX114" fmla="*/ 2547051 w 3247890"/>
                <a:gd name="connsiteY114" fmla="*/ 2325011 h 3247890"/>
                <a:gd name="connsiteX115" fmla="*/ 2496031 w 3247890"/>
                <a:gd name="connsiteY115" fmla="*/ 2134602 h 3247890"/>
                <a:gd name="connsiteX116" fmla="*/ 2633975 w 3247890"/>
                <a:gd name="connsiteY116" fmla="*/ 2065940 h 3247890"/>
                <a:gd name="connsiteX117" fmla="*/ 601300 w 3247890"/>
                <a:gd name="connsiteY117" fmla="*/ 2065939 h 3247890"/>
                <a:gd name="connsiteX118" fmla="*/ 739244 w 3247890"/>
                <a:gd name="connsiteY118" fmla="*/ 2134601 h 3247890"/>
                <a:gd name="connsiteX119" fmla="*/ 688224 w 3247890"/>
                <a:gd name="connsiteY119" fmla="*/ 2325010 h 3247890"/>
                <a:gd name="connsiteX120" fmla="*/ 497815 w 3247890"/>
                <a:gd name="connsiteY120" fmla="*/ 2273990 h 3247890"/>
                <a:gd name="connsiteX121" fmla="*/ 548835 w 3247890"/>
                <a:gd name="connsiteY121" fmla="*/ 2083581 h 3247890"/>
                <a:gd name="connsiteX122" fmla="*/ 601300 w 3247890"/>
                <a:gd name="connsiteY122" fmla="*/ 2065939 h 3247890"/>
                <a:gd name="connsiteX123" fmla="*/ 2188338 w 3247890"/>
                <a:gd name="connsiteY123" fmla="*/ 2054750 h 3247890"/>
                <a:gd name="connsiteX124" fmla="*/ 2286901 w 3247890"/>
                <a:gd name="connsiteY124" fmla="*/ 2095576 h 3247890"/>
                <a:gd name="connsiteX125" fmla="*/ 2286901 w 3247890"/>
                <a:gd name="connsiteY125" fmla="*/ 2292702 h 3247890"/>
                <a:gd name="connsiteX126" fmla="*/ 2089775 w 3247890"/>
                <a:gd name="connsiteY126" fmla="*/ 2292702 h 3247890"/>
                <a:gd name="connsiteX127" fmla="*/ 2089775 w 3247890"/>
                <a:gd name="connsiteY127" fmla="*/ 2095576 h 3247890"/>
                <a:gd name="connsiteX128" fmla="*/ 2188338 w 3247890"/>
                <a:gd name="connsiteY128" fmla="*/ 2054750 h 3247890"/>
                <a:gd name="connsiteX129" fmla="*/ 1047950 w 3247890"/>
                <a:gd name="connsiteY129" fmla="*/ 2054750 h 3247890"/>
                <a:gd name="connsiteX130" fmla="*/ 1146513 w 3247890"/>
                <a:gd name="connsiteY130" fmla="*/ 2095576 h 3247890"/>
                <a:gd name="connsiteX131" fmla="*/ 1146513 w 3247890"/>
                <a:gd name="connsiteY131" fmla="*/ 2292702 h 3247890"/>
                <a:gd name="connsiteX132" fmla="*/ 949387 w 3247890"/>
                <a:gd name="connsiteY132" fmla="*/ 2292702 h 3247890"/>
                <a:gd name="connsiteX133" fmla="*/ 949387 w 3247890"/>
                <a:gd name="connsiteY133" fmla="*/ 2095576 h 3247890"/>
                <a:gd name="connsiteX134" fmla="*/ 1047950 w 3247890"/>
                <a:gd name="connsiteY134" fmla="*/ 2054750 h 3247890"/>
                <a:gd name="connsiteX135" fmla="*/ 1618144 w 3247890"/>
                <a:gd name="connsiteY135" fmla="*/ 1932792 h 3247890"/>
                <a:gd name="connsiteX136" fmla="*/ 1757533 w 3247890"/>
                <a:gd name="connsiteY136" fmla="*/ 2072181 h 3247890"/>
                <a:gd name="connsiteX137" fmla="*/ 1618144 w 3247890"/>
                <a:gd name="connsiteY137" fmla="*/ 2211570 h 3247890"/>
                <a:gd name="connsiteX138" fmla="*/ 1478755 w 3247890"/>
                <a:gd name="connsiteY138" fmla="*/ 2072181 h 3247890"/>
                <a:gd name="connsiteX139" fmla="*/ 1618144 w 3247890"/>
                <a:gd name="connsiteY139" fmla="*/ 1932792 h 3247890"/>
                <a:gd name="connsiteX140" fmla="*/ 3044452 w 3247890"/>
                <a:gd name="connsiteY140" fmla="*/ 1870826 h 3247890"/>
                <a:gd name="connsiteX141" fmla="*/ 3099695 w 3247890"/>
                <a:gd name="connsiteY141" fmla="*/ 1874288 h 3247890"/>
                <a:gd name="connsiteX142" fmla="*/ 3198258 w 3247890"/>
                <a:gd name="connsiteY142" fmla="*/ 2045004 h 3247890"/>
                <a:gd name="connsiteX143" fmla="*/ 3027542 w 3247890"/>
                <a:gd name="connsiteY143" fmla="*/ 2143567 h 3247890"/>
                <a:gd name="connsiteX144" fmla="*/ 2928979 w 3247890"/>
                <a:gd name="connsiteY144" fmla="*/ 1972851 h 3247890"/>
                <a:gd name="connsiteX145" fmla="*/ 3044452 w 3247890"/>
                <a:gd name="connsiteY145" fmla="*/ 1870826 h 3247890"/>
                <a:gd name="connsiteX146" fmla="*/ 200827 w 3247890"/>
                <a:gd name="connsiteY146" fmla="*/ 1868625 h 3247890"/>
                <a:gd name="connsiteX147" fmla="*/ 316300 w 3247890"/>
                <a:gd name="connsiteY147" fmla="*/ 1970650 h 3247890"/>
                <a:gd name="connsiteX148" fmla="*/ 217737 w 3247890"/>
                <a:gd name="connsiteY148" fmla="*/ 2141366 h 3247890"/>
                <a:gd name="connsiteX149" fmla="*/ 47021 w 3247890"/>
                <a:gd name="connsiteY149" fmla="*/ 2042803 h 3247890"/>
                <a:gd name="connsiteX150" fmla="*/ 145584 w 3247890"/>
                <a:gd name="connsiteY150" fmla="*/ 1872087 h 3247890"/>
                <a:gd name="connsiteX151" fmla="*/ 200827 w 3247890"/>
                <a:gd name="connsiteY151" fmla="*/ 1868625 h 3247890"/>
                <a:gd name="connsiteX152" fmla="*/ 1935095 w 3247890"/>
                <a:gd name="connsiteY152" fmla="*/ 1801507 h 3247890"/>
                <a:gd name="connsiteX153" fmla="*/ 2033658 w 3247890"/>
                <a:gd name="connsiteY153" fmla="*/ 1842333 h 3247890"/>
                <a:gd name="connsiteX154" fmla="*/ 2033658 w 3247890"/>
                <a:gd name="connsiteY154" fmla="*/ 2039459 h 3247890"/>
                <a:gd name="connsiteX155" fmla="*/ 1836532 w 3247890"/>
                <a:gd name="connsiteY155" fmla="*/ 2039459 h 3247890"/>
                <a:gd name="connsiteX156" fmla="*/ 1836532 w 3247890"/>
                <a:gd name="connsiteY156" fmla="*/ 1842333 h 3247890"/>
                <a:gd name="connsiteX157" fmla="*/ 1935095 w 3247890"/>
                <a:gd name="connsiteY157" fmla="*/ 1801507 h 3247890"/>
                <a:gd name="connsiteX158" fmla="*/ 1301193 w 3247890"/>
                <a:gd name="connsiteY158" fmla="*/ 1801507 h 3247890"/>
                <a:gd name="connsiteX159" fmla="*/ 1399756 w 3247890"/>
                <a:gd name="connsiteY159" fmla="*/ 1842333 h 3247890"/>
                <a:gd name="connsiteX160" fmla="*/ 1399756 w 3247890"/>
                <a:gd name="connsiteY160" fmla="*/ 2039459 h 3247890"/>
                <a:gd name="connsiteX161" fmla="*/ 1202630 w 3247890"/>
                <a:gd name="connsiteY161" fmla="*/ 2039459 h 3247890"/>
                <a:gd name="connsiteX162" fmla="*/ 1202630 w 3247890"/>
                <a:gd name="connsiteY162" fmla="*/ 1842333 h 3247890"/>
                <a:gd name="connsiteX163" fmla="*/ 1301193 w 3247890"/>
                <a:gd name="connsiteY163" fmla="*/ 1801507 h 3247890"/>
                <a:gd name="connsiteX164" fmla="*/ 2361845 w 3247890"/>
                <a:gd name="connsiteY164" fmla="*/ 1794502 h 3247890"/>
                <a:gd name="connsiteX165" fmla="*/ 2416143 w 3247890"/>
                <a:gd name="connsiteY165" fmla="*/ 1805247 h 3247890"/>
                <a:gd name="connsiteX166" fmla="*/ 2491239 w 3247890"/>
                <a:gd name="connsiteY166" fmla="*/ 1987508 h 3247890"/>
                <a:gd name="connsiteX167" fmla="*/ 2308978 w 3247890"/>
                <a:gd name="connsiteY167" fmla="*/ 2062604 h 3247890"/>
                <a:gd name="connsiteX168" fmla="*/ 2233882 w 3247890"/>
                <a:gd name="connsiteY168" fmla="*/ 1880342 h 3247890"/>
                <a:gd name="connsiteX169" fmla="*/ 2361845 w 3247890"/>
                <a:gd name="connsiteY169" fmla="*/ 1794502 h 3247890"/>
                <a:gd name="connsiteX170" fmla="*/ 2712774 w 3247890"/>
                <a:gd name="connsiteY170" fmla="*/ 1788093 h 3247890"/>
                <a:gd name="connsiteX171" fmla="*/ 2768017 w 3247890"/>
                <a:gd name="connsiteY171" fmla="*/ 1791555 h 3247890"/>
                <a:gd name="connsiteX172" fmla="*/ 2866580 w 3247890"/>
                <a:gd name="connsiteY172" fmla="*/ 1962271 h 3247890"/>
                <a:gd name="connsiteX173" fmla="*/ 2695864 w 3247890"/>
                <a:gd name="connsiteY173" fmla="*/ 2060834 h 3247890"/>
                <a:gd name="connsiteX174" fmla="*/ 2597301 w 3247890"/>
                <a:gd name="connsiteY174" fmla="*/ 1890118 h 3247890"/>
                <a:gd name="connsiteX175" fmla="*/ 2712774 w 3247890"/>
                <a:gd name="connsiteY175" fmla="*/ 1788093 h 3247890"/>
                <a:gd name="connsiteX176" fmla="*/ 523513 w 3247890"/>
                <a:gd name="connsiteY176" fmla="*/ 1788092 h 3247890"/>
                <a:gd name="connsiteX177" fmla="*/ 638986 w 3247890"/>
                <a:gd name="connsiteY177" fmla="*/ 1890117 h 3247890"/>
                <a:gd name="connsiteX178" fmla="*/ 540423 w 3247890"/>
                <a:gd name="connsiteY178" fmla="*/ 2060833 h 3247890"/>
                <a:gd name="connsiteX179" fmla="*/ 369707 w 3247890"/>
                <a:gd name="connsiteY179" fmla="*/ 1962270 h 3247890"/>
                <a:gd name="connsiteX180" fmla="*/ 468270 w 3247890"/>
                <a:gd name="connsiteY180" fmla="*/ 1791554 h 3247890"/>
                <a:gd name="connsiteX181" fmla="*/ 523513 w 3247890"/>
                <a:gd name="connsiteY181" fmla="*/ 1788092 h 3247890"/>
                <a:gd name="connsiteX182" fmla="*/ 872618 w 3247890"/>
                <a:gd name="connsiteY182" fmla="*/ 1786333 h 3247890"/>
                <a:gd name="connsiteX183" fmla="*/ 999631 w 3247890"/>
                <a:gd name="connsiteY183" fmla="*/ 1873572 h 3247890"/>
                <a:gd name="connsiteX184" fmla="*/ 922541 w 3247890"/>
                <a:gd name="connsiteY184" fmla="*/ 2054999 h 3247890"/>
                <a:gd name="connsiteX185" fmla="*/ 741114 w 3247890"/>
                <a:gd name="connsiteY185" fmla="*/ 1977908 h 3247890"/>
                <a:gd name="connsiteX186" fmla="*/ 818205 w 3247890"/>
                <a:gd name="connsiteY186" fmla="*/ 1796481 h 3247890"/>
                <a:gd name="connsiteX187" fmla="*/ 872618 w 3247890"/>
                <a:gd name="connsiteY187" fmla="*/ 1786333 h 3247890"/>
                <a:gd name="connsiteX188" fmla="*/ 2771230 w 3247890"/>
                <a:gd name="connsiteY188" fmla="*/ 1488366 h 3247890"/>
                <a:gd name="connsiteX189" fmla="*/ 2910619 w 3247890"/>
                <a:gd name="connsiteY189" fmla="*/ 1627755 h 3247890"/>
                <a:gd name="connsiteX190" fmla="*/ 2771230 w 3247890"/>
                <a:gd name="connsiteY190" fmla="*/ 1767144 h 3247890"/>
                <a:gd name="connsiteX191" fmla="*/ 2631841 w 3247890"/>
                <a:gd name="connsiteY191" fmla="*/ 1627755 h 3247890"/>
                <a:gd name="connsiteX192" fmla="*/ 2771230 w 3247890"/>
                <a:gd name="connsiteY192" fmla="*/ 1488366 h 3247890"/>
                <a:gd name="connsiteX193" fmla="*/ 465058 w 3247890"/>
                <a:gd name="connsiteY193" fmla="*/ 1488366 h 3247890"/>
                <a:gd name="connsiteX194" fmla="*/ 604447 w 3247890"/>
                <a:gd name="connsiteY194" fmla="*/ 1627755 h 3247890"/>
                <a:gd name="connsiteX195" fmla="*/ 465058 w 3247890"/>
                <a:gd name="connsiteY195" fmla="*/ 1767144 h 3247890"/>
                <a:gd name="connsiteX196" fmla="*/ 325669 w 3247890"/>
                <a:gd name="connsiteY196" fmla="*/ 1627755 h 3247890"/>
                <a:gd name="connsiteX197" fmla="*/ 465058 w 3247890"/>
                <a:gd name="connsiteY197" fmla="*/ 1488366 h 3247890"/>
                <a:gd name="connsiteX198" fmla="*/ 3108501 w 3247890"/>
                <a:gd name="connsiteY198" fmla="*/ 1484556 h 3247890"/>
                <a:gd name="connsiteX199" fmla="*/ 3247890 w 3247890"/>
                <a:gd name="connsiteY199" fmla="*/ 1623945 h 3247890"/>
                <a:gd name="connsiteX200" fmla="*/ 3108501 w 3247890"/>
                <a:gd name="connsiteY200" fmla="*/ 1763334 h 3247890"/>
                <a:gd name="connsiteX201" fmla="*/ 2969112 w 3247890"/>
                <a:gd name="connsiteY201" fmla="*/ 1623945 h 3247890"/>
                <a:gd name="connsiteX202" fmla="*/ 3108501 w 3247890"/>
                <a:gd name="connsiteY202" fmla="*/ 1484556 h 3247890"/>
                <a:gd name="connsiteX203" fmla="*/ 2424520 w 3247890"/>
                <a:gd name="connsiteY203" fmla="*/ 1484556 h 3247890"/>
                <a:gd name="connsiteX204" fmla="*/ 2563909 w 3247890"/>
                <a:gd name="connsiteY204" fmla="*/ 1623945 h 3247890"/>
                <a:gd name="connsiteX205" fmla="*/ 2424520 w 3247890"/>
                <a:gd name="connsiteY205" fmla="*/ 1763334 h 3247890"/>
                <a:gd name="connsiteX206" fmla="*/ 2285131 w 3247890"/>
                <a:gd name="connsiteY206" fmla="*/ 1623945 h 3247890"/>
                <a:gd name="connsiteX207" fmla="*/ 2424520 w 3247890"/>
                <a:gd name="connsiteY207" fmla="*/ 1484556 h 3247890"/>
                <a:gd name="connsiteX208" fmla="*/ 2066380 w 3247890"/>
                <a:gd name="connsiteY208" fmla="*/ 1484556 h 3247890"/>
                <a:gd name="connsiteX209" fmla="*/ 2205769 w 3247890"/>
                <a:gd name="connsiteY209" fmla="*/ 1623945 h 3247890"/>
                <a:gd name="connsiteX210" fmla="*/ 2066380 w 3247890"/>
                <a:gd name="connsiteY210" fmla="*/ 1763334 h 3247890"/>
                <a:gd name="connsiteX211" fmla="*/ 1926991 w 3247890"/>
                <a:gd name="connsiteY211" fmla="*/ 1623945 h 3247890"/>
                <a:gd name="connsiteX212" fmla="*/ 2066380 w 3247890"/>
                <a:gd name="connsiteY212" fmla="*/ 1484556 h 3247890"/>
                <a:gd name="connsiteX213" fmla="*/ 1618144 w 3247890"/>
                <a:gd name="connsiteY213" fmla="*/ 1484556 h 3247890"/>
                <a:gd name="connsiteX214" fmla="*/ 1757533 w 3247890"/>
                <a:gd name="connsiteY214" fmla="*/ 1623945 h 3247890"/>
                <a:gd name="connsiteX215" fmla="*/ 1618144 w 3247890"/>
                <a:gd name="connsiteY215" fmla="*/ 1763334 h 3247890"/>
                <a:gd name="connsiteX216" fmla="*/ 1478755 w 3247890"/>
                <a:gd name="connsiteY216" fmla="*/ 1623945 h 3247890"/>
                <a:gd name="connsiteX217" fmla="*/ 1618144 w 3247890"/>
                <a:gd name="connsiteY217" fmla="*/ 1484556 h 3247890"/>
                <a:gd name="connsiteX218" fmla="*/ 1169908 w 3247890"/>
                <a:gd name="connsiteY218" fmla="*/ 1484556 h 3247890"/>
                <a:gd name="connsiteX219" fmla="*/ 1309297 w 3247890"/>
                <a:gd name="connsiteY219" fmla="*/ 1623945 h 3247890"/>
                <a:gd name="connsiteX220" fmla="*/ 1169908 w 3247890"/>
                <a:gd name="connsiteY220" fmla="*/ 1763334 h 3247890"/>
                <a:gd name="connsiteX221" fmla="*/ 1030519 w 3247890"/>
                <a:gd name="connsiteY221" fmla="*/ 1623945 h 3247890"/>
                <a:gd name="connsiteX222" fmla="*/ 1169908 w 3247890"/>
                <a:gd name="connsiteY222" fmla="*/ 1484556 h 3247890"/>
                <a:gd name="connsiteX223" fmla="*/ 811768 w 3247890"/>
                <a:gd name="connsiteY223" fmla="*/ 1484556 h 3247890"/>
                <a:gd name="connsiteX224" fmla="*/ 951157 w 3247890"/>
                <a:gd name="connsiteY224" fmla="*/ 1623945 h 3247890"/>
                <a:gd name="connsiteX225" fmla="*/ 811768 w 3247890"/>
                <a:gd name="connsiteY225" fmla="*/ 1763334 h 3247890"/>
                <a:gd name="connsiteX226" fmla="*/ 672379 w 3247890"/>
                <a:gd name="connsiteY226" fmla="*/ 1623945 h 3247890"/>
                <a:gd name="connsiteX227" fmla="*/ 811768 w 3247890"/>
                <a:gd name="connsiteY227" fmla="*/ 1484556 h 3247890"/>
                <a:gd name="connsiteX228" fmla="*/ 139389 w 3247890"/>
                <a:gd name="connsiteY228" fmla="*/ 1484556 h 3247890"/>
                <a:gd name="connsiteX229" fmla="*/ 278778 w 3247890"/>
                <a:gd name="connsiteY229" fmla="*/ 1623945 h 3247890"/>
                <a:gd name="connsiteX230" fmla="*/ 139389 w 3247890"/>
                <a:gd name="connsiteY230" fmla="*/ 1763334 h 3247890"/>
                <a:gd name="connsiteX231" fmla="*/ 0 w 3247890"/>
                <a:gd name="connsiteY231" fmla="*/ 1623945 h 3247890"/>
                <a:gd name="connsiteX232" fmla="*/ 139389 w 3247890"/>
                <a:gd name="connsiteY232" fmla="*/ 1484556 h 3247890"/>
                <a:gd name="connsiteX233" fmla="*/ 485182 w 3247890"/>
                <a:gd name="connsiteY233" fmla="*/ 1191211 h 3247890"/>
                <a:gd name="connsiteX234" fmla="*/ 540424 w 3247890"/>
                <a:gd name="connsiteY234" fmla="*/ 1194673 h 3247890"/>
                <a:gd name="connsiteX235" fmla="*/ 638987 w 3247890"/>
                <a:gd name="connsiteY235" fmla="*/ 1365389 h 3247890"/>
                <a:gd name="connsiteX236" fmla="*/ 468271 w 3247890"/>
                <a:gd name="connsiteY236" fmla="*/ 1463952 h 3247890"/>
                <a:gd name="connsiteX237" fmla="*/ 369708 w 3247890"/>
                <a:gd name="connsiteY237" fmla="*/ 1293236 h 3247890"/>
                <a:gd name="connsiteX238" fmla="*/ 485182 w 3247890"/>
                <a:gd name="connsiteY238" fmla="*/ 1191211 h 3247890"/>
                <a:gd name="connsiteX239" fmla="*/ 2751105 w 3247890"/>
                <a:gd name="connsiteY239" fmla="*/ 1191210 h 3247890"/>
                <a:gd name="connsiteX240" fmla="*/ 2866579 w 3247890"/>
                <a:gd name="connsiteY240" fmla="*/ 1293235 h 3247890"/>
                <a:gd name="connsiteX241" fmla="*/ 2768016 w 3247890"/>
                <a:gd name="connsiteY241" fmla="*/ 1463951 h 3247890"/>
                <a:gd name="connsiteX242" fmla="*/ 2597300 w 3247890"/>
                <a:gd name="connsiteY242" fmla="*/ 1365388 h 3247890"/>
                <a:gd name="connsiteX243" fmla="*/ 2695863 w 3247890"/>
                <a:gd name="connsiteY243" fmla="*/ 1194672 h 3247890"/>
                <a:gd name="connsiteX244" fmla="*/ 2751105 w 3247890"/>
                <a:gd name="connsiteY244" fmla="*/ 1191210 h 3247890"/>
                <a:gd name="connsiteX245" fmla="*/ 2368160 w 3247890"/>
                <a:gd name="connsiteY245" fmla="*/ 1182743 h 3247890"/>
                <a:gd name="connsiteX246" fmla="*/ 2495174 w 3247890"/>
                <a:gd name="connsiteY246" fmla="*/ 1269982 h 3247890"/>
                <a:gd name="connsiteX247" fmla="*/ 2418083 w 3247890"/>
                <a:gd name="connsiteY247" fmla="*/ 1451409 h 3247890"/>
                <a:gd name="connsiteX248" fmla="*/ 2236657 w 3247890"/>
                <a:gd name="connsiteY248" fmla="*/ 1374318 h 3247890"/>
                <a:gd name="connsiteX249" fmla="*/ 2313747 w 3247890"/>
                <a:gd name="connsiteY249" fmla="*/ 1192891 h 3247890"/>
                <a:gd name="connsiteX250" fmla="*/ 2368160 w 3247890"/>
                <a:gd name="connsiteY250" fmla="*/ 1182743 h 3247890"/>
                <a:gd name="connsiteX251" fmla="*/ 873012 w 3247890"/>
                <a:gd name="connsiteY251" fmla="*/ 1174542 h 3247890"/>
                <a:gd name="connsiteX252" fmla="*/ 927310 w 3247890"/>
                <a:gd name="connsiteY252" fmla="*/ 1185287 h 3247890"/>
                <a:gd name="connsiteX253" fmla="*/ 1002406 w 3247890"/>
                <a:gd name="connsiteY253" fmla="*/ 1367548 h 3247890"/>
                <a:gd name="connsiteX254" fmla="*/ 820145 w 3247890"/>
                <a:gd name="connsiteY254" fmla="*/ 1442644 h 3247890"/>
                <a:gd name="connsiteX255" fmla="*/ 745049 w 3247890"/>
                <a:gd name="connsiteY255" fmla="*/ 1260382 h 3247890"/>
                <a:gd name="connsiteX256" fmla="*/ 873012 w 3247890"/>
                <a:gd name="connsiteY256" fmla="*/ 1174542 h 3247890"/>
                <a:gd name="connsiteX257" fmla="*/ 1935095 w 3247890"/>
                <a:gd name="connsiteY257" fmla="*/ 1167605 h 3247890"/>
                <a:gd name="connsiteX258" fmla="*/ 2033658 w 3247890"/>
                <a:gd name="connsiteY258" fmla="*/ 1208431 h 3247890"/>
                <a:gd name="connsiteX259" fmla="*/ 2033658 w 3247890"/>
                <a:gd name="connsiteY259" fmla="*/ 1405557 h 3247890"/>
                <a:gd name="connsiteX260" fmla="*/ 1836532 w 3247890"/>
                <a:gd name="connsiteY260" fmla="*/ 1405557 h 3247890"/>
                <a:gd name="connsiteX261" fmla="*/ 1836532 w 3247890"/>
                <a:gd name="connsiteY261" fmla="*/ 1208431 h 3247890"/>
                <a:gd name="connsiteX262" fmla="*/ 1935095 w 3247890"/>
                <a:gd name="connsiteY262" fmla="*/ 1167605 h 3247890"/>
                <a:gd name="connsiteX263" fmla="*/ 1301193 w 3247890"/>
                <a:gd name="connsiteY263" fmla="*/ 1167605 h 3247890"/>
                <a:gd name="connsiteX264" fmla="*/ 1399756 w 3247890"/>
                <a:gd name="connsiteY264" fmla="*/ 1208431 h 3247890"/>
                <a:gd name="connsiteX265" fmla="*/ 1399756 w 3247890"/>
                <a:gd name="connsiteY265" fmla="*/ 1405557 h 3247890"/>
                <a:gd name="connsiteX266" fmla="*/ 1202630 w 3247890"/>
                <a:gd name="connsiteY266" fmla="*/ 1405557 h 3247890"/>
                <a:gd name="connsiteX267" fmla="*/ 1202630 w 3247890"/>
                <a:gd name="connsiteY267" fmla="*/ 1208431 h 3247890"/>
                <a:gd name="connsiteX268" fmla="*/ 1301193 w 3247890"/>
                <a:gd name="connsiteY268" fmla="*/ 1167605 h 3247890"/>
                <a:gd name="connsiteX269" fmla="*/ 176510 w 3247890"/>
                <a:gd name="connsiteY269" fmla="*/ 1102364 h 3247890"/>
                <a:gd name="connsiteX270" fmla="*/ 231752 w 3247890"/>
                <a:gd name="connsiteY270" fmla="*/ 1105826 h 3247890"/>
                <a:gd name="connsiteX271" fmla="*/ 330315 w 3247890"/>
                <a:gd name="connsiteY271" fmla="*/ 1276542 h 3247890"/>
                <a:gd name="connsiteX272" fmla="*/ 159599 w 3247890"/>
                <a:gd name="connsiteY272" fmla="*/ 1375105 h 3247890"/>
                <a:gd name="connsiteX273" fmla="*/ 61036 w 3247890"/>
                <a:gd name="connsiteY273" fmla="*/ 1204389 h 3247890"/>
                <a:gd name="connsiteX274" fmla="*/ 176510 w 3247890"/>
                <a:gd name="connsiteY274" fmla="*/ 1102364 h 3247890"/>
                <a:gd name="connsiteX275" fmla="*/ 3068769 w 3247890"/>
                <a:gd name="connsiteY275" fmla="*/ 1100163 h 3247890"/>
                <a:gd name="connsiteX276" fmla="*/ 3184243 w 3247890"/>
                <a:gd name="connsiteY276" fmla="*/ 1202188 h 3247890"/>
                <a:gd name="connsiteX277" fmla="*/ 3085680 w 3247890"/>
                <a:gd name="connsiteY277" fmla="*/ 1372904 h 3247890"/>
                <a:gd name="connsiteX278" fmla="*/ 2914964 w 3247890"/>
                <a:gd name="connsiteY278" fmla="*/ 1274341 h 3247890"/>
                <a:gd name="connsiteX279" fmla="*/ 3013527 w 3247890"/>
                <a:gd name="connsiteY279" fmla="*/ 1103625 h 3247890"/>
                <a:gd name="connsiteX280" fmla="*/ 3068769 w 3247890"/>
                <a:gd name="connsiteY280" fmla="*/ 1100163 h 3247890"/>
                <a:gd name="connsiteX281" fmla="*/ 1618144 w 3247890"/>
                <a:gd name="connsiteY281" fmla="*/ 1036320 h 3247890"/>
                <a:gd name="connsiteX282" fmla="*/ 1757533 w 3247890"/>
                <a:gd name="connsiteY282" fmla="*/ 1175709 h 3247890"/>
                <a:gd name="connsiteX283" fmla="*/ 1618144 w 3247890"/>
                <a:gd name="connsiteY283" fmla="*/ 1315098 h 3247890"/>
                <a:gd name="connsiteX284" fmla="*/ 1478755 w 3247890"/>
                <a:gd name="connsiteY284" fmla="*/ 1175709 h 3247890"/>
                <a:gd name="connsiteX285" fmla="*/ 1618144 w 3247890"/>
                <a:gd name="connsiteY285" fmla="*/ 1036320 h 3247890"/>
                <a:gd name="connsiteX286" fmla="*/ 2188338 w 3247890"/>
                <a:gd name="connsiteY286" fmla="*/ 914362 h 3247890"/>
                <a:gd name="connsiteX287" fmla="*/ 2286901 w 3247890"/>
                <a:gd name="connsiteY287" fmla="*/ 955188 h 3247890"/>
                <a:gd name="connsiteX288" fmla="*/ 2286901 w 3247890"/>
                <a:gd name="connsiteY288" fmla="*/ 1152314 h 3247890"/>
                <a:gd name="connsiteX289" fmla="*/ 2089775 w 3247890"/>
                <a:gd name="connsiteY289" fmla="*/ 1152314 h 3247890"/>
                <a:gd name="connsiteX290" fmla="*/ 2089775 w 3247890"/>
                <a:gd name="connsiteY290" fmla="*/ 955188 h 3247890"/>
                <a:gd name="connsiteX291" fmla="*/ 2188338 w 3247890"/>
                <a:gd name="connsiteY291" fmla="*/ 914362 h 3247890"/>
                <a:gd name="connsiteX292" fmla="*/ 1047950 w 3247890"/>
                <a:gd name="connsiteY292" fmla="*/ 914362 h 3247890"/>
                <a:gd name="connsiteX293" fmla="*/ 1146513 w 3247890"/>
                <a:gd name="connsiteY293" fmla="*/ 955188 h 3247890"/>
                <a:gd name="connsiteX294" fmla="*/ 1146513 w 3247890"/>
                <a:gd name="connsiteY294" fmla="*/ 1152314 h 3247890"/>
                <a:gd name="connsiteX295" fmla="*/ 949387 w 3247890"/>
                <a:gd name="connsiteY295" fmla="*/ 1152314 h 3247890"/>
                <a:gd name="connsiteX296" fmla="*/ 949387 w 3247890"/>
                <a:gd name="connsiteY296" fmla="*/ 955188 h 3247890"/>
                <a:gd name="connsiteX297" fmla="*/ 1047950 w 3247890"/>
                <a:gd name="connsiteY297" fmla="*/ 914362 h 3247890"/>
                <a:gd name="connsiteX298" fmla="*/ 636771 w 3247890"/>
                <a:gd name="connsiteY298" fmla="*/ 912854 h 3247890"/>
                <a:gd name="connsiteX299" fmla="*/ 689235 w 3247890"/>
                <a:gd name="connsiteY299" fmla="*/ 930496 h 3247890"/>
                <a:gd name="connsiteX300" fmla="*/ 740255 w 3247890"/>
                <a:gd name="connsiteY300" fmla="*/ 1120905 h 3247890"/>
                <a:gd name="connsiteX301" fmla="*/ 549846 w 3247890"/>
                <a:gd name="connsiteY301" fmla="*/ 1171925 h 3247890"/>
                <a:gd name="connsiteX302" fmla="*/ 498826 w 3247890"/>
                <a:gd name="connsiteY302" fmla="*/ 981516 h 3247890"/>
                <a:gd name="connsiteX303" fmla="*/ 636771 w 3247890"/>
                <a:gd name="connsiteY303" fmla="*/ 912854 h 3247890"/>
                <a:gd name="connsiteX304" fmla="*/ 2598504 w 3247890"/>
                <a:gd name="connsiteY304" fmla="*/ 912853 h 3247890"/>
                <a:gd name="connsiteX305" fmla="*/ 2736449 w 3247890"/>
                <a:gd name="connsiteY305" fmla="*/ 981515 h 3247890"/>
                <a:gd name="connsiteX306" fmla="*/ 2685429 w 3247890"/>
                <a:gd name="connsiteY306" fmla="*/ 1171924 h 3247890"/>
                <a:gd name="connsiteX307" fmla="*/ 2495020 w 3247890"/>
                <a:gd name="connsiteY307" fmla="*/ 1120904 h 3247890"/>
                <a:gd name="connsiteX308" fmla="*/ 2546040 w 3247890"/>
                <a:gd name="connsiteY308" fmla="*/ 930495 h 3247890"/>
                <a:gd name="connsiteX309" fmla="*/ 2598504 w 3247890"/>
                <a:gd name="connsiteY309" fmla="*/ 912853 h 3247890"/>
                <a:gd name="connsiteX310" fmla="*/ 352222 w 3247890"/>
                <a:gd name="connsiteY310" fmla="*/ 744761 h 3247890"/>
                <a:gd name="connsiteX311" fmla="*/ 404686 w 3247890"/>
                <a:gd name="connsiteY311" fmla="*/ 762403 h 3247890"/>
                <a:gd name="connsiteX312" fmla="*/ 455706 w 3247890"/>
                <a:gd name="connsiteY312" fmla="*/ 952812 h 3247890"/>
                <a:gd name="connsiteX313" fmla="*/ 265297 w 3247890"/>
                <a:gd name="connsiteY313" fmla="*/ 1003832 h 3247890"/>
                <a:gd name="connsiteX314" fmla="*/ 214277 w 3247890"/>
                <a:gd name="connsiteY314" fmla="*/ 813423 h 3247890"/>
                <a:gd name="connsiteX315" fmla="*/ 352222 w 3247890"/>
                <a:gd name="connsiteY315" fmla="*/ 744761 h 3247890"/>
                <a:gd name="connsiteX316" fmla="*/ 2892477 w 3247890"/>
                <a:gd name="connsiteY316" fmla="*/ 742560 h 3247890"/>
                <a:gd name="connsiteX317" fmla="*/ 3030422 w 3247890"/>
                <a:gd name="connsiteY317" fmla="*/ 811222 h 3247890"/>
                <a:gd name="connsiteX318" fmla="*/ 2979402 w 3247890"/>
                <a:gd name="connsiteY318" fmla="*/ 1001631 h 3247890"/>
                <a:gd name="connsiteX319" fmla="*/ 2788993 w 3247890"/>
                <a:gd name="connsiteY319" fmla="*/ 950611 h 3247890"/>
                <a:gd name="connsiteX320" fmla="*/ 2840013 w 3247890"/>
                <a:gd name="connsiteY320" fmla="*/ 760202 h 3247890"/>
                <a:gd name="connsiteX321" fmla="*/ 2892477 w 3247890"/>
                <a:gd name="connsiteY321" fmla="*/ 742560 h 3247890"/>
                <a:gd name="connsiteX322" fmla="*/ 1927409 w 3247890"/>
                <a:gd name="connsiteY322" fmla="*/ 740106 h 3247890"/>
                <a:gd name="connsiteX323" fmla="*/ 1981707 w 3247890"/>
                <a:gd name="connsiteY323" fmla="*/ 750851 h 3247890"/>
                <a:gd name="connsiteX324" fmla="*/ 2056803 w 3247890"/>
                <a:gd name="connsiteY324" fmla="*/ 933112 h 3247890"/>
                <a:gd name="connsiteX325" fmla="*/ 1874542 w 3247890"/>
                <a:gd name="connsiteY325" fmla="*/ 1008208 h 3247890"/>
                <a:gd name="connsiteX326" fmla="*/ 1799446 w 3247890"/>
                <a:gd name="connsiteY326" fmla="*/ 825946 h 3247890"/>
                <a:gd name="connsiteX327" fmla="*/ 1927409 w 3247890"/>
                <a:gd name="connsiteY327" fmla="*/ 740106 h 3247890"/>
                <a:gd name="connsiteX328" fmla="*/ 1318594 w 3247890"/>
                <a:gd name="connsiteY328" fmla="*/ 736767 h 3247890"/>
                <a:gd name="connsiteX329" fmla="*/ 1445607 w 3247890"/>
                <a:gd name="connsiteY329" fmla="*/ 824006 h 3247890"/>
                <a:gd name="connsiteX330" fmla="*/ 1368517 w 3247890"/>
                <a:gd name="connsiteY330" fmla="*/ 1005433 h 3247890"/>
                <a:gd name="connsiteX331" fmla="*/ 1187090 w 3247890"/>
                <a:gd name="connsiteY331" fmla="*/ 928342 h 3247890"/>
                <a:gd name="connsiteX332" fmla="*/ 1264181 w 3247890"/>
                <a:gd name="connsiteY332" fmla="*/ 746915 h 3247890"/>
                <a:gd name="connsiteX333" fmla="*/ 1318594 w 3247890"/>
                <a:gd name="connsiteY333" fmla="*/ 736767 h 3247890"/>
                <a:gd name="connsiteX334" fmla="*/ 1618144 w 3247890"/>
                <a:gd name="connsiteY334" fmla="*/ 678180 h 3247890"/>
                <a:gd name="connsiteX335" fmla="*/ 1757533 w 3247890"/>
                <a:gd name="connsiteY335" fmla="*/ 817569 h 3247890"/>
                <a:gd name="connsiteX336" fmla="*/ 1618144 w 3247890"/>
                <a:gd name="connsiteY336" fmla="*/ 956958 h 3247890"/>
                <a:gd name="connsiteX337" fmla="*/ 1478755 w 3247890"/>
                <a:gd name="connsiteY337" fmla="*/ 817569 h 3247890"/>
                <a:gd name="connsiteX338" fmla="*/ 1618144 w 3247890"/>
                <a:gd name="connsiteY338" fmla="*/ 678180 h 3247890"/>
                <a:gd name="connsiteX339" fmla="*/ 2433499 w 3247890"/>
                <a:gd name="connsiteY339" fmla="*/ 673011 h 3247890"/>
                <a:gd name="connsiteX340" fmla="*/ 2532062 w 3247890"/>
                <a:gd name="connsiteY340" fmla="*/ 713837 h 3247890"/>
                <a:gd name="connsiteX341" fmla="*/ 2532062 w 3247890"/>
                <a:gd name="connsiteY341" fmla="*/ 910963 h 3247890"/>
                <a:gd name="connsiteX342" fmla="*/ 2334936 w 3247890"/>
                <a:gd name="connsiteY342" fmla="*/ 910963 h 3247890"/>
                <a:gd name="connsiteX343" fmla="*/ 2334936 w 3247890"/>
                <a:gd name="connsiteY343" fmla="*/ 713837 h 3247890"/>
                <a:gd name="connsiteX344" fmla="*/ 2433499 w 3247890"/>
                <a:gd name="connsiteY344" fmla="*/ 673011 h 3247890"/>
                <a:gd name="connsiteX345" fmla="*/ 802789 w 3247890"/>
                <a:gd name="connsiteY345" fmla="*/ 673011 h 3247890"/>
                <a:gd name="connsiteX346" fmla="*/ 901352 w 3247890"/>
                <a:gd name="connsiteY346" fmla="*/ 713837 h 3247890"/>
                <a:gd name="connsiteX347" fmla="*/ 901352 w 3247890"/>
                <a:gd name="connsiteY347" fmla="*/ 910963 h 3247890"/>
                <a:gd name="connsiteX348" fmla="*/ 704226 w 3247890"/>
                <a:gd name="connsiteY348" fmla="*/ 910963 h 3247890"/>
                <a:gd name="connsiteX349" fmla="*/ 704226 w 3247890"/>
                <a:gd name="connsiteY349" fmla="*/ 713837 h 3247890"/>
                <a:gd name="connsiteX350" fmla="*/ 802789 w 3247890"/>
                <a:gd name="connsiteY350" fmla="*/ 673011 h 3247890"/>
                <a:gd name="connsiteX351" fmla="*/ 2211916 w 3247890"/>
                <a:gd name="connsiteY351" fmla="*/ 490795 h 3247890"/>
                <a:gd name="connsiteX352" fmla="*/ 2264381 w 3247890"/>
                <a:gd name="connsiteY352" fmla="*/ 508437 h 3247890"/>
                <a:gd name="connsiteX353" fmla="*/ 2315401 w 3247890"/>
                <a:gd name="connsiteY353" fmla="*/ 698846 h 3247890"/>
                <a:gd name="connsiteX354" fmla="*/ 2124992 w 3247890"/>
                <a:gd name="connsiteY354" fmla="*/ 749866 h 3247890"/>
                <a:gd name="connsiteX355" fmla="*/ 2073972 w 3247890"/>
                <a:gd name="connsiteY355" fmla="*/ 559457 h 3247890"/>
                <a:gd name="connsiteX356" fmla="*/ 2211916 w 3247890"/>
                <a:gd name="connsiteY356" fmla="*/ 490795 h 3247890"/>
                <a:gd name="connsiteX357" fmla="*/ 1023359 w 3247890"/>
                <a:gd name="connsiteY357" fmla="*/ 490794 h 3247890"/>
                <a:gd name="connsiteX358" fmla="*/ 1161303 w 3247890"/>
                <a:gd name="connsiteY358" fmla="*/ 559456 h 3247890"/>
                <a:gd name="connsiteX359" fmla="*/ 1110283 w 3247890"/>
                <a:gd name="connsiteY359" fmla="*/ 749865 h 3247890"/>
                <a:gd name="connsiteX360" fmla="*/ 919874 w 3247890"/>
                <a:gd name="connsiteY360" fmla="*/ 698845 h 3247890"/>
                <a:gd name="connsiteX361" fmla="*/ 970894 w 3247890"/>
                <a:gd name="connsiteY361" fmla="*/ 508436 h 3247890"/>
                <a:gd name="connsiteX362" fmla="*/ 1023359 w 3247890"/>
                <a:gd name="connsiteY362" fmla="*/ 490794 h 3247890"/>
                <a:gd name="connsiteX363" fmla="*/ 2667884 w 3247890"/>
                <a:gd name="connsiteY363" fmla="*/ 434816 h 3247890"/>
                <a:gd name="connsiteX364" fmla="*/ 2766447 w 3247890"/>
                <a:gd name="connsiteY364" fmla="*/ 475642 h 3247890"/>
                <a:gd name="connsiteX365" fmla="*/ 2766447 w 3247890"/>
                <a:gd name="connsiteY365" fmla="*/ 672768 h 3247890"/>
                <a:gd name="connsiteX366" fmla="*/ 2569321 w 3247890"/>
                <a:gd name="connsiteY366" fmla="*/ 672768 h 3247890"/>
                <a:gd name="connsiteX367" fmla="*/ 2569321 w 3247890"/>
                <a:gd name="connsiteY367" fmla="*/ 475642 h 3247890"/>
                <a:gd name="connsiteX368" fmla="*/ 2667884 w 3247890"/>
                <a:gd name="connsiteY368" fmla="*/ 434816 h 3247890"/>
                <a:gd name="connsiteX369" fmla="*/ 574205 w 3247890"/>
                <a:gd name="connsiteY369" fmla="*/ 434816 h 3247890"/>
                <a:gd name="connsiteX370" fmla="*/ 672768 w 3247890"/>
                <a:gd name="connsiteY370" fmla="*/ 475642 h 3247890"/>
                <a:gd name="connsiteX371" fmla="*/ 672768 w 3247890"/>
                <a:gd name="connsiteY371" fmla="*/ 672768 h 3247890"/>
                <a:gd name="connsiteX372" fmla="*/ 475642 w 3247890"/>
                <a:gd name="connsiteY372" fmla="*/ 672768 h 3247890"/>
                <a:gd name="connsiteX373" fmla="*/ 475642 w 3247890"/>
                <a:gd name="connsiteY373" fmla="*/ 475642 h 3247890"/>
                <a:gd name="connsiteX374" fmla="*/ 574205 w 3247890"/>
                <a:gd name="connsiteY374" fmla="*/ 434816 h 3247890"/>
                <a:gd name="connsiteX375" fmla="*/ 1897419 w 3247890"/>
                <a:gd name="connsiteY375" fmla="*/ 375856 h 3247890"/>
                <a:gd name="connsiteX376" fmla="*/ 1952662 w 3247890"/>
                <a:gd name="connsiteY376" fmla="*/ 379318 h 3247890"/>
                <a:gd name="connsiteX377" fmla="*/ 2051225 w 3247890"/>
                <a:gd name="connsiteY377" fmla="*/ 550034 h 3247890"/>
                <a:gd name="connsiteX378" fmla="*/ 1880509 w 3247890"/>
                <a:gd name="connsiteY378" fmla="*/ 648597 h 3247890"/>
                <a:gd name="connsiteX379" fmla="*/ 1781946 w 3247890"/>
                <a:gd name="connsiteY379" fmla="*/ 477881 h 3247890"/>
                <a:gd name="connsiteX380" fmla="*/ 1897419 w 3247890"/>
                <a:gd name="connsiteY380" fmla="*/ 375856 h 3247890"/>
                <a:gd name="connsiteX381" fmla="*/ 1338868 w 3247890"/>
                <a:gd name="connsiteY381" fmla="*/ 375855 h 3247890"/>
                <a:gd name="connsiteX382" fmla="*/ 1454341 w 3247890"/>
                <a:gd name="connsiteY382" fmla="*/ 477880 h 3247890"/>
                <a:gd name="connsiteX383" fmla="*/ 1355778 w 3247890"/>
                <a:gd name="connsiteY383" fmla="*/ 648596 h 3247890"/>
                <a:gd name="connsiteX384" fmla="*/ 1185062 w 3247890"/>
                <a:gd name="connsiteY384" fmla="*/ 550033 h 3247890"/>
                <a:gd name="connsiteX385" fmla="*/ 1283625 w 3247890"/>
                <a:gd name="connsiteY385" fmla="*/ 379317 h 3247890"/>
                <a:gd name="connsiteX386" fmla="*/ 1338868 w 3247890"/>
                <a:gd name="connsiteY386" fmla="*/ 375855 h 3247890"/>
                <a:gd name="connsiteX387" fmla="*/ 1618144 w 3247890"/>
                <a:gd name="connsiteY387" fmla="*/ 335280 h 3247890"/>
                <a:gd name="connsiteX388" fmla="*/ 1757533 w 3247890"/>
                <a:gd name="connsiteY388" fmla="*/ 474669 h 3247890"/>
                <a:gd name="connsiteX389" fmla="*/ 1618144 w 3247890"/>
                <a:gd name="connsiteY389" fmla="*/ 614058 h 3247890"/>
                <a:gd name="connsiteX390" fmla="*/ 1478755 w 3247890"/>
                <a:gd name="connsiteY390" fmla="*/ 474669 h 3247890"/>
                <a:gd name="connsiteX391" fmla="*/ 1618144 w 3247890"/>
                <a:gd name="connsiteY391" fmla="*/ 335280 h 3247890"/>
                <a:gd name="connsiteX392" fmla="*/ 870139 w 3247890"/>
                <a:gd name="connsiteY392" fmla="*/ 200677 h 3247890"/>
                <a:gd name="connsiteX393" fmla="*/ 1008083 w 3247890"/>
                <a:gd name="connsiteY393" fmla="*/ 269339 h 3247890"/>
                <a:gd name="connsiteX394" fmla="*/ 957063 w 3247890"/>
                <a:gd name="connsiteY394" fmla="*/ 459748 h 3247890"/>
                <a:gd name="connsiteX395" fmla="*/ 766654 w 3247890"/>
                <a:gd name="connsiteY395" fmla="*/ 408728 h 3247890"/>
                <a:gd name="connsiteX396" fmla="*/ 817674 w 3247890"/>
                <a:gd name="connsiteY396" fmla="*/ 218319 h 3247890"/>
                <a:gd name="connsiteX397" fmla="*/ 870139 w 3247890"/>
                <a:gd name="connsiteY397" fmla="*/ 200677 h 3247890"/>
                <a:gd name="connsiteX398" fmla="*/ 2375140 w 3247890"/>
                <a:gd name="connsiteY398" fmla="*/ 198476 h 3247890"/>
                <a:gd name="connsiteX399" fmla="*/ 2427605 w 3247890"/>
                <a:gd name="connsiteY399" fmla="*/ 216118 h 3247890"/>
                <a:gd name="connsiteX400" fmla="*/ 2478625 w 3247890"/>
                <a:gd name="connsiteY400" fmla="*/ 406527 h 3247890"/>
                <a:gd name="connsiteX401" fmla="*/ 2288216 w 3247890"/>
                <a:gd name="connsiteY401" fmla="*/ 457546 h 3247890"/>
                <a:gd name="connsiteX402" fmla="*/ 2237196 w 3247890"/>
                <a:gd name="connsiteY402" fmla="*/ 267138 h 3247890"/>
                <a:gd name="connsiteX403" fmla="*/ 2375140 w 3247890"/>
                <a:gd name="connsiteY403" fmla="*/ 198476 h 3247890"/>
                <a:gd name="connsiteX404" fmla="*/ 1255590 w 3247890"/>
                <a:gd name="connsiteY404" fmla="*/ 53323 h 3247890"/>
                <a:gd name="connsiteX405" fmla="*/ 1371063 w 3247890"/>
                <a:gd name="connsiteY405" fmla="*/ 155348 h 3247890"/>
                <a:gd name="connsiteX406" fmla="*/ 1272500 w 3247890"/>
                <a:gd name="connsiteY406" fmla="*/ 326063 h 3247890"/>
                <a:gd name="connsiteX407" fmla="*/ 1101784 w 3247890"/>
                <a:gd name="connsiteY407" fmla="*/ 227501 h 3247890"/>
                <a:gd name="connsiteX408" fmla="*/ 1200347 w 3247890"/>
                <a:gd name="connsiteY408" fmla="*/ 56785 h 3247890"/>
                <a:gd name="connsiteX409" fmla="*/ 1255590 w 3247890"/>
                <a:gd name="connsiteY409" fmla="*/ 53323 h 3247890"/>
                <a:gd name="connsiteX410" fmla="*/ 1989109 w 3247890"/>
                <a:gd name="connsiteY410" fmla="*/ 51122 h 3247890"/>
                <a:gd name="connsiteX411" fmla="*/ 2044352 w 3247890"/>
                <a:gd name="connsiteY411" fmla="*/ 54584 h 3247890"/>
                <a:gd name="connsiteX412" fmla="*/ 2142915 w 3247890"/>
                <a:gd name="connsiteY412" fmla="*/ 225300 h 3247890"/>
                <a:gd name="connsiteX413" fmla="*/ 1972199 w 3247890"/>
                <a:gd name="connsiteY413" fmla="*/ 323863 h 3247890"/>
                <a:gd name="connsiteX414" fmla="*/ 1873636 w 3247890"/>
                <a:gd name="connsiteY414" fmla="*/ 153147 h 3247890"/>
                <a:gd name="connsiteX415" fmla="*/ 1989109 w 3247890"/>
                <a:gd name="connsiteY415" fmla="*/ 51122 h 3247890"/>
                <a:gd name="connsiteX416" fmla="*/ 1618144 w 3247890"/>
                <a:gd name="connsiteY416" fmla="*/ 0 h 3247890"/>
                <a:gd name="connsiteX417" fmla="*/ 1757533 w 3247890"/>
                <a:gd name="connsiteY417" fmla="*/ 139389 h 3247890"/>
                <a:gd name="connsiteX418" fmla="*/ 1618144 w 3247890"/>
                <a:gd name="connsiteY418" fmla="*/ 278778 h 3247890"/>
                <a:gd name="connsiteX419" fmla="*/ 1478755 w 3247890"/>
                <a:gd name="connsiteY419" fmla="*/ 139389 h 3247890"/>
                <a:gd name="connsiteX420" fmla="*/ 1618144 w 3247890"/>
                <a:gd name="connsiteY420" fmla="*/ 0 h 3247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</a:cxnLst>
              <a:rect l="l" t="t" r="r" b="b"/>
              <a:pathLst>
                <a:path w="3247890" h="3247890">
                  <a:moveTo>
                    <a:pt x="1618144" y="2969112"/>
                  </a:moveTo>
                  <a:cubicBezTo>
                    <a:pt x="1695126" y="2969112"/>
                    <a:pt x="1757533" y="3031519"/>
                    <a:pt x="1757533" y="3108501"/>
                  </a:cubicBezTo>
                  <a:cubicBezTo>
                    <a:pt x="1757533" y="3185483"/>
                    <a:pt x="1695126" y="3247890"/>
                    <a:pt x="1618144" y="3247890"/>
                  </a:cubicBezTo>
                  <a:cubicBezTo>
                    <a:pt x="1541162" y="3247890"/>
                    <a:pt x="1478755" y="3185483"/>
                    <a:pt x="1478755" y="3108501"/>
                  </a:cubicBezTo>
                  <a:cubicBezTo>
                    <a:pt x="1478755" y="3031519"/>
                    <a:pt x="1541162" y="2969112"/>
                    <a:pt x="1618144" y="2969112"/>
                  </a:cubicBezTo>
                  <a:close/>
                  <a:moveTo>
                    <a:pt x="2024052" y="2921265"/>
                  </a:moveTo>
                  <a:cubicBezTo>
                    <a:pt x="2077853" y="2928756"/>
                    <a:pt x="2124582" y="2967521"/>
                    <a:pt x="2139526" y="3023290"/>
                  </a:cubicBezTo>
                  <a:cubicBezTo>
                    <a:pt x="2159450" y="3097649"/>
                    <a:pt x="2115322" y="3174081"/>
                    <a:pt x="2040963" y="3194006"/>
                  </a:cubicBezTo>
                  <a:cubicBezTo>
                    <a:pt x="1966604" y="3213930"/>
                    <a:pt x="1890171" y="3169802"/>
                    <a:pt x="1870247" y="3095443"/>
                  </a:cubicBezTo>
                  <a:cubicBezTo>
                    <a:pt x="1850322" y="3021084"/>
                    <a:pt x="1894451" y="2944651"/>
                    <a:pt x="1968810" y="2924727"/>
                  </a:cubicBezTo>
                  <a:cubicBezTo>
                    <a:pt x="1987400" y="2919746"/>
                    <a:pt x="2006119" y="2918768"/>
                    <a:pt x="2024052" y="2921265"/>
                  </a:cubicBezTo>
                  <a:close/>
                  <a:moveTo>
                    <a:pt x="1220647" y="2919064"/>
                  </a:moveTo>
                  <a:cubicBezTo>
                    <a:pt x="1238580" y="2916567"/>
                    <a:pt x="1257300" y="2917545"/>
                    <a:pt x="1275889" y="2922526"/>
                  </a:cubicBezTo>
                  <a:cubicBezTo>
                    <a:pt x="1350248" y="2942450"/>
                    <a:pt x="1394377" y="3018883"/>
                    <a:pt x="1374452" y="3093242"/>
                  </a:cubicBezTo>
                  <a:cubicBezTo>
                    <a:pt x="1354528" y="3167601"/>
                    <a:pt x="1278095" y="3211729"/>
                    <a:pt x="1203736" y="3191805"/>
                  </a:cubicBezTo>
                  <a:cubicBezTo>
                    <a:pt x="1129377" y="3171880"/>
                    <a:pt x="1085249" y="3095448"/>
                    <a:pt x="1105173" y="3021089"/>
                  </a:cubicBezTo>
                  <a:cubicBezTo>
                    <a:pt x="1120117" y="2965320"/>
                    <a:pt x="1166846" y="2926555"/>
                    <a:pt x="1220647" y="2919064"/>
                  </a:cubicBezTo>
                  <a:close/>
                  <a:moveTo>
                    <a:pt x="2354695" y="2772003"/>
                  </a:moveTo>
                  <a:cubicBezTo>
                    <a:pt x="2408602" y="2765314"/>
                    <a:pt x="2463772" y="2790663"/>
                    <a:pt x="2492640" y="2840665"/>
                  </a:cubicBezTo>
                  <a:cubicBezTo>
                    <a:pt x="2531131" y="2907333"/>
                    <a:pt x="2508288" y="2992583"/>
                    <a:pt x="2441620" y="3031074"/>
                  </a:cubicBezTo>
                  <a:cubicBezTo>
                    <a:pt x="2374951" y="3069565"/>
                    <a:pt x="2289702" y="3046722"/>
                    <a:pt x="2251211" y="2980054"/>
                  </a:cubicBezTo>
                  <a:cubicBezTo>
                    <a:pt x="2212720" y="2913385"/>
                    <a:pt x="2235562" y="2828136"/>
                    <a:pt x="2302231" y="2789645"/>
                  </a:cubicBezTo>
                  <a:cubicBezTo>
                    <a:pt x="2318898" y="2780022"/>
                    <a:pt x="2336726" y="2774233"/>
                    <a:pt x="2354695" y="2772003"/>
                  </a:cubicBezTo>
                  <a:close/>
                  <a:moveTo>
                    <a:pt x="890584" y="2769802"/>
                  </a:moveTo>
                  <a:cubicBezTo>
                    <a:pt x="908553" y="2772032"/>
                    <a:pt x="926381" y="2777821"/>
                    <a:pt x="943048" y="2787444"/>
                  </a:cubicBezTo>
                  <a:cubicBezTo>
                    <a:pt x="1009717" y="2825935"/>
                    <a:pt x="1032559" y="2911184"/>
                    <a:pt x="994068" y="2977853"/>
                  </a:cubicBezTo>
                  <a:cubicBezTo>
                    <a:pt x="955577" y="3044521"/>
                    <a:pt x="870328" y="3067364"/>
                    <a:pt x="803659" y="3028873"/>
                  </a:cubicBezTo>
                  <a:cubicBezTo>
                    <a:pt x="736991" y="2990382"/>
                    <a:pt x="714148" y="2905132"/>
                    <a:pt x="752639" y="2838464"/>
                  </a:cubicBezTo>
                  <a:cubicBezTo>
                    <a:pt x="781508" y="2788462"/>
                    <a:pt x="836678" y="2763113"/>
                    <a:pt x="890584" y="2769802"/>
                  </a:cubicBezTo>
                  <a:close/>
                  <a:moveTo>
                    <a:pt x="1618144" y="2641452"/>
                  </a:moveTo>
                  <a:cubicBezTo>
                    <a:pt x="1695126" y="2641452"/>
                    <a:pt x="1757533" y="2703859"/>
                    <a:pt x="1757533" y="2780841"/>
                  </a:cubicBezTo>
                  <a:cubicBezTo>
                    <a:pt x="1757533" y="2857823"/>
                    <a:pt x="1695126" y="2920230"/>
                    <a:pt x="1618144" y="2920230"/>
                  </a:cubicBezTo>
                  <a:cubicBezTo>
                    <a:pt x="1541162" y="2920230"/>
                    <a:pt x="1478755" y="2857823"/>
                    <a:pt x="1478755" y="2780841"/>
                  </a:cubicBezTo>
                  <a:cubicBezTo>
                    <a:pt x="1478755" y="2703859"/>
                    <a:pt x="1541162" y="2641452"/>
                    <a:pt x="1618144" y="2641452"/>
                  </a:cubicBezTo>
                  <a:close/>
                  <a:moveTo>
                    <a:pt x="1300537" y="2603448"/>
                  </a:moveTo>
                  <a:cubicBezTo>
                    <a:pt x="1318470" y="2600951"/>
                    <a:pt x="1337190" y="2601929"/>
                    <a:pt x="1355779" y="2606910"/>
                  </a:cubicBezTo>
                  <a:cubicBezTo>
                    <a:pt x="1430138" y="2626834"/>
                    <a:pt x="1474267" y="2703267"/>
                    <a:pt x="1454342" y="2777626"/>
                  </a:cubicBezTo>
                  <a:cubicBezTo>
                    <a:pt x="1434418" y="2851985"/>
                    <a:pt x="1357985" y="2896113"/>
                    <a:pt x="1283626" y="2876189"/>
                  </a:cubicBezTo>
                  <a:cubicBezTo>
                    <a:pt x="1209267" y="2856264"/>
                    <a:pt x="1165139" y="2779832"/>
                    <a:pt x="1185063" y="2705473"/>
                  </a:cubicBezTo>
                  <a:cubicBezTo>
                    <a:pt x="1200007" y="2649704"/>
                    <a:pt x="1246736" y="2610939"/>
                    <a:pt x="1300537" y="2603448"/>
                  </a:cubicBezTo>
                  <a:close/>
                  <a:moveTo>
                    <a:pt x="1935750" y="2603447"/>
                  </a:moveTo>
                  <a:cubicBezTo>
                    <a:pt x="1989551" y="2610938"/>
                    <a:pt x="2036280" y="2649703"/>
                    <a:pt x="2051224" y="2705472"/>
                  </a:cubicBezTo>
                  <a:cubicBezTo>
                    <a:pt x="2071148" y="2779831"/>
                    <a:pt x="2027020" y="2856263"/>
                    <a:pt x="1952661" y="2876188"/>
                  </a:cubicBezTo>
                  <a:cubicBezTo>
                    <a:pt x="1878302" y="2896112"/>
                    <a:pt x="1801869" y="2851984"/>
                    <a:pt x="1781945" y="2777625"/>
                  </a:cubicBezTo>
                  <a:cubicBezTo>
                    <a:pt x="1762020" y="2703266"/>
                    <a:pt x="1806149" y="2626833"/>
                    <a:pt x="1880508" y="2606909"/>
                  </a:cubicBezTo>
                  <a:cubicBezTo>
                    <a:pt x="1899097" y="2601928"/>
                    <a:pt x="1917817" y="2600950"/>
                    <a:pt x="1935750" y="2603447"/>
                  </a:cubicBezTo>
                  <a:close/>
                  <a:moveTo>
                    <a:pt x="2673685" y="2534296"/>
                  </a:moveTo>
                  <a:cubicBezTo>
                    <a:pt x="2709358" y="2534296"/>
                    <a:pt x="2745031" y="2547905"/>
                    <a:pt x="2772248" y="2575122"/>
                  </a:cubicBezTo>
                  <a:cubicBezTo>
                    <a:pt x="2826683" y="2629557"/>
                    <a:pt x="2826683" y="2717814"/>
                    <a:pt x="2772248" y="2772248"/>
                  </a:cubicBezTo>
                  <a:cubicBezTo>
                    <a:pt x="2717814" y="2826683"/>
                    <a:pt x="2629557" y="2826683"/>
                    <a:pt x="2575122" y="2772248"/>
                  </a:cubicBezTo>
                  <a:cubicBezTo>
                    <a:pt x="2520688" y="2717814"/>
                    <a:pt x="2520688" y="2629557"/>
                    <a:pt x="2575122" y="2575122"/>
                  </a:cubicBezTo>
                  <a:cubicBezTo>
                    <a:pt x="2602340" y="2547905"/>
                    <a:pt x="2638012" y="2534296"/>
                    <a:pt x="2673685" y="2534296"/>
                  </a:cubicBezTo>
                  <a:close/>
                  <a:moveTo>
                    <a:pt x="568404" y="2534296"/>
                  </a:moveTo>
                  <a:cubicBezTo>
                    <a:pt x="604077" y="2534296"/>
                    <a:pt x="639750" y="2547905"/>
                    <a:pt x="666967" y="2575122"/>
                  </a:cubicBezTo>
                  <a:cubicBezTo>
                    <a:pt x="721401" y="2629557"/>
                    <a:pt x="721401" y="2717814"/>
                    <a:pt x="666967" y="2772248"/>
                  </a:cubicBezTo>
                  <a:cubicBezTo>
                    <a:pt x="612532" y="2826683"/>
                    <a:pt x="524275" y="2826683"/>
                    <a:pt x="469841" y="2772248"/>
                  </a:cubicBezTo>
                  <a:cubicBezTo>
                    <a:pt x="415406" y="2717814"/>
                    <a:pt x="415406" y="2629557"/>
                    <a:pt x="469841" y="2575122"/>
                  </a:cubicBezTo>
                  <a:cubicBezTo>
                    <a:pt x="497058" y="2547905"/>
                    <a:pt x="532731" y="2534296"/>
                    <a:pt x="568404" y="2534296"/>
                  </a:cubicBezTo>
                  <a:close/>
                  <a:moveTo>
                    <a:pt x="1058830" y="2487999"/>
                  </a:moveTo>
                  <a:cubicBezTo>
                    <a:pt x="1076799" y="2490228"/>
                    <a:pt x="1094627" y="2496018"/>
                    <a:pt x="1111294" y="2505641"/>
                  </a:cubicBezTo>
                  <a:cubicBezTo>
                    <a:pt x="1177963" y="2544132"/>
                    <a:pt x="1200805" y="2629381"/>
                    <a:pt x="1162314" y="2696050"/>
                  </a:cubicBezTo>
                  <a:cubicBezTo>
                    <a:pt x="1123823" y="2762718"/>
                    <a:pt x="1038574" y="2785561"/>
                    <a:pt x="971905" y="2747070"/>
                  </a:cubicBezTo>
                  <a:cubicBezTo>
                    <a:pt x="905237" y="2708579"/>
                    <a:pt x="882394" y="2623329"/>
                    <a:pt x="920885" y="2556661"/>
                  </a:cubicBezTo>
                  <a:cubicBezTo>
                    <a:pt x="949754" y="2506659"/>
                    <a:pt x="1004923" y="2481310"/>
                    <a:pt x="1058830" y="2487999"/>
                  </a:cubicBezTo>
                  <a:close/>
                  <a:moveTo>
                    <a:pt x="2176445" y="2487998"/>
                  </a:moveTo>
                  <a:cubicBezTo>
                    <a:pt x="2230352" y="2481309"/>
                    <a:pt x="2285521" y="2506658"/>
                    <a:pt x="2314390" y="2556660"/>
                  </a:cubicBezTo>
                  <a:cubicBezTo>
                    <a:pt x="2352881" y="2623328"/>
                    <a:pt x="2330038" y="2708578"/>
                    <a:pt x="2263370" y="2747069"/>
                  </a:cubicBezTo>
                  <a:cubicBezTo>
                    <a:pt x="2196701" y="2785560"/>
                    <a:pt x="2111452" y="2762717"/>
                    <a:pt x="2072961" y="2696049"/>
                  </a:cubicBezTo>
                  <a:cubicBezTo>
                    <a:pt x="2034470" y="2629380"/>
                    <a:pt x="2057312" y="2544131"/>
                    <a:pt x="2123981" y="2505640"/>
                  </a:cubicBezTo>
                  <a:cubicBezTo>
                    <a:pt x="2140648" y="2496017"/>
                    <a:pt x="2158476" y="2490227"/>
                    <a:pt x="2176445" y="2487998"/>
                  </a:cubicBezTo>
                  <a:close/>
                  <a:moveTo>
                    <a:pt x="2433499" y="2303721"/>
                  </a:moveTo>
                  <a:cubicBezTo>
                    <a:pt x="2469172" y="2303721"/>
                    <a:pt x="2504845" y="2317330"/>
                    <a:pt x="2532062" y="2344547"/>
                  </a:cubicBezTo>
                  <a:cubicBezTo>
                    <a:pt x="2586497" y="2398982"/>
                    <a:pt x="2586497" y="2487239"/>
                    <a:pt x="2532062" y="2541673"/>
                  </a:cubicBezTo>
                  <a:cubicBezTo>
                    <a:pt x="2477628" y="2596108"/>
                    <a:pt x="2389371" y="2596108"/>
                    <a:pt x="2334936" y="2541673"/>
                  </a:cubicBezTo>
                  <a:cubicBezTo>
                    <a:pt x="2280502" y="2487239"/>
                    <a:pt x="2280502" y="2398982"/>
                    <a:pt x="2334936" y="2344547"/>
                  </a:cubicBezTo>
                  <a:cubicBezTo>
                    <a:pt x="2362154" y="2317330"/>
                    <a:pt x="2397826" y="2303721"/>
                    <a:pt x="2433499" y="2303721"/>
                  </a:cubicBezTo>
                  <a:close/>
                  <a:moveTo>
                    <a:pt x="802789" y="2303721"/>
                  </a:moveTo>
                  <a:cubicBezTo>
                    <a:pt x="838462" y="2303721"/>
                    <a:pt x="874135" y="2317330"/>
                    <a:pt x="901352" y="2344547"/>
                  </a:cubicBezTo>
                  <a:cubicBezTo>
                    <a:pt x="955786" y="2398982"/>
                    <a:pt x="955786" y="2487239"/>
                    <a:pt x="901352" y="2541673"/>
                  </a:cubicBezTo>
                  <a:cubicBezTo>
                    <a:pt x="846917" y="2596108"/>
                    <a:pt x="758660" y="2596108"/>
                    <a:pt x="704226" y="2541673"/>
                  </a:cubicBezTo>
                  <a:cubicBezTo>
                    <a:pt x="649791" y="2487239"/>
                    <a:pt x="649791" y="2398982"/>
                    <a:pt x="704226" y="2344547"/>
                  </a:cubicBezTo>
                  <a:cubicBezTo>
                    <a:pt x="731443" y="2317330"/>
                    <a:pt x="767116" y="2303721"/>
                    <a:pt x="802789" y="2303721"/>
                  </a:cubicBezTo>
                  <a:close/>
                  <a:moveTo>
                    <a:pt x="1618144" y="2290932"/>
                  </a:moveTo>
                  <a:cubicBezTo>
                    <a:pt x="1695126" y="2290932"/>
                    <a:pt x="1757533" y="2353339"/>
                    <a:pt x="1757533" y="2430321"/>
                  </a:cubicBezTo>
                  <a:cubicBezTo>
                    <a:pt x="1757533" y="2507303"/>
                    <a:pt x="1695126" y="2569710"/>
                    <a:pt x="1618144" y="2569710"/>
                  </a:cubicBezTo>
                  <a:cubicBezTo>
                    <a:pt x="1541162" y="2569710"/>
                    <a:pt x="1478755" y="2507303"/>
                    <a:pt x="1478755" y="2430321"/>
                  </a:cubicBezTo>
                  <a:cubicBezTo>
                    <a:pt x="1478755" y="2353339"/>
                    <a:pt x="1541162" y="2290932"/>
                    <a:pt x="1618144" y="2290932"/>
                  </a:cubicBezTo>
                  <a:close/>
                  <a:moveTo>
                    <a:pt x="1922184" y="2232309"/>
                  </a:moveTo>
                  <a:cubicBezTo>
                    <a:pt x="1976497" y="2233208"/>
                    <a:pt x="2027590" y="2266008"/>
                    <a:pt x="2049198" y="2319548"/>
                  </a:cubicBezTo>
                  <a:cubicBezTo>
                    <a:pt x="2078009" y="2390935"/>
                    <a:pt x="2043494" y="2472163"/>
                    <a:pt x="1972107" y="2500975"/>
                  </a:cubicBezTo>
                  <a:cubicBezTo>
                    <a:pt x="1900720" y="2529786"/>
                    <a:pt x="1819492" y="2495271"/>
                    <a:pt x="1790681" y="2423884"/>
                  </a:cubicBezTo>
                  <a:cubicBezTo>
                    <a:pt x="1761869" y="2352497"/>
                    <a:pt x="1796384" y="2271269"/>
                    <a:pt x="1867771" y="2242457"/>
                  </a:cubicBezTo>
                  <a:cubicBezTo>
                    <a:pt x="1885618" y="2235255"/>
                    <a:pt x="1904080" y="2232010"/>
                    <a:pt x="1922184" y="2232309"/>
                  </a:cubicBezTo>
                  <a:close/>
                  <a:moveTo>
                    <a:pt x="2923548" y="2229317"/>
                  </a:moveTo>
                  <a:cubicBezTo>
                    <a:pt x="2941517" y="2231546"/>
                    <a:pt x="2959346" y="2237336"/>
                    <a:pt x="2976013" y="2246959"/>
                  </a:cubicBezTo>
                  <a:cubicBezTo>
                    <a:pt x="3042681" y="2285450"/>
                    <a:pt x="3065524" y="2370699"/>
                    <a:pt x="3027033" y="2437368"/>
                  </a:cubicBezTo>
                  <a:cubicBezTo>
                    <a:pt x="2988542" y="2504036"/>
                    <a:pt x="2903292" y="2526879"/>
                    <a:pt x="2836624" y="2488388"/>
                  </a:cubicBezTo>
                  <a:cubicBezTo>
                    <a:pt x="2769955" y="2449897"/>
                    <a:pt x="2747113" y="2364647"/>
                    <a:pt x="2785604" y="2297979"/>
                  </a:cubicBezTo>
                  <a:cubicBezTo>
                    <a:pt x="2814472" y="2247977"/>
                    <a:pt x="2869642" y="2222628"/>
                    <a:pt x="2923548" y="2229317"/>
                  </a:cubicBezTo>
                  <a:close/>
                  <a:moveTo>
                    <a:pt x="1307448" y="2228938"/>
                  </a:moveTo>
                  <a:cubicBezTo>
                    <a:pt x="1325555" y="2228837"/>
                    <a:pt x="1343980" y="2232284"/>
                    <a:pt x="1361746" y="2239683"/>
                  </a:cubicBezTo>
                  <a:cubicBezTo>
                    <a:pt x="1432813" y="2269275"/>
                    <a:pt x="1466435" y="2350877"/>
                    <a:pt x="1436842" y="2421944"/>
                  </a:cubicBezTo>
                  <a:cubicBezTo>
                    <a:pt x="1407250" y="2493011"/>
                    <a:pt x="1325648" y="2526632"/>
                    <a:pt x="1254581" y="2497040"/>
                  </a:cubicBezTo>
                  <a:cubicBezTo>
                    <a:pt x="1183514" y="2467447"/>
                    <a:pt x="1149892" y="2385845"/>
                    <a:pt x="1179485" y="2314778"/>
                  </a:cubicBezTo>
                  <a:cubicBezTo>
                    <a:pt x="1201680" y="2261478"/>
                    <a:pt x="1253129" y="2229241"/>
                    <a:pt x="1307448" y="2228938"/>
                  </a:cubicBezTo>
                  <a:close/>
                  <a:moveTo>
                    <a:pt x="321151" y="2227116"/>
                  </a:moveTo>
                  <a:cubicBezTo>
                    <a:pt x="375057" y="2220427"/>
                    <a:pt x="430227" y="2245776"/>
                    <a:pt x="459095" y="2295778"/>
                  </a:cubicBezTo>
                  <a:cubicBezTo>
                    <a:pt x="497586" y="2362446"/>
                    <a:pt x="474744" y="2447696"/>
                    <a:pt x="408075" y="2486187"/>
                  </a:cubicBezTo>
                  <a:cubicBezTo>
                    <a:pt x="341407" y="2524678"/>
                    <a:pt x="256157" y="2501835"/>
                    <a:pt x="217666" y="2435167"/>
                  </a:cubicBezTo>
                  <a:cubicBezTo>
                    <a:pt x="179175" y="2368498"/>
                    <a:pt x="202018" y="2283249"/>
                    <a:pt x="268686" y="2244758"/>
                  </a:cubicBezTo>
                  <a:cubicBezTo>
                    <a:pt x="285353" y="2235135"/>
                    <a:pt x="303182" y="2229345"/>
                    <a:pt x="321151" y="2227116"/>
                  </a:cubicBezTo>
                  <a:close/>
                  <a:moveTo>
                    <a:pt x="2633975" y="2065940"/>
                  </a:moveTo>
                  <a:cubicBezTo>
                    <a:pt x="2651944" y="2068169"/>
                    <a:pt x="2669773" y="2073959"/>
                    <a:pt x="2686440" y="2083582"/>
                  </a:cubicBezTo>
                  <a:cubicBezTo>
                    <a:pt x="2753108" y="2122073"/>
                    <a:pt x="2775951" y="2207322"/>
                    <a:pt x="2737460" y="2273991"/>
                  </a:cubicBezTo>
                  <a:cubicBezTo>
                    <a:pt x="2698969" y="2340659"/>
                    <a:pt x="2613719" y="2363502"/>
                    <a:pt x="2547051" y="2325011"/>
                  </a:cubicBezTo>
                  <a:cubicBezTo>
                    <a:pt x="2480382" y="2286520"/>
                    <a:pt x="2457540" y="2201270"/>
                    <a:pt x="2496031" y="2134602"/>
                  </a:cubicBezTo>
                  <a:cubicBezTo>
                    <a:pt x="2524899" y="2084600"/>
                    <a:pt x="2580069" y="2059251"/>
                    <a:pt x="2633975" y="2065940"/>
                  </a:cubicBezTo>
                  <a:close/>
                  <a:moveTo>
                    <a:pt x="601300" y="2065939"/>
                  </a:moveTo>
                  <a:cubicBezTo>
                    <a:pt x="655206" y="2059250"/>
                    <a:pt x="710376" y="2084599"/>
                    <a:pt x="739244" y="2134601"/>
                  </a:cubicBezTo>
                  <a:cubicBezTo>
                    <a:pt x="777735" y="2201269"/>
                    <a:pt x="754893" y="2286519"/>
                    <a:pt x="688224" y="2325010"/>
                  </a:cubicBezTo>
                  <a:cubicBezTo>
                    <a:pt x="621556" y="2363501"/>
                    <a:pt x="536306" y="2340658"/>
                    <a:pt x="497815" y="2273990"/>
                  </a:cubicBezTo>
                  <a:cubicBezTo>
                    <a:pt x="459324" y="2207321"/>
                    <a:pt x="482167" y="2122072"/>
                    <a:pt x="548835" y="2083581"/>
                  </a:cubicBezTo>
                  <a:cubicBezTo>
                    <a:pt x="565502" y="2073958"/>
                    <a:pt x="583331" y="2068168"/>
                    <a:pt x="601300" y="2065939"/>
                  </a:cubicBezTo>
                  <a:close/>
                  <a:moveTo>
                    <a:pt x="2188338" y="2054750"/>
                  </a:moveTo>
                  <a:cubicBezTo>
                    <a:pt x="2224011" y="2054750"/>
                    <a:pt x="2259684" y="2068359"/>
                    <a:pt x="2286901" y="2095576"/>
                  </a:cubicBezTo>
                  <a:cubicBezTo>
                    <a:pt x="2341336" y="2150011"/>
                    <a:pt x="2341336" y="2238268"/>
                    <a:pt x="2286901" y="2292702"/>
                  </a:cubicBezTo>
                  <a:cubicBezTo>
                    <a:pt x="2232467" y="2347137"/>
                    <a:pt x="2144210" y="2347137"/>
                    <a:pt x="2089775" y="2292702"/>
                  </a:cubicBezTo>
                  <a:cubicBezTo>
                    <a:pt x="2035341" y="2238268"/>
                    <a:pt x="2035341" y="2150011"/>
                    <a:pt x="2089775" y="2095576"/>
                  </a:cubicBezTo>
                  <a:cubicBezTo>
                    <a:pt x="2116993" y="2068359"/>
                    <a:pt x="2152665" y="2054750"/>
                    <a:pt x="2188338" y="2054750"/>
                  </a:cubicBezTo>
                  <a:close/>
                  <a:moveTo>
                    <a:pt x="1047950" y="2054750"/>
                  </a:moveTo>
                  <a:cubicBezTo>
                    <a:pt x="1083623" y="2054750"/>
                    <a:pt x="1119296" y="2068359"/>
                    <a:pt x="1146513" y="2095576"/>
                  </a:cubicBezTo>
                  <a:cubicBezTo>
                    <a:pt x="1200947" y="2150011"/>
                    <a:pt x="1200947" y="2238268"/>
                    <a:pt x="1146513" y="2292702"/>
                  </a:cubicBezTo>
                  <a:cubicBezTo>
                    <a:pt x="1092078" y="2347137"/>
                    <a:pt x="1003821" y="2347137"/>
                    <a:pt x="949387" y="2292702"/>
                  </a:cubicBezTo>
                  <a:cubicBezTo>
                    <a:pt x="894952" y="2238268"/>
                    <a:pt x="894952" y="2150011"/>
                    <a:pt x="949387" y="2095576"/>
                  </a:cubicBezTo>
                  <a:cubicBezTo>
                    <a:pt x="976604" y="2068359"/>
                    <a:pt x="1012277" y="2054750"/>
                    <a:pt x="1047950" y="2054750"/>
                  </a:cubicBezTo>
                  <a:close/>
                  <a:moveTo>
                    <a:pt x="1618144" y="1932792"/>
                  </a:moveTo>
                  <a:cubicBezTo>
                    <a:pt x="1695126" y="1932792"/>
                    <a:pt x="1757533" y="1995199"/>
                    <a:pt x="1757533" y="2072181"/>
                  </a:cubicBezTo>
                  <a:cubicBezTo>
                    <a:pt x="1757533" y="2149163"/>
                    <a:pt x="1695126" y="2211570"/>
                    <a:pt x="1618144" y="2211570"/>
                  </a:cubicBezTo>
                  <a:cubicBezTo>
                    <a:pt x="1541162" y="2211570"/>
                    <a:pt x="1478755" y="2149163"/>
                    <a:pt x="1478755" y="2072181"/>
                  </a:cubicBezTo>
                  <a:cubicBezTo>
                    <a:pt x="1478755" y="1995199"/>
                    <a:pt x="1541162" y="1932792"/>
                    <a:pt x="1618144" y="1932792"/>
                  </a:cubicBezTo>
                  <a:close/>
                  <a:moveTo>
                    <a:pt x="3044452" y="1870826"/>
                  </a:moveTo>
                  <a:cubicBezTo>
                    <a:pt x="3062386" y="1868329"/>
                    <a:pt x="3081105" y="1869307"/>
                    <a:pt x="3099695" y="1874288"/>
                  </a:cubicBezTo>
                  <a:cubicBezTo>
                    <a:pt x="3174054" y="1894212"/>
                    <a:pt x="3218182" y="1970645"/>
                    <a:pt x="3198258" y="2045004"/>
                  </a:cubicBezTo>
                  <a:cubicBezTo>
                    <a:pt x="3178333" y="2119363"/>
                    <a:pt x="3101901" y="2163491"/>
                    <a:pt x="3027542" y="2143567"/>
                  </a:cubicBezTo>
                  <a:cubicBezTo>
                    <a:pt x="2953183" y="2123642"/>
                    <a:pt x="2909054" y="2047209"/>
                    <a:pt x="2928979" y="1972851"/>
                  </a:cubicBezTo>
                  <a:cubicBezTo>
                    <a:pt x="2943922" y="1917081"/>
                    <a:pt x="2990651" y="1878317"/>
                    <a:pt x="3044452" y="1870826"/>
                  </a:cubicBezTo>
                  <a:close/>
                  <a:moveTo>
                    <a:pt x="200827" y="1868625"/>
                  </a:moveTo>
                  <a:cubicBezTo>
                    <a:pt x="254628" y="1876116"/>
                    <a:pt x="301357" y="1914880"/>
                    <a:pt x="316300" y="1970650"/>
                  </a:cubicBezTo>
                  <a:cubicBezTo>
                    <a:pt x="336225" y="2045008"/>
                    <a:pt x="292096" y="2121441"/>
                    <a:pt x="217737" y="2141366"/>
                  </a:cubicBezTo>
                  <a:cubicBezTo>
                    <a:pt x="143379" y="2161290"/>
                    <a:pt x="66946" y="2117162"/>
                    <a:pt x="47021" y="2042803"/>
                  </a:cubicBezTo>
                  <a:cubicBezTo>
                    <a:pt x="27097" y="1968444"/>
                    <a:pt x="71225" y="1892011"/>
                    <a:pt x="145584" y="1872087"/>
                  </a:cubicBezTo>
                  <a:cubicBezTo>
                    <a:pt x="164174" y="1867106"/>
                    <a:pt x="182893" y="1866128"/>
                    <a:pt x="200827" y="1868625"/>
                  </a:cubicBezTo>
                  <a:close/>
                  <a:moveTo>
                    <a:pt x="1935095" y="1801507"/>
                  </a:moveTo>
                  <a:cubicBezTo>
                    <a:pt x="1970768" y="1801507"/>
                    <a:pt x="2006441" y="1815116"/>
                    <a:pt x="2033658" y="1842333"/>
                  </a:cubicBezTo>
                  <a:cubicBezTo>
                    <a:pt x="2088093" y="1896768"/>
                    <a:pt x="2088093" y="1985025"/>
                    <a:pt x="2033658" y="2039459"/>
                  </a:cubicBezTo>
                  <a:cubicBezTo>
                    <a:pt x="1979224" y="2093894"/>
                    <a:pt x="1890967" y="2093894"/>
                    <a:pt x="1836532" y="2039459"/>
                  </a:cubicBezTo>
                  <a:cubicBezTo>
                    <a:pt x="1782098" y="1985025"/>
                    <a:pt x="1782098" y="1896768"/>
                    <a:pt x="1836532" y="1842333"/>
                  </a:cubicBezTo>
                  <a:cubicBezTo>
                    <a:pt x="1863750" y="1815116"/>
                    <a:pt x="1899422" y="1801507"/>
                    <a:pt x="1935095" y="1801507"/>
                  </a:cubicBezTo>
                  <a:close/>
                  <a:moveTo>
                    <a:pt x="1301193" y="1801507"/>
                  </a:moveTo>
                  <a:cubicBezTo>
                    <a:pt x="1336866" y="1801507"/>
                    <a:pt x="1372539" y="1815116"/>
                    <a:pt x="1399756" y="1842333"/>
                  </a:cubicBezTo>
                  <a:cubicBezTo>
                    <a:pt x="1454190" y="1896768"/>
                    <a:pt x="1454190" y="1985025"/>
                    <a:pt x="1399756" y="2039459"/>
                  </a:cubicBezTo>
                  <a:cubicBezTo>
                    <a:pt x="1345321" y="2093894"/>
                    <a:pt x="1257064" y="2093894"/>
                    <a:pt x="1202630" y="2039459"/>
                  </a:cubicBezTo>
                  <a:cubicBezTo>
                    <a:pt x="1148195" y="1985025"/>
                    <a:pt x="1148195" y="1896768"/>
                    <a:pt x="1202630" y="1842333"/>
                  </a:cubicBezTo>
                  <a:cubicBezTo>
                    <a:pt x="1229847" y="1815116"/>
                    <a:pt x="1265520" y="1801507"/>
                    <a:pt x="1301193" y="1801507"/>
                  </a:cubicBezTo>
                  <a:close/>
                  <a:moveTo>
                    <a:pt x="2361845" y="1794502"/>
                  </a:moveTo>
                  <a:cubicBezTo>
                    <a:pt x="2379951" y="1794401"/>
                    <a:pt x="2398376" y="1797848"/>
                    <a:pt x="2416143" y="1805247"/>
                  </a:cubicBezTo>
                  <a:cubicBezTo>
                    <a:pt x="2487210" y="1834839"/>
                    <a:pt x="2520832" y="1916441"/>
                    <a:pt x="2491239" y="1987508"/>
                  </a:cubicBezTo>
                  <a:cubicBezTo>
                    <a:pt x="2461646" y="2058575"/>
                    <a:pt x="2380044" y="2092196"/>
                    <a:pt x="2308978" y="2062604"/>
                  </a:cubicBezTo>
                  <a:cubicBezTo>
                    <a:pt x="2237911" y="2033011"/>
                    <a:pt x="2204289" y="1951409"/>
                    <a:pt x="2233882" y="1880342"/>
                  </a:cubicBezTo>
                  <a:cubicBezTo>
                    <a:pt x="2256076" y="1827042"/>
                    <a:pt x="2307526" y="1794805"/>
                    <a:pt x="2361845" y="1794502"/>
                  </a:cubicBezTo>
                  <a:close/>
                  <a:moveTo>
                    <a:pt x="2712774" y="1788093"/>
                  </a:moveTo>
                  <a:cubicBezTo>
                    <a:pt x="2730708" y="1785596"/>
                    <a:pt x="2749427" y="1786574"/>
                    <a:pt x="2768017" y="1791555"/>
                  </a:cubicBezTo>
                  <a:cubicBezTo>
                    <a:pt x="2842376" y="1811479"/>
                    <a:pt x="2886504" y="1887912"/>
                    <a:pt x="2866580" y="1962271"/>
                  </a:cubicBezTo>
                  <a:cubicBezTo>
                    <a:pt x="2846655" y="2036630"/>
                    <a:pt x="2770223" y="2080758"/>
                    <a:pt x="2695864" y="2060834"/>
                  </a:cubicBezTo>
                  <a:cubicBezTo>
                    <a:pt x="2621505" y="2040909"/>
                    <a:pt x="2577376" y="1964476"/>
                    <a:pt x="2597301" y="1890118"/>
                  </a:cubicBezTo>
                  <a:cubicBezTo>
                    <a:pt x="2612244" y="1834348"/>
                    <a:pt x="2658973" y="1795584"/>
                    <a:pt x="2712774" y="1788093"/>
                  </a:cubicBezTo>
                  <a:close/>
                  <a:moveTo>
                    <a:pt x="523513" y="1788092"/>
                  </a:moveTo>
                  <a:cubicBezTo>
                    <a:pt x="577314" y="1795583"/>
                    <a:pt x="624043" y="1834347"/>
                    <a:pt x="638986" y="1890117"/>
                  </a:cubicBezTo>
                  <a:cubicBezTo>
                    <a:pt x="658911" y="1964475"/>
                    <a:pt x="614782" y="2040908"/>
                    <a:pt x="540423" y="2060833"/>
                  </a:cubicBezTo>
                  <a:cubicBezTo>
                    <a:pt x="466065" y="2080757"/>
                    <a:pt x="389632" y="2036629"/>
                    <a:pt x="369707" y="1962270"/>
                  </a:cubicBezTo>
                  <a:cubicBezTo>
                    <a:pt x="349783" y="1887911"/>
                    <a:pt x="393911" y="1811478"/>
                    <a:pt x="468270" y="1791554"/>
                  </a:cubicBezTo>
                  <a:cubicBezTo>
                    <a:pt x="486860" y="1786573"/>
                    <a:pt x="505579" y="1785595"/>
                    <a:pt x="523513" y="1788092"/>
                  </a:cubicBezTo>
                  <a:close/>
                  <a:moveTo>
                    <a:pt x="872618" y="1786333"/>
                  </a:moveTo>
                  <a:cubicBezTo>
                    <a:pt x="926930" y="1787232"/>
                    <a:pt x="978023" y="1820032"/>
                    <a:pt x="999631" y="1873572"/>
                  </a:cubicBezTo>
                  <a:cubicBezTo>
                    <a:pt x="1028443" y="1944959"/>
                    <a:pt x="993928" y="2026187"/>
                    <a:pt x="922541" y="2054999"/>
                  </a:cubicBezTo>
                  <a:cubicBezTo>
                    <a:pt x="851154" y="2083810"/>
                    <a:pt x="769926" y="2049295"/>
                    <a:pt x="741114" y="1977908"/>
                  </a:cubicBezTo>
                  <a:cubicBezTo>
                    <a:pt x="712303" y="1906521"/>
                    <a:pt x="746818" y="1825293"/>
                    <a:pt x="818205" y="1796481"/>
                  </a:cubicBezTo>
                  <a:cubicBezTo>
                    <a:pt x="836052" y="1789279"/>
                    <a:pt x="854514" y="1786034"/>
                    <a:pt x="872618" y="1786333"/>
                  </a:cubicBezTo>
                  <a:close/>
                  <a:moveTo>
                    <a:pt x="2771230" y="1488366"/>
                  </a:moveTo>
                  <a:cubicBezTo>
                    <a:pt x="2848212" y="1488366"/>
                    <a:pt x="2910619" y="1550773"/>
                    <a:pt x="2910619" y="1627755"/>
                  </a:cubicBezTo>
                  <a:cubicBezTo>
                    <a:pt x="2910619" y="1704737"/>
                    <a:pt x="2848212" y="1767144"/>
                    <a:pt x="2771230" y="1767144"/>
                  </a:cubicBezTo>
                  <a:cubicBezTo>
                    <a:pt x="2694248" y="1767144"/>
                    <a:pt x="2631841" y="1704737"/>
                    <a:pt x="2631841" y="1627755"/>
                  </a:cubicBezTo>
                  <a:cubicBezTo>
                    <a:pt x="2631841" y="1550773"/>
                    <a:pt x="2694248" y="1488366"/>
                    <a:pt x="2771230" y="1488366"/>
                  </a:cubicBezTo>
                  <a:close/>
                  <a:moveTo>
                    <a:pt x="465058" y="1488366"/>
                  </a:moveTo>
                  <a:cubicBezTo>
                    <a:pt x="542040" y="1488366"/>
                    <a:pt x="604447" y="1550773"/>
                    <a:pt x="604447" y="1627755"/>
                  </a:cubicBezTo>
                  <a:cubicBezTo>
                    <a:pt x="604447" y="1704737"/>
                    <a:pt x="542040" y="1767144"/>
                    <a:pt x="465058" y="1767144"/>
                  </a:cubicBezTo>
                  <a:cubicBezTo>
                    <a:pt x="388076" y="1767144"/>
                    <a:pt x="325669" y="1704737"/>
                    <a:pt x="325669" y="1627755"/>
                  </a:cubicBezTo>
                  <a:cubicBezTo>
                    <a:pt x="325669" y="1550773"/>
                    <a:pt x="388076" y="1488366"/>
                    <a:pt x="465058" y="1488366"/>
                  </a:cubicBezTo>
                  <a:close/>
                  <a:moveTo>
                    <a:pt x="3108501" y="1484556"/>
                  </a:moveTo>
                  <a:cubicBezTo>
                    <a:pt x="3185483" y="1484556"/>
                    <a:pt x="3247890" y="1546963"/>
                    <a:pt x="3247890" y="1623945"/>
                  </a:cubicBezTo>
                  <a:cubicBezTo>
                    <a:pt x="3247890" y="1700927"/>
                    <a:pt x="3185483" y="1763334"/>
                    <a:pt x="3108501" y="1763334"/>
                  </a:cubicBezTo>
                  <a:cubicBezTo>
                    <a:pt x="3031519" y="1763334"/>
                    <a:pt x="2969112" y="1700927"/>
                    <a:pt x="2969112" y="1623945"/>
                  </a:cubicBezTo>
                  <a:cubicBezTo>
                    <a:pt x="2969112" y="1546963"/>
                    <a:pt x="3031519" y="1484556"/>
                    <a:pt x="3108501" y="1484556"/>
                  </a:cubicBezTo>
                  <a:close/>
                  <a:moveTo>
                    <a:pt x="2424520" y="1484556"/>
                  </a:moveTo>
                  <a:cubicBezTo>
                    <a:pt x="2501502" y="1484556"/>
                    <a:pt x="2563909" y="1546963"/>
                    <a:pt x="2563909" y="1623945"/>
                  </a:cubicBezTo>
                  <a:cubicBezTo>
                    <a:pt x="2563909" y="1700927"/>
                    <a:pt x="2501502" y="1763334"/>
                    <a:pt x="2424520" y="1763334"/>
                  </a:cubicBezTo>
                  <a:cubicBezTo>
                    <a:pt x="2347538" y="1763334"/>
                    <a:pt x="2285131" y="1700927"/>
                    <a:pt x="2285131" y="1623945"/>
                  </a:cubicBezTo>
                  <a:cubicBezTo>
                    <a:pt x="2285131" y="1546963"/>
                    <a:pt x="2347538" y="1484556"/>
                    <a:pt x="2424520" y="1484556"/>
                  </a:cubicBezTo>
                  <a:close/>
                  <a:moveTo>
                    <a:pt x="2066380" y="1484556"/>
                  </a:moveTo>
                  <a:cubicBezTo>
                    <a:pt x="2143362" y="1484556"/>
                    <a:pt x="2205769" y="1546963"/>
                    <a:pt x="2205769" y="1623945"/>
                  </a:cubicBezTo>
                  <a:cubicBezTo>
                    <a:pt x="2205769" y="1700927"/>
                    <a:pt x="2143362" y="1763334"/>
                    <a:pt x="2066380" y="1763334"/>
                  </a:cubicBezTo>
                  <a:cubicBezTo>
                    <a:pt x="1989398" y="1763334"/>
                    <a:pt x="1926991" y="1700927"/>
                    <a:pt x="1926991" y="1623945"/>
                  </a:cubicBezTo>
                  <a:cubicBezTo>
                    <a:pt x="1926991" y="1546963"/>
                    <a:pt x="1989398" y="1484556"/>
                    <a:pt x="2066380" y="1484556"/>
                  </a:cubicBezTo>
                  <a:close/>
                  <a:moveTo>
                    <a:pt x="1618144" y="1484556"/>
                  </a:moveTo>
                  <a:cubicBezTo>
                    <a:pt x="1695126" y="1484556"/>
                    <a:pt x="1757533" y="1546963"/>
                    <a:pt x="1757533" y="1623945"/>
                  </a:cubicBezTo>
                  <a:cubicBezTo>
                    <a:pt x="1757533" y="1700927"/>
                    <a:pt x="1695126" y="1763334"/>
                    <a:pt x="1618144" y="1763334"/>
                  </a:cubicBezTo>
                  <a:cubicBezTo>
                    <a:pt x="1541162" y="1763334"/>
                    <a:pt x="1478755" y="1700927"/>
                    <a:pt x="1478755" y="1623945"/>
                  </a:cubicBezTo>
                  <a:cubicBezTo>
                    <a:pt x="1478755" y="1546963"/>
                    <a:pt x="1541162" y="1484556"/>
                    <a:pt x="1618144" y="1484556"/>
                  </a:cubicBezTo>
                  <a:close/>
                  <a:moveTo>
                    <a:pt x="1169908" y="1484556"/>
                  </a:moveTo>
                  <a:cubicBezTo>
                    <a:pt x="1246890" y="1484556"/>
                    <a:pt x="1309297" y="1546963"/>
                    <a:pt x="1309297" y="1623945"/>
                  </a:cubicBezTo>
                  <a:cubicBezTo>
                    <a:pt x="1309297" y="1700927"/>
                    <a:pt x="1246890" y="1763334"/>
                    <a:pt x="1169908" y="1763334"/>
                  </a:cubicBezTo>
                  <a:cubicBezTo>
                    <a:pt x="1092926" y="1763334"/>
                    <a:pt x="1030519" y="1700927"/>
                    <a:pt x="1030519" y="1623945"/>
                  </a:cubicBezTo>
                  <a:cubicBezTo>
                    <a:pt x="1030519" y="1546963"/>
                    <a:pt x="1092926" y="1484556"/>
                    <a:pt x="1169908" y="1484556"/>
                  </a:cubicBezTo>
                  <a:close/>
                  <a:moveTo>
                    <a:pt x="811768" y="1484556"/>
                  </a:moveTo>
                  <a:cubicBezTo>
                    <a:pt x="888750" y="1484556"/>
                    <a:pt x="951157" y="1546963"/>
                    <a:pt x="951157" y="1623945"/>
                  </a:cubicBezTo>
                  <a:cubicBezTo>
                    <a:pt x="951157" y="1700927"/>
                    <a:pt x="888750" y="1763334"/>
                    <a:pt x="811768" y="1763334"/>
                  </a:cubicBezTo>
                  <a:cubicBezTo>
                    <a:pt x="734786" y="1763334"/>
                    <a:pt x="672379" y="1700927"/>
                    <a:pt x="672379" y="1623945"/>
                  </a:cubicBezTo>
                  <a:cubicBezTo>
                    <a:pt x="672379" y="1546963"/>
                    <a:pt x="734786" y="1484556"/>
                    <a:pt x="811768" y="1484556"/>
                  </a:cubicBezTo>
                  <a:close/>
                  <a:moveTo>
                    <a:pt x="139389" y="1484556"/>
                  </a:moveTo>
                  <a:cubicBezTo>
                    <a:pt x="216371" y="1484556"/>
                    <a:pt x="278778" y="1546963"/>
                    <a:pt x="278778" y="1623945"/>
                  </a:cubicBezTo>
                  <a:cubicBezTo>
                    <a:pt x="278778" y="1700927"/>
                    <a:pt x="216371" y="1763334"/>
                    <a:pt x="139389" y="1763334"/>
                  </a:cubicBezTo>
                  <a:cubicBezTo>
                    <a:pt x="62407" y="1763334"/>
                    <a:pt x="0" y="1700927"/>
                    <a:pt x="0" y="1623945"/>
                  </a:cubicBezTo>
                  <a:cubicBezTo>
                    <a:pt x="0" y="1546963"/>
                    <a:pt x="62407" y="1484556"/>
                    <a:pt x="139389" y="1484556"/>
                  </a:cubicBezTo>
                  <a:close/>
                  <a:moveTo>
                    <a:pt x="485182" y="1191211"/>
                  </a:moveTo>
                  <a:cubicBezTo>
                    <a:pt x="503115" y="1188714"/>
                    <a:pt x="521835" y="1189692"/>
                    <a:pt x="540424" y="1194673"/>
                  </a:cubicBezTo>
                  <a:cubicBezTo>
                    <a:pt x="614783" y="1214597"/>
                    <a:pt x="658912" y="1291030"/>
                    <a:pt x="638987" y="1365389"/>
                  </a:cubicBezTo>
                  <a:cubicBezTo>
                    <a:pt x="619063" y="1439748"/>
                    <a:pt x="542630" y="1483876"/>
                    <a:pt x="468271" y="1463952"/>
                  </a:cubicBezTo>
                  <a:cubicBezTo>
                    <a:pt x="393912" y="1444027"/>
                    <a:pt x="349784" y="1367594"/>
                    <a:pt x="369708" y="1293236"/>
                  </a:cubicBezTo>
                  <a:cubicBezTo>
                    <a:pt x="384652" y="1237466"/>
                    <a:pt x="431381" y="1198702"/>
                    <a:pt x="485182" y="1191211"/>
                  </a:cubicBezTo>
                  <a:close/>
                  <a:moveTo>
                    <a:pt x="2751105" y="1191210"/>
                  </a:moveTo>
                  <a:cubicBezTo>
                    <a:pt x="2804906" y="1198701"/>
                    <a:pt x="2851635" y="1237465"/>
                    <a:pt x="2866579" y="1293235"/>
                  </a:cubicBezTo>
                  <a:cubicBezTo>
                    <a:pt x="2886503" y="1367593"/>
                    <a:pt x="2842375" y="1444026"/>
                    <a:pt x="2768016" y="1463951"/>
                  </a:cubicBezTo>
                  <a:cubicBezTo>
                    <a:pt x="2693657" y="1483875"/>
                    <a:pt x="2617224" y="1439747"/>
                    <a:pt x="2597300" y="1365388"/>
                  </a:cubicBezTo>
                  <a:cubicBezTo>
                    <a:pt x="2577375" y="1291029"/>
                    <a:pt x="2621504" y="1214596"/>
                    <a:pt x="2695863" y="1194672"/>
                  </a:cubicBezTo>
                  <a:cubicBezTo>
                    <a:pt x="2714452" y="1189691"/>
                    <a:pt x="2733172" y="1188713"/>
                    <a:pt x="2751105" y="1191210"/>
                  </a:cubicBezTo>
                  <a:close/>
                  <a:moveTo>
                    <a:pt x="2368160" y="1182743"/>
                  </a:moveTo>
                  <a:cubicBezTo>
                    <a:pt x="2422473" y="1183642"/>
                    <a:pt x="2473565" y="1216442"/>
                    <a:pt x="2495174" y="1269982"/>
                  </a:cubicBezTo>
                  <a:cubicBezTo>
                    <a:pt x="2523985" y="1341369"/>
                    <a:pt x="2489470" y="1422597"/>
                    <a:pt x="2418083" y="1451409"/>
                  </a:cubicBezTo>
                  <a:cubicBezTo>
                    <a:pt x="2346696" y="1480220"/>
                    <a:pt x="2265468" y="1445705"/>
                    <a:pt x="2236657" y="1374318"/>
                  </a:cubicBezTo>
                  <a:cubicBezTo>
                    <a:pt x="2207845" y="1302931"/>
                    <a:pt x="2242360" y="1221703"/>
                    <a:pt x="2313747" y="1192891"/>
                  </a:cubicBezTo>
                  <a:cubicBezTo>
                    <a:pt x="2331594" y="1185689"/>
                    <a:pt x="2350056" y="1182444"/>
                    <a:pt x="2368160" y="1182743"/>
                  </a:cubicBezTo>
                  <a:close/>
                  <a:moveTo>
                    <a:pt x="873012" y="1174542"/>
                  </a:moveTo>
                  <a:cubicBezTo>
                    <a:pt x="891119" y="1174441"/>
                    <a:pt x="909544" y="1177888"/>
                    <a:pt x="927310" y="1185287"/>
                  </a:cubicBezTo>
                  <a:cubicBezTo>
                    <a:pt x="998377" y="1214879"/>
                    <a:pt x="1031999" y="1296481"/>
                    <a:pt x="1002406" y="1367548"/>
                  </a:cubicBezTo>
                  <a:cubicBezTo>
                    <a:pt x="972814" y="1438615"/>
                    <a:pt x="891212" y="1472236"/>
                    <a:pt x="820145" y="1442644"/>
                  </a:cubicBezTo>
                  <a:cubicBezTo>
                    <a:pt x="749078" y="1413051"/>
                    <a:pt x="715457" y="1331449"/>
                    <a:pt x="745049" y="1260382"/>
                  </a:cubicBezTo>
                  <a:cubicBezTo>
                    <a:pt x="767244" y="1207082"/>
                    <a:pt x="818693" y="1174845"/>
                    <a:pt x="873012" y="1174542"/>
                  </a:cubicBezTo>
                  <a:close/>
                  <a:moveTo>
                    <a:pt x="1935095" y="1167605"/>
                  </a:moveTo>
                  <a:cubicBezTo>
                    <a:pt x="1970768" y="1167605"/>
                    <a:pt x="2006441" y="1181214"/>
                    <a:pt x="2033658" y="1208431"/>
                  </a:cubicBezTo>
                  <a:cubicBezTo>
                    <a:pt x="2088093" y="1262866"/>
                    <a:pt x="2088093" y="1351123"/>
                    <a:pt x="2033658" y="1405557"/>
                  </a:cubicBezTo>
                  <a:cubicBezTo>
                    <a:pt x="1979224" y="1459992"/>
                    <a:pt x="1890967" y="1459992"/>
                    <a:pt x="1836532" y="1405557"/>
                  </a:cubicBezTo>
                  <a:cubicBezTo>
                    <a:pt x="1782098" y="1351123"/>
                    <a:pt x="1782098" y="1262866"/>
                    <a:pt x="1836532" y="1208431"/>
                  </a:cubicBezTo>
                  <a:cubicBezTo>
                    <a:pt x="1863750" y="1181214"/>
                    <a:pt x="1899422" y="1167605"/>
                    <a:pt x="1935095" y="1167605"/>
                  </a:cubicBezTo>
                  <a:close/>
                  <a:moveTo>
                    <a:pt x="1301193" y="1167605"/>
                  </a:moveTo>
                  <a:cubicBezTo>
                    <a:pt x="1336866" y="1167605"/>
                    <a:pt x="1372539" y="1181214"/>
                    <a:pt x="1399756" y="1208431"/>
                  </a:cubicBezTo>
                  <a:cubicBezTo>
                    <a:pt x="1454190" y="1262866"/>
                    <a:pt x="1454190" y="1351123"/>
                    <a:pt x="1399756" y="1405557"/>
                  </a:cubicBezTo>
                  <a:cubicBezTo>
                    <a:pt x="1345321" y="1459992"/>
                    <a:pt x="1257064" y="1459992"/>
                    <a:pt x="1202630" y="1405557"/>
                  </a:cubicBezTo>
                  <a:cubicBezTo>
                    <a:pt x="1148195" y="1351123"/>
                    <a:pt x="1148195" y="1262866"/>
                    <a:pt x="1202630" y="1208431"/>
                  </a:cubicBezTo>
                  <a:cubicBezTo>
                    <a:pt x="1229847" y="1181214"/>
                    <a:pt x="1265520" y="1167605"/>
                    <a:pt x="1301193" y="1167605"/>
                  </a:cubicBezTo>
                  <a:close/>
                  <a:moveTo>
                    <a:pt x="176510" y="1102364"/>
                  </a:moveTo>
                  <a:cubicBezTo>
                    <a:pt x="194443" y="1099867"/>
                    <a:pt x="213163" y="1100845"/>
                    <a:pt x="231752" y="1105826"/>
                  </a:cubicBezTo>
                  <a:cubicBezTo>
                    <a:pt x="306111" y="1125750"/>
                    <a:pt x="350240" y="1202183"/>
                    <a:pt x="330315" y="1276542"/>
                  </a:cubicBezTo>
                  <a:cubicBezTo>
                    <a:pt x="310391" y="1350901"/>
                    <a:pt x="233958" y="1395029"/>
                    <a:pt x="159599" y="1375105"/>
                  </a:cubicBezTo>
                  <a:cubicBezTo>
                    <a:pt x="85240" y="1355180"/>
                    <a:pt x="41112" y="1278747"/>
                    <a:pt x="61036" y="1204389"/>
                  </a:cubicBezTo>
                  <a:cubicBezTo>
                    <a:pt x="75980" y="1148619"/>
                    <a:pt x="122709" y="1109855"/>
                    <a:pt x="176510" y="1102364"/>
                  </a:cubicBezTo>
                  <a:close/>
                  <a:moveTo>
                    <a:pt x="3068769" y="1100163"/>
                  </a:moveTo>
                  <a:cubicBezTo>
                    <a:pt x="3122570" y="1107654"/>
                    <a:pt x="3169299" y="1146418"/>
                    <a:pt x="3184243" y="1202188"/>
                  </a:cubicBezTo>
                  <a:cubicBezTo>
                    <a:pt x="3204167" y="1276546"/>
                    <a:pt x="3160039" y="1352979"/>
                    <a:pt x="3085680" y="1372904"/>
                  </a:cubicBezTo>
                  <a:cubicBezTo>
                    <a:pt x="3011321" y="1392828"/>
                    <a:pt x="2934888" y="1348700"/>
                    <a:pt x="2914964" y="1274341"/>
                  </a:cubicBezTo>
                  <a:cubicBezTo>
                    <a:pt x="2895039" y="1199982"/>
                    <a:pt x="2939168" y="1123549"/>
                    <a:pt x="3013527" y="1103625"/>
                  </a:cubicBezTo>
                  <a:cubicBezTo>
                    <a:pt x="3032116" y="1098644"/>
                    <a:pt x="3050836" y="1097666"/>
                    <a:pt x="3068769" y="1100163"/>
                  </a:cubicBezTo>
                  <a:close/>
                  <a:moveTo>
                    <a:pt x="1618144" y="1036320"/>
                  </a:moveTo>
                  <a:cubicBezTo>
                    <a:pt x="1695126" y="1036320"/>
                    <a:pt x="1757533" y="1098727"/>
                    <a:pt x="1757533" y="1175709"/>
                  </a:cubicBezTo>
                  <a:cubicBezTo>
                    <a:pt x="1757533" y="1252691"/>
                    <a:pt x="1695126" y="1315098"/>
                    <a:pt x="1618144" y="1315098"/>
                  </a:cubicBezTo>
                  <a:cubicBezTo>
                    <a:pt x="1541162" y="1315098"/>
                    <a:pt x="1478755" y="1252691"/>
                    <a:pt x="1478755" y="1175709"/>
                  </a:cubicBezTo>
                  <a:cubicBezTo>
                    <a:pt x="1478755" y="1098727"/>
                    <a:pt x="1541162" y="1036320"/>
                    <a:pt x="1618144" y="1036320"/>
                  </a:cubicBezTo>
                  <a:close/>
                  <a:moveTo>
                    <a:pt x="2188338" y="914362"/>
                  </a:moveTo>
                  <a:cubicBezTo>
                    <a:pt x="2224011" y="914362"/>
                    <a:pt x="2259684" y="927971"/>
                    <a:pt x="2286901" y="955188"/>
                  </a:cubicBezTo>
                  <a:cubicBezTo>
                    <a:pt x="2341336" y="1009623"/>
                    <a:pt x="2341336" y="1097880"/>
                    <a:pt x="2286901" y="1152314"/>
                  </a:cubicBezTo>
                  <a:cubicBezTo>
                    <a:pt x="2232467" y="1206749"/>
                    <a:pt x="2144210" y="1206749"/>
                    <a:pt x="2089775" y="1152314"/>
                  </a:cubicBezTo>
                  <a:cubicBezTo>
                    <a:pt x="2035341" y="1097880"/>
                    <a:pt x="2035341" y="1009623"/>
                    <a:pt x="2089775" y="955188"/>
                  </a:cubicBezTo>
                  <a:cubicBezTo>
                    <a:pt x="2116993" y="927971"/>
                    <a:pt x="2152665" y="914362"/>
                    <a:pt x="2188338" y="914362"/>
                  </a:cubicBezTo>
                  <a:close/>
                  <a:moveTo>
                    <a:pt x="1047950" y="914362"/>
                  </a:moveTo>
                  <a:cubicBezTo>
                    <a:pt x="1083623" y="914362"/>
                    <a:pt x="1119296" y="927971"/>
                    <a:pt x="1146513" y="955188"/>
                  </a:cubicBezTo>
                  <a:cubicBezTo>
                    <a:pt x="1200947" y="1009623"/>
                    <a:pt x="1200947" y="1097880"/>
                    <a:pt x="1146513" y="1152314"/>
                  </a:cubicBezTo>
                  <a:cubicBezTo>
                    <a:pt x="1092078" y="1206749"/>
                    <a:pt x="1003821" y="1206749"/>
                    <a:pt x="949387" y="1152314"/>
                  </a:cubicBezTo>
                  <a:cubicBezTo>
                    <a:pt x="894952" y="1097880"/>
                    <a:pt x="894952" y="1009623"/>
                    <a:pt x="949387" y="955188"/>
                  </a:cubicBezTo>
                  <a:cubicBezTo>
                    <a:pt x="976604" y="927971"/>
                    <a:pt x="1012277" y="914362"/>
                    <a:pt x="1047950" y="914362"/>
                  </a:cubicBezTo>
                  <a:close/>
                  <a:moveTo>
                    <a:pt x="636771" y="912854"/>
                  </a:moveTo>
                  <a:cubicBezTo>
                    <a:pt x="654740" y="915084"/>
                    <a:pt x="672568" y="920873"/>
                    <a:pt x="689235" y="930496"/>
                  </a:cubicBezTo>
                  <a:cubicBezTo>
                    <a:pt x="755904" y="968987"/>
                    <a:pt x="778746" y="1054236"/>
                    <a:pt x="740255" y="1120905"/>
                  </a:cubicBezTo>
                  <a:cubicBezTo>
                    <a:pt x="701764" y="1187573"/>
                    <a:pt x="616515" y="1210416"/>
                    <a:pt x="549846" y="1171925"/>
                  </a:cubicBezTo>
                  <a:cubicBezTo>
                    <a:pt x="483178" y="1133434"/>
                    <a:pt x="460335" y="1048184"/>
                    <a:pt x="498826" y="981516"/>
                  </a:cubicBezTo>
                  <a:cubicBezTo>
                    <a:pt x="527695" y="931514"/>
                    <a:pt x="582865" y="906165"/>
                    <a:pt x="636771" y="912854"/>
                  </a:cubicBezTo>
                  <a:close/>
                  <a:moveTo>
                    <a:pt x="2598504" y="912853"/>
                  </a:moveTo>
                  <a:cubicBezTo>
                    <a:pt x="2652411" y="906164"/>
                    <a:pt x="2707581" y="931513"/>
                    <a:pt x="2736449" y="981515"/>
                  </a:cubicBezTo>
                  <a:cubicBezTo>
                    <a:pt x="2774940" y="1048183"/>
                    <a:pt x="2752097" y="1133433"/>
                    <a:pt x="2685429" y="1171924"/>
                  </a:cubicBezTo>
                  <a:cubicBezTo>
                    <a:pt x="2618760" y="1210415"/>
                    <a:pt x="2533511" y="1187572"/>
                    <a:pt x="2495020" y="1120904"/>
                  </a:cubicBezTo>
                  <a:cubicBezTo>
                    <a:pt x="2456529" y="1054235"/>
                    <a:pt x="2479371" y="968986"/>
                    <a:pt x="2546040" y="930495"/>
                  </a:cubicBezTo>
                  <a:cubicBezTo>
                    <a:pt x="2562707" y="920872"/>
                    <a:pt x="2580535" y="915083"/>
                    <a:pt x="2598504" y="912853"/>
                  </a:cubicBezTo>
                  <a:close/>
                  <a:moveTo>
                    <a:pt x="352222" y="744761"/>
                  </a:moveTo>
                  <a:cubicBezTo>
                    <a:pt x="370191" y="746991"/>
                    <a:pt x="388019" y="752780"/>
                    <a:pt x="404686" y="762403"/>
                  </a:cubicBezTo>
                  <a:cubicBezTo>
                    <a:pt x="471355" y="800894"/>
                    <a:pt x="494197" y="886143"/>
                    <a:pt x="455706" y="952812"/>
                  </a:cubicBezTo>
                  <a:cubicBezTo>
                    <a:pt x="417215" y="1019480"/>
                    <a:pt x="331966" y="1042323"/>
                    <a:pt x="265297" y="1003832"/>
                  </a:cubicBezTo>
                  <a:cubicBezTo>
                    <a:pt x="198629" y="965341"/>
                    <a:pt x="175786" y="880091"/>
                    <a:pt x="214277" y="813423"/>
                  </a:cubicBezTo>
                  <a:cubicBezTo>
                    <a:pt x="243146" y="763422"/>
                    <a:pt x="298316" y="738072"/>
                    <a:pt x="352222" y="744761"/>
                  </a:cubicBezTo>
                  <a:close/>
                  <a:moveTo>
                    <a:pt x="2892477" y="742560"/>
                  </a:moveTo>
                  <a:cubicBezTo>
                    <a:pt x="2946384" y="735871"/>
                    <a:pt x="3001553" y="761220"/>
                    <a:pt x="3030422" y="811222"/>
                  </a:cubicBezTo>
                  <a:cubicBezTo>
                    <a:pt x="3068913" y="877890"/>
                    <a:pt x="3046070" y="963140"/>
                    <a:pt x="2979402" y="1001631"/>
                  </a:cubicBezTo>
                  <a:cubicBezTo>
                    <a:pt x="2912733" y="1040122"/>
                    <a:pt x="2827484" y="1017279"/>
                    <a:pt x="2788993" y="950611"/>
                  </a:cubicBezTo>
                  <a:cubicBezTo>
                    <a:pt x="2750502" y="883942"/>
                    <a:pt x="2773344" y="798693"/>
                    <a:pt x="2840013" y="760202"/>
                  </a:cubicBezTo>
                  <a:cubicBezTo>
                    <a:pt x="2856680" y="750579"/>
                    <a:pt x="2874508" y="744790"/>
                    <a:pt x="2892477" y="742560"/>
                  </a:cubicBezTo>
                  <a:close/>
                  <a:moveTo>
                    <a:pt x="1927409" y="740106"/>
                  </a:moveTo>
                  <a:cubicBezTo>
                    <a:pt x="1945515" y="740005"/>
                    <a:pt x="1963940" y="743452"/>
                    <a:pt x="1981707" y="750851"/>
                  </a:cubicBezTo>
                  <a:cubicBezTo>
                    <a:pt x="2052774" y="780443"/>
                    <a:pt x="2086396" y="862045"/>
                    <a:pt x="2056803" y="933112"/>
                  </a:cubicBezTo>
                  <a:cubicBezTo>
                    <a:pt x="2027210" y="1004179"/>
                    <a:pt x="1945608" y="1037800"/>
                    <a:pt x="1874542" y="1008208"/>
                  </a:cubicBezTo>
                  <a:cubicBezTo>
                    <a:pt x="1803475" y="978615"/>
                    <a:pt x="1769853" y="897013"/>
                    <a:pt x="1799446" y="825946"/>
                  </a:cubicBezTo>
                  <a:cubicBezTo>
                    <a:pt x="1821640" y="772646"/>
                    <a:pt x="1873090" y="740409"/>
                    <a:pt x="1927409" y="740106"/>
                  </a:cubicBezTo>
                  <a:close/>
                  <a:moveTo>
                    <a:pt x="1318594" y="736767"/>
                  </a:moveTo>
                  <a:cubicBezTo>
                    <a:pt x="1372906" y="737666"/>
                    <a:pt x="1423999" y="770466"/>
                    <a:pt x="1445607" y="824006"/>
                  </a:cubicBezTo>
                  <a:cubicBezTo>
                    <a:pt x="1474419" y="895393"/>
                    <a:pt x="1439904" y="976621"/>
                    <a:pt x="1368517" y="1005433"/>
                  </a:cubicBezTo>
                  <a:cubicBezTo>
                    <a:pt x="1297129" y="1034244"/>
                    <a:pt x="1215901" y="999729"/>
                    <a:pt x="1187090" y="928342"/>
                  </a:cubicBezTo>
                  <a:cubicBezTo>
                    <a:pt x="1158279" y="856955"/>
                    <a:pt x="1192794" y="775727"/>
                    <a:pt x="1264181" y="746915"/>
                  </a:cubicBezTo>
                  <a:cubicBezTo>
                    <a:pt x="1282028" y="739713"/>
                    <a:pt x="1300490" y="736468"/>
                    <a:pt x="1318594" y="736767"/>
                  </a:cubicBezTo>
                  <a:close/>
                  <a:moveTo>
                    <a:pt x="1618144" y="678180"/>
                  </a:moveTo>
                  <a:cubicBezTo>
                    <a:pt x="1695126" y="678180"/>
                    <a:pt x="1757533" y="740587"/>
                    <a:pt x="1757533" y="817569"/>
                  </a:cubicBezTo>
                  <a:cubicBezTo>
                    <a:pt x="1757533" y="894551"/>
                    <a:pt x="1695126" y="956958"/>
                    <a:pt x="1618144" y="956958"/>
                  </a:cubicBezTo>
                  <a:cubicBezTo>
                    <a:pt x="1541162" y="956958"/>
                    <a:pt x="1478755" y="894551"/>
                    <a:pt x="1478755" y="817569"/>
                  </a:cubicBezTo>
                  <a:cubicBezTo>
                    <a:pt x="1478755" y="740587"/>
                    <a:pt x="1541162" y="678180"/>
                    <a:pt x="1618144" y="678180"/>
                  </a:cubicBezTo>
                  <a:close/>
                  <a:moveTo>
                    <a:pt x="2433499" y="673011"/>
                  </a:moveTo>
                  <a:cubicBezTo>
                    <a:pt x="2469172" y="673011"/>
                    <a:pt x="2504845" y="686620"/>
                    <a:pt x="2532062" y="713837"/>
                  </a:cubicBezTo>
                  <a:cubicBezTo>
                    <a:pt x="2586497" y="768272"/>
                    <a:pt x="2586497" y="856529"/>
                    <a:pt x="2532062" y="910963"/>
                  </a:cubicBezTo>
                  <a:cubicBezTo>
                    <a:pt x="2477628" y="965398"/>
                    <a:pt x="2389371" y="965398"/>
                    <a:pt x="2334936" y="910963"/>
                  </a:cubicBezTo>
                  <a:cubicBezTo>
                    <a:pt x="2280502" y="856529"/>
                    <a:pt x="2280502" y="768272"/>
                    <a:pt x="2334936" y="713837"/>
                  </a:cubicBezTo>
                  <a:cubicBezTo>
                    <a:pt x="2362154" y="686620"/>
                    <a:pt x="2397826" y="673011"/>
                    <a:pt x="2433499" y="673011"/>
                  </a:cubicBezTo>
                  <a:close/>
                  <a:moveTo>
                    <a:pt x="802789" y="673011"/>
                  </a:moveTo>
                  <a:cubicBezTo>
                    <a:pt x="838462" y="673011"/>
                    <a:pt x="874135" y="686620"/>
                    <a:pt x="901352" y="713837"/>
                  </a:cubicBezTo>
                  <a:cubicBezTo>
                    <a:pt x="955786" y="768272"/>
                    <a:pt x="955786" y="856529"/>
                    <a:pt x="901352" y="910963"/>
                  </a:cubicBezTo>
                  <a:cubicBezTo>
                    <a:pt x="846917" y="965398"/>
                    <a:pt x="758660" y="965398"/>
                    <a:pt x="704226" y="910963"/>
                  </a:cubicBezTo>
                  <a:cubicBezTo>
                    <a:pt x="649791" y="856529"/>
                    <a:pt x="649791" y="768272"/>
                    <a:pt x="704226" y="713837"/>
                  </a:cubicBezTo>
                  <a:cubicBezTo>
                    <a:pt x="731443" y="686620"/>
                    <a:pt x="767116" y="673011"/>
                    <a:pt x="802789" y="673011"/>
                  </a:cubicBezTo>
                  <a:close/>
                  <a:moveTo>
                    <a:pt x="2211916" y="490795"/>
                  </a:moveTo>
                  <a:cubicBezTo>
                    <a:pt x="2229885" y="493025"/>
                    <a:pt x="2247714" y="498814"/>
                    <a:pt x="2264381" y="508437"/>
                  </a:cubicBezTo>
                  <a:cubicBezTo>
                    <a:pt x="2331049" y="546928"/>
                    <a:pt x="2353892" y="632177"/>
                    <a:pt x="2315401" y="698846"/>
                  </a:cubicBezTo>
                  <a:cubicBezTo>
                    <a:pt x="2276910" y="765514"/>
                    <a:pt x="2191660" y="788357"/>
                    <a:pt x="2124992" y="749866"/>
                  </a:cubicBezTo>
                  <a:cubicBezTo>
                    <a:pt x="2058323" y="711375"/>
                    <a:pt x="2035481" y="626125"/>
                    <a:pt x="2073972" y="559457"/>
                  </a:cubicBezTo>
                  <a:cubicBezTo>
                    <a:pt x="2102840" y="509455"/>
                    <a:pt x="2158010" y="484106"/>
                    <a:pt x="2211916" y="490795"/>
                  </a:cubicBezTo>
                  <a:close/>
                  <a:moveTo>
                    <a:pt x="1023359" y="490794"/>
                  </a:moveTo>
                  <a:cubicBezTo>
                    <a:pt x="1077265" y="484105"/>
                    <a:pt x="1132435" y="509454"/>
                    <a:pt x="1161303" y="559456"/>
                  </a:cubicBezTo>
                  <a:cubicBezTo>
                    <a:pt x="1199794" y="626124"/>
                    <a:pt x="1176952" y="711374"/>
                    <a:pt x="1110283" y="749865"/>
                  </a:cubicBezTo>
                  <a:cubicBezTo>
                    <a:pt x="1043615" y="788356"/>
                    <a:pt x="958365" y="765513"/>
                    <a:pt x="919874" y="698845"/>
                  </a:cubicBezTo>
                  <a:cubicBezTo>
                    <a:pt x="881383" y="632176"/>
                    <a:pt x="904226" y="546927"/>
                    <a:pt x="970894" y="508436"/>
                  </a:cubicBezTo>
                  <a:cubicBezTo>
                    <a:pt x="987561" y="498813"/>
                    <a:pt x="1005390" y="493024"/>
                    <a:pt x="1023359" y="490794"/>
                  </a:cubicBezTo>
                  <a:close/>
                  <a:moveTo>
                    <a:pt x="2667884" y="434816"/>
                  </a:moveTo>
                  <a:cubicBezTo>
                    <a:pt x="2703557" y="434816"/>
                    <a:pt x="2739230" y="448425"/>
                    <a:pt x="2766447" y="475642"/>
                  </a:cubicBezTo>
                  <a:cubicBezTo>
                    <a:pt x="2820882" y="530077"/>
                    <a:pt x="2820882" y="618334"/>
                    <a:pt x="2766447" y="672768"/>
                  </a:cubicBezTo>
                  <a:cubicBezTo>
                    <a:pt x="2712013" y="727203"/>
                    <a:pt x="2623756" y="727203"/>
                    <a:pt x="2569321" y="672768"/>
                  </a:cubicBezTo>
                  <a:cubicBezTo>
                    <a:pt x="2514887" y="618334"/>
                    <a:pt x="2514887" y="530077"/>
                    <a:pt x="2569321" y="475642"/>
                  </a:cubicBezTo>
                  <a:cubicBezTo>
                    <a:pt x="2596539" y="448425"/>
                    <a:pt x="2632211" y="434816"/>
                    <a:pt x="2667884" y="434816"/>
                  </a:cubicBezTo>
                  <a:close/>
                  <a:moveTo>
                    <a:pt x="574205" y="434816"/>
                  </a:moveTo>
                  <a:cubicBezTo>
                    <a:pt x="609878" y="434816"/>
                    <a:pt x="645551" y="448425"/>
                    <a:pt x="672768" y="475642"/>
                  </a:cubicBezTo>
                  <a:cubicBezTo>
                    <a:pt x="727202" y="530077"/>
                    <a:pt x="727202" y="618334"/>
                    <a:pt x="672768" y="672768"/>
                  </a:cubicBezTo>
                  <a:cubicBezTo>
                    <a:pt x="618333" y="727203"/>
                    <a:pt x="530076" y="727203"/>
                    <a:pt x="475642" y="672768"/>
                  </a:cubicBezTo>
                  <a:cubicBezTo>
                    <a:pt x="421207" y="618334"/>
                    <a:pt x="421207" y="530077"/>
                    <a:pt x="475642" y="475642"/>
                  </a:cubicBezTo>
                  <a:cubicBezTo>
                    <a:pt x="502859" y="448425"/>
                    <a:pt x="538532" y="434816"/>
                    <a:pt x="574205" y="434816"/>
                  </a:cubicBezTo>
                  <a:close/>
                  <a:moveTo>
                    <a:pt x="1897419" y="375856"/>
                  </a:moveTo>
                  <a:cubicBezTo>
                    <a:pt x="1915353" y="373359"/>
                    <a:pt x="1934072" y="374337"/>
                    <a:pt x="1952662" y="379318"/>
                  </a:cubicBezTo>
                  <a:cubicBezTo>
                    <a:pt x="2027021" y="399242"/>
                    <a:pt x="2071149" y="475675"/>
                    <a:pt x="2051225" y="550034"/>
                  </a:cubicBezTo>
                  <a:cubicBezTo>
                    <a:pt x="2031300" y="624393"/>
                    <a:pt x="1954868" y="668521"/>
                    <a:pt x="1880509" y="648597"/>
                  </a:cubicBezTo>
                  <a:cubicBezTo>
                    <a:pt x="1806150" y="628672"/>
                    <a:pt x="1762021" y="552239"/>
                    <a:pt x="1781946" y="477881"/>
                  </a:cubicBezTo>
                  <a:cubicBezTo>
                    <a:pt x="1796889" y="422112"/>
                    <a:pt x="1843618" y="383347"/>
                    <a:pt x="1897419" y="375856"/>
                  </a:cubicBezTo>
                  <a:close/>
                  <a:moveTo>
                    <a:pt x="1338868" y="375855"/>
                  </a:moveTo>
                  <a:cubicBezTo>
                    <a:pt x="1392669" y="383346"/>
                    <a:pt x="1439398" y="422110"/>
                    <a:pt x="1454341" y="477880"/>
                  </a:cubicBezTo>
                  <a:cubicBezTo>
                    <a:pt x="1474266" y="552238"/>
                    <a:pt x="1430137" y="628671"/>
                    <a:pt x="1355778" y="648596"/>
                  </a:cubicBezTo>
                  <a:cubicBezTo>
                    <a:pt x="1281419" y="668520"/>
                    <a:pt x="1204987" y="624392"/>
                    <a:pt x="1185062" y="550033"/>
                  </a:cubicBezTo>
                  <a:cubicBezTo>
                    <a:pt x="1165138" y="475674"/>
                    <a:pt x="1209266" y="399241"/>
                    <a:pt x="1283625" y="379317"/>
                  </a:cubicBezTo>
                  <a:cubicBezTo>
                    <a:pt x="1302215" y="374336"/>
                    <a:pt x="1320934" y="373358"/>
                    <a:pt x="1338868" y="375855"/>
                  </a:cubicBezTo>
                  <a:close/>
                  <a:moveTo>
                    <a:pt x="1618144" y="335280"/>
                  </a:moveTo>
                  <a:cubicBezTo>
                    <a:pt x="1695126" y="335280"/>
                    <a:pt x="1757533" y="397687"/>
                    <a:pt x="1757533" y="474669"/>
                  </a:cubicBezTo>
                  <a:cubicBezTo>
                    <a:pt x="1757533" y="551651"/>
                    <a:pt x="1695126" y="614058"/>
                    <a:pt x="1618144" y="614058"/>
                  </a:cubicBezTo>
                  <a:cubicBezTo>
                    <a:pt x="1541162" y="614058"/>
                    <a:pt x="1478755" y="551651"/>
                    <a:pt x="1478755" y="474669"/>
                  </a:cubicBezTo>
                  <a:cubicBezTo>
                    <a:pt x="1478755" y="397687"/>
                    <a:pt x="1541162" y="335280"/>
                    <a:pt x="1618144" y="335280"/>
                  </a:cubicBezTo>
                  <a:close/>
                  <a:moveTo>
                    <a:pt x="870139" y="200677"/>
                  </a:moveTo>
                  <a:cubicBezTo>
                    <a:pt x="924045" y="193988"/>
                    <a:pt x="979215" y="219337"/>
                    <a:pt x="1008083" y="269339"/>
                  </a:cubicBezTo>
                  <a:cubicBezTo>
                    <a:pt x="1046574" y="336007"/>
                    <a:pt x="1023732" y="421256"/>
                    <a:pt x="957063" y="459748"/>
                  </a:cubicBezTo>
                  <a:cubicBezTo>
                    <a:pt x="890395" y="498239"/>
                    <a:pt x="805145" y="475396"/>
                    <a:pt x="766654" y="408728"/>
                  </a:cubicBezTo>
                  <a:cubicBezTo>
                    <a:pt x="728163" y="342059"/>
                    <a:pt x="751006" y="256810"/>
                    <a:pt x="817674" y="218319"/>
                  </a:cubicBezTo>
                  <a:cubicBezTo>
                    <a:pt x="834342" y="208696"/>
                    <a:pt x="852170" y="202907"/>
                    <a:pt x="870139" y="200677"/>
                  </a:cubicBezTo>
                  <a:close/>
                  <a:moveTo>
                    <a:pt x="2375140" y="198476"/>
                  </a:moveTo>
                  <a:cubicBezTo>
                    <a:pt x="2393109" y="200706"/>
                    <a:pt x="2410938" y="206495"/>
                    <a:pt x="2427605" y="216118"/>
                  </a:cubicBezTo>
                  <a:cubicBezTo>
                    <a:pt x="2494273" y="254609"/>
                    <a:pt x="2517116" y="339858"/>
                    <a:pt x="2478625" y="406527"/>
                  </a:cubicBezTo>
                  <a:cubicBezTo>
                    <a:pt x="2440134" y="473195"/>
                    <a:pt x="2354884" y="496038"/>
                    <a:pt x="2288216" y="457546"/>
                  </a:cubicBezTo>
                  <a:cubicBezTo>
                    <a:pt x="2221547" y="419056"/>
                    <a:pt x="2198705" y="333806"/>
                    <a:pt x="2237196" y="267138"/>
                  </a:cubicBezTo>
                  <a:cubicBezTo>
                    <a:pt x="2266064" y="217136"/>
                    <a:pt x="2321234" y="191787"/>
                    <a:pt x="2375140" y="198476"/>
                  </a:cubicBezTo>
                  <a:close/>
                  <a:moveTo>
                    <a:pt x="1255590" y="53323"/>
                  </a:moveTo>
                  <a:cubicBezTo>
                    <a:pt x="1309391" y="60814"/>
                    <a:pt x="1356120" y="99578"/>
                    <a:pt x="1371063" y="155348"/>
                  </a:cubicBezTo>
                  <a:cubicBezTo>
                    <a:pt x="1390988" y="229706"/>
                    <a:pt x="1346859" y="306139"/>
                    <a:pt x="1272500" y="326063"/>
                  </a:cubicBezTo>
                  <a:cubicBezTo>
                    <a:pt x="1198141" y="345988"/>
                    <a:pt x="1121709" y="301859"/>
                    <a:pt x="1101784" y="227501"/>
                  </a:cubicBezTo>
                  <a:cubicBezTo>
                    <a:pt x="1081860" y="153142"/>
                    <a:pt x="1125988" y="76709"/>
                    <a:pt x="1200347" y="56785"/>
                  </a:cubicBezTo>
                  <a:cubicBezTo>
                    <a:pt x="1218937" y="51804"/>
                    <a:pt x="1237656" y="50826"/>
                    <a:pt x="1255590" y="53323"/>
                  </a:cubicBezTo>
                  <a:close/>
                  <a:moveTo>
                    <a:pt x="1989109" y="51122"/>
                  </a:moveTo>
                  <a:cubicBezTo>
                    <a:pt x="2007043" y="48625"/>
                    <a:pt x="2025762" y="49603"/>
                    <a:pt x="2044352" y="54584"/>
                  </a:cubicBezTo>
                  <a:cubicBezTo>
                    <a:pt x="2118711" y="74508"/>
                    <a:pt x="2162839" y="150941"/>
                    <a:pt x="2142915" y="225300"/>
                  </a:cubicBezTo>
                  <a:cubicBezTo>
                    <a:pt x="2122990" y="299658"/>
                    <a:pt x="2046558" y="343787"/>
                    <a:pt x="1972199" y="323863"/>
                  </a:cubicBezTo>
                  <a:cubicBezTo>
                    <a:pt x="1897840" y="303938"/>
                    <a:pt x="1853711" y="227505"/>
                    <a:pt x="1873636" y="153147"/>
                  </a:cubicBezTo>
                  <a:cubicBezTo>
                    <a:pt x="1888579" y="97378"/>
                    <a:pt x="1935308" y="58613"/>
                    <a:pt x="1989109" y="51122"/>
                  </a:cubicBezTo>
                  <a:close/>
                  <a:moveTo>
                    <a:pt x="1618144" y="0"/>
                  </a:moveTo>
                  <a:cubicBezTo>
                    <a:pt x="1695126" y="0"/>
                    <a:pt x="1757533" y="62407"/>
                    <a:pt x="1757533" y="139389"/>
                  </a:cubicBezTo>
                  <a:cubicBezTo>
                    <a:pt x="1757533" y="216371"/>
                    <a:pt x="1695126" y="278778"/>
                    <a:pt x="1618144" y="278778"/>
                  </a:cubicBezTo>
                  <a:cubicBezTo>
                    <a:pt x="1541162" y="278778"/>
                    <a:pt x="1478755" y="216371"/>
                    <a:pt x="1478755" y="139389"/>
                  </a:cubicBezTo>
                  <a:cubicBezTo>
                    <a:pt x="1478755" y="62407"/>
                    <a:pt x="1541162" y="0"/>
                    <a:pt x="1618144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2A6AA704-2078-412A-869F-632B22FF9398}"/>
                </a:ext>
              </a:extLst>
            </p:cNvPr>
            <p:cNvSpPr/>
            <p:nvPr/>
          </p:nvSpPr>
          <p:spPr>
            <a:xfrm>
              <a:off x="1914084" y="4748616"/>
              <a:ext cx="897222" cy="897222"/>
            </a:xfrm>
            <a:custGeom>
              <a:avLst/>
              <a:gdLst>
                <a:gd name="connsiteX0" fmla="*/ 1618144 w 3247890"/>
                <a:gd name="connsiteY0" fmla="*/ 2969112 h 3247890"/>
                <a:gd name="connsiteX1" fmla="*/ 1757533 w 3247890"/>
                <a:gd name="connsiteY1" fmla="*/ 3108501 h 3247890"/>
                <a:gd name="connsiteX2" fmla="*/ 1618144 w 3247890"/>
                <a:gd name="connsiteY2" fmla="*/ 3247890 h 3247890"/>
                <a:gd name="connsiteX3" fmla="*/ 1478755 w 3247890"/>
                <a:gd name="connsiteY3" fmla="*/ 3108501 h 3247890"/>
                <a:gd name="connsiteX4" fmla="*/ 1618144 w 3247890"/>
                <a:gd name="connsiteY4" fmla="*/ 2969112 h 3247890"/>
                <a:gd name="connsiteX5" fmla="*/ 2024052 w 3247890"/>
                <a:gd name="connsiteY5" fmla="*/ 2921265 h 3247890"/>
                <a:gd name="connsiteX6" fmla="*/ 2139526 w 3247890"/>
                <a:gd name="connsiteY6" fmla="*/ 3023290 h 3247890"/>
                <a:gd name="connsiteX7" fmla="*/ 2040963 w 3247890"/>
                <a:gd name="connsiteY7" fmla="*/ 3194006 h 3247890"/>
                <a:gd name="connsiteX8" fmla="*/ 1870247 w 3247890"/>
                <a:gd name="connsiteY8" fmla="*/ 3095443 h 3247890"/>
                <a:gd name="connsiteX9" fmla="*/ 1968810 w 3247890"/>
                <a:gd name="connsiteY9" fmla="*/ 2924727 h 3247890"/>
                <a:gd name="connsiteX10" fmla="*/ 2024052 w 3247890"/>
                <a:gd name="connsiteY10" fmla="*/ 2921265 h 3247890"/>
                <a:gd name="connsiteX11" fmla="*/ 1220647 w 3247890"/>
                <a:gd name="connsiteY11" fmla="*/ 2919064 h 3247890"/>
                <a:gd name="connsiteX12" fmla="*/ 1275889 w 3247890"/>
                <a:gd name="connsiteY12" fmla="*/ 2922526 h 3247890"/>
                <a:gd name="connsiteX13" fmla="*/ 1374452 w 3247890"/>
                <a:gd name="connsiteY13" fmla="*/ 3093242 h 3247890"/>
                <a:gd name="connsiteX14" fmla="*/ 1203736 w 3247890"/>
                <a:gd name="connsiteY14" fmla="*/ 3191805 h 3247890"/>
                <a:gd name="connsiteX15" fmla="*/ 1105173 w 3247890"/>
                <a:gd name="connsiteY15" fmla="*/ 3021089 h 3247890"/>
                <a:gd name="connsiteX16" fmla="*/ 1220647 w 3247890"/>
                <a:gd name="connsiteY16" fmla="*/ 2919064 h 3247890"/>
                <a:gd name="connsiteX17" fmla="*/ 2354695 w 3247890"/>
                <a:gd name="connsiteY17" fmla="*/ 2772003 h 3247890"/>
                <a:gd name="connsiteX18" fmla="*/ 2492640 w 3247890"/>
                <a:gd name="connsiteY18" fmla="*/ 2840665 h 3247890"/>
                <a:gd name="connsiteX19" fmla="*/ 2441620 w 3247890"/>
                <a:gd name="connsiteY19" fmla="*/ 3031074 h 3247890"/>
                <a:gd name="connsiteX20" fmla="*/ 2251211 w 3247890"/>
                <a:gd name="connsiteY20" fmla="*/ 2980054 h 3247890"/>
                <a:gd name="connsiteX21" fmla="*/ 2302231 w 3247890"/>
                <a:gd name="connsiteY21" fmla="*/ 2789645 h 3247890"/>
                <a:gd name="connsiteX22" fmla="*/ 2354695 w 3247890"/>
                <a:gd name="connsiteY22" fmla="*/ 2772003 h 3247890"/>
                <a:gd name="connsiteX23" fmla="*/ 890584 w 3247890"/>
                <a:gd name="connsiteY23" fmla="*/ 2769802 h 3247890"/>
                <a:gd name="connsiteX24" fmla="*/ 943048 w 3247890"/>
                <a:gd name="connsiteY24" fmla="*/ 2787444 h 3247890"/>
                <a:gd name="connsiteX25" fmla="*/ 994068 w 3247890"/>
                <a:gd name="connsiteY25" fmla="*/ 2977853 h 3247890"/>
                <a:gd name="connsiteX26" fmla="*/ 803659 w 3247890"/>
                <a:gd name="connsiteY26" fmla="*/ 3028873 h 3247890"/>
                <a:gd name="connsiteX27" fmla="*/ 752639 w 3247890"/>
                <a:gd name="connsiteY27" fmla="*/ 2838464 h 3247890"/>
                <a:gd name="connsiteX28" fmla="*/ 890584 w 3247890"/>
                <a:gd name="connsiteY28" fmla="*/ 2769802 h 3247890"/>
                <a:gd name="connsiteX29" fmla="*/ 1618144 w 3247890"/>
                <a:gd name="connsiteY29" fmla="*/ 2641452 h 3247890"/>
                <a:gd name="connsiteX30" fmla="*/ 1757533 w 3247890"/>
                <a:gd name="connsiteY30" fmla="*/ 2780841 h 3247890"/>
                <a:gd name="connsiteX31" fmla="*/ 1618144 w 3247890"/>
                <a:gd name="connsiteY31" fmla="*/ 2920230 h 3247890"/>
                <a:gd name="connsiteX32" fmla="*/ 1478755 w 3247890"/>
                <a:gd name="connsiteY32" fmla="*/ 2780841 h 3247890"/>
                <a:gd name="connsiteX33" fmla="*/ 1618144 w 3247890"/>
                <a:gd name="connsiteY33" fmla="*/ 2641452 h 3247890"/>
                <a:gd name="connsiteX34" fmla="*/ 1300537 w 3247890"/>
                <a:gd name="connsiteY34" fmla="*/ 2603448 h 3247890"/>
                <a:gd name="connsiteX35" fmla="*/ 1355779 w 3247890"/>
                <a:gd name="connsiteY35" fmla="*/ 2606910 h 3247890"/>
                <a:gd name="connsiteX36" fmla="*/ 1454342 w 3247890"/>
                <a:gd name="connsiteY36" fmla="*/ 2777626 h 3247890"/>
                <a:gd name="connsiteX37" fmla="*/ 1283626 w 3247890"/>
                <a:gd name="connsiteY37" fmla="*/ 2876189 h 3247890"/>
                <a:gd name="connsiteX38" fmla="*/ 1185063 w 3247890"/>
                <a:gd name="connsiteY38" fmla="*/ 2705473 h 3247890"/>
                <a:gd name="connsiteX39" fmla="*/ 1300537 w 3247890"/>
                <a:gd name="connsiteY39" fmla="*/ 2603448 h 3247890"/>
                <a:gd name="connsiteX40" fmla="*/ 1935750 w 3247890"/>
                <a:gd name="connsiteY40" fmla="*/ 2603447 h 3247890"/>
                <a:gd name="connsiteX41" fmla="*/ 2051224 w 3247890"/>
                <a:gd name="connsiteY41" fmla="*/ 2705472 h 3247890"/>
                <a:gd name="connsiteX42" fmla="*/ 1952661 w 3247890"/>
                <a:gd name="connsiteY42" fmla="*/ 2876188 h 3247890"/>
                <a:gd name="connsiteX43" fmla="*/ 1781945 w 3247890"/>
                <a:gd name="connsiteY43" fmla="*/ 2777625 h 3247890"/>
                <a:gd name="connsiteX44" fmla="*/ 1880508 w 3247890"/>
                <a:gd name="connsiteY44" fmla="*/ 2606909 h 3247890"/>
                <a:gd name="connsiteX45" fmla="*/ 1935750 w 3247890"/>
                <a:gd name="connsiteY45" fmla="*/ 2603447 h 3247890"/>
                <a:gd name="connsiteX46" fmla="*/ 2673685 w 3247890"/>
                <a:gd name="connsiteY46" fmla="*/ 2534296 h 3247890"/>
                <a:gd name="connsiteX47" fmla="*/ 2772248 w 3247890"/>
                <a:gd name="connsiteY47" fmla="*/ 2575122 h 3247890"/>
                <a:gd name="connsiteX48" fmla="*/ 2772248 w 3247890"/>
                <a:gd name="connsiteY48" fmla="*/ 2772248 h 3247890"/>
                <a:gd name="connsiteX49" fmla="*/ 2575122 w 3247890"/>
                <a:gd name="connsiteY49" fmla="*/ 2772248 h 3247890"/>
                <a:gd name="connsiteX50" fmla="*/ 2575122 w 3247890"/>
                <a:gd name="connsiteY50" fmla="*/ 2575122 h 3247890"/>
                <a:gd name="connsiteX51" fmla="*/ 2673685 w 3247890"/>
                <a:gd name="connsiteY51" fmla="*/ 2534296 h 3247890"/>
                <a:gd name="connsiteX52" fmla="*/ 568404 w 3247890"/>
                <a:gd name="connsiteY52" fmla="*/ 2534296 h 3247890"/>
                <a:gd name="connsiteX53" fmla="*/ 666967 w 3247890"/>
                <a:gd name="connsiteY53" fmla="*/ 2575122 h 3247890"/>
                <a:gd name="connsiteX54" fmla="*/ 666967 w 3247890"/>
                <a:gd name="connsiteY54" fmla="*/ 2772248 h 3247890"/>
                <a:gd name="connsiteX55" fmla="*/ 469841 w 3247890"/>
                <a:gd name="connsiteY55" fmla="*/ 2772248 h 3247890"/>
                <a:gd name="connsiteX56" fmla="*/ 469841 w 3247890"/>
                <a:gd name="connsiteY56" fmla="*/ 2575122 h 3247890"/>
                <a:gd name="connsiteX57" fmla="*/ 568404 w 3247890"/>
                <a:gd name="connsiteY57" fmla="*/ 2534296 h 3247890"/>
                <a:gd name="connsiteX58" fmla="*/ 1058830 w 3247890"/>
                <a:gd name="connsiteY58" fmla="*/ 2487999 h 3247890"/>
                <a:gd name="connsiteX59" fmla="*/ 1111294 w 3247890"/>
                <a:gd name="connsiteY59" fmla="*/ 2505641 h 3247890"/>
                <a:gd name="connsiteX60" fmla="*/ 1162314 w 3247890"/>
                <a:gd name="connsiteY60" fmla="*/ 2696050 h 3247890"/>
                <a:gd name="connsiteX61" fmla="*/ 971905 w 3247890"/>
                <a:gd name="connsiteY61" fmla="*/ 2747070 h 3247890"/>
                <a:gd name="connsiteX62" fmla="*/ 920885 w 3247890"/>
                <a:gd name="connsiteY62" fmla="*/ 2556661 h 3247890"/>
                <a:gd name="connsiteX63" fmla="*/ 1058830 w 3247890"/>
                <a:gd name="connsiteY63" fmla="*/ 2487999 h 3247890"/>
                <a:gd name="connsiteX64" fmla="*/ 2176445 w 3247890"/>
                <a:gd name="connsiteY64" fmla="*/ 2487998 h 3247890"/>
                <a:gd name="connsiteX65" fmla="*/ 2314390 w 3247890"/>
                <a:gd name="connsiteY65" fmla="*/ 2556660 h 3247890"/>
                <a:gd name="connsiteX66" fmla="*/ 2263370 w 3247890"/>
                <a:gd name="connsiteY66" fmla="*/ 2747069 h 3247890"/>
                <a:gd name="connsiteX67" fmla="*/ 2072961 w 3247890"/>
                <a:gd name="connsiteY67" fmla="*/ 2696049 h 3247890"/>
                <a:gd name="connsiteX68" fmla="*/ 2123981 w 3247890"/>
                <a:gd name="connsiteY68" fmla="*/ 2505640 h 3247890"/>
                <a:gd name="connsiteX69" fmla="*/ 2176445 w 3247890"/>
                <a:gd name="connsiteY69" fmla="*/ 2487998 h 3247890"/>
                <a:gd name="connsiteX70" fmla="*/ 2433499 w 3247890"/>
                <a:gd name="connsiteY70" fmla="*/ 2303721 h 3247890"/>
                <a:gd name="connsiteX71" fmla="*/ 2532062 w 3247890"/>
                <a:gd name="connsiteY71" fmla="*/ 2344547 h 3247890"/>
                <a:gd name="connsiteX72" fmla="*/ 2532062 w 3247890"/>
                <a:gd name="connsiteY72" fmla="*/ 2541673 h 3247890"/>
                <a:gd name="connsiteX73" fmla="*/ 2334936 w 3247890"/>
                <a:gd name="connsiteY73" fmla="*/ 2541673 h 3247890"/>
                <a:gd name="connsiteX74" fmla="*/ 2334936 w 3247890"/>
                <a:gd name="connsiteY74" fmla="*/ 2344547 h 3247890"/>
                <a:gd name="connsiteX75" fmla="*/ 2433499 w 3247890"/>
                <a:gd name="connsiteY75" fmla="*/ 2303721 h 3247890"/>
                <a:gd name="connsiteX76" fmla="*/ 802789 w 3247890"/>
                <a:gd name="connsiteY76" fmla="*/ 2303721 h 3247890"/>
                <a:gd name="connsiteX77" fmla="*/ 901352 w 3247890"/>
                <a:gd name="connsiteY77" fmla="*/ 2344547 h 3247890"/>
                <a:gd name="connsiteX78" fmla="*/ 901352 w 3247890"/>
                <a:gd name="connsiteY78" fmla="*/ 2541673 h 3247890"/>
                <a:gd name="connsiteX79" fmla="*/ 704226 w 3247890"/>
                <a:gd name="connsiteY79" fmla="*/ 2541673 h 3247890"/>
                <a:gd name="connsiteX80" fmla="*/ 704226 w 3247890"/>
                <a:gd name="connsiteY80" fmla="*/ 2344547 h 3247890"/>
                <a:gd name="connsiteX81" fmla="*/ 802789 w 3247890"/>
                <a:gd name="connsiteY81" fmla="*/ 2303721 h 3247890"/>
                <a:gd name="connsiteX82" fmla="*/ 1618144 w 3247890"/>
                <a:gd name="connsiteY82" fmla="*/ 2290932 h 3247890"/>
                <a:gd name="connsiteX83" fmla="*/ 1757533 w 3247890"/>
                <a:gd name="connsiteY83" fmla="*/ 2430321 h 3247890"/>
                <a:gd name="connsiteX84" fmla="*/ 1618144 w 3247890"/>
                <a:gd name="connsiteY84" fmla="*/ 2569710 h 3247890"/>
                <a:gd name="connsiteX85" fmla="*/ 1478755 w 3247890"/>
                <a:gd name="connsiteY85" fmla="*/ 2430321 h 3247890"/>
                <a:gd name="connsiteX86" fmla="*/ 1618144 w 3247890"/>
                <a:gd name="connsiteY86" fmla="*/ 2290932 h 3247890"/>
                <a:gd name="connsiteX87" fmla="*/ 1922184 w 3247890"/>
                <a:gd name="connsiteY87" fmla="*/ 2232309 h 3247890"/>
                <a:gd name="connsiteX88" fmla="*/ 2049198 w 3247890"/>
                <a:gd name="connsiteY88" fmla="*/ 2319548 h 3247890"/>
                <a:gd name="connsiteX89" fmla="*/ 1972107 w 3247890"/>
                <a:gd name="connsiteY89" fmla="*/ 2500975 h 3247890"/>
                <a:gd name="connsiteX90" fmla="*/ 1790681 w 3247890"/>
                <a:gd name="connsiteY90" fmla="*/ 2423884 h 3247890"/>
                <a:gd name="connsiteX91" fmla="*/ 1867771 w 3247890"/>
                <a:gd name="connsiteY91" fmla="*/ 2242457 h 3247890"/>
                <a:gd name="connsiteX92" fmla="*/ 1922184 w 3247890"/>
                <a:gd name="connsiteY92" fmla="*/ 2232309 h 3247890"/>
                <a:gd name="connsiteX93" fmla="*/ 2923548 w 3247890"/>
                <a:gd name="connsiteY93" fmla="*/ 2229317 h 3247890"/>
                <a:gd name="connsiteX94" fmla="*/ 2976013 w 3247890"/>
                <a:gd name="connsiteY94" fmla="*/ 2246959 h 3247890"/>
                <a:gd name="connsiteX95" fmla="*/ 3027033 w 3247890"/>
                <a:gd name="connsiteY95" fmla="*/ 2437368 h 3247890"/>
                <a:gd name="connsiteX96" fmla="*/ 2836624 w 3247890"/>
                <a:gd name="connsiteY96" fmla="*/ 2488388 h 3247890"/>
                <a:gd name="connsiteX97" fmla="*/ 2785604 w 3247890"/>
                <a:gd name="connsiteY97" fmla="*/ 2297979 h 3247890"/>
                <a:gd name="connsiteX98" fmla="*/ 2923548 w 3247890"/>
                <a:gd name="connsiteY98" fmla="*/ 2229317 h 3247890"/>
                <a:gd name="connsiteX99" fmla="*/ 1307448 w 3247890"/>
                <a:gd name="connsiteY99" fmla="*/ 2228938 h 3247890"/>
                <a:gd name="connsiteX100" fmla="*/ 1361746 w 3247890"/>
                <a:gd name="connsiteY100" fmla="*/ 2239683 h 3247890"/>
                <a:gd name="connsiteX101" fmla="*/ 1436842 w 3247890"/>
                <a:gd name="connsiteY101" fmla="*/ 2421944 h 3247890"/>
                <a:gd name="connsiteX102" fmla="*/ 1254581 w 3247890"/>
                <a:gd name="connsiteY102" fmla="*/ 2497040 h 3247890"/>
                <a:gd name="connsiteX103" fmla="*/ 1179485 w 3247890"/>
                <a:gd name="connsiteY103" fmla="*/ 2314778 h 3247890"/>
                <a:gd name="connsiteX104" fmla="*/ 1307448 w 3247890"/>
                <a:gd name="connsiteY104" fmla="*/ 2228938 h 3247890"/>
                <a:gd name="connsiteX105" fmla="*/ 321151 w 3247890"/>
                <a:gd name="connsiteY105" fmla="*/ 2227116 h 3247890"/>
                <a:gd name="connsiteX106" fmla="*/ 459095 w 3247890"/>
                <a:gd name="connsiteY106" fmla="*/ 2295778 h 3247890"/>
                <a:gd name="connsiteX107" fmla="*/ 408075 w 3247890"/>
                <a:gd name="connsiteY107" fmla="*/ 2486187 h 3247890"/>
                <a:gd name="connsiteX108" fmla="*/ 217666 w 3247890"/>
                <a:gd name="connsiteY108" fmla="*/ 2435167 h 3247890"/>
                <a:gd name="connsiteX109" fmla="*/ 268686 w 3247890"/>
                <a:gd name="connsiteY109" fmla="*/ 2244758 h 3247890"/>
                <a:gd name="connsiteX110" fmla="*/ 321151 w 3247890"/>
                <a:gd name="connsiteY110" fmla="*/ 2227116 h 3247890"/>
                <a:gd name="connsiteX111" fmla="*/ 2633975 w 3247890"/>
                <a:gd name="connsiteY111" fmla="*/ 2065940 h 3247890"/>
                <a:gd name="connsiteX112" fmla="*/ 2686440 w 3247890"/>
                <a:gd name="connsiteY112" fmla="*/ 2083582 h 3247890"/>
                <a:gd name="connsiteX113" fmla="*/ 2737460 w 3247890"/>
                <a:gd name="connsiteY113" fmla="*/ 2273991 h 3247890"/>
                <a:gd name="connsiteX114" fmla="*/ 2547051 w 3247890"/>
                <a:gd name="connsiteY114" fmla="*/ 2325011 h 3247890"/>
                <a:gd name="connsiteX115" fmla="*/ 2496031 w 3247890"/>
                <a:gd name="connsiteY115" fmla="*/ 2134602 h 3247890"/>
                <a:gd name="connsiteX116" fmla="*/ 2633975 w 3247890"/>
                <a:gd name="connsiteY116" fmla="*/ 2065940 h 3247890"/>
                <a:gd name="connsiteX117" fmla="*/ 601300 w 3247890"/>
                <a:gd name="connsiteY117" fmla="*/ 2065939 h 3247890"/>
                <a:gd name="connsiteX118" fmla="*/ 739244 w 3247890"/>
                <a:gd name="connsiteY118" fmla="*/ 2134601 h 3247890"/>
                <a:gd name="connsiteX119" fmla="*/ 688224 w 3247890"/>
                <a:gd name="connsiteY119" fmla="*/ 2325010 h 3247890"/>
                <a:gd name="connsiteX120" fmla="*/ 497815 w 3247890"/>
                <a:gd name="connsiteY120" fmla="*/ 2273990 h 3247890"/>
                <a:gd name="connsiteX121" fmla="*/ 548835 w 3247890"/>
                <a:gd name="connsiteY121" fmla="*/ 2083581 h 3247890"/>
                <a:gd name="connsiteX122" fmla="*/ 601300 w 3247890"/>
                <a:gd name="connsiteY122" fmla="*/ 2065939 h 3247890"/>
                <a:gd name="connsiteX123" fmla="*/ 2188338 w 3247890"/>
                <a:gd name="connsiteY123" fmla="*/ 2054750 h 3247890"/>
                <a:gd name="connsiteX124" fmla="*/ 2286901 w 3247890"/>
                <a:gd name="connsiteY124" fmla="*/ 2095576 h 3247890"/>
                <a:gd name="connsiteX125" fmla="*/ 2286901 w 3247890"/>
                <a:gd name="connsiteY125" fmla="*/ 2292702 h 3247890"/>
                <a:gd name="connsiteX126" fmla="*/ 2089775 w 3247890"/>
                <a:gd name="connsiteY126" fmla="*/ 2292702 h 3247890"/>
                <a:gd name="connsiteX127" fmla="*/ 2089775 w 3247890"/>
                <a:gd name="connsiteY127" fmla="*/ 2095576 h 3247890"/>
                <a:gd name="connsiteX128" fmla="*/ 2188338 w 3247890"/>
                <a:gd name="connsiteY128" fmla="*/ 2054750 h 3247890"/>
                <a:gd name="connsiteX129" fmla="*/ 1047950 w 3247890"/>
                <a:gd name="connsiteY129" fmla="*/ 2054750 h 3247890"/>
                <a:gd name="connsiteX130" fmla="*/ 1146513 w 3247890"/>
                <a:gd name="connsiteY130" fmla="*/ 2095576 h 3247890"/>
                <a:gd name="connsiteX131" fmla="*/ 1146513 w 3247890"/>
                <a:gd name="connsiteY131" fmla="*/ 2292702 h 3247890"/>
                <a:gd name="connsiteX132" fmla="*/ 949387 w 3247890"/>
                <a:gd name="connsiteY132" fmla="*/ 2292702 h 3247890"/>
                <a:gd name="connsiteX133" fmla="*/ 949387 w 3247890"/>
                <a:gd name="connsiteY133" fmla="*/ 2095576 h 3247890"/>
                <a:gd name="connsiteX134" fmla="*/ 1047950 w 3247890"/>
                <a:gd name="connsiteY134" fmla="*/ 2054750 h 3247890"/>
                <a:gd name="connsiteX135" fmla="*/ 1618144 w 3247890"/>
                <a:gd name="connsiteY135" fmla="*/ 1932792 h 3247890"/>
                <a:gd name="connsiteX136" fmla="*/ 1757533 w 3247890"/>
                <a:gd name="connsiteY136" fmla="*/ 2072181 h 3247890"/>
                <a:gd name="connsiteX137" fmla="*/ 1618144 w 3247890"/>
                <a:gd name="connsiteY137" fmla="*/ 2211570 h 3247890"/>
                <a:gd name="connsiteX138" fmla="*/ 1478755 w 3247890"/>
                <a:gd name="connsiteY138" fmla="*/ 2072181 h 3247890"/>
                <a:gd name="connsiteX139" fmla="*/ 1618144 w 3247890"/>
                <a:gd name="connsiteY139" fmla="*/ 1932792 h 3247890"/>
                <a:gd name="connsiteX140" fmla="*/ 3044452 w 3247890"/>
                <a:gd name="connsiteY140" fmla="*/ 1870826 h 3247890"/>
                <a:gd name="connsiteX141" fmla="*/ 3099695 w 3247890"/>
                <a:gd name="connsiteY141" fmla="*/ 1874288 h 3247890"/>
                <a:gd name="connsiteX142" fmla="*/ 3198258 w 3247890"/>
                <a:gd name="connsiteY142" fmla="*/ 2045004 h 3247890"/>
                <a:gd name="connsiteX143" fmla="*/ 3027542 w 3247890"/>
                <a:gd name="connsiteY143" fmla="*/ 2143567 h 3247890"/>
                <a:gd name="connsiteX144" fmla="*/ 2928979 w 3247890"/>
                <a:gd name="connsiteY144" fmla="*/ 1972851 h 3247890"/>
                <a:gd name="connsiteX145" fmla="*/ 3044452 w 3247890"/>
                <a:gd name="connsiteY145" fmla="*/ 1870826 h 3247890"/>
                <a:gd name="connsiteX146" fmla="*/ 200827 w 3247890"/>
                <a:gd name="connsiteY146" fmla="*/ 1868625 h 3247890"/>
                <a:gd name="connsiteX147" fmla="*/ 316300 w 3247890"/>
                <a:gd name="connsiteY147" fmla="*/ 1970650 h 3247890"/>
                <a:gd name="connsiteX148" fmla="*/ 217737 w 3247890"/>
                <a:gd name="connsiteY148" fmla="*/ 2141366 h 3247890"/>
                <a:gd name="connsiteX149" fmla="*/ 47021 w 3247890"/>
                <a:gd name="connsiteY149" fmla="*/ 2042803 h 3247890"/>
                <a:gd name="connsiteX150" fmla="*/ 145584 w 3247890"/>
                <a:gd name="connsiteY150" fmla="*/ 1872087 h 3247890"/>
                <a:gd name="connsiteX151" fmla="*/ 200827 w 3247890"/>
                <a:gd name="connsiteY151" fmla="*/ 1868625 h 3247890"/>
                <a:gd name="connsiteX152" fmla="*/ 1935095 w 3247890"/>
                <a:gd name="connsiteY152" fmla="*/ 1801507 h 3247890"/>
                <a:gd name="connsiteX153" fmla="*/ 2033658 w 3247890"/>
                <a:gd name="connsiteY153" fmla="*/ 1842333 h 3247890"/>
                <a:gd name="connsiteX154" fmla="*/ 2033658 w 3247890"/>
                <a:gd name="connsiteY154" fmla="*/ 2039459 h 3247890"/>
                <a:gd name="connsiteX155" fmla="*/ 1836532 w 3247890"/>
                <a:gd name="connsiteY155" fmla="*/ 2039459 h 3247890"/>
                <a:gd name="connsiteX156" fmla="*/ 1836532 w 3247890"/>
                <a:gd name="connsiteY156" fmla="*/ 1842333 h 3247890"/>
                <a:gd name="connsiteX157" fmla="*/ 1935095 w 3247890"/>
                <a:gd name="connsiteY157" fmla="*/ 1801507 h 3247890"/>
                <a:gd name="connsiteX158" fmla="*/ 1301193 w 3247890"/>
                <a:gd name="connsiteY158" fmla="*/ 1801507 h 3247890"/>
                <a:gd name="connsiteX159" fmla="*/ 1399756 w 3247890"/>
                <a:gd name="connsiteY159" fmla="*/ 1842333 h 3247890"/>
                <a:gd name="connsiteX160" fmla="*/ 1399756 w 3247890"/>
                <a:gd name="connsiteY160" fmla="*/ 2039459 h 3247890"/>
                <a:gd name="connsiteX161" fmla="*/ 1202630 w 3247890"/>
                <a:gd name="connsiteY161" fmla="*/ 2039459 h 3247890"/>
                <a:gd name="connsiteX162" fmla="*/ 1202630 w 3247890"/>
                <a:gd name="connsiteY162" fmla="*/ 1842333 h 3247890"/>
                <a:gd name="connsiteX163" fmla="*/ 1301193 w 3247890"/>
                <a:gd name="connsiteY163" fmla="*/ 1801507 h 3247890"/>
                <a:gd name="connsiteX164" fmla="*/ 2361845 w 3247890"/>
                <a:gd name="connsiteY164" fmla="*/ 1794502 h 3247890"/>
                <a:gd name="connsiteX165" fmla="*/ 2416143 w 3247890"/>
                <a:gd name="connsiteY165" fmla="*/ 1805247 h 3247890"/>
                <a:gd name="connsiteX166" fmla="*/ 2491239 w 3247890"/>
                <a:gd name="connsiteY166" fmla="*/ 1987508 h 3247890"/>
                <a:gd name="connsiteX167" fmla="*/ 2308978 w 3247890"/>
                <a:gd name="connsiteY167" fmla="*/ 2062604 h 3247890"/>
                <a:gd name="connsiteX168" fmla="*/ 2233882 w 3247890"/>
                <a:gd name="connsiteY168" fmla="*/ 1880342 h 3247890"/>
                <a:gd name="connsiteX169" fmla="*/ 2361845 w 3247890"/>
                <a:gd name="connsiteY169" fmla="*/ 1794502 h 3247890"/>
                <a:gd name="connsiteX170" fmla="*/ 2712774 w 3247890"/>
                <a:gd name="connsiteY170" fmla="*/ 1788093 h 3247890"/>
                <a:gd name="connsiteX171" fmla="*/ 2768017 w 3247890"/>
                <a:gd name="connsiteY171" fmla="*/ 1791555 h 3247890"/>
                <a:gd name="connsiteX172" fmla="*/ 2866580 w 3247890"/>
                <a:gd name="connsiteY172" fmla="*/ 1962271 h 3247890"/>
                <a:gd name="connsiteX173" fmla="*/ 2695864 w 3247890"/>
                <a:gd name="connsiteY173" fmla="*/ 2060834 h 3247890"/>
                <a:gd name="connsiteX174" fmla="*/ 2597301 w 3247890"/>
                <a:gd name="connsiteY174" fmla="*/ 1890118 h 3247890"/>
                <a:gd name="connsiteX175" fmla="*/ 2712774 w 3247890"/>
                <a:gd name="connsiteY175" fmla="*/ 1788093 h 3247890"/>
                <a:gd name="connsiteX176" fmla="*/ 523513 w 3247890"/>
                <a:gd name="connsiteY176" fmla="*/ 1788092 h 3247890"/>
                <a:gd name="connsiteX177" fmla="*/ 638986 w 3247890"/>
                <a:gd name="connsiteY177" fmla="*/ 1890117 h 3247890"/>
                <a:gd name="connsiteX178" fmla="*/ 540423 w 3247890"/>
                <a:gd name="connsiteY178" fmla="*/ 2060833 h 3247890"/>
                <a:gd name="connsiteX179" fmla="*/ 369707 w 3247890"/>
                <a:gd name="connsiteY179" fmla="*/ 1962270 h 3247890"/>
                <a:gd name="connsiteX180" fmla="*/ 468270 w 3247890"/>
                <a:gd name="connsiteY180" fmla="*/ 1791554 h 3247890"/>
                <a:gd name="connsiteX181" fmla="*/ 523513 w 3247890"/>
                <a:gd name="connsiteY181" fmla="*/ 1788092 h 3247890"/>
                <a:gd name="connsiteX182" fmla="*/ 872618 w 3247890"/>
                <a:gd name="connsiteY182" fmla="*/ 1786333 h 3247890"/>
                <a:gd name="connsiteX183" fmla="*/ 999631 w 3247890"/>
                <a:gd name="connsiteY183" fmla="*/ 1873572 h 3247890"/>
                <a:gd name="connsiteX184" fmla="*/ 922541 w 3247890"/>
                <a:gd name="connsiteY184" fmla="*/ 2054999 h 3247890"/>
                <a:gd name="connsiteX185" fmla="*/ 741114 w 3247890"/>
                <a:gd name="connsiteY185" fmla="*/ 1977908 h 3247890"/>
                <a:gd name="connsiteX186" fmla="*/ 818205 w 3247890"/>
                <a:gd name="connsiteY186" fmla="*/ 1796481 h 3247890"/>
                <a:gd name="connsiteX187" fmla="*/ 872618 w 3247890"/>
                <a:gd name="connsiteY187" fmla="*/ 1786333 h 3247890"/>
                <a:gd name="connsiteX188" fmla="*/ 2771230 w 3247890"/>
                <a:gd name="connsiteY188" fmla="*/ 1488366 h 3247890"/>
                <a:gd name="connsiteX189" fmla="*/ 2910619 w 3247890"/>
                <a:gd name="connsiteY189" fmla="*/ 1627755 h 3247890"/>
                <a:gd name="connsiteX190" fmla="*/ 2771230 w 3247890"/>
                <a:gd name="connsiteY190" fmla="*/ 1767144 h 3247890"/>
                <a:gd name="connsiteX191" fmla="*/ 2631841 w 3247890"/>
                <a:gd name="connsiteY191" fmla="*/ 1627755 h 3247890"/>
                <a:gd name="connsiteX192" fmla="*/ 2771230 w 3247890"/>
                <a:gd name="connsiteY192" fmla="*/ 1488366 h 3247890"/>
                <a:gd name="connsiteX193" fmla="*/ 465058 w 3247890"/>
                <a:gd name="connsiteY193" fmla="*/ 1488366 h 3247890"/>
                <a:gd name="connsiteX194" fmla="*/ 604447 w 3247890"/>
                <a:gd name="connsiteY194" fmla="*/ 1627755 h 3247890"/>
                <a:gd name="connsiteX195" fmla="*/ 465058 w 3247890"/>
                <a:gd name="connsiteY195" fmla="*/ 1767144 h 3247890"/>
                <a:gd name="connsiteX196" fmla="*/ 325669 w 3247890"/>
                <a:gd name="connsiteY196" fmla="*/ 1627755 h 3247890"/>
                <a:gd name="connsiteX197" fmla="*/ 465058 w 3247890"/>
                <a:gd name="connsiteY197" fmla="*/ 1488366 h 3247890"/>
                <a:gd name="connsiteX198" fmla="*/ 3108501 w 3247890"/>
                <a:gd name="connsiteY198" fmla="*/ 1484556 h 3247890"/>
                <a:gd name="connsiteX199" fmla="*/ 3247890 w 3247890"/>
                <a:gd name="connsiteY199" fmla="*/ 1623945 h 3247890"/>
                <a:gd name="connsiteX200" fmla="*/ 3108501 w 3247890"/>
                <a:gd name="connsiteY200" fmla="*/ 1763334 h 3247890"/>
                <a:gd name="connsiteX201" fmla="*/ 2969112 w 3247890"/>
                <a:gd name="connsiteY201" fmla="*/ 1623945 h 3247890"/>
                <a:gd name="connsiteX202" fmla="*/ 3108501 w 3247890"/>
                <a:gd name="connsiteY202" fmla="*/ 1484556 h 3247890"/>
                <a:gd name="connsiteX203" fmla="*/ 2424520 w 3247890"/>
                <a:gd name="connsiteY203" fmla="*/ 1484556 h 3247890"/>
                <a:gd name="connsiteX204" fmla="*/ 2563909 w 3247890"/>
                <a:gd name="connsiteY204" fmla="*/ 1623945 h 3247890"/>
                <a:gd name="connsiteX205" fmla="*/ 2424520 w 3247890"/>
                <a:gd name="connsiteY205" fmla="*/ 1763334 h 3247890"/>
                <a:gd name="connsiteX206" fmla="*/ 2285131 w 3247890"/>
                <a:gd name="connsiteY206" fmla="*/ 1623945 h 3247890"/>
                <a:gd name="connsiteX207" fmla="*/ 2424520 w 3247890"/>
                <a:gd name="connsiteY207" fmla="*/ 1484556 h 3247890"/>
                <a:gd name="connsiteX208" fmla="*/ 2066380 w 3247890"/>
                <a:gd name="connsiteY208" fmla="*/ 1484556 h 3247890"/>
                <a:gd name="connsiteX209" fmla="*/ 2205769 w 3247890"/>
                <a:gd name="connsiteY209" fmla="*/ 1623945 h 3247890"/>
                <a:gd name="connsiteX210" fmla="*/ 2066380 w 3247890"/>
                <a:gd name="connsiteY210" fmla="*/ 1763334 h 3247890"/>
                <a:gd name="connsiteX211" fmla="*/ 1926991 w 3247890"/>
                <a:gd name="connsiteY211" fmla="*/ 1623945 h 3247890"/>
                <a:gd name="connsiteX212" fmla="*/ 2066380 w 3247890"/>
                <a:gd name="connsiteY212" fmla="*/ 1484556 h 3247890"/>
                <a:gd name="connsiteX213" fmla="*/ 1618144 w 3247890"/>
                <a:gd name="connsiteY213" fmla="*/ 1484556 h 3247890"/>
                <a:gd name="connsiteX214" fmla="*/ 1757533 w 3247890"/>
                <a:gd name="connsiteY214" fmla="*/ 1623945 h 3247890"/>
                <a:gd name="connsiteX215" fmla="*/ 1618144 w 3247890"/>
                <a:gd name="connsiteY215" fmla="*/ 1763334 h 3247890"/>
                <a:gd name="connsiteX216" fmla="*/ 1478755 w 3247890"/>
                <a:gd name="connsiteY216" fmla="*/ 1623945 h 3247890"/>
                <a:gd name="connsiteX217" fmla="*/ 1618144 w 3247890"/>
                <a:gd name="connsiteY217" fmla="*/ 1484556 h 3247890"/>
                <a:gd name="connsiteX218" fmla="*/ 1169908 w 3247890"/>
                <a:gd name="connsiteY218" fmla="*/ 1484556 h 3247890"/>
                <a:gd name="connsiteX219" fmla="*/ 1309297 w 3247890"/>
                <a:gd name="connsiteY219" fmla="*/ 1623945 h 3247890"/>
                <a:gd name="connsiteX220" fmla="*/ 1169908 w 3247890"/>
                <a:gd name="connsiteY220" fmla="*/ 1763334 h 3247890"/>
                <a:gd name="connsiteX221" fmla="*/ 1030519 w 3247890"/>
                <a:gd name="connsiteY221" fmla="*/ 1623945 h 3247890"/>
                <a:gd name="connsiteX222" fmla="*/ 1169908 w 3247890"/>
                <a:gd name="connsiteY222" fmla="*/ 1484556 h 3247890"/>
                <a:gd name="connsiteX223" fmla="*/ 811768 w 3247890"/>
                <a:gd name="connsiteY223" fmla="*/ 1484556 h 3247890"/>
                <a:gd name="connsiteX224" fmla="*/ 951157 w 3247890"/>
                <a:gd name="connsiteY224" fmla="*/ 1623945 h 3247890"/>
                <a:gd name="connsiteX225" fmla="*/ 811768 w 3247890"/>
                <a:gd name="connsiteY225" fmla="*/ 1763334 h 3247890"/>
                <a:gd name="connsiteX226" fmla="*/ 672379 w 3247890"/>
                <a:gd name="connsiteY226" fmla="*/ 1623945 h 3247890"/>
                <a:gd name="connsiteX227" fmla="*/ 811768 w 3247890"/>
                <a:gd name="connsiteY227" fmla="*/ 1484556 h 3247890"/>
                <a:gd name="connsiteX228" fmla="*/ 139389 w 3247890"/>
                <a:gd name="connsiteY228" fmla="*/ 1484556 h 3247890"/>
                <a:gd name="connsiteX229" fmla="*/ 278778 w 3247890"/>
                <a:gd name="connsiteY229" fmla="*/ 1623945 h 3247890"/>
                <a:gd name="connsiteX230" fmla="*/ 139389 w 3247890"/>
                <a:gd name="connsiteY230" fmla="*/ 1763334 h 3247890"/>
                <a:gd name="connsiteX231" fmla="*/ 0 w 3247890"/>
                <a:gd name="connsiteY231" fmla="*/ 1623945 h 3247890"/>
                <a:gd name="connsiteX232" fmla="*/ 139389 w 3247890"/>
                <a:gd name="connsiteY232" fmla="*/ 1484556 h 3247890"/>
                <a:gd name="connsiteX233" fmla="*/ 485182 w 3247890"/>
                <a:gd name="connsiteY233" fmla="*/ 1191211 h 3247890"/>
                <a:gd name="connsiteX234" fmla="*/ 540424 w 3247890"/>
                <a:gd name="connsiteY234" fmla="*/ 1194673 h 3247890"/>
                <a:gd name="connsiteX235" fmla="*/ 638987 w 3247890"/>
                <a:gd name="connsiteY235" fmla="*/ 1365389 h 3247890"/>
                <a:gd name="connsiteX236" fmla="*/ 468271 w 3247890"/>
                <a:gd name="connsiteY236" fmla="*/ 1463952 h 3247890"/>
                <a:gd name="connsiteX237" fmla="*/ 369708 w 3247890"/>
                <a:gd name="connsiteY237" fmla="*/ 1293236 h 3247890"/>
                <a:gd name="connsiteX238" fmla="*/ 485182 w 3247890"/>
                <a:gd name="connsiteY238" fmla="*/ 1191211 h 3247890"/>
                <a:gd name="connsiteX239" fmla="*/ 2751105 w 3247890"/>
                <a:gd name="connsiteY239" fmla="*/ 1191210 h 3247890"/>
                <a:gd name="connsiteX240" fmla="*/ 2866579 w 3247890"/>
                <a:gd name="connsiteY240" fmla="*/ 1293235 h 3247890"/>
                <a:gd name="connsiteX241" fmla="*/ 2768016 w 3247890"/>
                <a:gd name="connsiteY241" fmla="*/ 1463951 h 3247890"/>
                <a:gd name="connsiteX242" fmla="*/ 2597300 w 3247890"/>
                <a:gd name="connsiteY242" fmla="*/ 1365388 h 3247890"/>
                <a:gd name="connsiteX243" fmla="*/ 2695863 w 3247890"/>
                <a:gd name="connsiteY243" fmla="*/ 1194672 h 3247890"/>
                <a:gd name="connsiteX244" fmla="*/ 2751105 w 3247890"/>
                <a:gd name="connsiteY244" fmla="*/ 1191210 h 3247890"/>
                <a:gd name="connsiteX245" fmla="*/ 2368160 w 3247890"/>
                <a:gd name="connsiteY245" fmla="*/ 1182743 h 3247890"/>
                <a:gd name="connsiteX246" fmla="*/ 2495174 w 3247890"/>
                <a:gd name="connsiteY246" fmla="*/ 1269982 h 3247890"/>
                <a:gd name="connsiteX247" fmla="*/ 2418083 w 3247890"/>
                <a:gd name="connsiteY247" fmla="*/ 1451409 h 3247890"/>
                <a:gd name="connsiteX248" fmla="*/ 2236657 w 3247890"/>
                <a:gd name="connsiteY248" fmla="*/ 1374318 h 3247890"/>
                <a:gd name="connsiteX249" fmla="*/ 2313747 w 3247890"/>
                <a:gd name="connsiteY249" fmla="*/ 1192891 h 3247890"/>
                <a:gd name="connsiteX250" fmla="*/ 2368160 w 3247890"/>
                <a:gd name="connsiteY250" fmla="*/ 1182743 h 3247890"/>
                <a:gd name="connsiteX251" fmla="*/ 873012 w 3247890"/>
                <a:gd name="connsiteY251" fmla="*/ 1174542 h 3247890"/>
                <a:gd name="connsiteX252" fmla="*/ 927310 w 3247890"/>
                <a:gd name="connsiteY252" fmla="*/ 1185287 h 3247890"/>
                <a:gd name="connsiteX253" fmla="*/ 1002406 w 3247890"/>
                <a:gd name="connsiteY253" fmla="*/ 1367548 h 3247890"/>
                <a:gd name="connsiteX254" fmla="*/ 820145 w 3247890"/>
                <a:gd name="connsiteY254" fmla="*/ 1442644 h 3247890"/>
                <a:gd name="connsiteX255" fmla="*/ 745049 w 3247890"/>
                <a:gd name="connsiteY255" fmla="*/ 1260382 h 3247890"/>
                <a:gd name="connsiteX256" fmla="*/ 873012 w 3247890"/>
                <a:gd name="connsiteY256" fmla="*/ 1174542 h 3247890"/>
                <a:gd name="connsiteX257" fmla="*/ 1935095 w 3247890"/>
                <a:gd name="connsiteY257" fmla="*/ 1167605 h 3247890"/>
                <a:gd name="connsiteX258" fmla="*/ 2033658 w 3247890"/>
                <a:gd name="connsiteY258" fmla="*/ 1208431 h 3247890"/>
                <a:gd name="connsiteX259" fmla="*/ 2033658 w 3247890"/>
                <a:gd name="connsiteY259" fmla="*/ 1405557 h 3247890"/>
                <a:gd name="connsiteX260" fmla="*/ 1836532 w 3247890"/>
                <a:gd name="connsiteY260" fmla="*/ 1405557 h 3247890"/>
                <a:gd name="connsiteX261" fmla="*/ 1836532 w 3247890"/>
                <a:gd name="connsiteY261" fmla="*/ 1208431 h 3247890"/>
                <a:gd name="connsiteX262" fmla="*/ 1935095 w 3247890"/>
                <a:gd name="connsiteY262" fmla="*/ 1167605 h 3247890"/>
                <a:gd name="connsiteX263" fmla="*/ 1301193 w 3247890"/>
                <a:gd name="connsiteY263" fmla="*/ 1167605 h 3247890"/>
                <a:gd name="connsiteX264" fmla="*/ 1399756 w 3247890"/>
                <a:gd name="connsiteY264" fmla="*/ 1208431 h 3247890"/>
                <a:gd name="connsiteX265" fmla="*/ 1399756 w 3247890"/>
                <a:gd name="connsiteY265" fmla="*/ 1405557 h 3247890"/>
                <a:gd name="connsiteX266" fmla="*/ 1202630 w 3247890"/>
                <a:gd name="connsiteY266" fmla="*/ 1405557 h 3247890"/>
                <a:gd name="connsiteX267" fmla="*/ 1202630 w 3247890"/>
                <a:gd name="connsiteY267" fmla="*/ 1208431 h 3247890"/>
                <a:gd name="connsiteX268" fmla="*/ 1301193 w 3247890"/>
                <a:gd name="connsiteY268" fmla="*/ 1167605 h 3247890"/>
                <a:gd name="connsiteX269" fmla="*/ 176510 w 3247890"/>
                <a:gd name="connsiteY269" fmla="*/ 1102364 h 3247890"/>
                <a:gd name="connsiteX270" fmla="*/ 231752 w 3247890"/>
                <a:gd name="connsiteY270" fmla="*/ 1105826 h 3247890"/>
                <a:gd name="connsiteX271" fmla="*/ 330315 w 3247890"/>
                <a:gd name="connsiteY271" fmla="*/ 1276542 h 3247890"/>
                <a:gd name="connsiteX272" fmla="*/ 159599 w 3247890"/>
                <a:gd name="connsiteY272" fmla="*/ 1375105 h 3247890"/>
                <a:gd name="connsiteX273" fmla="*/ 61036 w 3247890"/>
                <a:gd name="connsiteY273" fmla="*/ 1204389 h 3247890"/>
                <a:gd name="connsiteX274" fmla="*/ 176510 w 3247890"/>
                <a:gd name="connsiteY274" fmla="*/ 1102364 h 3247890"/>
                <a:gd name="connsiteX275" fmla="*/ 3068769 w 3247890"/>
                <a:gd name="connsiteY275" fmla="*/ 1100163 h 3247890"/>
                <a:gd name="connsiteX276" fmla="*/ 3184243 w 3247890"/>
                <a:gd name="connsiteY276" fmla="*/ 1202188 h 3247890"/>
                <a:gd name="connsiteX277" fmla="*/ 3085680 w 3247890"/>
                <a:gd name="connsiteY277" fmla="*/ 1372904 h 3247890"/>
                <a:gd name="connsiteX278" fmla="*/ 2914964 w 3247890"/>
                <a:gd name="connsiteY278" fmla="*/ 1274341 h 3247890"/>
                <a:gd name="connsiteX279" fmla="*/ 3013527 w 3247890"/>
                <a:gd name="connsiteY279" fmla="*/ 1103625 h 3247890"/>
                <a:gd name="connsiteX280" fmla="*/ 3068769 w 3247890"/>
                <a:gd name="connsiteY280" fmla="*/ 1100163 h 3247890"/>
                <a:gd name="connsiteX281" fmla="*/ 1618144 w 3247890"/>
                <a:gd name="connsiteY281" fmla="*/ 1036320 h 3247890"/>
                <a:gd name="connsiteX282" fmla="*/ 1757533 w 3247890"/>
                <a:gd name="connsiteY282" fmla="*/ 1175709 h 3247890"/>
                <a:gd name="connsiteX283" fmla="*/ 1618144 w 3247890"/>
                <a:gd name="connsiteY283" fmla="*/ 1315098 h 3247890"/>
                <a:gd name="connsiteX284" fmla="*/ 1478755 w 3247890"/>
                <a:gd name="connsiteY284" fmla="*/ 1175709 h 3247890"/>
                <a:gd name="connsiteX285" fmla="*/ 1618144 w 3247890"/>
                <a:gd name="connsiteY285" fmla="*/ 1036320 h 3247890"/>
                <a:gd name="connsiteX286" fmla="*/ 2188338 w 3247890"/>
                <a:gd name="connsiteY286" fmla="*/ 914362 h 3247890"/>
                <a:gd name="connsiteX287" fmla="*/ 2286901 w 3247890"/>
                <a:gd name="connsiteY287" fmla="*/ 955188 h 3247890"/>
                <a:gd name="connsiteX288" fmla="*/ 2286901 w 3247890"/>
                <a:gd name="connsiteY288" fmla="*/ 1152314 h 3247890"/>
                <a:gd name="connsiteX289" fmla="*/ 2089775 w 3247890"/>
                <a:gd name="connsiteY289" fmla="*/ 1152314 h 3247890"/>
                <a:gd name="connsiteX290" fmla="*/ 2089775 w 3247890"/>
                <a:gd name="connsiteY290" fmla="*/ 955188 h 3247890"/>
                <a:gd name="connsiteX291" fmla="*/ 2188338 w 3247890"/>
                <a:gd name="connsiteY291" fmla="*/ 914362 h 3247890"/>
                <a:gd name="connsiteX292" fmla="*/ 1047950 w 3247890"/>
                <a:gd name="connsiteY292" fmla="*/ 914362 h 3247890"/>
                <a:gd name="connsiteX293" fmla="*/ 1146513 w 3247890"/>
                <a:gd name="connsiteY293" fmla="*/ 955188 h 3247890"/>
                <a:gd name="connsiteX294" fmla="*/ 1146513 w 3247890"/>
                <a:gd name="connsiteY294" fmla="*/ 1152314 h 3247890"/>
                <a:gd name="connsiteX295" fmla="*/ 949387 w 3247890"/>
                <a:gd name="connsiteY295" fmla="*/ 1152314 h 3247890"/>
                <a:gd name="connsiteX296" fmla="*/ 949387 w 3247890"/>
                <a:gd name="connsiteY296" fmla="*/ 955188 h 3247890"/>
                <a:gd name="connsiteX297" fmla="*/ 1047950 w 3247890"/>
                <a:gd name="connsiteY297" fmla="*/ 914362 h 3247890"/>
                <a:gd name="connsiteX298" fmla="*/ 636771 w 3247890"/>
                <a:gd name="connsiteY298" fmla="*/ 912854 h 3247890"/>
                <a:gd name="connsiteX299" fmla="*/ 689235 w 3247890"/>
                <a:gd name="connsiteY299" fmla="*/ 930496 h 3247890"/>
                <a:gd name="connsiteX300" fmla="*/ 740255 w 3247890"/>
                <a:gd name="connsiteY300" fmla="*/ 1120905 h 3247890"/>
                <a:gd name="connsiteX301" fmla="*/ 549846 w 3247890"/>
                <a:gd name="connsiteY301" fmla="*/ 1171925 h 3247890"/>
                <a:gd name="connsiteX302" fmla="*/ 498826 w 3247890"/>
                <a:gd name="connsiteY302" fmla="*/ 981516 h 3247890"/>
                <a:gd name="connsiteX303" fmla="*/ 636771 w 3247890"/>
                <a:gd name="connsiteY303" fmla="*/ 912854 h 3247890"/>
                <a:gd name="connsiteX304" fmla="*/ 2598504 w 3247890"/>
                <a:gd name="connsiteY304" fmla="*/ 912853 h 3247890"/>
                <a:gd name="connsiteX305" fmla="*/ 2736449 w 3247890"/>
                <a:gd name="connsiteY305" fmla="*/ 981515 h 3247890"/>
                <a:gd name="connsiteX306" fmla="*/ 2685429 w 3247890"/>
                <a:gd name="connsiteY306" fmla="*/ 1171924 h 3247890"/>
                <a:gd name="connsiteX307" fmla="*/ 2495020 w 3247890"/>
                <a:gd name="connsiteY307" fmla="*/ 1120904 h 3247890"/>
                <a:gd name="connsiteX308" fmla="*/ 2546040 w 3247890"/>
                <a:gd name="connsiteY308" fmla="*/ 930495 h 3247890"/>
                <a:gd name="connsiteX309" fmla="*/ 2598504 w 3247890"/>
                <a:gd name="connsiteY309" fmla="*/ 912853 h 3247890"/>
                <a:gd name="connsiteX310" fmla="*/ 352222 w 3247890"/>
                <a:gd name="connsiteY310" fmla="*/ 744761 h 3247890"/>
                <a:gd name="connsiteX311" fmla="*/ 404686 w 3247890"/>
                <a:gd name="connsiteY311" fmla="*/ 762403 h 3247890"/>
                <a:gd name="connsiteX312" fmla="*/ 455706 w 3247890"/>
                <a:gd name="connsiteY312" fmla="*/ 952812 h 3247890"/>
                <a:gd name="connsiteX313" fmla="*/ 265297 w 3247890"/>
                <a:gd name="connsiteY313" fmla="*/ 1003832 h 3247890"/>
                <a:gd name="connsiteX314" fmla="*/ 214277 w 3247890"/>
                <a:gd name="connsiteY314" fmla="*/ 813423 h 3247890"/>
                <a:gd name="connsiteX315" fmla="*/ 352222 w 3247890"/>
                <a:gd name="connsiteY315" fmla="*/ 744761 h 3247890"/>
                <a:gd name="connsiteX316" fmla="*/ 2892477 w 3247890"/>
                <a:gd name="connsiteY316" fmla="*/ 742560 h 3247890"/>
                <a:gd name="connsiteX317" fmla="*/ 3030422 w 3247890"/>
                <a:gd name="connsiteY317" fmla="*/ 811222 h 3247890"/>
                <a:gd name="connsiteX318" fmla="*/ 2979402 w 3247890"/>
                <a:gd name="connsiteY318" fmla="*/ 1001631 h 3247890"/>
                <a:gd name="connsiteX319" fmla="*/ 2788993 w 3247890"/>
                <a:gd name="connsiteY319" fmla="*/ 950611 h 3247890"/>
                <a:gd name="connsiteX320" fmla="*/ 2840013 w 3247890"/>
                <a:gd name="connsiteY320" fmla="*/ 760202 h 3247890"/>
                <a:gd name="connsiteX321" fmla="*/ 2892477 w 3247890"/>
                <a:gd name="connsiteY321" fmla="*/ 742560 h 3247890"/>
                <a:gd name="connsiteX322" fmla="*/ 1927409 w 3247890"/>
                <a:gd name="connsiteY322" fmla="*/ 740106 h 3247890"/>
                <a:gd name="connsiteX323" fmla="*/ 1981707 w 3247890"/>
                <a:gd name="connsiteY323" fmla="*/ 750851 h 3247890"/>
                <a:gd name="connsiteX324" fmla="*/ 2056803 w 3247890"/>
                <a:gd name="connsiteY324" fmla="*/ 933112 h 3247890"/>
                <a:gd name="connsiteX325" fmla="*/ 1874542 w 3247890"/>
                <a:gd name="connsiteY325" fmla="*/ 1008208 h 3247890"/>
                <a:gd name="connsiteX326" fmla="*/ 1799446 w 3247890"/>
                <a:gd name="connsiteY326" fmla="*/ 825946 h 3247890"/>
                <a:gd name="connsiteX327" fmla="*/ 1927409 w 3247890"/>
                <a:gd name="connsiteY327" fmla="*/ 740106 h 3247890"/>
                <a:gd name="connsiteX328" fmla="*/ 1318594 w 3247890"/>
                <a:gd name="connsiteY328" fmla="*/ 736767 h 3247890"/>
                <a:gd name="connsiteX329" fmla="*/ 1445607 w 3247890"/>
                <a:gd name="connsiteY329" fmla="*/ 824006 h 3247890"/>
                <a:gd name="connsiteX330" fmla="*/ 1368517 w 3247890"/>
                <a:gd name="connsiteY330" fmla="*/ 1005433 h 3247890"/>
                <a:gd name="connsiteX331" fmla="*/ 1187090 w 3247890"/>
                <a:gd name="connsiteY331" fmla="*/ 928342 h 3247890"/>
                <a:gd name="connsiteX332" fmla="*/ 1264181 w 3247890"/>
                <a:gd name="connsiteY332" fmla="*/ 746915 h 3247890"/>
                <a:gd name="connsiteX333" fmla="*/ 1318594 w 3247890"/>
                <a:gd name="connsiteY333" fmla="*/ 736767 h 3247890"/>
                <a:gd name="connsiteX334" fmla="*/ 1618144 w 3247890"/>
                <a:gd name="connsiteY334" fmla="*/ 678180 h 3247890"/>
                <a:gd name="connsiteX335" fmla="*/ 1757533 w 3247890"/>
                <a:gd name="connsiteY335" fmla="*/ 817569 h 3247890"/>
                <a:gd name="connsiteX336" fmla="*/ 1618144 w 3247890"/>
                <a:gd name="connsiteY336" fmla="*/ 956958 h 3247890"/>
                <a:gd name="connsiteX337" fmla="*/ 1478755 w 3247890"/>
                <a:gd name="connsiteY337" fmla="*/ 817569 h 3247890"/>
                <a:gd name="connsiteX338" fmla="*/ 1618144 w 3247890"/>
                <a:gd name="connsiteY338" fmla="*/ 678180 h 3247890"/>
                <a:gd name="connsiteX339" fmla="*/ 2433499 w 3247890"/>
                <a:gd name="connsiteY339" fmla="*/ 673011 h 3247890"/>
                <a:gd name="connsiteX340" fmla="*/ 2532062 w 3247890"/>
                <a:gd name="connsiteY340" fmla="*/ 713837 h 3247890"/>
                <a:gd name="connsiteX341" fmla="*/ 2532062 w 3247890"/>
                <a:gd name="connsiteY341" fmla="*/ 910963 h 3247890"/>
                <a:gd name="connsiteX342" fmla="*/ 2334936 w 3247890"/>
                <a:gd name="connsiteY342" fmla="*/ 910963 h 3247890"/>
                <a:gd name="connsiteX343" fmla="*/ 2334936 w 3247890"/>
                <a:gd name="connsiteY343" fmla="*/ 713837 h 3247890"/>
                <a:gd name="connsiteX344" fmla="*/ 2433499 w 3247890"/>
                <a:gd name="connsiteY344" fmla="*/ 673011 h 3247890"/>
                <a:gd name="connsiteX345" fmla="*/ 802789 w 3247890"/>
                <a:gd name="connsiteY345" fmla="*/ 673011 h 3247890"/>
                <a:gd name="connsiteX346" fmla="*/ 901352 w 3247890"/>
                <a:gd name="connsiteY346" fmla="*/ 713837 h 3247890"/>
                <a:gd name="connsiteX347" fmla="*/ 901352 w 3247890"/>
                <a:gd name="connsiteY347" fmla="*/ 910963 h 3247890"/>
                <a:gd name="connsiteX348" fmla="*/ 704226 w 3247890"/>
                <a:gd name="connsiteY348" fmla="*/ 910963 h 3247890"/>
                <a:gd name="connsiteX349" fmla="*/ 704226 w 3247890"/>
                <a:gd name="connsiteY349" fmla="*/ 713837 h 3247890"/>
                <a:gd name="connsiteX350" fmla="*/ 802789 w 3247890"/>
                <a:gd name="connsiteY350" fmla="*/ 673011 h 3247890"/>
                <a:gd name="connsiteX351" fmla="*/ 2211916 w 3247890"/>
                <a:gd name="connsiteY351" fmla="*/ 490795 h 3247890"/>
                <a:gd name="connsiteX352" fmla="*/ 2264381 w 3247890"/>
                <a:gd name="connsiteY352" fmla="*/ 508437 h 3247890"/>
                <a:gd name="connsiteX353" fmla="*/ 2315401 w 3247890"/>
                <a:gd name="connsiteY353" fmla="*/ 698846 h 3247890"/>
                <a:gd name="connsiteX354" fmla="*/ 2124992 w 3247890"/>
                <a:gd name="connsiteY354" fmla="*/ 749866 h 3247890"/>
                <a:gd name="connsiteX355" fmla="*/ 2073972 w 3247890"/>
                <a:gd name="connsiteY355" fmla="*/ 559457 h 3247890"/>
                <a:gd name="connsiteX356" fmla="*/ 2211916 w 3247890"/>
                <a:gd name="connsiteY356" fmla="*/ 490795 h 3247890"/>
                <a:gd name="connsiteX357" fmla="*/ 1023359 w 3247890"/>
                <a:gd name="connsiteY357" fmla="*/ 490794 h 3247890"/>
                <a:gd name="connsiteX358" fmla="*/ 1161303 w 3247890"/>
                <a:gd name="connsiteY358" fmla="*/ 559456 h 3247890"/>
                <a:gd name="connsiteX359" fmla="*/ 1110283 w 3247890"/>
                <a:gd name="connsiteY359" fmla="*/ 749865 h 3247890"/>
                <a:gd name="connsiteX360" fmla="*/ 919874 w 3247890"/>
                <a:gd name="connsiteY360" fmla="*/ 698845 h 3247890"/>
                <a:gd name="connsiteX361" fmla="*/ 970894 w 3247890"/>
                <a:gd name="connsiteY361" fmla="*/ 508436 h 3247890"/>
                <a:gd name="connsiteX362" fmla="*/ 1023359 w 3247890"/>
                <a:gd name="connsiteY362" fmla="*/ 490794 h 3247890"/>
                <a:gd name="connsiteX363" fmla="*/ 2667884 w 3247890"/>
                <a:gd name="connsiteY363" fmla="*/ 434816 h 3247890"/>
                <a:gd name="connsiteX364" fmla="*/ 2766447 w 3247890"/>
                <a:gd name="connsiteY364" fmla="*/ 475642 h 3247890"/>
                <a:gd name="connsiteX365" fmla="*/ 2766447 w 3247890"/>
                <a:gd name="connsiteY365" fmla="*/ 672768 h 3247890"/>
                <a:gd name="connsiteX366" fmla="*/ 2569321 w 3247890"/>
                <a:gd name="connsiteY366" fmla="*/ 672768 h 3247890"/>
                <a:gd name="connsiteX367" fmla="*/ 2569321 w 3247890"/>
                <a:gd name="connsiteY367" fmla="*/ 475642 h 3247890"/>
                <a:gd name="connsiteX368" fmla="*/ 2667884 w 3247890"/>
                <a:gd name="connsiteY368" fmla="*/ 434816 h 3247890"/>
                <a:gd name="connsiteX369" fmla="*/ 574205 w 3247890"/>
                <a:gd name="connsiteY369" fmla="*/ 434816 h 3247890"/>
                <a:gd name="connsiteX370" fmla="*/ 672768 w 3247890"/>
                <a:gd name="connsiteY370" fmla="*/ 475642 h 3247890"/>
                <a:gd name="connsiteX371" fmla="*/ 672768 w 3247890"/>
                <a:gd name="connsiteY371" fmla="*/ 672768 h 3247890"/>
                <a:gd name="connsiteX372" fmla="*/ 475642 w 3247890"/>
                <a:gd name="connsiteY372" fmla="*/ 672768 h 3247890"/>
                <a:gd name="connsiteX373" fmla="*/ 475642 w 3247890"/>
                <a:gd name="connsiteY373" fmla="*/ 475642 h 3247890"/>
                <a:gd name="connsiteX374" fmla="*/ 574205 w 3247890"/>
                <a:gd name="connsiteY374" fmla="*/ 434816 h 3247890"/>
                <a:gd name="connsiteX375" fmla="*/ 1897419 w 3247890"/>
                <a:gd name="connsiteY375" fmla="*/ 375856 h 3247890"/>
                <a:gd name="connsiteX376" fmla="*/ 1952662 w 3247890"/>
                <a:gd name="connsiteY376" fmla="*/ 379318 h 3247890"/>
                <a:gd name="connsiteX377" fmla="*/ 2051225 w 3247890"/>
                <a:gd name="connsiteY377" fmla="*/ 550034 h 3247890"/>
                <a:gd name="connsiteX378" fmla="*/ 1880509 w 3247890"/>
                <a:gd name="connsiteY378" fmla="*/ 648597 h 3247890"/>
                <a:gd name="connsiteX379" fmla="*/ 1781946 w 3247890"/>
                <a:gd name="connsiteY379" fmla="*/ 477881 h 3247890"/>
                <a:gd name="connsiteX380" fmla="*/ 1897419 w 3247890"/>
                <a:gd name="connsiteY380" fmla="*/ 375856 h 3247890"/>
                <a:gd name="connsiteX381" fmla="*/ 1338868 w 3247890"/>
                <a:gd name="connsiteY381" fmla="*/ 375855 h 3247890"/>
                <a:gd name="connsiteX382" fmla="*/ 1454341 w 3247890"/>
                <a:gd name="connsiteY382" fmla="*/ 477880 h 3247890"/>
                <a:gd name="connsiteX383" fmla="*/ 1355778 w 3247890"/>
                <a:gd name="connsiteY383" fmla="*/ 648596 h 3247890"/>
                <a:gd name="connsiteX384" fmla="*/ 1185062 w 3247890"/>
                <a:gd name="connsiteY384" fmla="*/ 550033 h 3247890"/>
                <a:gd name="connsiteX385" fmla="*/ 1283625 w 3247890"/>
                <a:gd name="connsiteY385" fmla="*/ 379317 h 3247890"/>
                <a:gd name="connsiteX386" fmla="*/ 1338868 w 3247890"/>
                <a:gd name="connsiteY386" fmla="*/ 375855 h 3247890"/>
                <a:gd name="connsiteX387" fmla="*/ 1618144 w 3247890"/>
                <a:gd name="connsiteY387" fmla="*/ 335280 h 3247890"/>
                <a:gd name="connsiteX388" fmla="*/ 1757533 w 3247890"/>
                <a:gd name="connsiteY388" fmla="*/ 474669 h 3247890"/>
                <a:gd name="connsiteX389" fmla="*/ 1618144 w 3247890"/>
                <a:gd name="connsiteY389" fmla="*/ 614058 h 3247890"/>
                <a:gd name="connsiteX390" fmla="*/ 1478755 w 3247890"/>
                <a:gd name="connsiteY390" fmla="*/ 474669 h 3247890"/>
                <a:gd name="connsiteX391" fmla="*/ 1618144 w 3247890"/>
                <a:gd name="connsiteY391" fmla="*/ 335280 h 3247890"/>
                <a:gd name="connsiteX392" fmla="*/ 870139 w 3247890"/>
                <a:gd name="connsiteY392" fmla="*/ 200677 h 3247890"/>
                <a:gd name="connsiteX393" fmla="*/ 1008083 w 3247890"/>
                <a:gd name="connsiteY393" fmla="*/ 269339 h 3247890"/>
                <a:gd name="connsiteX394" fmla="*/ 957063 w 3247890"/>
                <a:gd name="connsiteY394" fmla="*/ 459748 h 3247890"/>
                <a:gd name="connsiteX395" fmla="*/ 766654 w 3247890"/>
                <a:gd name="connsiteY395" fmla="*/ 408728 h 3247890"/>
                <a:gd name="connsiteX396" fmla="*/ 817674 w 3247890"/>
                <a:gd name="connsiteY396" fmla="*/ 218319 h 3247890"/>
                <a:gd name="connsiteX397" fmla="*/ 870139 w 3247890"/>
                <a:gd name="connsiteY397" fmla="*/ 200677 h 3247890"/>
                <a:gd name="connsiteX398" fmla="*/ 2375140 w 3247890"/>
                <a:gd name="connsiteY398" fmla="*/ 198476 h 3247890"/>
                <a:gd name="connsiteX399" fmla="*/ 2427605 w 3247890"/>
                <a:gd name="connsiteY399" fmla="*/ 216118 h 3247890"/>
                <a:gd name="connsiteX400" fmla="*/ 2478625 w 3247890"/>
                <a:gd name="connsiteY400" fmla="*/ 406527 h 3247890"/>
                <a:gd name="connsiteX401" fmla="*/ 2288216 w 3247890"/>
                <a:gd name="connsiteY401" fmla="*/ 457546 h 3247890"/>
                <a:gd name="connsiteX402" fmla="*/ 2237196 w 3247890"/>
                <a:gd name="connsiteY402" fmla="*/ 267138 h 3247890"/>
                <a:gd name="connsiteX403" fmla="*/ 2375140 w 3247890"/>
                <a:gd name="connsiteY403" fmla="*/ 198476 h 3247890"/>
                <a:gd name="connsiteX404" fmla="*/ 1255590 w 3247890"/>
                <a:gd name="connsiteY404" fmla="*/ 53323 h 3247890"/>
                <a:gd name="connsiteX405" fmla="*/ 1371063 w 3247890"/>
                <a:gd name="connsiteY405" fmla="*/ 155348 h 3247890"/>
                <a:gd name="connsiteX406" fmla="*/ 1272500 w 3247890"/>
                <a:gd name="connsiteY406" fmla="*/ 326063 h 3247890"/>
                <a:gd name="connsiteX407" fmla="*/ 1101784 w 3247890"/>
                <a:gd name="connsiteY407" fmla="*/ 227501 h 3247890"/>
                <a:gd name="connsiteX408" fmla="*/ 1200347 w 3247890"/>
                <a:gd name="connsiteY408" fmla="*/ 56785 h 3247890"/>
                <a:gd name="connsiteX409" fmla="*/ 1255590 w 3247890"/>
                <a:gd name="connsiteY409" fmla="*/ 53323 h 3247890"/>
                <a:gd name="connsiteX410" fmla="*/ 1989109 w 3247890"/>
                <a:gd name="connsiteY410" fmla="*/ 51122 h 3247890"/>
                <a:gd name="connsiteX411" fmla="*/ 2044352 w 3247890"/>
                <a:gd name="connsiteY411" fmla="*/ 54584 h 3247890"/>
                <a:gd name="connsiteX412" fmla="*/ 2142915 w 3247890"/>
                <a:gd name="connsiteY412" fmla="*/ 225300 h 3247890"/>
                <a:gd name="connsiteX413" fmla="*/ 1972199 w 3247890"/>
                <a:gd name="connsiteY413" fmla="*/ 323863 h 3247890"/>
                <a:gd name="connsiteX414" fmla="*/ 1873636 w 3247890"/>
                <a:gd name="connsiteY414" fmla="*/ 153147 h 3247890"/>
                <a:gd name="connsiteX415" fmla="*/ 1989109 w 3247890"/>
                <a:gd name="connsiteY415" fmla="*/ 51122 h 3247890"/>
                <a:gd name="connsiteX416" fmla="*/ 1618144 w 3247890"/>
                <a:gd name="connsiteY416" fmla="*/ 0 h 3247890"/>
                <a:gd name="connsiteX417" fmla="*/ 1757533 w 3247890"/>
                <a:gd name="connsiteY417" fmla="*/ 139389 h 3247890"/>
                <a:gd name="connsiteX418" fmla="*/ 1618144 w 3247890"/>
                <a:gd name="connsiteY418" fmla="*/ 278778 h 3247890"/>
                <a:gd name="connsiteX419" fmla="*/ 1478755 w 3247890"/>
                <a:gd name="connsiteY419" fmla="*/ 139389 h 3247890"/>
                <a:gd name="connsiteX420" fmla="*/ 1618144 w 3247890"/>
                <a:gd name="connsiteY420" fmla="*/ 0 h 3247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</a:cxnLst>
              <a:rect l="l" t="t" r="r" b="b"/>
              <a:pathLst>
                <a:path w="3247890" h="3247890">
                  <a:moveTo>
                    <a:pt x="1618144" y="2969112"/>
                  </a:moveTo>
                  <a:cubicBezTo>
                    <a:pt x="1695126" y="2969112"/>
                    <a:pt x="1757533" y="3031519"/>
                    <a:pt x="1757533" y="3108501"/>
                  </a:cubicBezTo>
                  <a:cubicBezTo>
                    <a:pt x="1757533" y="3185483"/>
                    <a:pt x="1695126" y="3247890"/>
                    <a:pt x="1618144" y="3247890"/>
                  </a:cubicBezTo>
                  <a:cubicBezTo>
                    <a:pt x="1541162" y="3247890"/>
                    <a:pt x="1478755" y="3185483"/>
                    <a:pt x="1478755" y="3108501"/>
                  </a:cubicBezTo>
                  <a:cubicBezTo>
                    <a:pt x="1478755" y="3031519"/>
                    <a:pt x="1541162" y="2969112"/>
                    <a:pt x="1618144" y="2969112"/>
                  </a:cubicBezTo>
                  <a:close/>
                  <a:moveTo>
                    <a:pt x="2024052" y="2921265"/>
                  </a:moveTo>
                  <a:cubicBezTo>
                    <a:pt x="2077853" y="2928756"/>
                    <a:pt x="2124582" y="2967521"/>
                    <a:pt x="2139526" y="3023290"/>
                  </a:cubicBezTo>
                  <a:cubicBezTo>
                    <a:pt x="2159450" y="3097649"/>
                    <a:pt x="2115322" y="3174081"/>
                    <a:pt x="2040963" y="3194006"/>
                  </a:cubicBezTo>
                  <a:cubicBezTo>
                    <a:pt x="1966604" y="3213930"/>
                    <a:pt x="1890171" y="3169802"/>
                    <a:pt x="1870247" y="3095443"/>
                  </a:cubicBezTo>
                  <a:cubicBezTo>
                    <a:pt x="1850322" y="3021084"/>
                    <a:pt x="1894451" y="2944651"/>
                    <a:pt x="1968810" y="2924727"/>
                  </a:cubicBezTo>
                  <a:cubicBezTo>
                    <a:pt x="1987400" y="2919746"/>
                    <a:pt x="2006119" y="2918768"/>
                    <a:pt x="2024052" y="2921265"/>
                  </a:cubicBezTo>
                  <a:close/>
                  <a:moveTo>
                    <a:pt x="1220647" y="2919064"/>
                  </a:moveTo>
                  <a:cubicBezTo>
                    <a:pt x="1238580" y="2916567"/>
                    <a:pt x="1257300" y="2917545"/>
                    <a:pt x="1275889" y="2922526"/>
                  </a:cubicBezTo>
                  <a:cubicBezTo>
                    <a:pt x="1350248" y="2942450"/>
                    <a:pt x="1394377" y="3018883"/>
                    <a:pt x="1374452" y="3093242"/>
                  </a:cubicBezTo>
                  <a:cubicBezTo>
                    <a:pt x="1354528" y="3167601"/>
                    <a:pt x="1278095" y="3211729"/>
                    <a:pt x="1203736" y="3191805"/>
                  </a:cubicBezTo>
                  <a:cubicBezTo>
                    <a:pt x="1129377" y="3171880"/>
                    <a:pt x="1085249" y="3095448"/>
                    <a:pt x="1105173" y="3021089"/>
                  </a:cubicBezTo>
                  <a:cubicBezTo>
                    <a:pt x="1120117" y="2965320"/>
                    <a:pt x="1166846" y="2926555"/>
                    <a:pt x="1220647" y="2919064"/>
                  </a:cubicBezTo>
                  <a:close/>
                  <a:moveTo>
                    <a:pt x="2354695" y="2772003"/>
                  </a:moveTo>
                  <a:cubicBezTo>
                    <a:pt x="2408602" y="2765314"/>
                    <a:pt x="2463772" y="2790663"/>
                    <a:pt x="2492640" y="2840665"/>
                  </a:cubicBezTo>
                  <a:cubicBezTo>
                    <a:pt x="2531131" y="2907333"/>
                    <a:pt x="2508288" y="2992583"/>
                    <a:pt x="2441620" y="3031074"/>
                  </a:cubicBezTo>
                  <a:cubicBezTo>
                    <a:pt x="2374951" y="3069565"/>
                    <a:pt x="2289702" y="3046722"/>
                    <a:pt x="2251211" y="2980054"/>
                  </a:cubicBezTo>
                  <a:cubicBezTo>
                    <a:pt x="2212720" y="2913385"/>
                    <a:pt x="2235562" y="2828136"/>
                    <a:pt x="2302231" y="2789645"/>
                  </a:cubicBezTo>
                  <a:cubicBezTo>
                    <a:pt x="2318898" y="2780022"/>
                    <a:pt x="2336726" y="2774233"/>
                    <a:pt x="2354695" y="2772003"/>
                  </a:cubicBezTo>
                  <a:close/>
                  <a:moveTo>
                    <a:pt x="890584" y="2769802"/>
                  </a:moveTo>
                  <a:cubicBezTo>
                    <a:pt x="908553" y="2772032"/>
                    <a:pt x="926381" y="2777821"/>
                    <a:pt x="943048" y="2787444"/>
                  </a:cubicBezTo>
                  <a:cubicBezTo>
                    <a:pt x="1009717" y="2825935"/>
                    <a:pt x="1032559" y="2911184"/>
                    <a:pt x="994068" y="2977853"/>
                  </a:cubicBezTo>
                  <a:cubicBezTo>
                    <a:pt x="955577" y="3044521"/>
                    <a:pt x="870328" y="3067364"/>
                    <a:pt x="803659" y="3028873"/>
                  </a:cubicBezTo>
                  <a:cubicBezTo>
                    <a:pt x="736991" y="2990382"/>
                    <a:pt x="714148" y="2905132"/>
                    <a:pt x="752639" y="2838464"/>
                  </a:cubicBezTo>
                  <a:cubicBezTo>
                    <a:pt x="781508" y="2788462"/>
                    <a:pt x="836678" y="2763113"/>
                    <a:pt x="890584" y="2769802"/>
                  </a:cubicBezTo>
                  <a:close/>
                  <a:moveTo>
                    <a:pt x="1618144" y="2641452"/>
                  </a:moveTo>
                  <a:cubicBezTo>
                    <a:pt x="1695126" y="2641452"/>
                    <a:pt x="1757533" y="2703859"/>
                    <a:pt x="1757533" y="2780841"/>
                  </a:cubicBezTo>
                  <a:cubicBezTo>
                    <a:pt x="1757533" y="2857823"/>
                    <a:pt x="1695126" y="2920230"/>
                    <a:pt x="1618144" y="2920230"/>
                  </a:cubicBezTo>
                  <a:cubicBezTo>
                    <a:pt x="1541162" y="2920230"/>
                    <a:pt x="1478755" y="2857823"/>
                    <a:pt x="1478755" y="2780841"/>
                  </a:cubicBezTo>
                  <a:cubicBezTo>
                    <a:pt x="1478755" y="2703859"/>
                    <a:pt x="1541162" y="2641452"/>
                    <a:pt x="1618144" y="2641452"/>
                  </a:cubicBezTo>
                  <a:close/>
                  <a:moveTo>
                    <a:pt x="1300537" y="2603448"/>
                  </a:moveTo>
                  <a:cubicBezTo>
                    <a:pt x="1318470" y="2600951"/>
                    <a:pt x="1337190" y="2601929"/>
                    <a:pt x="1355779" y="2606910"/>
                  </a:cubicBezTo>
                  <a:cubicBezTo>
                    <a:pt x="1430138" y="2626834"/>
                    <a:pt x="1474267" y="2703267"/>
                    <a:pt x="1454342" y="2777626"/>
                  </a:cubicBezTo>
                  <a:cubicBezTo>
                    <a:pt x="1434418" y="2851985"/>
                    <a:pt x="1357985" y="2896113"/>
                    <a:pt x="1283626" y="2876189"/>
                  </a:cubicBezTo>
                  <a:cubicBezTo>
                    <a:pt x="1209267" y="2856264"/>
                    <a:pt x="1165139" y="2779832"/>
                    <a:pt x="1185063" y="2705473"/>
                  </a:cubicBezTo>
                  <a:cubicBezTo>
                    <a:pt x="1200007" y="2649704"/>
                    <a:pt x="1246736" y="2610939"/>
                    <a:pt x="1300537" y="2603448"/>
                  </a:cubicBezTo>
                  <a:close/>
                  <a:moveTo>
                    <a:pt x="1935750" y="2603447"/>
                  </a:moveTo>
                  <a:cubicBezTo>
                    <a:pt x="1989551" y="2610938"/>
                    <a:pt x="2036280" y="2649703"/>
                    <a:pt x="2051224" y="2705472"/>
                  </a:cubicBezTo>
                  <a:cubicBezTo>
                    <a:pt x="2071148" y="2779831"/>
                    <a:pt x="2027020" y="2856263"/>
                    <a:pt x="1952661" y="2876188"/>
                  </a:cubicBezTo>
                  <a:cubicBezTo>
                    <a:pt x="1878302" y="2896112"/>
                    <a:pt x="1801869" y="2851984"/>
                    <a:pt x="1781945" y="2777625"/>
                  </a:cubicBezTo>
                  <a:cubicBezTo>
                    <a:pt x="1762020" y="2703266"/>
                    <a:pt x="1806149" y="2626833"/>
                    <a:pt x="1880508" y="2606909"/>
                  </a:cubicBezTo>
                  <a:cubicBezTo>
                    <a:pt x="1899097" y="2601928"/>
                    <a:pt x="1917817" y="2600950"/>
                    <a:pt x="1935750" y="2603447"/>
                  </a:cubicBezTo>
                  <a:close/>
                  <a:moveTo>
                    <a:pt x="2673685" y="2534296"/>
                  </a:moveTo>
                  <a:cubicBezTo>
                    <a:pt x="2709358" y="2534296"/>
                    <a:pt x="2745031" y="2547905"/>
                    <a:pt x="2772248" y="2575122"/>
                  </a:cubicBezTo>
                  <a:cubicBezTo>
                    <a:pt x="2826683" y="2629557"/>
                    <a:pt x="2826683" y="2717814"/>
                    <a:pt x="2772248" y="2772248"/>
                  </a:cubicBezTo>
                  <a:cubicBezTo>
                    <a:pt x="2717814" y="2826683"/>
                    <a:pt x="2629557" y="2826683"/>
                    <a:pt x="2575122" y="2772248"/>
                  </a:cubicBezTo>
                  <a:cubicBezTo>
                    <a:pt x="2520688" y="2717814"/>
                    <a:pt x="2520688" y="2629557"/>
                    <a:pt x="2575122" y="2575122"/>
                  </a:cubicBezTo>
                  <a:cubicBezTo>
                    <a:pt x="2602340" y="2547905"/>
                    <a:pt x="2638012" y="2534296"/>
                    <a:pt x="2673685" y="2534296"/>
                  </a:cubicBezTo>
                  <a:close/>
                  <a:moveTo>
                    <a:pt x="568404" y="2534296"/>
                  </a:moveTo>
                  <a:cubicBezTo>
                    <a:pt x="604077" y="2534296"/>
                    <a:pt x="639750" y="2547905"/>
                    <a:pt x="666967" y="2575122"/>
                  </a:cubicBezTo>
                  <a:cubicBezTo>
                    <a:pt x="721401" y="2629557"/>
                    <a:pt x="721401" y="2717814"/>
                    <a:pt x="666967" y="2772248"/>
                  </a:cubicBezTo>
                  <a:cubicBezTo>
                    <a:pt x="612532" y="2826683"/>
                    <a:pt x="524275" y="2826683"/>
                    <a:pt x="469841" y="2772248"/>
                  </a:cubicBezTo>
                  <a:cubicBezTo>
                    <a:pt x="415406" y="2717814"/>
                    <a:pt x="415406" y="2629557"/>
                    <a:pt x="469841" y="2575122"/>
                  </a:cubicBezTo>
                  <a:cubicBezTo>
                    <a:pt x="497058" y="2547905"/>
                    <a:pt x="532731" y="2534296"/>
                    <a:pt x="568404" y="2534296"/>
                  </a:cubicBezTo>
                  <a:close/>
                  <a:moveTo>
                    <a:pt x="1058830" y="2487999"/>
                  </a:moveTo>
                  <a:cubicBezTo>
                    <a:pt x="1076799" y="2490228"/>
                    <a:pt x="1094627" y="2496018"/>
                    <a:pt x="1111294" y="2505641"/>
                  </a:cubicBezTo>
                  <a:cubicBezTo>
                    <a:pt x="1177963" y="2544132"/>
                    <a:pt x="1200805" y="2629381"/>
                    <a:pt x="1162314" y="2696050"/>
                  </a:cubicBezTo>
                  <a:cubicBezTo>
                    <a:pt x="1123823" y="2762718"/>
                    <a:pt x="1038574" y="2785561"/>
                    <a:pt x="971905" y="2747070"/>
                  </a:cubicBezTo>
                  <a:cubicBezTo>
                    <a:pt x="905237" y="2708579"/>
                    <a:pt x="882394" y="2623329"/>
                    <a:pt x="920885" y="2556661"/>
                  </a:cubicBezTo>
                  <a:cubicBezTo>
                    <a:pt x="949754" y="2506659"/>
                    <a:pt x="1004923" y="2481310"/>
                    <a:pt x="1058830" y="2487999"/>
                  </a:cubicBezTo>
                  <a:close/>
                  <a:moveTo>
                    <a:pt x="2176445" y="2487998"/>
                  </a:moveTo>
                  <a:cubicBezTo>
                    <a:pt x="2230352" y="2481309"/>
                    <a:pt x="2285521" y="2506658"/>
                    <a:pt x="2314390" y="2556660"/>
                  </a:cubicBezTo>
                  <a:cubicBezTo>
                    <a:pt x="2352881" y="2623328"/>
                    <a:pt x="2330038" y="2708578"/>
                    <a:pt x="2263370" y="2747069"/>
                  </a:cubicBezTo>
                  <a:cubicBezTo>
                    <a:pt x="2196701" y="2785560"/>
                    <a:pt x="2111452" y="2762717"/>
                    <a:pt x="2072961" y="2696049"/>
                  </a:cubicBezTo>
                  <a:cubicBezTo>
                    <a:pt x="2034470" y="2629380"/>
                    <a:pt x="2057312" y="2544131"/>
                    <a:pt x="2123981" y="2505640"/>
                  </a:cubicBezTo>
                  <a:cubicBezTo>
                    <a:pt x="2140648" y="2496017"/>
                    <a:pt x="2158476" y="2490227"/>
                    <a:pt x="2176445" y="2487998"/>
                  </a:cubicBezTo>
                  <a:close/>
                  <a:moveTo>
                    <a:pt x="2433499" y="2303721"/>
                  </a:moveTo>
                  <a:cubicBezTo>
                    <a:pt x="2469172" y="2303721"/>
                    <a:pt x="2504845" y="2317330"/>
                    <a:pt x="2532062" y="2344547"/>
                  </a:cubicBezTo>
                  <a:cubicBezTo>
                    <a:pt x="2586497" y="2398982"/>
                    <a:pt x="2586497" y="2487239"/>
                    <a:pt x="2532062" y="2541673"/>
                  </a:cubicBezTo>
                  <a:cubicBezTo>
                    <a:pt x="2477628" y="2596108"/>
                    <a:pt x="2389371" y="2596108"/>
                    <a:pt x="2334936" y="2541673"/>
                  </a:cubicBezTo>
                  <a:cubicBezTo>
                    <a:pt x="2280502" y="2487239"/>
                    <a:pt x="2280502" y="2398982"/>
                    <a:pt x="2334936" y="2344547"/>
                  </a:cubicBezTo>
                  <a:cubicBezTo>
                    <a:pt x="2362154" y="2317330"/>
                    <a:pt x="2397826" y="2303721"/>
                    <a:pt x="2433499" y="2303721"/>
                  </a:cubicBezTo>
                  <a:close/>
                  <a:moveTo>
                    <a:pt x="802789" y="2303721"/>
                  </a:moveTo>
                  <a:cubicBezTo>
                    <a:pt x="838462" y="2303721"/>
                    <a:pt x="874135" y="2317330"/>
                    <a:pt x="901352" y="2344547"/>
                  </a:cubicBezTo>
                  <a:cubicBezTo>
                    <a:pt x="955786" y="2398982"/>
                    <a:pt x="955786" y="2487239"/>
                    <a:pt x="901352" y="2541673"/>
                  </a:cubicBezTo>
                  <a:cubicBezTo>
                    <a:pt x="846917" y="2596108"/>
                    <a:pt x="758660" y="2596108"/>
                    <a:pt x="704226" y="2541673"/>
                  </a:cubicBezTo>
                  <a:cubicBezTo>
                    <a:pt x="649791" y="2487239"/>
                    <a:pt x="649791" y="2398982"/>
                    <a:pt x="704226" y="2344547"/>
                  </a:cubicBezTo>
                  <a:cubicBezTo>
                    <a:pt x="731443" y="2317330"/>
                    <a:pt x="767116" y="2303721"/>
                    <a:pt x="802789" y="2303721"/>
                  </a:cubicBezTo>
                  <a:close/>
                  <a:moveTo>
                    <a:pt x="1618144" y="2290932"/>
                  </a:moveTo>
                  <a:cubicBezTo>
                    <a:pt x="1695126" y="2290932"/>
                    <a:pt x="1757533" y="2353339"/>
                    <a:pt x="1757533" y="2430321"/>
                  </a:cubicBezTo>
                  <a:cubicBezTo>
                    <a:pt x="1757533" y="2507303"/>
                    <a:pt x="1695126" y="2569710"/>
                    <a:pt x="1618144" y="2569710"/>
                  </a:cubicBezTo>
                  <a:cubicBezTo>
                    <a:pt x="1541162" y="2569710"/>
                    <a:pt x="1478755" y="2507303"/>
                    <a:pt x="1478755" y="2430321"/>
                  </a:cubicBezTo>
                  <a:cubicBezTo>
                    <a:pt x="1478755" y="2353339"/>
                    <a:pt x="1541162" y="2290932"/>
                    <a:pt x="1618144" y="2290932"/>
                  </a:cubicBezTo>
                  <a:close/>
                  <a:moveTo>
                    <a:pt x="1922184" y="2232309"/>
                  </a:moveTo>
                  <a:cubicBezTo>
                    <a:pt x="1976497" y="2233208"/>
                    <a:pt x="2027590" y="2266008"/>
                    <a:pt x="2049198" y="2319548"/>
                  </a:cubicBezTo>
                  <a:cubicBezTo>
                    <a:pt x="2078009" y="2390935"/>
                    <a:pt x="2043494" y="2472163"/>
                    <a:pt x="1972107" y="2500975"/>
                  </a:cubicBezTo>
                  <a:cubicBezTo>
                    <a:pt x="1900720" y="2529786"/>
                    <a:pt x="1819492" y="2495271"/>
                    <a:pt x="1790681" y="2423884"/>
                  </a:cubicBezTo>
                  <a:cubicBezTo>
                    <a:pt x="1761869" y="2352497"/>
                    <a:pt x="1796384" y="2271269"/>
                    <a:pt x="1867771" y="2242457"/>
                  </a:cubicBezTo>
                  <a:cubicBezTo>
                    <a:pt x="1885618" y="2235255"/>
                    <a:pt x="1904080" y="2232010"/>
                    <a:pt x="1922184" y="2232309"/>
                  </a:cubicBezTo>
                  <a:close/>
                  <a:moveTo>
                    <a:pt x="2923548" y="2229317"/>
                  </a:moveTo>
                  <a:cubicBezTo>
                    <a:pt x="2941517" y="2231546"/>
                    <a:pt x="2959346" y="2237336"/>
                    <a:pt x="2976013" y="2246959"/>
                  </a:cubicBezTo>
                  <a:cubicBezTo>
                    <a:pt x="3042681" y="2285450"/>
                    <a:pt x="3065524" y="2370699"/>
                    <a:pt x="3027033" y="2437368"/>
                  </a:cubicBezTo>
                  <a:cubicBezTo>
                    <a:pt x="2988542" y="2504036"/>
                    <a:pt x="2903292" y="2526879"/>
                    <a:pt x="2836624" y="2488388"/>
                  </a:cubicBezTo>
                  <a:cubicBezTo>
                    <a:pt x="2769955" y="2449897"/>
                    <a:pt x="2747113" y="2364647"/>
                    <a:pt x="2785604" y="2297979"/>
                  </a:cubicBezTo>
                  <a:cubicBezTo>
                    <a:pt x="2814472" y="2247977"/>
                    <a:pt x="2869642" y="2222628"/>
                    <a:pt x="2923548" y="2229317"/>
                  </a:cubicBezTo>
                  <a:close/>
                  <a:moveTo>
                    <a:pt x="1307448" y="2228938"/>
                  </a:moveTo>
                  <a:cubicBezTo>
                    <a:pt x="1325555" y="2228837"/>
                    <a:pt x="1343980" y="2232284"/>
                    <a:pt x="1361746" y="2239683"/>
                  </a:cubicBezTo>
                  <a:cubicBezTo>
                    <a:pt x="1432813" y="2269275"/>
                    <a:pt x="1466435" y="2350877"/>
                    <a:pt x="1436842" y="2421944"/>
                  </a:cubicBezTo>
                  <a:cubicBezTo>
                    <a:pt x="1407250" y="2493011"/>
                    <a:pt x="1325648" y="2526632"/>
                    <a:pt x="1254581" y="2497040"/>
                  </a:cubicBezTo>
                  <a:cubicBezTo>
                    <a:pt x="1183514" y="2467447"/>
                    <a:pt x="1149892" y="2385845"/>
                    <a:pt x="1179485" y="2314778"/>
                  </a:cubicBezTo>
                  <a:cubicBezTo>
                    <a:pt x="1201680" y="2261478"/>
                    <a:pt x="1253129" y="2229241"/>
                    <a:pt x="1307448" y="2228938"/>
                  </a:cubicBezTo>
                  <a:close/>
                  <a:moveTo>
                    <a:pt x="321151" y="2227116"/>
                  </a:moveTo>
                  <a:cubicBezTo>
                    <a:pt x="375057" y="2220427"/>
                    <a:pt x="430227" y="2245776"/>
                    <a:pt x="459095" y="2295778"/>
                  </a:cubicBezTo>
                  <a:cubicBezTo>
                    <a:pt x="497586" y="2362446"/>
                    <a:pt x="474744" y="2447696"/>
                    <a:pt x="408075" y="2486187"/>
                  </a:cubicBezTo>
                  <a:cubicBezTo>
                    <a:pt x="341407" y="2524678"/>
                    <a:pt x="256157" y="2501835"/>
                    <a:pt x="217666" y="2435167"/>
                  </a:cubicBezTo>
                  <a:cubicBezTo>
                    <a:pt x="179175" y="2368498"/>
                    <a:pt x="202018" y="2283249"/>
                    <a:pt x="268686" y="2244758"/>
                  </a:cubicBezTo>
                  <a:cubicBezTo>
                    <a:pt x="285353" y="2235135"/>
                    <a:pt x="303182" y="2229345"/>
                    <a:pt x="321151" y="2227116"/>
                  </a:cubicBezTo>
                  <a:close/>
                  <a:moveTo>
                    <a:pt x="2633975" y="2065940"/>
                  </a:moveTo>
                  <a:cubicBezTo>
                    <a:pt x="2651944" y="2068169"/>
                    <a:pt x="2669773" y="2073959"/>
                    <a:pt x="2686440" y="2083582"/>
                  </a:cubicBezTo>
                  <a:cubicBezTo>
                    <a:pt x="2753108" y="2122073"/>
                    <a:pt x="2775951" y="2207322"/>
                    <a:pt x="2737460" y="2273991"/>
                  </a:cubicBezTo>
                  <a:cubicBezTo>
                    <a:pt x="2698969" y="2340659"/>
                    <a:pt x="2613719" y="2363502"/>
                    <a:pt x="2547051" y="2325011"/>
                  </a:cubicBezTo>
                  <a:cubicBezTo>
                    <a:pt x="2480382" y="2286520"/>
                    <a:pt x="2457540" y="2201270"/>
                    <a:pt x="2496031" y="2134602"/>
                  </a:cubicBezTo>
                  <a:cubicBezTo>
                    <a:pt x="2524899" y="2084600"/>
                    <a:pt x="2580069" y="2059251"/>
                    <a:pt x="2633975" y="2065940"/>
                  </a:cubicBezTo>
                  <a:close/>
                  <a:moveTo>
                    <a:pt x="601300" y="2065939"/>
                  </a:moveTo>
                  <a:cubicBezTo>
                    <a:pt x="655206" y="2059250"/>
                    <a:pt x="710376" y="2084599"/>
                    <a:pt x="739244" y="2134601"/>
                  </a:cubicBezTo>
                  <a:cubicBezTo>
                    <a:pt x="777735" y="2201269"/>
                    <a:pt x="754893" y="2286519"/>
                    <a:pt x="688224" y="2325010"/>
                  </a:cubicBezTo>
                  <a:cubicBezTo>
                    <a:pt x="621556" y="2363501"/>
                    <a:pt x="536306" y="2340658"/>
                    <a:pt x="497815" y="2273990"/>
                  </a:cubicBezTo>
                  <a:cubicBezTo>
                    <a:pt x="459324" y="2207321"/>
                    <a:pt x="482167" y="2122072"/>
                    <a:pt x="548835" y="2083581"/>
                  </a:cubicBezTo>
                  <a:cubicBezTo>
                    <a:pt x="565502" y="2073958"/>
                    <a:pt x="583331" y="2068168"/>
                    <a:pt x="601300" y="2065939"/>
                  </a:cubicBezTo>
                  <a:close/>
                  <a:moveTo>
                    <a:pt x="2188338" y="2054750"/>
                  </a:moveTo>
                  <a:cubicBezTo>
                    <a:pt x="2224011" y="2054750"/>
                    <a:pt x="2259684" y="2068359"/>
                    <a:pt x="2286901" y="2095576"/>
                  </a:cubicBezTo>
                  <a:cubicBezTo>
                    <a:pt x="2341336" y="2150011"/>
                    <a:pt x="2341336" y="2238268"/>
                    <a:pt x="2286901" y="2292702"/>
                  </a:cubicBezTo>
                  <a:cubicBezTo>
                    <a:pt x="2232467" y="2347137"/>
                    <a:pt x="2144210" y="2347137"/>
                    <a:pt x="2089775" y="2292702"/>
                  </a:cubicBezTo>
                  <a:cubicBezTo>
                    <a:pt x="2035341" y="2238268"/>
                    <a:pt x="2035341" y="2150011"/>
                    <a:pt x="2089775" y="2095576"/>
                  </a:cubicBezTo>
                  <a:cubicBezTo>
                    <a:pt x="2116993" y="2068359"/>
                    <a:pt x="2152665" y="2054750"/>
                    <a:pt x="2188338" y="2054750"/>
                  </a:cubicBezTo>
                  <a:close/>
                  <a:moveTo>
                    <a:pt x="1047950" y="2054750"/>
                  </a:moveTo>
                  <a:cubicBezTo>
                    <a:pt x="1083623" y="2054750"/>
                    <a:pt x="1119296" y="2068359"/>
                    <a:pt x="1146513" y="2095576"/>
                  </a:cubicBezTo>
                  <a:cubicBezTo>
                    <a:pt x="1200947" y="2150011"/>
                    <a:pt x="1200947" y="2238268"/>
                    <a:pt x="1146513" y="2292702"/>
                  </a:cubicBezTo>
                  <a:cubicBezTo>
                    <a:pt x="1092078" y="2347137"/>
                    <a:pt x="1003821" y="2347137"/>
                    <a:pt x="949387" y="2292702"/>
                  </a:cubicBezTo>
                  <a:cubicBezTo>
                    <a:pt x="894952" y="2238268"/>
                    <a:pt x="894952" y="2150011"/>
                    <a:pt x="949387" y="2095576"/>
                  </a:cubicBezTo>
                  <a:cubicBezTo>
                    <a:pt x="976604" y="2068359"/>
                    <a:pt x="1012277" y="2054750"/>
                    <a:pt x="1047950" y="2054750"/>
                  </a:cubicBezTo>
                  <a:close/>
                  <a:moveTo>
                    <a:pt x="1618144" y="1932792"/>
                  </a:moveTo>
                  <a:cubicBezTo>
                    <a:pt x="1695126" y="1932792"/>
                    <a:pt x="1757533" y="1995199"/>
                    <a:pt x="1757533" y="2072181"/>
                  </a:cubicBezTo>
                  <a:cubicBezTo>
                    <a:pt x="1757533" y="2149163"/>
                    <a:pt x="1695126" y="2211570"/>
                    <a:pt x="1618144" y="2211570"/>
                  </a:cubicBezTo>
                  <a:cubicBezTo>
                    <a:pt x="1541162" y="2211570"/>
                    <a:pt x="1478755" y="2149163"/>
                    <a:pt x="1478755" y="2072181"/>
                  </a:cubicBezTo>
                  <a:cubicBezTo>
                    <a:pt x="1478755" y="1995199"/>
                    <a:pt x="1541162" y="1932792"/>
                    <a:pt x="1618144" y="1932792"/>
                  </a:cubicBezTo>
                  <a:close/>
                  <a:moveTo>
                    <a:pt x="3044452" y="1870826"/>
                  </a:moveTo>
                  <a:cubicBezTo>
                    <a:pt x="3062386" y="1868329"/>
                    <a:pt x="3081105" y="1869307"/>
                    <a:pt x="3099695" y="1874288"/>
                  </a:cubicBezTo>
                  <a:cubicBezTo>
                    <a:pt x="3174054" y="1894212"/>
                    <a:pt x="3218182" y="1970645"/>
                    <a:pt x="3198258" y="2045004"/>
                  </a:cubicBezTo>
                  <a:cubicBezTo>
                    <a:pt x="3178333" y="2119363"/>
                    <a:pt x="3101901" y="2163491"/>
                    <a:pt x="3027542" y="2143567"/>
                  </a:cubicBezTo>
                  <a:cubicBezTo>
                    <a:pt x="2953183" y="2123642"/>
                    <a:pt x="2909054" y="2047209"/>
                    <a:pt x="2928979" y="1972851"/>
                  </a:cubicBezTo>
                  <a:cubicBezTo>
                    <a:pt x="2943922" y="1917081"/>
                    <a:pt x="2990651" y="1878317"/>
                    <a:pt x="3044452" y="1870826"/>
                  </a:cubicBezTo>
                  <a:close/>
                  <a:moveTo>
                    <a:pt x="200827" y="1868625"/>
                  </a:moveTo>
                  <a:cubicBezTo>
                    <a:pt x="254628" y="1876116"/>
                    <a:pt x="301357" y="1914880"/>
                    <a:pt x="316300" y="1970650"/>
                  </a:cubicBezTo>
                  <a:cubicBezTo>
                    <a:pt x="336225" y="2045008"/>
                    <a:pt x="292096" y="2121441"/>
                    <a:pt x="217737" y="2141366"/>
                  </a:cubicBezTo>
                  <a:cubicBezTo>
                    <a:pt x="143379" y="2161290"/>
                    <a:pt x="66946" y="2117162"/>
                    <a:pt x="47021" y="2042803"/>
                  </a:cubicBezTo>
                  <a:cubicBezTo>
                    <a:pt x="27097" y="1968444"/>
                    <a:pt x="71225" y="1892011"/>
                    <a:pt x="145584" y="1872087"/>
                  </a:cubicBezTo>
                  <a:cubicBezTo>
                    <a:pt x="164174" y="1867106"/>
                    <a:pt x="182893" y="1866128"/>
                    <a:pt x="200827" y="1868625"/>
                  </a:cubicBezTo>
                  <a:close/>
                  <a:moveTo>
                    <a:pt x="1935095" y="1801507"/>
                  </a:moveTo>
                  <a:cubicBezTo>
                    <a:pt x="1970768" y="1801507"/>
                    <a:pt x="2006441" y="1815116"/>
                    <a:pt x="2033658" y="1842333"/>
                  </a:cubicBezTo>
                  <a:cubicBezTo>
                    <a:pt x="2088093" y="1896768"/>
                    <a:pt x="2088093" y="1985025"/>
                    <a:pt x="2033658" y="2039459"/>
                  </a:cubicBezTo>
                  <a:cubicBezTo>
                    <a:pt x="1979224" y="2093894"/>
                    <a:pt x="1890967" y="2093894"/>
                    <a:pt x="1836532" y="2039459"/>
                  </a:cubicBezTo>
                  <a:cubicBezTo>
                    <a:pt x="1782098" y="1985025"/>
                    <a:pt x="1782098" y="1896768"/>
                    <a:pt x="1836532" y="1842333"/>
                  </a:cubicBezTo>
                  <a:cubicBezTo>
                    <a:pt x="1863750" y="1815116"/>
                    <a:pt x="1899422" y="1801507"/>
                    <a:pt x="1935095" y="1801507"/>
                  </a:cubicBezTo>
                  <a:close/>
                  <a:moveTo>
                    <a:pt x="1301193" y="1801507"/>
                  </a:moveTo>
                  <a:cubicBezTo>
                    <a:pt x="1336866" y="1801507"/>
                    <a:pt x="1372539" y="1815116"/>
                    <a:pt x="1399756" y="1842333"/>
                  </a:cubicBezTo>
                  <a:cubicBezTo>
                    <a:pt x="1454190" y="1896768"/>
                    <a:pt x="1454190" y="1985025"/>
                    <a:pt x="1399756" y="2039459"/>
                  </a:cubicBezTo>
                  <a:cubicBezTo>
                    <a:pt x="1345321" y="2093894"/>
                    <a:pt x="1257064" y="2093894"/>
                    <a:pt x="1202630" y="2039459"/>
                  </a:cubicBezTo>
                  <a:cubicBezTo>
                    <a:pt x="1148195" y="1985025"/>
                    <a:pt x="1148195" y="1896768"/>
                    <a:pt x="1202630" y="1842333"/>
                  </a:cubicBezTo>
                  <a:cubicBezTo>
                    <a:pt x="1229847" y="1815116"/>
                    <a:pt x="1265520" y="1801507"/>
                    <a:pt x="1301193" y="1801507"/>
                  </a:cubicBezTo>
                  <a:close/>
                  <a:moveTo>
                    <a:pt x="2361845" y="1794502"/>
                  </a:moveTo>
                  <a:cubicBezTo>
                    <a:pt x="2379951" y="1794401"/>
                    <a:pt x="2398376" y="1797848"/>
                    <a:pt x="2416143" y="1805247"/>
                  </a:cubicBezTo>
                  <a:cubicBezTo>
                    <a:pt x="2487210" y="1834839"/>
                    <a:pt x="2520832" y="1916441"/>
                    <a:pt x="2491239" y="1987508"/>
                  </a:cubicBezTo>
                  <a:cubicBezTo>
                    <a:pt x="2461646" y="2058575"/>
                    <a:pt x="2380044" y="2092196"/>
                    <a:pt x="2308978" y="2062604"/>
                  </a:cubicBezTo>
                  <a:cubicBezTo>
                    <a:pt x="2237911" y="2033011"/>
                    <a:pt x="2204289" y="1951409"/>
                    <a:pt x="2233882" y="1880342"/>
                  </a:cubicBezTo>
                  <a:cubicBezTo>
                    <a:pt x="2256076" y="1827042"/>
                    <a:pt x="2307526" y="1794805"/>
                    <a:pt x="2361845" y="1794502"/>
                  </a:cubicBezTo>
                  <a:close/>
                  <a:moveTo>
                    <a:pt x="2712774" y="1788093"/>
                  </a:moveTo>
                  <a:cubicBezTo>
                    <a:pt x="2730708" y="1785596"/>
                    <a:pt x="2749427" y="1786574"/>
                    <a:pt x="2768017" y="1791555"/>
                  </a:cubicBezTo>
                  <a:cubicBezTo>
                    <a:pt x="2842376" y="1811479"/>
                    <a:pt x="2886504" y="1887912"/>
                    <a:pt x="2866580" y="1962271"/>
                  </a:cubicBezTo>
                  <a:cubicBezTo>
                    <a:pt x="2846655" y="2036630"/>
                    <a:pt x="2770223" y="2080758"/>
                    <a:pt x="2695864" y="2060834"/>
                  </a:cubicBezTo>
                  <a:cubicBezTo>
                    <a:pt x="2621505" y="2040909"/>
                    <a:pt x="2577376" y="1964476"/>
                    <a:pt x="2597301" y="1890118"/>
                  </a:cubicBezTo>
                  <a:cubicBezTo>
                    <a:pt x="2612244" y="1834348"/>
                    <a:pt x="2658973" y="1795584"/>
                    <a:pt x="2712774" y="1788093"/>
                  </a:cubicBezTo>
                  <a:close/>
                  <a:moveTo>
                    <a:pt x="523513" y="1788092"/>
                  </a:moveTo>
                  <a:cubicBezTo>
                    <a:pt x="577314" y="1795583"/>
                    <a:pt x="624043" y="1834347"/>
                    <a:pt x="638986" y="1890117"/>
                  </a:cubicBezTo>
                  <a:cubicBezTo>
                    <a:pt x="658911" y="1964475"/>
                    <a:pt x="614782" y="2040908"/>
                    <a:pt x="540423" y="2060833"/>
                  </a:cubicBezTo>
                  <a:cubicBezTo>
                    <a:pt x="466065" y="2080757"/>
                    <a:pt x="389632" y="2036629"/>
                    <a:pt x="369707" y="1962270"/>
                  </a:cubicBezTo>
                  <a:cubicBezTo>
                    <a:pt x="349783" y="1887911"/>
                    <a:pt x="393911" y="1811478"/>
                    <a:pt x="468270" y="1791554"/>
                  </a:cubicBezTo>
                  <a:cubicBezTo>
                    <a:pt x="486860" y="1786573"/>
                    <a:pt x="505579" y="1785595"/>
                    <a:pt x="523513" y="1788092"/>
                  </a:cubicBezTo>
                  <a:close/>
                  <a:moveTo>
                    <a:pt x="872618" y="1786333"/>
                  </a:moveTo>
                  <a:cubicBezTo>
                    <a:pt x="926930" y="1787232"/>
                    <a:pt x="978023" y="1820032"/>
                    <a:pt x="999631" y="1873572"/>
                  </a:cubicBezTo>
                  <a:cubicBezTo>
                    <a:pt x="1028443" y="1944959"/>
                    <a:pt x="993928" y="2026187"/>
                    <a:pt x="922541" y="2054999"/>
                  </a:cubicBezTo>
                  <a:cubicBezTo>
                    <a:pt x="851154" y="2083810"/>
                    <a:pt x="769926" y="2049295"/>
                    <a:pt x="741114" y="1977908"/>
                  </a:cubicBezTo>
                  <a:cubicBezTo>
                    <a:pt x="712303" y="1906521"/>
                    <a:pt x="746818" y="1825293"/>
                    <a:pt x="818205" y="1796481"/>
                  </a:cubicBezTo>
                  <a:cubicBezTo>
                    <a:pt x="836052" y="1789279"/>
                    <a:pt x="854514" y="1786034"/>
                    <a:pt x="872618" y="1786333"/>
                  </a:cubicBezTo>
                  <a:close/>
                  <a:moveTo>
                    <a:pt x="2771230" y="1488366"/>
                  </a:moveTo>
                  <a:cubicBezTo>
                    <a:pt x="2848212" y="1488366"/>
                    <a:pt x="2910619" y="1550773"/>
                    <a:pt x="2910619" y="1627755"/>
                  </a:cubicBezTo>
                  <a:cubicBezTo>
                    <a:pt x="2910619" y="1704737"/>
                    <a:pt x="2848212" y="1767144"/>
                    <a:pt x="2771230" y="1767144"/>
                  </a:cubicBezTo>
                  <a:cubicBezTo>
                    <a:pt x="2694248" y="1767144"/>
                    <a:pt x="2631841" y="1704737"/>
                    <a:pt x="2631841" y="1627755"/>
                  </a:cubicBezTo>
                  <a:cubicBezTo>
                    <a:pt x="2631841" y="1550773"/>
                    <a:pt x="2694248" y="1488366"/>
                    <a:pt x="2771230" y="1488366"/>
                  </a:cubicBezTo>
                  <a:close/>
                  <a:moveTo>
                    <a:pt x="465058" y="1488366"/>
                  </a:moveTo>
                  <a:cubicBezTo>
                    <a:pt x="542040" y="1488366"/>
                    <a:pt x="604447" y="1550773"/>
                    <a:pt x="604447" y="1627755"/>
                  </a:cubicBezTo>
                  <a:cubicBezTo>
                    <a:pt x="604447" y="1704737"/>
                    <a:pt x="542040" y="1767144"/>
                    <a:pt x="465058" y="1767144"/>
                  </a:cubicBezTo>
                  <a:cubicBezTo>
                    <a:pt x="388076" y="1767144"/>
                    <a:pt x="325669" y="1704737"/>
                    <a:pt x="325669" y="1627755"/>
                  </a:cubicBezTo>
                  <a:cubicBezTo>
                    <a:pt x="325669" y="1550773"/>
                    <a:pt x="388076" y="1488366"/>
                    <a:pt x="465058" y="1488366"/>
                  </a:cubicBezTo>
                  <a:close/>
                  <a:moveTo>
                    <a:pt x="3108501" y="1484556"/>
                  </a:moveTo>
                  <a:cubicBezTo>
                    <a:pt x="3185483" y="1484556"/>
                    <a:pt x="3247890" y="1546963"/>
                    <a:pt x="3247890" y="1623945"/>
                  </a:cubicBezTo>
                  <a:cubicBezTo>
                    <a:pt x="3247890" y="1700927"/>
                    <a:pt x="3185483" y="1763334"/>
                    <a:pt x="3108501" y="1763334"/>
                  </a:cubicBezTo>
                  <a:cubicBezTo>
                    <a:pt x="3031519" y="1763334"/>
                    <a:pt x="2969112" y="1700927"/>
                    <a:pt x="2969112" y="1623945"/>
                  </a:cubicBezTo>
                  <a:cubicBezTo>
                    <a:pt x="2969112" y="1546963"/>
                    <a:pt x="3031519" y="1484556"/>
                    <a:pt x="3108501" y="1484556"/>
                  </a:cubicBezTo>
                  <a:close/>
                  <a:moveTo>
                    <a:pt x="2424520" y="1484556"/>
                  </a:moveTo>
                  <a:cubicBezTo>
                    <a:pt x="2501502" y="1484556"/>
                    <a:pt x="2563909" y="1546963"/>
                    <a:pt x="2563909" y="1623945"/>
                  </a:cubicBezTo>
                  <a:cubicBezTo>
                    <a:pt x="2563909" y="1700927"/>
                    <a:pt x="2501502" y="1763334"/>
                    <a:pt x="2424520" y="1763334"/>
                  </a:cubicBezTo>
                  <a:cubicBezTo>
                    <a:pt x="2347538" y="1763334"/>
                    <a:pt x="2285131" y="1700927"/>
                    <a:pt x="2285131" y="1623945"/>
                  </a:cubicBezTo>
                  <a:cubicBezTo>
                    <a:pt x="2285131" y="1546963"/>
                    <a:pt x="2347538" y="1484556"/>
                    <a:pt x="2424520" y="1484556"/>
                  </a:cubicBezTo>
                  <a:close/>
                  <a:moveTo>
                    <a:pt x="2066380" y="1484556"/>
                  </a:moveTo>
                  <a:cubicBezTo>
                    <a:pt x="2143362" y="1484556"/>
                    <a:pt x="2205769" y="1546963"/>
                    <a:pt x="2205769" y="1623945"/>
                  </a:cubicBezTo>
                  <a:cubicBezTo>
                    <a:pt x="2205769" y="1700927"/>
                    <a:pt x="2143362" y="1763334"/>
                    <a:pt x="2066380" y="1763334"/>
                  </a:cubicBezTo>
                  <a:cubicBezTo>
                    <a:pt x="1989398" y="1763334"/>
                    <a:pt x="1926991" y="1700927"/>
                    <a:pt x="1926991" y="1623945"/>
                  </a:cubicBezTo>
                  <a:cubicBezTo>
                    <a:pt x="1926991" y="1546963"/>
                    <a:pt x="1989398" y="1484556"/>
                    <a:pt x="2066380" y="1484556"/>
                  </a:cubicBezTo>
                  <a:close/>
                  <a:moveTo>
                    <a:pt x="1618144" y="1484556"/>
                  </a:moveTo>
                  <a:cubicBezTo>
                    <a:pt x="1695126" y="1484556"/>
                    <a:pt x="1757533" y="1546963"/>
                    <a:pt x="1757533" y="1623945"/>
                  </a:cubicBezTo>
                  <a:cubicBezTo>
                    <a:pt x="1757533" y="1700927"/>
                    <a:pt x="1695126" y="1763334"/>
                    <a:pt x="1618144" y="1763334"/>
                  </a:cubicBezTo>
                  <a:cubicBezTo>
                    <a:pt x="1541162" y="1763334"/>
                    <a:pt x="1478755" y="1700927"/>
                    <a:pt x="1478755" y="1623945"/>
                  </a:cubicBezTo>
                  <a:cubicBezTo>
                    <a:pt x="1478755" y="1546963"/>
                    <a:pt x="1541162" y="1484556"/>
                    <a:pt x="1618144" y="1484556"/>
                  </a:cubicBezTo>
                  <a:close/>
                  <a:moveTo>
                    <a:pt x="1169908" y="1484556"/>
                  </a:moveTo>
                  <a:cubicBezTo>
                    <a:pt x="1246890" y="1484556"/>
                    <a:pt x="1309297" y="1546963"/>
                    <a:pt x="1309297" y="1623945"/>
                  </a:cubicBezTo>
                  <a:cubicBezTo>
                    <a:pt x="1309297" y="1700927"/>
                    <a:pt x="1246890" y="1763334"/>
                    <a:pt x="1169908" y="1763334"/>
                  </a:cubicBezTo>
                  <a:cubicBezTo>
                    <a:pt x="1092926" y="1763334"/>
                    <a:pt x="1030519" y="1700927"/>
                    <a:pt x="1030519" y="1623945"/>
                  </a:cubicBezTo>
                  <a:cubicBezTo>
                    <a:pt x="1030519" y="1546963"/>
                    <a:pt x="1092926" y="1484556"/>
                    <a:pt x="1169908" y="1484556"/>
                  </a:cubicBezTo>
                  <a:close/>
                  <a:moveTo>
                    <a:pt x="811768" y="1484556"/>
                  </a:moveTo>
                  <a:cubicBezTo>
                    <a:pt x="888750" y="1484556"/>
                    <a:pt x="951157" y="1546963"/>
                    <a:pt x="951157" y="1623945"/>
                  </a:cubicBezTo>
                  <a:cubicBezTo>
                    <a:pt x="951157" y="1700927"/>
                    <a:pt x="888750" y="1763334"/>
                    <a:pt x="811768" y="1763334"/>
                  </a:cubicBezTo>
                  <a:cubicBezTo>
                    <a:pt x="734786" y="1763334"/>
                    <a:pt x="672379" y="1700927"/>
                    <a:pt x="672379" y="1623945"/>
                  </a:cubicBezTo>
                  <a:cubicBezTo>
                    <a:pt x="672379" y="1546963"/>
                    <a:pt x="734786" y="1484556"/>
                    <a:pt x="811768" y="1484556"/>
                  </a:cubicBezTo>
                  <a:close/>
                  <a:moveTo>
                    <a:pt x="139389" y="1484556"/>
                  </a:moveTo>
                  <a:cubicBezTo>
                    <a:pt x="216371" y="1484556"/>
                    <a:pt x="278778" y="1546963"/>
                    <a:pt x="278778" y="1623945"/>
                  </a:cubicBezTo>
                  <a:cubicBezTo>
                    <a:pt x="278778" y="1700927"/>
                    <a:pt x="216371" y="1763334"/>
                    <a:pt x="139389" y="1763334"/>
                  </a:cubicBezTo>
                  <a:cubicBezTo>
                    <a:pt x="62407" y="1763334"/>
                    <a:pt x="0" y="1700927"/>
                    <a:pt x="0" y="1623945"/>
                  </a:cubicBezTo>
                  <a:cubicBezTo>
                    <a:pt x="0" y="1546963"/>
                    <a:pt x="62407" y="1484556"/>
                    <a:pt x="139389" y="1484556"/>
                  </a:cubicBezTo>
                  <a:close/>
                  <a:moveTo>
                    <a:pt x="485182" y="1191211"/>
                  </a:moveTo>
                  <a:cubicBezTo>
                    <a:pt x="503115" y="1188714"/>
                    <a:pt x="521835" y="1189692"/>
                    <a:pt x="540424" y="1194673"/>
                  </a:cubicBezTo>
                  <a:cubicBezTo>
                    <a:pt x="614783" y="1214597"/>
                    <a:pt x="658912" y="1291030"/>
                    <a:pt x="638987" y="1365389"/>
                  </a:cubicBezTo>
                  <a:cubicBezTo>
                    <a:pt x="619063" y="1439748"/>
                    <a:pt x="542630" y="1483876"/>
                    <a:pt x="468271" y="1463952"/>
                  </a:cubicBezTo>
                  <a:cubicBezTo>
                    <a:pt x="393912" y="1444027"/>
                    <a:pt x="349784" y="1367594"/>
                    <a:pt x="369708" y="1293236"/>
                  </a:cubicBezTo>
                  <a:cubicBezTo>
                    <a:pt x="384652" y="1237466"/>
                    <a:pt x="431381" y="1198702"/>
                    <a:pt x="485182" y="1191211"/>
                  </a:cubicBezTo>
                  <a:close/>
                  <a:moveTo>
                    <a:pt x="2751105" y="1191210"/>
                  </a:moveTo>
                  <a:cubicBezTo>
                    <a:pt x="2804906" y="1198701"/>
                    <a:pt x="2851635" y="1237465"/>
                    <a:pt x="2866579" y="1293235"/>
                  </a:cubicBezTo>
                  <a:cubicBezTo>
                    <a:pt x="2886503" y="1367593"/>
                    <a:pt x="2842375" y="1444026"/>
                    <a:pt x="2768016" y="1463951"/>
                  </a:cubicBezTo>
                  <a:cubicBezTo>
                    <a:pt x="2693657" y="1483875"/>
                    <a:pt x="2617224" y="1439747"/>
                    <a:pt x="2597300" y="1365388"/>
                  </a:cubicBezTo>
                  <a:cubicBezTo>
                    <a:pt x="2577375" y="1291029"/>
                    <a:pt x="2621504" y="1214596"/>
                    <a:pt x="2695863" y="1194672"/>
                  </a:cubicBezTo>
                  <a:cubicBezTo>
                    <a:pt x="2714452" y="1189691"/>
                    <a:pt x="2733172" y="1188713"/>
                    <a:pt x="2751105" y="1191210"/>
                  </a:cubicBezTo>
                  <a:close/>
                  <a:moveTo>
                    <a:pt x="2368160" y="1182743"/>
                  </a:moveTo>
                  <a:cubicBezTo>
                    <a:pt x="2422473" y="1183642"/>
                    <a:pt x="2473565" y="1216442"/>
                    <a:pt x="2495174" y="1269982"/>
                  </a:cubicBezTo>
                  <a:cubicBezTo>
                    <a:pt x="2523985" y="1341369"/>
                    <a:pt x="2489470" y="1422597"/>
                    <a:pt x="2418083" y="1451409"/>
                  </a:cubicBezTo>
                  <a:cubicBezTo>
                    <a:pt x="2346696" y="1480220"/>
                    <a:pt x="2265468" y="1445705"/>
                    <a:pt x="2236657" y="1374318"/>
                  </a:cubicBezTo>
                  <a:cubicBezTo>
                    <a:pt x="2207845" y="1302931"/>
                    <a:pt x="2242360" y="1221703"/>
                    <a:pt x="2313747" y="1192891"/>
                  </a:cubicBezTo>
                  <a:cubicBezTo>
                    <a:pt x="2331594" y="1185689"/>
                    <a:pt x="2350056" y="1182444"/>
                    <a:pt x="2368160" y="1182743"/>
                  </a:cubicBezTo>
                  <a:close/>
                  <a:moveTo>
                    <a:pt x="873012" y="1174542"/>
                  </a:moveTo>
                  <a:cubicBezTo>
                    <a:pt x="891119" y="1174441"/>
                    <a:pt x="909544" y="1177888"/>
                    <a:pt x="927310" y="1185287"/>
                  </a:cubicBezTo>
                  <a:cubicBezTo>
                    <a:pt x="998377" y="1214879"/>
                    <a:pt x="1031999" y="1296481"/>
                    <a:pt x="1002406" y="1367548"/>
                  </a:cubicBezTo>
                  <a:cubicBezTo>
                    <a:pt x="972814" y="1438615"/>
                    <a:pt x="891212" y="1472236"/>
                    <a:pt x="820145" y="1442644"/>
                  </a:cubicBezTo>
                  <a:cubicBezTo>
                    <a:pt x="749078" y="1413051"/>
                    <a:pt x="715457" y="1331449"/>
                    <a:pt x="745049" y="1260382"/>
                  </a:cubicBezTo>
                  <a:cubicBezTo>
                    <a:pt x="767244" y="1207082"/>
                    <a:pt x="818693" y="1174845"/>
                    <a:pt x="873012" y="1174542"/>
                  </a:cubicBezTo>
                  <a:close/>
                  <a:moveTo>
                    <a:pt x="1935095" y="1167605"/>
                  </a:moveTo>
                  <a:cubicBezTo>
                    <a:pt x="1970768" y="1167605"/>
                    <a:pt x="2006441" y="1181214"/>
                    <a:pt x="2033658" y="1208431"/>
                  </a:cubicBezTo>
                  <a:cubicBezTo>
                    <a:pt x="2088093" y="1262866"/>
                    <a:pt x="2088093" y="1351123"/>
                    <a:pt x="2033658" y="1405557"/>
                  </a:cubicBezTo>
                  <a:cubicBezTo>
                    <a:pt x="1979224" y="1459992"/>
                    <a:pt x="1890967" y="1459992"/>
                    <a:pt x="1836532" y="1405557"/>
                  </a:cubicBezTo>
                  <a:cubicBezTo>
                    <a:pt x="1782098" y="1351123"/>
                    <a:pt x="1782098" y="1262866"/>
                    <a:pt x="1836532" y="1208431"/>
                  </a:cubicBezTo>
                  <a:cubicBezTo>
                    <a:pt x="1863750" y="1181214"/>
                    <a:pt x="1899422" y="1167605"/>
                    <a:pt x="1935095" y="1167605"/>
                  </a:cubicBezTo>
                  <a:close/>
                  <a:moveTo>
                    <a:pt x="1301193" y="1167605"/>
                  </a:moveTo>
                  <a:cubicBezTo>
                    <a:pt x="1336866" y="1167605"/>
                    <a:pt x="1372539" y="1181214"/>
                    <a:pt x="1399756" y="1208431"/>
                  </a:cubicBezTo>
                  <a:cubicBezTo>
                    <a:pt x="1454190" y="1262866"/>
                    <a:pt x="1454190" y="1351123"/>
                    <a:pt x="1399756" y="1405557"/>
                  </a:cubicBezTo>
                  <a:cubicBezTo>
                    <a:pt x="1345321" y="1459992"/>
                    <a:pt x="1257064" y="1459992"/>
                    <a:pt x="1202630" y="1405557"/>
                  </a:cubicBezTo>
                  <a:cubicBezTo>
                    <a:pt x="1148195" y="1351123"/>
                    <a:pt x="1148195" y="1262866"/>
                    <a:pt x="1202630" y="1208431"/>
                  </a:cubicBezTo>
                  <a:cubicBezTo>
                    <a:pt x="1229847" y="1181214"/>
                    <a:pt x="1265520" y="1167605"/>
                    <a:pt x="1301193" y="1167605"/>
                  </a:cubicBezTo>
                  <a:close/>
                  <a:moveTo>
                    <a:pt x="176510" y="1102364"/>
                  </a:moveTo>
                  <a:cubicBezTo>
                    <a:pt x="194443" y="1099867"/>
                    <a:pt x="213163" y="1100845"/>
                    <a:pt x="231752" y="1105826"/>
                  </a:cubicBezTo>
                  <a:cubicBezTo>
                    <a:pt x="306111" y="1125750"/>
                    <a:pt x="350240" y="1202183"/>
                    <a:pt x="330315" y="1276542"/>
                  </a:cubicBezTo>
                  <a:cubicBezTo>
                    <a:pt x="310391" y="1350901"/>
                    <a:pt x="233958" y="1395029"/>
                    <a:pt x="159599" y="1375105"/>
                  </a:cubicBezTo>
                  <a:cubicBezTo>
                    <a:pt x="85240" y="1355180"/>
                    <a:pt x="41112" y="1278747"/>
                    <a:pt x="61036" y="1204389"/>
                  </a:cubicBezTo>
                  <a:cubicBezTo>
                    <a:pt x="75980" y="1148619"/>
                    <a:pt x="122709" y="1109855"/>
                    <a:pt x="176510" y="1102364"/>
                  </a:cubicBezTo>
                  <a:close/>
                  <a:moveTo>
                    <a:pt x="3068769" y="1100163"/>
                  </a:moveTo>
                  <a:cubicBezTo>
                    <a:pt x="3122570" y="1107654"/>
                    <a:pt x="3169299" y="1146418"/>
                    <a:pt x="3184243" y="1202188"/>
                  </a:cubicBezTo>
                  <a:cubicBezTo>
                    <a:pt x="3204167" y="1276546"/>
                    <a:pt x="3160039" y="1352979"/>
                    <a:pt x="3085680" y="1372904"/>
                  </a:cubicBezTo>
                  <a:cubicBezTo>
                    <a:pt x="3011321" y="1392828"/>
                    <a:pt x="2934888" y="1348700"/>
                    <a:pt x="2914964" y="1274341"/>
                  </a:cubicBezTo>
                  <a:cubicBezTo>
                    <a:pt x="2895039" y="1199982"/>
                    <a:pt x="2939168" y="1123549"/>
                    <a:pt x="3013527" y="1103625"/>
                  </a:cubicBezTo>
                  <a:cubicBezTo>
                    <a:pt x="3032116" y="1098644"/>
                    <a:pt x="3050836" y="1097666"/>
                    <a:pt x="3068769" y="1100163"/>
                  </a:cubicBezTo>
                  <a:close/>
                  <a:moveTo>
                    <a:pt x="1618144" y="1036320"/>
                  </a:moveTo>
                  <a:cubicBezTo>
                    <a:pt x="1695126" y="1036320"/>
                    <a:pt x="1757533" y="1098727"/>
                    <a:pt x="1757533" y="1175709"/>
                  </a:cubicBezTo>
                  <a:cubicBezTo>
                    <a:pt x="1757533" y="1252691"/>
                    <a:pt x="1695126" y="1315098"/>
                    <a:pt x="1618144" y="1315098"/>
                  </a:cubicBezTo>
                  <a:cubicBezTo>
                    <a:pt x="1541162" y="1315098"/>
                    <a:pt x="1478755" y="1252691"/>
                    <a:pt x="1478755" y="1175709"/>
                  </a:cubicBezTo>
                  <a:cubicBezTo>
                    <a:pt x="1478755" y="1098727"/>
                    <a:pt x="1541162" y="1036320"/>
                    <a:pt x="1618144" y="1036320"/>
                  </a:cubicBezTo>
                  <a:close/>
                  <a:moveTo>
                    <a:pt x="2188338" y="914362"/>
                  </a:moveTo>
                  <a:cubicBezTo>
                    <a:pt x="2224011" y="914362"/>
                    <a:pt x="2259684" y="927971"/>
                    <a:pt x="2286901" y="955188"/>
                  </a:cubicBezTo>
                  <a:cubicBezTo>
                    <a:pt x="2341336" y="1009623"/>
                    <a:pt x="2341336" y="1097880"/>
                    <a:pt x="2286901" y="1152314"/>
                  </a:cubicBezTo>
                  <a:cubicBezTo>
                    <a:pt x="2232467" y="1206749"/>
                    <a:pt x="2144210" y="1206749"/>
                    <a:pt x="2089775" y="1152314"/>
                  </a:cubicBezTo>
                  <a:cubicBezTo>
                    <a:pt x="2035341" y="1097880"/>
                    <a:pt x="2035341" y="1009623"/>
                    <a:pt x="2089775" y="955188"/>
                  </a:cubicBezTo>
                  <a:cubicBezTo>
                    <a:pt x="2116993" y="927971"/>
                    <a:pt x="2152665" y="914362"/>
                    <a:pt x="2188338" y="914362"/>
                  </a:cubicBezTo>
                  <a:close/>
                  <a:moveTo>
                    <a:pt x="1047950" y="914362"/>
                  </a:moveTo>
                  <a:cubicBezTo>
                    <a:pt x="1083623" y="914362"/>
                    <a:pt x="1119296" y="927971"/>
                    <a:pt x="1146513" y="955188"/>
                  </a:cubicBezTo>
                  <a:cubicBezTo>
                    <a:pt x="1200947" y="1009623"/>
                    <a:pt x="1200947" y="1097880"/>
                    <a:pt x="1146513" y="1152314"/>
                  </a:cubicBezTo>
                  <a:cubicBezTo>
                    <a:pt x="1092078" y="1206749"/>
                    <a:pt x="1003821" y="1206749"/>
                    <a:pt x="949387" y="1152314"/>
                  </a:cubicBezTo>
                  <a:cubicBezTo>
                    <a:pt x="894952" y="1097880"/>
                    <a:pt x="894952" y="1009623"/>
                    <a:pt x="949387" y="955188"/>
                  </a:cubicBezTo>
                  <a:cubicBezTo>
                    <a:pt x="976604" y="927971"/>
                    <a:pt x="1012277" y="914362"/>
                    <a:pt x="1047950" y="914362"/>
                  </a:cubicBezTo>
                  <a:close/>
                  <a:moveTo>
                    <a:pt x="636771" y="912854"/>
                  </a:moveTo>
                  <a:cubicBezTo>
                    <a:pt x="654740" y="915084"/>
                    <a:pt x="672568" y="920873"/>
                    <a:pt x="689235" y="930496"/>
                  </a:cubicBezTo>
                  <a:cubicBezTo>
                    <a:pt x="755904" y="968987"/>
                    <a:pt x="778746" y="1054236"/>
                    <a:pt x="740255" y="1120905"/>
                  </a:cubicBezTo>
                  <a:cubicBezTo>
                    <a:pt x="701764" y="1187573"/>
                    <a:pt x="616515" y="1210416"/>
                    <a:pt x="549846" y="1171925"/>
                  </a:cubicBezTo>
                  <a:cubicBezTo>
                    <a:pt x="483178" y="1133434"/>
                    <a:pt x="460335" y="1048184"/>
                    <a:pt x="498826" y="981516"/>
                  </a:cubicBezTo>
                  <a:cubicBezTo>
                    <a:pt x="527695" y="931514"/>
                    <a:pt x="582865" y="906165"/>
                    <a:pt x="636771" y="912854"/>
                  </a:cubicBezTo>
                  <a:close/>
                  <a:moveTo>
                    <a:pt x="2598504" y="912853"/>
                  </a:moveTo>
                  <a:cubicBezTo>
                    <a:pt x="2652411" y="906164"/>
                    <a:pt x="2707581" y="931513"/>
                    <a:pt x="2736449" y="981515"/>
                  </a:cubicBezTo>
                  <a:cubicBezTo>
                    <a:pt x="2774940" y="1048183"/>
                    <a:pt x="2752097" y="1133433"/>
                    <a:pt x="2685429" y="1171924"/>
                  </a:cubicBezTo>
                  <a:cubicBezTo>
                    <a:pt x="2618760" y="1210415"/>
                    <a:pt x="2533511" y="1187572"/>
                    <a:pt x="2495020" y="1120904"/>
                  </a:cubicBezTo>
                  <a:cubicBezTo>
                    <a:pt x="2456529" y="1054235"/>
                    <a:pt x="2479371" y="968986"/>
                    <a:pt x="2546040" y="930495"/>
                  </a:cubicBezTo>
                  <a:cubicBezTo>
                    <a:pt x="2562707" y="920872"/>
                    <a:pt x="2580535" y="915083"/>
                    <a:pt x="2598504" y="912853"/>
                  </a:cubicBezTo>
                  <a:close/>
                  <a:moveTo>
                    <a:pt x="352222" y="744761"/>
                  </a:moveTo>
                  <a:cubicBezTo>
                    <a:pt x="370191" y="746991"/>
                    <a:pt x="388019" y="752780"/>
                    <a:pt x="404686" y="762403"/>
                  </a:cubicBezTo>
                  <a:cubicBezTo>
                    <a:pt x="471355" y="800894"/>
                    <a:pt x="494197" y="886143"/>
                    <a:pt x="455706" y="952812"/>
                  </a:cubicBezTo>
                  <a:cubicBezTo>
                    <a:pt x="417215" y="1019480"/>
                    <a:pt x="331966" y="1042323"/>
                    <a:pt x="265297" y="1003832"/>
                  </a:cubicBezTo>
                  <a:cubicBezTo>
                    <a:pt x="198629" y="965341"/>
                    <a:pt x="175786" y="880091"/>
                    <a:pt x="214277" y="813423"/>
                  </a:cubicBezTo>
                  <a:cubicBezTo>
                    <a:pt x="243146" y="763422"/>
                    <a:pt x="298316" y="738072"/>
                    <a:pt x="352222" y="744761"/>
                  </a:cubicBezTo>
                  <a:close/>
                  <a:moveTo>
                    <a:pt x="2892477" y="742560"/>
                  </a:moveTo>
                  <a:cubicBezTo>
                    <a:pt x="2946384" y="735871"/>
                    <a:pt x="3001553" y="761220"/>
                    <a:pt x="3030422" y="811222"/>
                  </a:cubicBezTo>
                  <a:cubicBezTo>
                    <a:pt x="3068913" y="877890"/>
                    <a:pt x="3046070" y="963140"/>
                    <a:pt x="2979402" y="1001631"/>
                  </a:cubicBezTo>
                  <a:cubicBezTo>
                    <a:pt x="2912733" y="1040122"/>
                    <a:pt x="2827484" y="1017279"/>
                    <a:pt x="2788993" y="950611"/>
                  </a:cubicBezTo>
                  <a:cubicBezTo>
                    <a:pt x="2750502" y="883942"/>
                    <a:pt x="2773344" y="798693"/>
                    <a:pt x="2840013" y="760202"/>
                  </a:cubicBezTo>
                  <a:cubicBezTo>
                    <a:pt x="2856680" y="750579"/>
                    <a:pt x="2874508" y="744790"/>
                    <a:pt x="2892477" y="742560"/>
                  </a:cubicBezTo>
                  <a:close/>
                  <a:moveTo>
                    <a:pt x="1927409" y="740106"/>
                  </a:moveTo>
                  <a:cubicBezTo>
                    <a:pt x="1945515" y="740005"/>
                    <a:pt x="1963940" y="743452"/>
                    <a:pt x="1981707" y="750851"/>
                  </a:cubicBezTo>
                  <a:cubicBezTo>
                    <a:pt x="2052774" y="780443"/>
                    <a:pt x="2086396" y="862045"/>
                    <a:pt x="2056803" y="933112"/>
                  </a:cubicBezTo>
                  <a:cubicBezTo>
                    <a:pt x="2027210" y="1004179"/>
                    <a:pt x="1945608" y="1037800"/>
                    <a:pt x="1874542" y="1008208"/>
                  </a:cubicBezTo>
                  <a:cubicBezTo>
                    <a:pt x="1803475" y="978615"/>
                    <a:pt x="1769853" y="897013"/>
                    <a:pt x="1799446" y="825946"/>
                  </a:cubicBezTo>
                  <a:cubicBezTo>
                    <a:pt x="1821640" y="772646"/>
                    <a:pt x="1873090" y="740409"/>
                    <a:pt x="1927409" y="740106"/>
                  </a:cubicBezTo>
                  <a:close/>
                  <a:moveTo>
                    <a:pt x="1318594" y="736767"/>
                  </a:moveTo>
                  <a:cubicBezTo>
                    <a:pt x="1372906" y="737666"/>
                    <a:pt x="1423999" y="770466"/>
                    <a:pt x="1445607" y="824006"/>
                  </a:cubicBezTo>
                  <a:cubicBezTo>
                    <a:pt x="1474419" y="895393"/>
                    <a:pt x="1439904" y="976621"/>
                    <a:pt x="1368517" y="1005433"/>
                  </a:cubicBezTo>
                  <a:cubicBezTo>
                    <a:pt x="1297129" y="1034244"/>
                    <a:pt x="1215901" y="999729"/>
                    <a:pt x="1187090" y="928342"/>
                  </a:cubicBezTo>
                  <a:cubicBezTo>
                    <a:pt x="1158279" y="856955"/>
                    <a:pt x="1192794" y="775727"/>
                    <a:pt x="1264181" y="746915"/>
                  </a:cubicBezTo>
                  <a:cubicBezTo>
                    <a:pt x="1282028" y="739713"/>
                    <a:pt x="1300490" y="736468"/>
                    <a:pt x="1318594" y="736767"/>
                  </a:cubicBezTo>
                  <a:close/>
                  <a:moveTo>
                    <a:pt x="1618144" y="678180"/>
                  </a:moveTo>
                  <a:cubicBezTo>
                    <a:pt x="1695126" y="678180"/>
                    <a:pt x="1757533" y="740587"/>
                    <a:pt x="1757533" y="817569"/>
                  </a:cubicBezTo>
                  <a:cubicBezTo>
                    <a:pt x="1757533" y="894551"/>
                    <a:pt x="1695126" y="956958"/>
                    <a:pt x="1618144" y="956958"/>
                  </a:cubicBezTo>
                  <a:cubicBezTo>
                    <a:pt x="1541162" y="956958"/>
                    <a:pt x="1478755" y="894551"/>
                    <a:pt x="1478755" y="817569"/>
                  </a:cubicBezTo>
                  <a:cubicBezTo>
                    <a:pt x="1478755" y="740587"/>
                    <a:pt x="1541162" y="678180"/>
                    <a:pt x="1618144" y="678180"/>
                  </a:cubicBezTo>
                  <a:close/>
                  <a:moveTo>
                    <a:pt x="2433499" y="673011"/>
                  </a:moveTo>
                  <a:cubicBezTo>
                    <a:pt x="2469172" y="673011"/>
                    <a:pt x="2504845" y="686620"/>
                    <a:pt x="2532062" y="713837"/>
                  </a:cubicBezTo>
                  <a:cubicBezTo>
                    <a:pt x="2586497" y="768272"/>
                    <a:pt x="2586497" y="856529"/>
                    <a:pt x="2532062" y="910963"/>
                  </a:cubicBezTo>
                  <a:cubicBezTo>
                    <a:pt x="2477628" y="965398"/>
                    <a:pt x="2389371" y="965398"/>
                    <a:pt x="2334936" y="910963"/>
                  </a:cubicBezTo>
                  <a:cubicBezTo>
                    <a:pt x="2280502" y="856529"/>
                    <a:pt x="2280502" y="768272"/>
                    <a:pt x="2334936" y="713837"/>
                  </a:cubicBezTo>
                  <a:cubicBezTo>
                    <a:pt x="2362154" y="686620"/>
                    <a:pt x="2397826" y="673011"/>
                    <a:pt x="2433499" y="673011"/>
                  </a:cubicBezTo>
                  <a:close/>
                  <a:moveTo>
                    <a:pt x="802789" y="673011"/>
                  </a:moveTo>
                  <a:cubicBezTo>
                    <a:pt x="838462" y="673011"/>
                    <a:pt x="874135" y="686620"/>
                    <a:pt x="901352" y="713837"/>
                  </a:cubicBezTo>
                  <a:cubicBezTo>
                    <a:pt x="955786" y="768272"/>
                    <a:pt x="955786" y="856529"/>
                    <a:pt x="901352" y="910963"/>
                  </a:cubicBezTo>
                  <a:cubicBezTo>
                    <a:pt x="846917" y="965398"/>
                    <a:pt x="758660" y="965398"/>
                    <a:pt x="704226" y="910963"/>
                  </a:cubicBezTo>
                  <a:cubicBezTo>
                    <a:pt x="649791" y="856529"/>
                    <a:pt x="649791" y="768272"/>
                    <a:pt x="704226" y="713837"/>
                  </a:cubicBezTo>
                  <a:cubicBezTo>
                    <a:pt x="731443" y="686620"/>
                    <a:pt x="767116" y="673011"/>
                    <a:pt x="802789" y="673011"/>
                  </a:cubicBezTo>
                  <a:close/>
                  <a:moveTo>
                    <a:pt x="2211916" y="490795"/>
                  </a:moveTo>
                  <a:cubicBezTo>
                    <a:pt x="2229885" y="493025"/>
                    <a:pt x="2247714" y="498814"/>
                    <a:pt x="2264381" y="508437"/>
                  </a:cubicBezTo>
                  <a:cubicBezTo>
                    <a:pt x="2331049" y="546928"/>
                    <a:pt x="2353892" y="632177"/>
                    <a:pt x="2315401" y="698846"/>
                  </a:cubicBezTo>
                  <a:cubicBezTo>
                    <a:pt x="2276910" y="765514"/>
                    <a:pt x="2191660" y="788357"/>
                    <a:pt x="2124992" y="749866"/>
                  </a:cubicBezTo>
                  <a:cubicBezTo>
                    <a:pt x="2058323" y="711375"/>
                    <a:pt x="2035481" y="626125"/>
                    <a:pt x="2073972" y="559457"/>
                  </a:cubicBezTo>
                  <a:cubicBezTo>
                    <a:pt x="2102840" y="509455"/>
                    <a:pt x="2158010" y="484106"/>
                    <a:pt x="2211916" y="490795"/>
                  </a:cubicBezTo>
                  <a:close/>
                  <a:moveTo>
                    <a:pt x="1023359" y="490794"/>
                  </a:moveTo>
                  <a:cubicBezTo>
                    <a:pt x="1077265" y="484105"/>
                    <a:pt x="1132435" y="509454"/>
                    <a:pt x="1161303" y="559456"/>
                  </a:cubicBezTo>
                  <a:cubicBezTo>
                    <a:pt x="1199794" y="626124"/>
                    <a:pt x="1176952" y="711374"/>
                    <a:pt x="1110283" y="749865"/>
                  </a:cubicBezTo>
                  <a:cubicBezTo>
                    <a:pt x="1043615" y="788356"/>
                    <a:pt x="958365" y="765513"/>
                    <a:pt x="919874" y="698845"/>
                  </a:cubicBezTo>
                  <a:cubicBezTo>
                    <a:pt x="881383" y="632176"/>
                    <a:pt x="904226" y="546927"/>
                    <a:pt x="970894" y="508436"/>
                  </a:cubicBezTo>
                  <a:cubicBezTo>
                    <a:pt x="987561" y="498813"/>
                    <a:pt x="1005390" y="493024"/>
                    <a:pt x="1023359" y="490794"/>
                  </a:cubicBezTo>
                  <a:close/>
                  <a:moveTo>
                    <a:pt x="2667884" y="434816"/>
                  </a:moveTo>
                  <a:cubicBezTo>
                    <a:pt x="2703557" y="434816"/>
                    <a:pt x="2739230" y="448425"/>
                    <a:pt x="2766447" y="475642"/>
                  </a:cubicBezTo>
                  <a:cubicBezTo>
                    <a:pt x="2820882" y="530077"/>
                    <a:pt x="2820882" y="618334"/>
                    <a:pt x="2766447" y="672768"/>
                  </a:cubicBezTo>
                  <a:cubicBezTo>
                    <a:pt x="2712013" y="727203"/>
                    <a:pt x="2623756" y="727203"/>
                    <a:pt x="2569321" y="672768"/>
                  </a:cubicBezTo>
                  <a:cubicBezTo>
                    <a:pt x="2514887" y="618334"/>
                    <a:pt x="2514887" y="530077"/>
                    <a:pt x="2569321" y="475642"/>
                  </a:cubicBezTo>
                  <a:cubicBezTo>
                    <a:pt x="2596539" y="448425"/>
                    <a:pt x="2632211" y="434816"/>
                    <a:pt x="2667884" y="434816"/>
                  </a:cubicBezTo>
                  <a:close/>
                  <a:moveTo>
                    <a:pt x="574205" y="434816"/>
                  </a:moveTo>
                  <a:cubicBezTo>
                    <a:pt x="609878" y="434816"/>
                    <a:pt x="645551" y="448425"/>
                    <a:pt x="672768" y="475642"/>
                  </a:cubicBezTo>
                  <a:cubicBezTo>
                    <a:pt x="727202" y="530077"/>
                    <a:pt x="727202" y="618334"/>
                    <a:pt x="672768" y="672768"/>
                  </a:cubicBezTo>
                  <a:cubicBezTo>
                    <a:pt x="618333" y="727203"/>
                    <a:pt x="530076" y="727203"/>
                    <a:pt x="475642" y="672768"/>
                  </a:cubicBezTo>
                  <a:cubicBezTo>
                    <a:pt x="421207" y="618334"/>
                    <a:pt x="421207" y="530077"/>
                    <a:pt x="475642" y="475642"/>
                  </a:cubicBezTo>
                  <a:cubicBezTo>
                    <a:pt x="502859" y="448425"/>
                    <a:pt x="538532" y="434816"/>
                    <a:pt x="574205" y="434816"/>
                  </a:cubicBezTo>
                  <a:close/>
                  <a:moveTo>
                    <a:pt x="1897419" y="375856"/>
                  </a:moveTo>
                  <a:cubicBezTo>
                    <a:pt x="1915353" y="373359"/>
                    <a:pt x="1934072" y="374337"/>
                    <a:pt x="1952662" y="379318"/>
                  </a:cubicBezTo>
                  <a:cubicBezTo>
                    <a:pt x="2027021" y="399242"/>
                    <a:pt x="2071149" y="475675"/>
                    <a:pt x="2051225" y="550034"/>
                  </a:cubicBezTo>
                  <a:cubicBezTo>
                    <a:pt x="2031300" y="624393"/>
                    <a:pt x="1954868" y="668521"/>
                    <a:pt x="1880509" y="648597"/>
                  </a:cubicBezTo>
                  <a:cubicBezTo>
                    <a:pt x="1806150" y="628672"/>
                    <a:pt x="1762021" y="552239"/>
                    <a:pt x="1781946" y="477881"/>
                  </a:cubicBezTo>
                  <a:cubicBezTo>
                    <a:pt x="1796889" y="422112"/>
                    <a:pt x="1843618" y="383347"/>
                    <a:pt x="1897419" y="375856"/>
                  </a:cubicBezTo>
                  <a:close/>
                  <a:moveTo>
                    <a:pt x="1338868" y="375855"/>
                  </a:moveTo>
                  <a:cubicBezTo>
                    <a:pt x="1392669" y="383346"/>
                    <a:pt x="1439398" y="422110"/>
                    <a:pt x="1454341" y="477880"/>
                  </a:cubicBezTo>
                  <a:cubicBezTo>
                    <a:pt x="1474266" y="552238"/>
                    <a:pt x="1430137" y="628671"/>
                    <a:pt x="1355778" y="648596"/>
                  </a:cubicBezTo>
                  <a:cubicBezTo>
                    <a:pt x="1281419" y="668520"/>
                    <a:pt x="1204987" y="624392"/>
                    <a:pt x="1185062" y="550033"/>
                  </a:cubicBezTo>
                  <a:cubicBezTo>
                    <a:pt x="1165138" y="475674"/>
                    <a:pt x="1209266" y="399241"/>
                    <a:pt x="1283625" y="379317"/>
                  </a:cubicBezTo>
                  <a:cubicBezTo>
                    <a:pt x="1302215" y="374336"/>
                    <a:pt x="1320934" y="373358"/>
                    <a:pt x="1338868" y="375855"/>
                  </a:cubicBezTo>
                  <a:close/>
                  <a:moveTo>
                    <a:pt x="1618144" y="335280"/>
                  </a:moveTo>
                  <a:cubicBezTo>
                    <a:pt x="1695126" y="335280"/>
                    <a:pt x="1757533" y="397687"/>
                    <a:pt x="1757533" y="474669"/>
                  </a:cubicBezTo>
                  <a:cubicBezTo>
                    <a:pt x="1757533" y="551651"/>
                    <a:pt x="1695126" y="614058"/>
                    <a:pt x="1618144" y="614058"/>
                  </a:cubicBezTo>
                  <a:cubicBezTo>
                    <a:pt x="1541162" y="614058"/>
                    <a:pt x="1478755" y="551651"/>
                    <a:pt x="1478755" y="474669"/>
                  </a:cubicBezTo>
                  <a:cubicBezTo>
                    <a:pt x="1478755" y="397687"/>
                    <a:pt x="1541162" y="335280"/>
                    <a:pt x="1618144" y="335280"/>
                  </a:cubicBezTo>
                  <a:close/>
                  <a:moveTo>
                    <a:pt x="870139" y="200677"/>
                  </a:moveTo>
                  <a:cubicBezTo>
                    <a:pt x="924045" y="193988"/>
                    <a:pt x="979215" y="219337"/>
                    <a:pt x="1008083" y="269339"/>
                  </a:cubicBezTo>
                  <a:cubicBezTo>
                    <a:pt x="1046574" y="336007"/>
                    <a:pt x="1023732" y="421256"/>
                    <a:pt x="957063" y="459748"/>
                  </a:cubicBezTo>
                  <a:cubicBezTo>
                    <a:pt x="890395" y="498239"/>
                    <a:pt x="805145" y="475396"/>
                    <a:pt x="766654" y="408728"/>
                  </a:cubicBezTo>
                  <a:cubicBezTo>
                    <a:pt x="728163" y="342059"/>
                    <a:pt x="751006" y="256810"/>
                    <a:pt x="817674" y="218319"/>
                  </a:cubicBezTo>
                  <a:cubicBezTo>
                    <a:pt x="834342" y="208696"/>
                    <a:pt x="852170" y="202907"/>
                    <a:pt x="870139" y="200677"/>
                  </a:cubicBezTo>
                  <a:close/>
                  <a:moveTo>
                    <a:pt x="2375140" y="198476"/>
                  </a:moveTo>
                  <a:cubicBezTo>
                    <a:pt x="2393109" y="200706"/>
                    <a:pt x="2410938" y="206495"/>
                    <a:pt x="2427605" y="216118"/>
                  </a:cubicBezTo>
                  <a:cubicBezTo>
                    <a:pt x="2494273" y="254609"/>
                    <a:pt x="2517116" y="339858"/>
                    <a:pt x="2478625" y="406527"/>
                  </a:cubicBezTo>
                  <a:cubicBezTo>
                    <a:pt x="2440134" y="473195"/>
                    <a:pt x="2354884" y="496038"/>
                    <a:pt x="2288216" y="457546"/>
                  </a:cubicBezTo>
                  <a:cubicBezTo>
                    <a:pt x="2221547" y="419056"/>
                    <a:pt x="2198705" y="333806"/>
                    <a:pt x="2237196" y="267138"/>
                  </a:cubicBezTo>
                  <a:cubicBezTo>
                    <a:pt x="2266064" y="217136"/>
                    <a:pt x="2321234" y="191787"/>
                    <a:pt x="2375140" y="198476"/>
                  </a:cubicBezTo>
                  <a:close/>
                  <a:moveTo>
                    <a:pt x="1255590" y="53323"/>
                  </a:moveTo>
                  <a:cubicBezTo>
                    <a:pt x="1309391" y="60814"/>
                    <a:pt x="1356120" y="99578"/>
                    <a:pt x="1371063" y="155348"/>
                  </a:cubicBezTo>
                  <a:cubicBezTo>
                    <a:pt x="1390988" y="229706"/>
                    <a:pt x="1346859" y="306139"/>
                    <a:pt x="1272500" y="326063"/>
                  </a:cubicBezTo>
                  <a:cubicBezTo>
                    <a:pt x="1198141" y="345988"/>
                    <a:pt x="1121709" y="301859"/>
                    <a:pt x="1101784" y="227501"/>
                  </a:cubicBezTo>
                  <a:cubicBezTo>
                    <a:pt x="1081860" y="153142"/>
                    <a:pt x="1125988" y="76709"/>
                    <a:pt x="1200347" y="56785"/>
                  </a:cubicBezTo>
                  <a:cubicBezTo>
                    <a:pt x="1218937" y="51804"/>
                    <a:pt x="1237656" y="50826"/>
                    <a:pt x="1255590" y="53323"/>
                  </a:cubicBezTo>
                  <a:close/>
                  <a:moveTo>
                    <a:pt x="1989109" y="51122"/>
                  </a:moveTo>
                  <a:cubicBezTo>
                    <a:pt x="2007043" y="48625"/>
                    <a:pt x="2025762" y="49603"/>
                    <a:pt x="2044352" y="54584"/>
                  </a:cubicBezTo>
                  <a:cubicBezTo>
                    <a:pt x="2118711" y="74508"/>
                    <a:pt x="2162839" y="150941"/>
                    <a:pt x="2142915" y="225300"/>
                  </a:cubicBezTo>
                  <a:cubicBezTo>
                    <a:pt x="2122990" y="299658"/>
                    <a:pt x="2046558" y="343787"/>
                    <a:pt x="1972199" y="323863"/>
                  </a:cubicBezTo>
                  <a:cubicBezTo>
                    <a:pt x="1897840" y="303938"/>
                    <a:pt x="1853711" y="227505"/>
                    <a:pt x="1873636" y="153147"/>
                  </a:cubicBezTo>
                  <a:cubicBezTo>
                    <a:pt x="1888579" y="97378"/>
                    <a:pt x="1935308" y="58613"/>
                    <a:pt x="1989109" y="51122"/>
                  </a:cubicBezTo>
                  <a:close/>
                  <a:moveTo>
                    <a:pt x="1618144" y="0"/>
                  </a:moveTo>
                  <a:cubicBezTo>
                    <a:pt x="1695126" y="0"/>
                    <a:pt x="1757533" y="62407"/>
                    <a:pt x="1757533" y="139389"/>
                  </a:cubicBezTo>
                  <a:cubicBezTo>
                    <a:pt x="1757533" y="216371"/>
                    <a:pt x="1695126" y="278778"/>
                    <a:pt x="1618144" y="278778"/>
                  </a:cubicBezTo>
                  <a:cubicBezTo>
                    <a:pt x="1541162" y="278778"/>
                    <a:pt x="1478755" y="216371"/>
                    <a:pt x="1478755" y="139389"/>
                  </a:cubicBezTo>
                  <a:cubicBezTo>
                    <a:pt x="1478755" y="62407"/>
                    <a:pt x="1541162" y="0"/>
                    <a:pt x="1618144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4162B0C8-A3A5-4C3E-B814-25D7C73AAAE4}"/>
                </a:ext>
              </a:extLst>
            </p:cNvPr>
            <p:cNvSpPr/>
            <p:nvPr/>
          </p:nvSpPr>
          <p:spPr>
            <a:xfrm>
              <a:off x="723327" y="4748616"/>
              <a:ext cx="897222" cy="897222"/>
            </a:xfrm>
            <a:custGeom>
              <a:avLst/>
              <a:gdLst>
                <a:gd name="connsiteX0" fmla="*/ 1618144 w 3247890"/>
                <a:gd name="connsiteY0" fmla="*/ 2969112 h 3247890"/>
                <a:gd name="connsiteX1" fmla="*/ 1757533 w 3247890"/>
                <a:gd name="connsiteY1" fmla="*/ 3108501 h 3247890"/>
                <a:gd name="connsiteX2" fmla="*/ 1618144 w 3247890"/>
                <a:gd name="connsiteY2" fmla="*/ 3247890 h 3247890"/>
                <a:gd name="connsiteX3" fmla="*/ 1478755 w 3247890"/>
                <a:gd name="connsiteY3" fmla="*/ 3108501 h 3247890"/>
                <a:gd name="connsiteX4" fmla="*/ 1618144 w 3247890"/>
                <a:gd name="connsiteY4" fmla="*/ 2969112 h 3247890"/>
                <a:gd name="connsiteX5" fmla="*/ 2024052 w 3247890"/>
                <a:gd name="connsiteY5" fmla="*/ 2921265 h 3247890"/>
                <a:gd name="connsiteX6" fmla="*/ 2139526 w 3247890"/>
                <a:gd name="connsiteY6" fmla="*/ 3023290 h 3247890"/>
                <a:gd name="connsiteX7" fmla="*/ 2040963 w 3247890"/>
                <a:gd name="connsiteY7" fmla="*/ 3194006 h 3247890"/>
                <a:gd name="connsiteX8" fmla="*/ 1870247 w 3247890"/>
                <a:gd name="connsiteY8" fmla="*/ 3095443 h 3247890"/>
                <a:gd name="connsiteX9" fmla="*/ 1968810 w 3247890"/>
                <a:gd name="connsiteY9" fmla="*/ 2924727 h 3247890"/>
                <a:gd name="connsiteX10" fmla="*/ 2024052 w 3247890"/>
                <a:gd name="connsiteY10" fmla="*/ 2921265 h 3247890"/>
                <a:gd name="connsiteX11" fmla="*/ 1220647 w 3247890"/>
                <a:gd name="connsiteY11" fmla="*/ 2919064 h 3247890"/>
                <a:gd name="connsiteX12" fmla="*/ 1275889 w 3247890"/>
                <a:gd name="connsiteY12" fmla="*/ 2922526 h 3247890"/>
                <a:gd name="connsiteX13" fmla="*/ 1374452 w 3247890"/>
                <a:gd name="connsiteY13" fmla="*/ 3093242 h 3247890"/>
                <a:gd name="connsiteX14" fmla="*/ 1203736 w 3247890"/>
                <a:gd name="connsiteY14" fmla="*/ 3191805 h 3247890"/>
                <a:gd name="connsiteX15" fmla="*/ 1105173 w 3247890"/>
                <a:gd name="connsiteY15" fmla="*/ 3021089 h 3247890"/>
                <a:gd name="connsiteX16" fmla="*/ 1220647 w 3247890"/>
                <a:gd name="connsiteY16" fmla="*/ 2919064 h 3247890"/>
                <a:gd name="connsiteX17" fmla="*/ 2354695 w 3247890"/>
                <a:gd name="connsiteY17" fmla="*/ 2772003 h 3247890"/>
                <a:gd name="connsiteX18" fmla="*/ 2492640 w 3247890"/>
                <a:gd name="connsiteY18" fmla="*/ 2840665 h 3247890"/>
                <a:gd name="connsiteX19" fmla="*/ 2441620 w 3247890"/>
                <a:gd name="connsiteY19" fmla="*/ 3031074 h 3247890"/>
                <a:gd name="connsiteX20" fmla="*/ 2251211 w 3247890"/>
                <a:gd name="connsiteY20" fmla="*/ 2980054 h 3247890"/>
                <a:gd name="connsiteX21" fmla="*/ 2302231 w 3247890"/>
                <a:gd name="connsiteY21" fmla="*/ 2789645 h 3247890"/>
                <a:gd name="connsiteX22" fmla="*/ 2354695 w 3247890"/>
                <a:gd name="connsiteY22" fmla="*/ 2772003 h 3247890"/>
                <a:gd name="connsiteX23" fmla="*/ 890584 w 3247890"/>
                <a:gd name="connsiteY23" fmla="*/ 2769802 h 3247890"/>
                <a:gd name="connsiteX24" fmla="*/ 943048 w 3247890"/>
                <a:gd name="connsiteY24" fmla="*/ 2787444 h 3247890"/>
                <a:gd name="connsiteX25" fmla="*/ 994068 w 3247890"/>
                <a:gd name="connsiteY25" fmla="*/ 2977853 h 3247890"/>
                <a:gd name="connsiteX26" fmla="*/ 803659 w 3247890"/>
                <a:gd name="connsiteY26" fmla="*/ 3028873 h 3247890"/>
                <a:gd name="connsiteX27" fmla="*/ 752639 w 3247890"/>
                <a:gd name="connsiteY27" fmla="*/ 2838464 h 3247890"/>
                <a:gd name="connsiteX28" fmla="*/ 890584 w 3247890"/>
                <a:gd name="connsiteY28" fmla="*/ 2769802 h 3247890"/>
                <a:gd name="connsiteX29" fmla="*/ 1618144 w 3247890"/>
                <a:gd name="connsiteY29" fmla="*/ 2641452 h 3247890"/>
                <a:gd name="connsiteX30" fmla="*/ 1757533 w 3247890"/>
                <a:gd name="connsiteY30" fmla="*/ 2780841 h 3247890"/>
                <a:gd name="connsiteX31" fmla="*/ 1618144 w 3247890"/>
                <a:gd name="connsiteY31" fmla="*/ 2920230 h 3247890"/>
                <a:gd name="connsiteX32" fmla="*/ 1478755 w 3247890"/>
                <a:gd name="connsiteY32" fmla="*/ 2780841 h 3247890"/>
                <a:gd name="connsiteX33" fmla="*/ 1618144 w 3247890"/>
                <a:gd name="connsiteY33" fmla="*/ 2641452 h 3247890"/>
                <a:gd name="connsiteX34" fmla="*/ 1300537 w 3247890"/>
                <a:gd name="connsiteY34" fmla="*/ 2603448 h 3247890"/>
                <a:gd name="connsiteX35" fmla="*/ 1355779 w 3247890"/>
                <a:gd name="connsiteY35" fmla="*/ 2606910 h 3247890"/>
                <a:gd name="connsiteX36" fmla="*/ 1454342 w 3247890"/>
                <a:gd name="connsiteY36" fmla="*/ 2777626 h 3247890"/>
                <a:gd name="connsiteX37" fmla="*/ 1283626 w 3247890"/>
                <a:gd name="connsiteY37" fmla="*/ 2876189 h 3247890"/>
                <a:gd name="connsiteX38" fmla="*/ 1185063 w 3247890"/>
                <a:gd name="connsiteY38" fmla="*/ 2705473 h 3247890"/>
                <a:gd name="connsiteX39" fmla="*/ 1300537 w 3247890"/>
                <a:gd name="connsiteY39" fmla="*/ 2603448 h 3247890"/>
                <a:gd name="connsiteX40" fmla="*/ 1935750 w 3247890"/>
                <a:gd name="connsiteY40" fmla="*/ 2603447 h 3247890"/>
                <a:gd name="connsiteX41" fmla="*/ 2051224 w 3247890"/>
                <a:gd name="connsiteY41" fmla="*/ 2705472 h 3247890"/>
                <a:gd name="connsiteX42" fmla="*/ 1952661 w 3247890"/>
                <a:gd name="connsiteY42" fmla="*/ 2876188 h 3247890"/>
                <a:gd name="connsiteX43" fmla="*/ 1781945 w 3247890"/>
                <a:gd name="connsiteY43" fmla="*/ 2777625 h 3247890"/>
                <a:gd name="connsiteX44" fmla="*/ 1880508 w 3247890"/>
                <a:gd name="connsiteY44" fmla="*/ 2606909 h 3247890"/>
                <a:gd name="connsiteX45" fmla="*/ 1935750 w 3247890"/>
                <a:gd name="connsiteY45" fmla="*/ 2603447 h 3247890"/>
                <a:gd name="connsiteX46" fmla="*/ 2673685 w 3247890"/>
                <a:gd name="connsiteY46" fmla="*/ 2534296 h 3247890"/>
                <a:gd name="connsiteX47" fmla="*/ 2772248 w 3247890"/>
                <a:gd name="connsiteY47" fmla="*/ 2575122 h 3247890"/>
                <a:gd name="connsiteX48" fmla="*/ 2772248 w 3247890"/>
                <a:gd name="connsiteY48" fmla="*/ 2772248 h 3247890"/>
                <a:gd name="connsiteX49" fmla="*/ 2575122 w 3247890"/>
                <a:gd name="connsiteY49" fmla="*/ 2772248 h 3247890"/>
                <a:gd name="connsiteX50" fmla="*/ 2575122 w 3247890"/>
                <a:gd name="connsiteY50" fmla="*/ 2575122 h 3247890"/>
                <a:gd name="connsiteX51" fmla="*/ 2673685 w 3247890"/>
                <a:gd name="connsiteY51" fmla="*/ 2534296 h 3247890"/>
                <a:gd name="connsiteX52" fmla="*/ 568404 w 3247890"/>
                <a:gd name="connsiteY52" fmla="*/ 2534296 h 3247890"/>
                <a:gd name="connsiteX53" fmla="*/ 666967 w 3247890"/>
                <a:gd name="connsiteY53" fmla="*/ 2575122 h 3247890"/>
                <a:gd name="connsiteX54" fmla="*/ 666967 w 3247890"/>
                <a:gd name="connsiteY54" fmla="*/ 2772248 h 3247890"/>
                <a:gd name="connsiteX55" fmla="*/ 469841 w 3247890"/>
                <a:gd name="connsiteY55" fmla="*/ 2772248 h 3247890"/>
                <a:gd name="connsiteX56" fmla="*/ 469841 w 3247890"/>
                <a:gd name="connsiteY56" fmla="*/ 2575122 h 3247890"/>
                <a:gd name="connsiteX57" fmla="*/ 568404 w 3247890"/>
                <a:gd name="connsiteY57" fmla="*/ 2534296 h 3247890"/>
                <a:gd name="connsiteX58" fmla="*/ 1058830 w 3247890"/>
                <a:gd name="connsiteY58" fmla="*/ 2487999 h 3247890"/>
                <a:gd name="connsiteX59" fmla="*/ 1111294 w 3247890"/>
                <a:gd name="connsiteY59" fmla="*/ 2505641 h 3247890"/>
                <a:gd name="connsiteX60" fmla="*/ 1162314 w 3247890"/>
                <a:gd name="connsiteY60" fmla="*/ 2696050 h 3247890"/>
                <a:gd name="connsiteX61" fmla="*/ 971905 w 3247890"/>
                <a:gd name="connsiteY61" fmla="*/ 2747070 h 3247890"/>
                <a:gd name="connsiteX62" fmla="*/ 920885 w 3247890"/>
                <a:gd name="connsiteY62" fmla="*/ 2556661 h 3247890"/>
                <a:gd name="connsiteX63" fmla="*/ 1058830 w 3247890"/>
                <a:gd name="connsiteY63" fmla="*/ 2487999 h 3247890"/>
                <a:gd name="connsiteX64" fmla="*/ 2176445 w 3247890"/>
                <a:gd name="connsiteY64" fmla="*/ 2487998 h 3247890"/>
                <a:gd name="connsiteX65" fmla="*/ 2314390 w 3247890"/>
                <a:gd name="connsiteY65" fmla="*/ 2556660 h 3247890"/>
                <a:gd name="connsiteX66" fmla="*/ 2263370 w 3247890"/>
                <a:gd name="connsiteY66" fmla="*/ 2747069 h 3247890"/>
                <a:gd name="connsiteX67" fmla="*/ 2072961 w 3247890"/>
                <a:gd name="connsiteY67" fmla="*/ 2696049 h 3247890"/>
                <a:gd name="connsiteX68" fmla="*/ 2123981 w 3247890"/>
                <a:gd name="connsiteY68" fmla="*/ 2505640 h 3247890"/>
                <a:gd name="connsiteX69" fmla="*/ 2176445 w 3247890"/>
                <a:gd name="connsiteY69" fmla="*/ 2487998 h 3247890"/>
                <a:gd name="connsiteX70" fmla="*/ 2433499 w 3247890"/>
                <a:gd name="connsiteY70" fmla="*/ 2303721 h 3247890"/>
                <a:gd name="connsiteX71" fmla="*/ 2532062 w 3247890"/>
                <a:gd name="connsiteY71" fmla="*/ 2344547 h 3247890"/>
                <a:gd name="connsiteX72" fmla="*/ 2532062 w 3247890"/>
                <a:gd name="connsiteY72" fmla="*/ 2541673 h 3247890"/>
                <a:gd name="connsiteX73" fmla="*/ 2334936 w 3247890"/>
                <a:gd name="connsiteY73" fmla="*/ 2541673 h 3247890"/>
                <a:gd name="connsiteX74" fmla="*/ 2334936 w 3247890"/>
                <a:gd name="connsiteY74" fmla="*/ 2344547 h 3247890"/>
                <a:gd name="connsiteX75" fmla="*/ 2433499 w 3247890"/>
                <a:gd name="connsiteY75" fmla="*/ 2303721 h 3247890"/>
                <a:gd name="connsiteX76" fmla="*/ 802789 w 3247890"/>
                <a:gd name="connsiteY76" fmla="*/ 2303721 h 3247890"/>
                <a:gd name="connsiteX77" fmla="*/ 901352 w 3247890"/>
                <a:gd name="connsiteY77" fmla="*/ 2344547 h 3247890"/>
                <a:gd name="connsiteX78" fmla="*/ 901352 w 3247890"/>
                <a:gd name="connsiteY78" fmla="*/ 2541673 h 3247890"/>
                <a:gd name="connsiteX79" fmla="*/ 704226 w 3247890"/>
                <a:gd name="connsiteY79" fmla="*/ 2541673 h 3247890"/>
                <a:gd name="connsiteX80" fmla="*/ 704226 w 3247890"/>
                <a:gd name="connsiteY80" fmla="*/ 2344547 h 3247890"/>
                <a:gd name="connsiteX81" fmla="*/ 802789 w 3247890"/>
                <a:gd name="connsiteY81" fmla="*/ 2303721 h 3247890"/>
                <a:gd name="connsiteX82" fmla="*/ 1618144 w 3247890"/>
                <a:gd name="connsiteY82" fmla="*/ 2290932 h 3247890"/>
                <a:gd name="connsiteX83" fmla="*/ 1757533 w 3247890"/>
                <a:gd name="connsiteY83" fmla="*/ 2430321 h 3247890"/>
                <a:gd name="connsiteX84" fmla="*/ 1618144 w 3247890"/>
                <a:gd name="connsiteY84" fmla="*/ 2569710 h 3247890"/>
                <a:gd name="connsiteX85" fmla="*/ 1478755 w 3247890"/>
                <a:gd name="connsiteY85" fmla="*/ 2430321 h 3247890"/>
                <a:gd name="connsiteX86" fmla="*/ 1618144 w 3247890"/>
                <a:gd name="connsiteY86" fmla="*/ 2290932 h 3247890"/>
                <a:gd name="connsiteX87" fmla="*/ 1922184 w 3247890"/>
                <a:gd name="connsiteY87" fmla="*/ 2232309 h 3247890"/>
                <a:gd name="connsiteX88" fmla="*/ 2049198 w 3247890"/>
                <a:gd name="connsiteY88" fmla="*/ 2319548 h 3247890"/>
                <a:gd name="connsiteX89" fmla="*/ 1972107 w 3247890"/>
                <a:gd name="connsiteY89" fmla="*/ 2500975 h 3247890"/>
                <a:gd name="connsiteX90" fmla="*/ 1790681 w 3247890"/>
                <a:gd name="connsiteY90" fmla="*/ 2423884 h 3247890"/>
                <a:gd name="connsiteX91" fmla="*/ 1867771 w 3247890"/>
                <a:gd name="connsiteY91" fmla="*/ 2242457 h 3247890"/>
                <a:gd name="connsiteX92" fmla="*/ 1922184 w 3247890"/>
                <a:gd name="connsiteY92" fmla="*/ 2232309 h 3247890"/>
                <a:gd name="connsiteX93" fmla="*/ 2923548 w 3247890"/>
                <a:gd name="connsiteY93" fmla="*/ 2229317 h 3247890"/>
                <a:gd name="connsiteX94" fmla="*/ 2976013 w 3247890"/>
                <a:gd name="connsiteY94" fmla="*/ 2246959 h 3247890"/>
                <a:gd name="connsiteX95" fmla="*/ 3027033 w 3247890"/>
                <a:gd name="connsiteY95" fmla="*/ 2437368 h 3247890"/>
                <a:gd name="connsiteX96" fmla="*/ 2836624 w 3247890"/>
                <a:gd name="connsiteY96" fmla="*/ 2488388 h 3247890"/>
                <a:gd name="connsiteX97" fmla="*/ 2785604 w 3247890"/>
                <a:gd name="connsiteY97" fmla="*/ 2297979 h 3247890"/>
                <a:gd name="connsiteX98" fmla="*/ 2923548 w 3247890"/>
                <a:gd name="connsiteY98" fmla="*/ 2229317 h 3247890"/>
                <a:gd name="connsiteX99" fmla="*/ 1307448 w 3247890"/>
                <a:gd name="connsiteY99" fmla="*/ 2228938 h 3247890"/>
                <a:gd name="connsiteX100" fmla="*/ 1361746 w 3247890"/>
                <a:gd name="connsiteY100" fmla="*/ 2239683 h 3247890"/>
                <a:gd name="connsiteX101" fmla="*/ 1436842 w 3247890"/>
                <a:gd name="connsiteY101" fmla="*/ 2421944 h 3247890"/>
                <a:gd name="connsiteX102" fmla="*/ 1254581 w 3247890"/>
                <a:gd name="connsiteY102" fmla="*/ 2497040 h 3247890"/>
                <a:gd name="connsiteX103" fmla="*/ 1179485 w 3247890"/>
                <a:gd name="connsiteY103" fmla="*/ 2314778 h 3247890"/>
                <a:gd name="connsiteX104" fmla="*/ 1307448 w 3247890"/>
                <a:gd name="connsiteY104" fmla="*/ 2228938 h 3247890"/>
                <a:gd name="connsiteX105" fmla="*/ 321151 w 3247890"/>
                <a:gd name="connsiteY105" fmla="*/ 2227116 h 3247890"/>
                <a:gd name="connsiteX106" fmla="*/ 459095 w 3247890"/>
                <a:gd name="connsiteY106" fmla="*/ 2295778 h 3247890"/>
                <a:gd name="connsiteX107" fmla="*/ 408075 w 3247890"/>
                <a:gd name="connsiteY107" fmla="*/ 2486187 h 3247890"/>
                <a:gd name="connsiteX108" fmla="*/ 217666 w 3247890"/>
                <a:gd name="connsiteY108" fmla="*/ 2435167 h 3247890"/>
                <a:gd name="connsiteX109" fmla="*/ 268686 w 3247890"/>
                <a:gd name="connsiteY109" fmla="*/ 2244758 h 3247890"/>
                <a:gd name="connsiteX110" fmla="*/ 321151 w 3247890"/>
                <a:gd name="connsiteY110" fmla="*/ 2227116 h 3247890"/>
                <a:gd name="connsiteX111" fmla="*/ 2633975 w 3247890"/>
                <a:gd name="connsiteY111" fmla="*/ 2065940 h 3247890"/>
                <a:gd name="connsiteX112" fmla="*/ 2686440 w 3247890"/>
                <a:gd name="connsiteY112" fmla="*/ 2083582 h 3247890"/>
                <a:gd name="connsiteX113" fmla="*/ 2737460 w 3247890"/>
                <a:gd name="connsiteY113" fmla="*/ 2273991 h 3247890"/>
                <a:gd name="connsiteX114" fmla="*/ 2547051 w 3247890"/>
                <a:gd name="connsiteY114" fmla="*/ 2325011 h 3247890"/>
                <a:gd name="connsiteX115" fmla="*/ 2496031 w 3247890"/>
                <a:gd name="connsiteY115" fmla="*/ 2134602 h 3247890"/>
                <a:gd name="connsiteX116" fmla="*/ 2633975 w 3247890"/>
                <a:gd name="connsiteY116" fmla="*/ 2065940 h 3247890"/>
                <a:gd name="connsiteX117" fmla="*/ 601300 w 3247890"/>
                <a:gd name="connsiteY117" fmla="*/ 2065939 h 3247890"/>
                <a:gd name="connsiteX118" fmla="*/ 739244 w 3247890"/>
                <a:gd name="connsiteY118" fmla="*/ 2134601 h 3247890"/>
                <a:gd name="connsiteX119" fmla="*/ 688224 w 3247890"/>
                <a:gd name="connsiteY119" fmla="*/ 2325010 h 3247890"/>
                <a:gd name="connsiteX120" fmla="*/ 497815 w 3247890"/>
                <a:gd name="connsiteY120" fmla="*/ 2273990 h 3247890"/>
                <a:gd name="connsiteX121" fmla="*/ 548835 w 3247890"/>
                <a:gd name="connsiteY121" fmla="*/ 2083581 h 3247890"/>
                <a:gd name="connsiteX122" fmla="*/ 601300 w 3247890"/>
                <a:gd name="connsiteY122" fmla="*/ 2065939 h 3247890"/>
                <a:gd name="connsiteX123" fmla="*/ 2188338 w 3247890"/>
                <a:gd name="connsiteY123" fmla="*/ 2054750 h 3247890"/>
                <a:gd name="connsiteX124" fmla="*/ 2286901 w 3247890"/>
                <a:gd name="connsiteY124" fmla="*/ 2095576 h 3247890"/>
                <a:gd name="connsiteX125" fmla="*/ 2286901 w 3247890"/>
                <a:gd name="connsiteY125" fmla="*/ 2292702 h 3247890"/>
                <a:gd name="connsiteX126" fmla="*/ 2089775 w 3247890"/>
                <a:gd name="connsiteY126" fmla="*/ 2292702 h 3247890"/>
                <a:gd name="connsiteX127" fmla="*/ 2089775 w 3247890"/>
                <a:gd name="connsiteY127" fmla="*/ 2095576 h 3247890"/>
                <a:gd name="connsiteX128" fmla="*/ 2188338 w 3247890"/>
                <a:gd name="connsiteY128" fmla="*/ 2054750 h 3247890"/>
                <a:gd name="connsiteX129" fmla="*/ 1047950 w 3247890"/>
                <a:gd name="connsiteY129" fmla="*/ 2054750 h 3247890"/>
                <a:gd name="connsiteX130" fmla="*/ 1146513 w 3247890"/>
                <a:gd name="connsiteY130" fmla="*/ 2095576 h 3247890"/>
                <a:gd name="connsiteX131" fmla="*/ 1146513 w 3247890"/>
                <a:gd name="connsiteY131" fmla="*/ 2292702 h 3247890"/>
                <a:gd name="connsiteX132" fmla="*/ 949387 w 3247890"/>
                <a:gd name="connsiteY132" fmla="*/ 2292702 h 3247890"/>
                <a:gd name="connsiteX133" fmla="*/ 949387 w 3247890"/>
                <a:gd name="connsiteY133" fmla="*/ 2095576 h 3247890"/>
                <a:gd name="connsiteX134" fmla="*/ 1047950 w 3247890"/>
                <a:gd name="connsiteY134" fmla="*/ 2054750 h 3247890"/>
                <a:gd name="connsiteX135" fmla="*/ 1618144 w 3247890"/>
                <a:gd name="connsiteY135" fmla="*/ 1932792 h 3247890"/>
                <a:gd name="connsiteX136" fmla="*/ 1757533 w 3247890"/>
                <a:gd name="connsiteY136" fmla="*/ 2072181 h 3247890"/>
                <a:gd name="connsiteX137" fmla="*/ 1618144 w 3247890"/>
                <a:gd name="connsiteY137" fmla="*/ 2211570 h 3247890"/>
                <a:gd name="connsiteX138" fmla="*/ 1478755 w 3247890"/>
                <a:gd name="connsiteY138" fmla="*/ 2072181 h 3247890"/>
                <a:gd name="connsiteX139" fmla="*/ 1618144 w 3247890"/>
                <a:gd name="connsiteY139" fmla="*/ 1932792 h 3247890"/>
                <a:gd name="connsiteX140" fmla="*/ 3044452 w 3247890"/>
                <a:gd name="connsiteY140" fmla="*/ 1870826 h 3247890"/>
                <a:gd name="connsiteX141" fmla="*/ 3099695 w 3247890"/>
                <a:gd name="connsiteY141" fmla="*/ 1874288 h 3247890"/>
                <a:gd name="connsiteX142" fmla="*/ 3198258 w 3247890"/>
                <a:gd name="connsiteY142" fmla="*/ 2045004 h 3247890"/>
                <a:gd name="connsiteX143" fmla="*/ 3027542 w 3247890"/>
                <a:gd name="connsiteY143" fmla="*/ 2143567 h 3247890"/>
                <a:gd name="connsiteX144" fmla="*/ 2928979 w 3247890"/>
                <a:gd name="connsiteY144" fmla="*/ 1972851 h 3247890"/>
                <a:gd name="connsiteX145" fmla="*/ 3044452 w 3247890"/>
                <a:gd name="connsiteY145" fmla="*/ 1870826 h 3247890"/>
                <a:gd name="connsiteX146" fmla="*/ 200827 w 3247890"/>
                <a:gd name="connsiteY146" fmla="*/ 1868625 h 3247890"/>
                <a:gd name="connsiteX147" fmla="*/ 316300 w 3247890"/>
                <a:gd name="connsiteY147" fmla="*/ 1970650 h 3247890"/>
                <a:gd name="connsiteX148" fmla="*/ 217737 w 3247890"/>
                <a:gd name="connsiteY148" fmla="*/ 2141366 h 3247890"/>
                <a:gd name="connsiteX149" fmla="*/ 47021 w 3247890"/>
                <a:gd name="connsiteY149" fmla="*/ 2042803 h 3247890"/>
                <a:gd name="connsiteX150" fmla="*/ 145584 w 3247890"/>
                <a:gd name="connsiteY150" fmla="*/ 1872087 h 3247890"/>
                <a:gd name="connsiteX151" fmla="*/ 200827 w 3247890"/>
                <a:gd name="connsiteY151" fmla="*/ 1868625 h 3247890"/>
                <a:gd name="connsiteX152" fmla="*/ 1935095 w 3247890"/>
                <a:gd name="connsiteY152" fmla="*/ 1801507 h 3247890"/>
                <a:gd name="connsiteX153" fmla="*/ 2033658 w 3247890"/>
                <a:gd name="connsiteY153" fmla="*/ 1842333 h 3247890"/>
                <a:gd name="connsiteX154" fmla="*/ 2033658 w 3247890"/>
                <a:gd name="connsiteY154" fmla="*/ 2039459 h 3247890"/>
                <a:gd name="connsiteX155" fmla="*/ 1836532 w 3247890"/>
                <a:gd name="connsiteY155" fmla="*/ 2039459 h 3247890"/>
                <a:gd name="connsiteX156" fmla="*/ 1836532 w 3247890"/>
                <a:gd name="connsiteY156" fmla="*/ 1842333 h 3247890"/>
                <a:gd name="connsiteX157" fmla="*/ 1935095 w 3247890"/>
                <a:gd name="connsiteY157" fmla="*/ 1801507 h 3247890"/>
                <a:gd name="connsiteX158" fmla="*/ 1301193 w 3247890"/>
                <a:gd name="connsiteY158" fmla="*/ 1801507 h 3247890"/>
                <a:gd name="connsiteX159" fmla="*/ 1399756 w 3247890"/>
                <a:gd name="connsiteY159" fmla="*/ 1842333 h 3247890"/>
                <a:gd name="connsiteX160" fmla="*/ 1399756 w 3247890"/>
                <a:gd name="connsiteY160" fmla="*/ 2039459 h 3247890"/>
                <a:gd name="connsiteX161" fmla="*/ 1202630 w 3247890"/>
                <a:gd name="connsiteY161" fmla="*/ 2039459 h 3247890"/>
                <a:gd name="connsiteX162" fmla="*/ 1202630 w 3247890"/>
                <a:gd name="connsiteY162" fmla="*/ 1842333 h 3247890"/>
                <a:gd name="connsiteX163" fmla="*/ 1301193 w 3247890"/>
                <a:gd name="connsiteY163" fmla="*/ 1801507 h 3247890"/>
                <a:gd name="connsiteX164" fmla="*/ 2361845 w 3247890"/>
                <a:gd name="connsiteY164" fmla="*/ 1794502 h 3247890"/>
                <a:gd name="connsiteX165" fmla="*/ 2416143 w 3247890"/>
                <a:gd name="connsiteY165" fmla="*/ 1805247 h 3247890"/>
                <a:gd name="connsiteX166" fmla="*/ 2491239 w 3247890"/>
                <a:gd name="connsiteY166" fmla="*/ 1987508 h 3247890"/>
                <a:gd name="connsiteX167" fmla="*/ 2308978 w 3247890"/>
                <a:gd name="connsiteY167" fmla="*/ 2062604 h 3247890"/>
                <a:gd name="connsiteX168" fmla="*/ 2233882 w 3247890"/>
                <a:gd name="connsiteY168" fmla="*/ 1880342 h 3247890"/>
                <a:gd name="connsiteX169" fmla="*/ 2361845 w 3247890"/>
                <a:gd name="connsiteY169" fmla="*/ 1794502 h 3247890"/>
                <a:gd name="connsiteX170" fmla="*/ 2712774 w 3247890"/>
                <a:gd name="connsiteY170" fmla="*/ 1788093 h 3247890"/>
                <a:gd name="connsiteX171" fmla="*/ 2768017 w 3247890"/>
                <a:gd name="connsiteY171" fmla="*/ 1791555 h 3247890"/>
                <a:gd name="connsiteX172" fmla="*/ 2866580 w 3247890"/>
                <a:gd name="connsiteY172" fmla="*/ 1962271 h 3247890"/>
                <a:gd name="connsiteX173" fmla="*/ 2695864 w 3247890"/>
                <a:gd name="connsiteY173" fmla="*/ 2060834 h 3247890"/>
                <a:gd name="connsiteX174" fmla="*/ 2597301 w 3247890"/>
                <a:gd name="connsiteY174" fmla="*/ 1890118 h 3247890"/>
                <a:gd name="connsiteX175" fmla="*/ 2712774 w 3247890"/>
                <a:gd name="connsiteY175" fmla="*/ 1788093 h 3247890"/>
                <a:gd name="connsiteX176" fmla="*/ 523513 w 3247890"/>
                <a:gd name="connsiteY176" fmla="*/ 1788092 h 3247890"/>
                <a:gd name="connsiteX177" fmla="*/ 638986 w 3247890"/>
                <a:gd name="connsiteY177" fmla="*/ 1890117 h 3247890"/>
                <a:gd name="connsiteX178" fmla="*/ 540423 w 3247890"/>
                <a:gd name="connsiteY178" fmla="*/ 2060833 h 3247890"/>
                <a:gd name="connsiteX179" fmla="*/ 369707 w 3247890"/>
                <a:gd name="connsiteY179" fmla="*/ 1962270 h 3247890"/>
                <a:gd name="connsiteX180" fmla="*/ 468270 w 3247890"/>
                <a:gd name="connsiteY180" fmla="*/ 1791554 h 3247890"/>
                <a:gd name="connsiteX181" fmla="*/ 523513 w 3247890"/>
                <a:gd name="connsiteY181" fmla="*/ 1788092 h 3247890"/>
                <a:gd name="connsiteX182" fmla="*/ 872618 w 3247890"/>
                <a:gd name="connsiteY182" fmla="*/ 1786333 h 3247890"/>
                <a:gd name="connsiteX183" fmla="*/ 999631 w 3247890"/>
                <a:gd name="connsiteY183" fmla="*/ 1873572 h 3247890"/>
                <a:gd name="connsiteX184" fmla="*/ 922541 w 3247890"/>
                <a:gd name="connsiteY184" fmla="*/ 2054999 h 3247890"/>
                <a:gd name="connsiteX185" fmla="*/ 741114 w 3247890"/>
                <a:gd name="connsiteY185" fmla="*/ 1977908 h 3247890"/>
                <a:gd name="connsiteX186" fmla="*/ 818205 w 3247890"/>
                <a:gd name="connsiteY186" fmla="*/ 1796481 h 3247890"/>
                <a:gd name="connsiteX187" fmla="*/ 872618 w 3247890"/>
                <a:gd name="connsiteY187" fmla="*/ 1786333 h 3247890"/>
                <a:gd name="connsiteX188" fmla="*/ 2771230 w 3247890"/>
                <a:gd name="connsiteY188" fmla="*/ 1488366 h 3247890"/>
                <a:gd name="connsiteX189" fmla="*/ 2910619 w 3247890"/>
                <a:gd name="connsiteY189" fmla="*/ 1627755 h 3247890"/>
                <a:gd name="connsiteX190" fmla="*/ 2771230 w 3247890"/>
                <a:gd name="connsiteY190" fmla="*/ 1767144 h 3247890"/>
                <a:gd name="connsiteX191" fmla="*/ 2631841 w 3247890"/>
                <a:gd name="connsiteY191" fmla="*/ 1627755 h 3247890"/>
                <a:gd name="connsiteX192" fmla="*/ 2771230 w 3247890"/>
                <a:gd name="connsiteY192" fmla="*/ 1488366 h 3247890"/>
                <a:gd name="connsiteX193" fmla="*/ 465058 w 3247890"/>
                <a:gd name="connsiteY193" fmla="*/ 1488366 h 3247890"/>
                <a:gd name="connsiteX194" fmla="*/ 604447 w 3247890"/>
                <a:gd name="connsiteY194" fmla="*/ 1627755 h 3247890"/>
                <a:gd name="connsiteX195" fmla="*/ 465058 w 3247890"/>
                <a:gd name="connsiteY195" fmla="*/ 1767144 h 3247890"/>
                <a:gd name="connsiteX196" fmla="*/ 325669 w 3247890"/>
                <a:gd name="connsiteY196" fmla="*/ 1627755 h 3247890"/>
                <a:gd name="connsiteX197" fmla="*/ 465058 w 3247890"/>
                <a:gd name="connsiteY197" fmla="*/ 1488366 h 3247890"/>
                <a:gd name="connsiteX198" fmla="*/ 3108501 w 3247890"/>
                <a:gd name="connsiteY198" fmla="*/ 1484556 h 3247890"/>
                <a:gd name="connsiteX199" fmla="*/ 3247890 w 3247890"/>
                <a:gd name="connsiteY199" fmla="*/ 1623945 h 3247890"/>
                <a:gd name="connsiteX200" fmla="*/ 3108501 w 3247890"/>
                <a:gd name="connsiteY200" fmla="*/ 1763334 h 3247890"/>
                <a:gd name="connsiteX201" fmla="*/ 2969112 w 3247890"/>
                <a:gd name="connsiteY201" fmla="*/ 1623945 h 3247890"/>
                <a:gd name="connsiteX202" fmla="*/ 3108501 w 3247890"/>
                <a:gd name="connsiteY202" fmla="*/ 1484556 h 3247890"/>
                <a:gd name="connsiteX203" fmla="*/ 2424520 w 3247890"/>
                <a:gd name="connsiteY203" fmla="*/ 1484556 h 3247890"/>
                <a:gd name="connsiteX204" fmla="*/ 2563909 w 3247890"/>
                <a:gd name="connsiteY204" fmla="*/ 1623945 h 3247890"/>
                <a:gd name="connsiteX205" fmla="*/ 2424520 w 3247890"/>
                <a:gd name="connsiteY205" fmla="*/ 1763334 h 3247890"/>
                <a:gd name="connsiteX206" fmla="*/ 2285131 w 3247890"/>
                <a:gd name="connsiteY206" fmla="*/ 1623945 h 3247890"/>
                <a:gd name="connsiteX207" fmla="*/ 2424520 w 3247890"/>
                <a:gd name="connsiteY207" fmla="*/ 1484556 h 3247890"/>
                <a:gd name="connsiteX208" fmla="*/ 2066380 w 3247890"/>
                <a:gd name="connsiteY208" fmla="*/ 1484556 h 3247890"/>
                <a:gd name="connsiteX209" fmla="*/ 2205769 w 3247890"/>
                <a:gd name="connsiteY209" fmla="*/ 1623945 h 3247890"/>
                <a:gd name="connsiteX210" fmla="*/ 2066380 w 3247890"/>
                <a:gd name="connsiteY210" fmla="*/ 1763334 h 3247890"/>
                <a:gd name="connsiteX211" fmla="*/ 1926991 w 3247890"/>
                <a:gd name="connsiteY211" fmla="*/ 1623945 h 3247890"/>
                <a:gd name="connsiteX212" fmla="*/ 2066380 w 3247890"/>
                <a:gd name="connsiteY212" fmla="*/ 1484556 h 3247890"/>
                <a:gd name="connsiteX213" fmla="*/ 1618144 w 3247890"/>
                <a:gd name="connsiteY213" fmla="*/ 1484556 h 3247890"/>
                <a:gd name="connsiteX214" fmla="*/ 1757533 w 3247890"/>
                <a:gd name="connsiteY214" fmla="*/ 1623945 h 3247890"/>
                <a:gd name="connsiteX215" fmla="*/ 1618144 w 3247890"/>
                <a:gd name="connsiteY215" fmla="*/ 1763334 h 3247890"/>
                <a:gd name="connsiteX216" fmla="*/ 1478755 w 3247890"/>
                <a:gd name="connsiteY216" fmla="*/ 1623945 h 3247890"/>
                <a:gd name="connsiteX217" fmla="*/ 1618144 w 3247890"/>
                <a:gd name="connsiteY217" fmla="*/ 1484556 h 3247890"/>
                <a:gd name="connsiteX218" fmla="*/ 1169908 w 3247890"/>
                <a:gd name="connsiteY218" fmla="*/ 1484556 h 3247890"/>
                <a:gd name="connsiteX219" fmla="*/ 1309297 w 3247890"/>
                <a:gd name="connsiteY219" fmla="*/ 1623945 h 3247890"/>
                <a:gd name="connsiteX220" fmla="*/ 1169908 w 3247890"/>
                <a:gd name="connsiteY220" fmla="*/ 1763334 h 3247890"/>
                <a:gd name="connsiteX221" fmla="*/ 1030519 w 3247890"/>
                <a:gd name="connsiteY221" fmla="*/ 1623945 h 3247890"/>
                <a:gd name="connsiteX222" fmla="*/ 1169908 w 3247890"/>
                <a:gd name="connsiteY222" fmla="*/ 1484556 h 3247890"/>
                <a:gd name="connsiteX223" fmla="*/ 811768 w 3247890"/>
                <a:gd name="connsiteY223" fmla="*/ 1484556 h 3247890"/>
                <a:gd name="connsiteX224" fmla="*/ 951157 w 3247890"/>
                <a:gd name="connsiteY224" fmla="*/ 1623945 h 3247890"/>
                <a:gd name="connsiteX225" fmla="*/ 811768 w 3247890"/>
                <a:gd name="connsiteY225" fmla="*/ 1763334 h 3247890"/>
                <a:gd name="connsiteX226" fmla="*/ 672379 w 3247890"/>
                <a:gd name="connsiteY226" fmla="*/ 1623945 h 3247890"/>
                <a:gd name="connsiteX227" fmla="*/ 811768 w 3247890"/>
                <a:gd name="connsiteY227" fmla="*/ 1484556 h 3247890"/>
                <a:gd name="connsiteX228" fmla="*/ 139389 w 3247890"/>
                <a:gd name="connsiteY228" fmla="*/ 1484556 h 3247890"/>
                <a:gd name="connsiteX229" fmla="*/ 278778 w 3247890"/>
                <a:gd name="connsiteY229" fmla="*/ 1623945 h 3247890"/>
                <a:gd name="connsiteX230" fmla="*/ 139389 w 3247890"/>
                <a:gd name="connsiteY230" fmla="*/ 1763334 h 3247890"/>
                <a:gd name="connsiteX231" fmla="*/ 0 w 3247890"/>
                <a:gd name="connsiteY231" fmla="*/ 1623945 h 3247890"/>
                <a:gd name="connsiteX232" fmla="*/ 139389 w 3247890"/>
                <a:gd name="connsiteY232" fmla="*/ 1484556 h 3247890"/>
                <a:gd name="connsiteX233" fmla="*/ 485182 w 3247890"/>
                <a:gd name="connsiteY233" fmla="*/ 1191211 h 3247890"/>
                <a:gd name="connsiteX234" fmla="*/ 540424 w 3247890"/>
                <a:gd name="connsiteY234" fmla="*/ 1194673 h 3247890"/>
                <a:gd name="connsiteX235" fmla="*/ 638987 w 3247890"/>
                <a:gd name="connsiteY235" fmla="*/ 1365389 h 3247890"/>
                <a:gd name="connsiteX236" fmla="*/ 468271 w 3247890"/>
                <a:gd name="connsiteY236" fmla="*/ 1463952 h 3247890"/>
                <a:gd name="connsiteX237" fmla="*/ 369708 w 3247890"/>
                <a:gd name="connsiteY237" fmla="*/ 1293236 h 3247890"/>
                <a:gd name="connsiteX238" fmla="*/ 485182 w 3247890"/>
                <a:gd name="connsiteY238" fmla="*/ 1191211 h 3247890"/>
                <a:gd name="connsiteX239" fmla="*/ 2751105 w 3247890"/>
                <a:gd name="connsiteY239" fmla="*/ 1191210 h 3247890"/>
                <a:gd name="connsiteX240" fmla="*/ 2866579 w 3247890"/>
                <a:gd name="connsiteY240" fmla="*/ 1293235 h 3247890"/>
                <a:gd name="connsiteX241" fmla="*/ 2768016 w 3247890"/>
                <a:gd name="connsiteY241" fmla="*/ 1463951 h 3247890"/>
                <a:gd name="connsiteX242" fmla="*/ 2597300 w 3247890"/>
                <a:gd name="connsiteY242" fmla="*/ 1365388 h 3247890"/>
                <a:gd name="connsiteX243" fmla="*/ 2695863 w 3247890"/>
                <a:gd name="connsiteY243" fmla="*/ 1194672 h 3247890"/>
                <a:gd name="connsiteX244" fmla="*/ 2751105 w 3247890"/>
                <a:gd name="connsiteY244" fmla="*/ 1191210 h 3247890"/>
                <a:gd name="connsiteX245" fmla="*/ 2368160 w 3247890"/>
                <a:gd name="connsiteY245" fmla="*/ 1182743 h 3247890"/>
                <a:gd name="connsiteX246" fmla="*/ 2495174 w 3247890"/>
                <a:gd name="connsiteY246" fmla="*/ 1269982 h 3247890"/>
                <a:gd name="connsiteX247" fmla="*/ 2418083 w 3247890"/>
                <a:gd name="connsiteY247" fmla="*/ 1451409 h 3247890"/>
                <a:gd name="connsiteX248" fmla="*/ 2236657 w 3247890"/>
                <a:gd name="connsiteY248" fmla="*/ 1374318 h 3247890"/>
                <a:gd name="connsiteX249" fmla="*/ 2313747 w 3247890"/>
                <a:gd name="connsiteY249" fmla="*/ 1192891 h 3247890"/>
                <a:gd name="connsiteX250" fmla="*/ 2368160 w 3247890"/>
                <a:gd name="connsiteY250" fmla="*/ 1182743 h 3247890"/>
                <a:gd name="connsiteX251" fmla="*/ 873012 w 3247890"/>
                <a:gd name="connsiteY251" fmla="*/ 1174542 h 3247890"/>
                <a:gd name="connsiteX252" fmla="*/ 927310 w 3247890"/>
                <a:gd name="connsiteY252" fmla="*/ 1185287 h 3247890"/>
                <a:gd name="connsiteX253" fmla="*/ 1002406 w 3247890"/>
                <a:gd name="connsiteY253" fmla="*/ 1367548 h 3247890"/>
                <a:gd name="connsiteX254" fmla="*/ 820145 w 3247890"/>
                <a:gd name="connsiteY254" fmla="*/ 1442644 h 3247890"/>
                <a:gd name="connsiteX255" fmla="*/ 745049 w 3247890"/>
                <a:gd name="connsiteY255" fmla="*/ 1260382 h 3247890"/>
                <a:gd name="connsiteX256" fmla="*/ 873012 w 3247890"/>
                <a:gd name="connsiteY256" fmla="*/ 1174542 h 3247890"/>
                <a:gd name="connsiteX257" fmla="*/ 1935095 w 3247890"/>
                <a:gd name="connsiteY257" fmla="*/ 1167605 h 3247890"/>
                <a:gd name="connsiteX258" fmla="*/ 2033658 w 3247890"/>
                <a:gd name="connsiteY258" fmla="*/ 1208431 h 3247890"/>
                <a:gd name="connsiteX259" fmla="*/ 2033658 w 3247890"/>
                <a:gd name="connsiteY259" fmla="*/ 1405557 h 3247890"/>
                <a:gd name="connsiteX260" fmla="*/ 1836532 w 3247890"/>
                <a:gd name="connsiteY260" fmla="*/ 1405557 h 3247890"/>
                <a:gd name="connsiteX261" fmla="*/ 1836532 w 3247890"/>
                <a:gd name="connsiteY261" fmla="*/ 1208431 h 3247890"/>
                <a:gd name="connsiteX262" fmla="*/ 1935095 w 3247890"/>
                <a:gd name="connsiteY262" fmla="*/ 1167605 h 3247890"/>
                <a:gd name="connsiteX263" fmla="*/ 1301193 w 3247890"/>
                <a:gd name="connsiteY263" fmla="*/ 1167605 h 3247890"/>
                <a:gd name="connsiteX264" fmla="*/ 1399756 w 3247890"/>
                <a:gd name="connsiteY264" fmla="*/ 1208431 h 3247890"/>
                <a:gd name="connsiteX265" fmla="*/ 1399756 w 3247890"/>
                <a:gd name="connsiteY265" fmla="*/ 1405557 h 3247890"/>
                <a:gd name="connsiteX266" fmla="*/ 1202630 w 3247890"/>
                <a:gd name="connsiteY266" fmla="*/ 1405557 h 3247890"/>
                <a:gd name="connsiteX267" fmla="*/ 1202630 w 3247890"/>
                <a:gd name="connsiteY267" fmla="*/ 1208431 h 3247890"/>
                <a:gd name="connsiteX268" fmla="*/ 1301193 w 3247890"/>
                <a:gd name="connsiteY268" fmla="*/ 1167605 h 3247890"/>
                <a:gd name="connsiteX269" fmla="*/ 176510 w 3247890"/>
                <a:gd name="connsiteY269" fmla="*/ 1102364 h 3247890"/>
                <a:gd name="connsiteX270" fmla="*/ 231752 w 3247890"/>
                <a:gd name="connsiteY270" fmla="*/ 1105826 h 3247890"/>
                <a:gd name="connsiteX271" fmla="*/ 330315 w 3247890"/>
                <a:gd name="connsiteY271" fmla="*/ 1276542 h 3247890"/>
                <a:gd name="connsiteX272" fmla="*/ 159599 w 3247890"/>
                <a:gd name="connsiteY272" fmla="*/ 1375105 h 3247890"/>
                <a:gd name="connsiteX273" fmla="*/ 61036 w 3247890"/>
                <a:gd name="connsiteY273" fmla="*/ 1204389 h 3247890"/>
                <a:gd name="connsiteX274" fmla="*/ 176510 w 3247890"/>
                <a:gd name="connsiteY274" fmla="*/ 1102364 h 3247890"/>
                <a:gd name="connsiteX275" fmla="*/ 3068769 w 3247890"/>
                <a:gd name="connsiteY275" fmla="*/ 1100163 h 3247890"/>
                <a:gd name="connsiteX276" fmla="*/ 3184243 w 3247890"/>
                <a:gd name="connsiteY276" fmla="*/ 1202188 h 3247890"/>
                <a:gd name="connsiteX277" fmla="*/ 3085680 w 3247890"/>
                <a:gd name="connsiteY277" fmla="*/ 1372904 h 3247890"/>
                <a:gd name="connsiteX278" fmla="*/ 2914964 w 3247890"/>
                <a:gd name="connsiteY278" fmla="*/ 1274341 h 3247890"/>
                <a:gd name="connsiteX279" fmla="*/ 3013527 w 3247890"/>
                <a:gd name="connsiteY279" fmla="*/ 1103625 h 3247890"/>
                <a:gd name="connsiteX280" fmla="*/ 3068769 w 3247890"/>
                <a:gd name="connsiteY280" fmla="*/ 1100163 h 3247890"/>
                <a:gd name="connsiteX281" fmla="*/ 1618144 w 3247890"/>
                <a:gd name="connsiteY281" fmla="*/ 1036320 h 3247890"/>
                <a:gd name="connsiteX282" fmla="*/ 1757533 w 3247890"/>
                <a:gd name="connsiteY282" fmla="*/ 1175709 h 3247890"/>
                <a:gd name="connsiteX283" fmla="*/ 1618144 w 3247890"/>
                <a:gd name="connsiteY283" fmla="*/ 1315098 h 3247890"/>
                <a:gd name="connsiteX284" fmla="*/ 1478755 w 3247890"/>
                <a:gd name="connsiteY284" fmla="*/ 1175709 h 3247890"/>
                <a:gd name="connsiteX285" fmla="*/ 1618144 w 3247890"/>
                <a:gd name="connsiteY285" fmla="*/ 1036320 h 3247890"/>
                <a:gd name="connsiteX286" fmla="*/ 2188338 w 3247890"/>
                <a:gd name="connsiteY286" fmla="*/ 914362 h 3247890"/>
                <a:gd name="connsiteX287" fmla="*/ 2286901 w 3247890"/>
                <a:gd name="connsiteY287" fmla="*/ 955188 h 3247890"/>
                <a:gd name="connsiteX288" fmla="*/ 2286901 w 3247890"/>
                <a:gd name="connsiteY288" fmla="*/ 1152314 h 3247890"/>
                <a:gd name="connsiteX289" fmla="*/ 2089775 w 3247890"/>
                <a:gd name="connsiteY289" fmla="*/ 1152314 h 3247890"/>
                <a:gd name="connsiteX290" fmla="*/ 2089775 w 3247890"/>
                <a:gd name="connsiteY290" fmla="*/ 955188 h 3247890"/>
                <a:gd name="connsiteX291" fmla="*/ 2188338 w 3247890"/>
                <a:gd name="connsiteY291" fmla="*/ 914362 h 3247890"/>
                <a:gd name="connsiteX292" fmla="*/ 1047950 w 3247890"/>
                <a:gd name="connsiteY292" fmla="*/ 914362 h 3247890"/>
                <a:gd name="connsiteX293" fmla="*/ 1146513 w 3247890"/>
                <a:gd name="connsiteY293" fmla="*/ 955188 h 3247890"/>
                <a:gd name="connsiteX294" fmla="*/ 1146513 w 3247890"/>
                <a:gd name="connsiteY294" fmla="*/ 1152314 h 3247890"/>
                <a:gd name="connsiteX295" fmla="*/ 949387 w 3247890"/>
                <a:gd name="connsiteY295" fmla="*/ 1152314 h 3247890"/>
                <a:gd name="connsiteX296" fmla="*/ 949387 w 3247890"/>
                <a:gd name="connsiteY296" fmla="*/ 955188 h 3247890"/>
                <a:gd name="connsiteX297" fmla="*/ 1047950 w 3247890"/>
                <a:gd name="connsiteY297" fmla="*/ 914362 h 3247890"/>
                <a:gd name="connsiteX298" fmla="*/ 636771 w 3247890"/>
                <a:gd name="connsiteY298" fmla="*/ 912854 h 3247890"/>
                <a:gd name="connsiteX299" fmla="*/ 689235 w 3247890"/>
                <a:gd name="connsiteY299" fmla="*/ 930496 h 3247890"/>
                <a:gd name="connsiteX300" fmla="*/ 740255 w 3247890"/>
                <a:gd name="connsiteY300" fmla="*/ 1120905 h 3247890"/>
                <a:gd name="connsiteX301" fmla="*/ 549846 w 3247890"/>
                <a:gd name="connsiteY301" fmla="*/ 1171925 h 3247890"/>
                <a:gd name="connsiteX302" fmla="*/ 498826 w 3247890"/>
                <a:gd name="connsiteY302" fmla="*/ 981516 h 3247890"/>
                <a:gd name="connsiteX303" fmla="*/ 636771 w 3247890"/>
                <a:gd name="connsiteY303" fmla="*/ 912854 h 3247890"/>
                <a:gd name="connsiteX304" fmla="*/ 2598504 w 3247890"/>
                <a:gd name="connsiteY304" fmla="*/ 912853 h 3247890"/>
                <a:gd name="connsiteX305" fmla="*/ 2736449 w 3247890"/>
                <a:gd name="connsiteY305" fmla="*/ 981515 h 3247890"/>
                <a:gd name="connsiteX306" fmla="*/ 2685429 w 3247890"/>
                <a:gd name="connsiteY306" fmla="*/ 1171924 h 3247890"/>
                <a:gd name="connsiteX307" fmla="*/ 2495020 w 3247890"/>
                <a:gd name="connsiteY307" fmla="*/ 1120904 h 3247890"/>
                <a:gd name="connsiteX308" fmla="*/ 2546040 w 3247890"/>
                <a:gd name="connsiteY308" fmla="*/ 930495 h 3247890"/>
                <a:gd name="connsiteX309" fmla="*/ 2598504 w 3247890"/>
                <a:gd name="connsiteY309" fmla="*/ 912853 h 3247890"/>
                <a:gd name="connsiteX310" fmla="*/ 352222 w 3247890"/>
                <a:gd name="connsiteY310" fmla="*/ 744761 h 3247890"/>
                <a:gd name="connsiteX311" fmla="*/ 404686 w 3247890"/>
                <a:gd name="connsiteY311" fmla="*/ 762403 h 3247890"/>
                <a:gd name="connsiteX312" fmla="*/ 455706 w 3247890"/>
                <a:gd name="connsiteY312" fmla="*/ 952812 h 3247890"/>
                <a:gd name="connsiteX313" fmla="*/ 265297 w 3247890"/>
                <a:gd name="connsiteY313" fmla="*/ 1003832 h 3247890"/>
                <a:gd name="connsiteX314" fmla="*/ 214277 w 3247890"/>
                <a:gd name="connsiteY314" fmla="*/ 813423 h 3247890"/>
                <a:gd name="connsiteX315" fmla="*/ 352222 w 3247890"/>
                <a:gd name="connsiteY315" fmla="*/ 744761 h 3247890"/>
                <a:gd name="connsiteX316" fmla="*/ 2892477 w 3247890"/>
                <a:gd name="connsiteY316" fmla="*/ 742560 h 3247890"/>
                <a:gd name="connsiteX317" fmla="*/ 3030422 w 3247890"/>
                <a:gd name="connsiteY317" fmla="*/ 811222 h 3247890"/>
                <a:gd name="connsiteX318" fmla="*/ 2979402 w 3247890"/>
                <a:gd name="connsiteY318" fmla="*/ 1001631 h 3247890"/>
                <a:gd name="connsiteX319" fmla="*/ 2788993 w 3247890"/>
                <a:gd name="connsiteY319" fmla="*/ 950611 h 3247890"/>
                <a:gd name="connsiteX320" fmla="*/ 2840013 w 3247890"/>
                <a:gd name="connsiteY320" fmla="*/ 760202 h 3247890"/>
                <a:gd name="connsiteX321" fmla="*/ 2892477 w 3247890"/>
                <a:gd name="connsiteY321" fmla="*/ 742560 h 3247890"/>
                <a:gd name="connsiteX322" fmla="*/ 1927409 w 3247890"/>
                <a:gd name="connsiteY322" fmla="*/ 740106 h 3247890"/>
                <a:gd name="connsiteX323" fmla="*/ 1981707 w 3247890"/>
                <a:gd name="connsiteY323" fmla="*/ 750851 h 3247890"/>
                <a:gd name="connsiteX324" fmla="*/ 2056803 w 3247890"/>
                <a:gd name="connsiteY324" fmla="*/ 933112 h 3247890"/>
                <a:gd name="connsiteX325" fmla="*/ 1874542 w 3247890"/>
                <a:gd name="connsiteY325" fmla="*/ 1008208 h 3247890"/>
                <a:gd name="connsiteX326" fmla="*/ 1799446 w 3247890"/>
                <a:gd name="connsiteY326" fmla="*/ 825946 h 3247890"/>
                <a:gd name="connsiteX327" fmla="*/ 1927409 w 3247890"/>
                <a:gd name="connsiteY327" fmla="*/ 740106 h 3247890"/>
                <a:gd name="connsiteX328" fmla="*/ 1318594 w 3247890"/>
                <a:gd name="connsiteY328" fmla="*/ 736767 h 3247890"/>
                <a:gd name="connsiteX329" fmla="*/ 1445607 w 3247890"/>
                <a:gd name="connsiteY329" fmla="*/ 824006 h 3247890"/>
                <a:gd name="connsiteX330" fmla="*/ 1368517 w 3247890"/>
                <a:gd name="connsiteY330" fmla="*/ 1005433 h 3247890"/>
                <a:gd name="connsiteX331" fmla="*/ 1187090 w 3247890"/>
                <a:gd name="connsiteY331" fmla="*/ 928342 h 3247890"/>
                <a:gd name="connsiteX332" fmla="*/ 1264181 w 3247890"/>
                <a:gd name="connsiteY332" fmla="*/ 746915 h 3247890"/>
                <a:gd name="connsiteX333" fmla="*/ 1318594 w 3247890"/>
                <a:gd name="connsiteY333" fmla="*/ 736767 h 3247890"/>
                <a:gd name="connsiteX334" fmla="*/ 1618144 w 3247890"/>
                <a:gd name="connsiteY334" fmla="*/ 678180 h 3247890"/>
                <a:gd name="connsiteX335" fmla="*/ 1757533 w 3247890"/>
                <a:gd name="connsiteY335" fmla="*/ 817569 h 3247890"/>
                <a:gd name="connsiteX336" fmla="*/ 1618144 w 3247890"/>
                <a:gd name="connsiteY336" fmla="*/ 956958 h 3247890"/>
                <a:gd name="connsiteX337" fmla="*/ 1478755 w 3247890"/>
                <a:gd name="connsiteY337" fmla="*/ 817569 h 3247890"/>
                <a:gd name="connsiteX338" fmla="*/ 1618144 w 3247890"/>
                <a:gd name="connsiteY338" fmla="*/ 678180 h 3247890"/>
                <a:gd name="connsiteX339" fmla="*/ 2433499 w 3247890"/>
                <a:gd name="connsiteY339" fmla="*/ 673011 h 3247890"/>
                <a:gd name="connsiteX340" fmla="*/ 2532062 w 3247890"/>
                <a:gd name="connsiteY340" fmla="*/ 713837 h 3247890"/>
                <a:gd name="connsiteX341" fmla="*/ 2532062 w 3247890"/>
                <a:gd name="connsiteY341" fmla="*/ 910963 h 3247890"/>
                <a:gd name="connsiteX342" fmla="*/ 2334936 w 3247890"/>
                <a:gd name="connsiteY342" fmla="*/ 910963 h 3247890"/>
                <a:gd name="connsiteX343" fmla="*/ 2334936 w 3247890"/>
                <a:gd name="connsiteY343" fmla="*/ 713837 h 3247890"/>
                <a:gd name="connsiteX344" fmla="*/ 2433499 w 3247890"/>
                <a:gd name="connsiteY344" fmla="*/ 673011 h 3247890"/>
                <a:gd name="connsiteX345" fmla="*/ 802789 w 3247890"/>
                <a:gd name="connsiteY345" fmla="*/ 673011 h 3247890"/>
                <a:gd name="connsiteX346" fmla="*/ 901352 w 3247890"/>
                <a:gd name="connsiteY346" fmla="*/ 713837 h 3247890"/>
                <a:gd name="connsiteX347" fmla="*/ 901352 w 3247890"/>
                <a:gd name="connsiteY347" fmla="*/ 910963 h 3247890"/>
                <a:gd name="connsiteX348" fmla="*/ 704226 w 3247890"/>
                <a:gd name="connsiteY348" fmla="*/ 910963 h 3247890"/>
                <a:gd name="connsiteX349" fmla="*/ 704226 w 3247890"/>
                <a:gd name="connsiteY349" fmla="*/ 713837 h 3247890"/>
                <a:gd name="connsiteX350" fmla="*/ 802789 w 3247890"/>
                <a:gd name="connsiteY350" fmla="*/ 673011 h 3247890"/>
                <a:gd name="connsiteX351" fmla="*/ 2211916 w 3247890"/>
                <a:gd name="connsiteY351" fmla="*/ 490795 h 3247890"/>
                <a:gd name="connsiteX352" fmla="*/ 2264381 w 3247890"/>
                <a:gd name="connsiteY352" fmla="*/ 508437 h 3247890"/>
                <a:gd name="connsiteX353" fmla="*/ 2315401 w 3247890"/>
                <a:gd name="connsiteY353" fmla="*/ 698846 h 3247890"/>
                <a:gd name="connsiteX354" fmla="*/ 2124992 w 3247890"/>
                <a:gd name="connsiteY354" fmla="*/ 749866 h 3247890"/>
                <a:gd name="connsiteX355" fmla="*/ 2073972 w 3247890"/>
                <a:gd name="connsiteY355" fmla="*/ 559457 h 3247890"/>
                <a:gd name="connsiteX356" fmla="*/ 2211916 w 3247890"/>
                <a:gd name="connsiteY356" fmla="*/ 490795 h 3247890"/>
                <a:gd name="connsiteX357" fmla="*/ 1023359 w 3247890"/>
                <a:gd name="connsiteY357" fmla="*/ 490794 h 3247890"/>
                <a:gd name="connsiteX358" fmla="*/ 1161303 w 3247890"/>
                <a:gd name="connsiteY358" fmla="*/ 559456 h 3247890"/>
                <a:gd name="connsiteX359" fmla="*/ 1110283 w 3247890"/>
                <a:gd name="connsiteY359" fmla="*/ 749865 h 3247890"/>
                <a:gd name="connsiteX360" fmla="*/ 919874 w 3247890"/>
                <a:gd name="connsiteY360" fmla="*/ 698845 h 3247890"/>
                <a:gd name="connsiteX361" fmla="*/ 970894 w 3247890"/>
                <a:gd name="connsiteY361" fmla="*/ 508436 h 3247890"/>
                <a:gd name="connsiteX362" fmla="*/ 1023359 w 3247890"/>
                <a:gd name="connsiteY362" fmla="*/ 490794 h 3247890"/>
                <a:gd name="connsiteX363" fmla="*/ 2667884 w 3247890"/>
                <a:gd name="connsiteY363" fmla="*/ 434816 h 3247890"/>
                <a:gd name="connsiteX364" fmla="*/ 2766447 w 3247890"/>
                <a:gd name="connsiteY364" fmla="*/ 475642 h 3247890"/>
                <a:gd name="connsiteX365" fmla="*/ 2766447 w 3247890"/>
                <a:gd name="connsiteY365" fmla="*/ 672768 h 3247890"/>
                <a:gd name="connsiteX366" fmla="*/ 2569321 w 3247890"/>
                <a:gd name="connsiteY366" fmla="*/ 672768 h 3247890"/>
                <a:gd name="connsiteX367" fmla="*/ 2569321 w 3247890"/>
                <a:gd name="connsiteY367" fmla="*/ 475642 h 3247890"/>
                <a:gd name="connsiteX368" fmla="*/ 2667884 w 3247890"/>
                <a:gd name="connsiteY368" fmla="*/ 434816 h 3247890"/>
                <a:gd name="connsiteX369" fmla="*/ 574205 w 3247890"/>
                <a:gd name="connsiteY369" fmla="*/ 434816 h 3247890"/>
                <a:gd name="connsiteX370" fmla="*/ 672768 w 3247890"/>
                <a:gd name="connsiteY370" fmla="*/ 475642 h 3247890"/>
                <a:gd name="connsiteX371" fmla="*/ 672768 w 3247890"/>
                <a:gd name="connsiteY371" fmla="*/ 672768 h 3247890"/>
                <a:gd name="connsiteX372" fmla="*/ 475642 w 3247890"/>
                <a:gd name="connsiteY372" fmla="*/ 672768 h 3247890"/>
                <a:gd name="connsiteX373" fmla="*/ 475642 w 3247890"/>
                <a:gd name="connsiteY373" fmla="*/ 475642 h 3247890"/>
                <a:gd name="connsiteX374" fmla="*/ 574205 w 3247890"/>
                <a:gd name="connsiteY374" fmla="*/ 434816 h 3247890"/>
                <a:gd name="connsiteX375" fmla="*/ 1897419 w 3247890"/>
                <a:gd name="connsiteY375" fmla="*/ 375856 h 3247890"/>
                <a:gd name="connsiteX376" fmla="*/ 1952662 w 3247890"/>
                <a:gd name="connsiteY376" fmla="*/ 379318 h 3247890"/>
                <a:gd name="connsiteX377" fmla="*/ 2051225 w 3247890"/>
                <a:gd name="connsiteY377" fmla="*/ 550034 h 3247890"/>
                <a:gd name="connsiteX378" fmla="*/ 1880509 w 3247890"/>
                <a:gd name="connsiteY378" fmla="*/ 648597 h 3247890"/>
                <a:gd name="connsiteX379" fmla="*/ 1781946 w 3247890"/>
                <a:gd name="connsiteY379" fmla="*/ 477881 h 3247890"/>
                <a:gd name="connsiteX380" fmla="*/ 1897419 w 3247890"/>
                <a:gd name="connsiteY380" fmla="*/ 375856 h 3247890"/>
                <a:gd name="connsiteX381" fmla="*/ 1338868 w 3247890"/>
                <a:gd name="connsiteY381" fmla="*/ 375855 h 3247890"/>
                <a:gd name="connsiteX382" fmla="*/ 1454341 w 3247890"/>
                <a:gd name="connsiteY382" fmla="*/ 477880 h 3247890"/>
                <a:gd name="connsiteX383" fmla="*/ 1355778 w 3247890"/>
                <a:gd name="connsiteY383" fmla="*/ 648596 h 3247890"/>
                <a:gd name="connsiteX384" fmla="*/ 1185062 w 3247890"/>
                <a:gd name="connsiteY384" fmla="*/ 550033 h 3247890"/>
                <a:gd name="connsiteX385" fmla="*/ 1283625 w 3247890"/>
                <a:gd name="connsiteY385" fmla="*/ 379317 h 3247890"/>
                <a:gd name="connsiteX386" fmla="*/ 1338868 w 3247890"/>
                <a:gd name="connsiteY386" fmla="*/ 375855 h 3247890"/>
                <a:gd name="connsiteX387" fmla="*/ 1618144 w 3247890"/>
                <a:gd name="connsiteY387" fmla="*/ 335280 h 3247890"/>
                <a:gd name="connsiteX388" fmla="*/ 1757533 w 3247890"/>
                <a:gd name="connsiteY388" fmla="*/ 474669 h 3247890"/>
                <a:gd name="connsiteX389" fmla="*/ 1618144 w 3247890"/>
                <a:gd name="connsiteY389" fmla="*/ 614058 h 3247890"/>
                <a:gd name="connsiteX390" fmla="*/ 1478755 w 3247890"/>
                <a:gd name="connsiteY390" fmla="*/ 474669 h 3247890"/>
                <a:gd name="connsiteX391" fmla="*/ 1618144 w 3247890"/>
                <a:gd name="connsiteY391" fmla="*/ 335280 h 3247890"/>
                <a:gd name="connsiteX392" fmla="*/ 870139 w 3247890"/>
                <a:gd name="connsiteY392" fmla="*/ 200677 h 3247890"/>
                <a:gd name="connsiteX393" fmla="*/ 1008083 w 3247890"/>
                <a:gd name="connsiteY393" fmla="*/ 269339 h 3247890"/>
                <a:gd name="connsiteX394" fmla="*/ 957063 w 3247890"/>
                <a:gd name="connsiteY394" fmla="*/ 459748 h 3247890"/>
                <a:gd name="connsiteX395" fmla="*/ 766654 w 3247890"/>
                <a:gd name="connsiteY395" fmla="*/ 408728 h 3247890"/>
                <a:gd name="connsiteX396" fmla="*/ 817674 w 3247890"/>
                <a:gd name="connsiteY396" fmla="*/ 218319 h 3247890"/>
                <a:gd name="connsiteX397" fmla="*/ 870139 w 3247890"/>
                <a:gd name="connsiteY397" fmla="*/ 200677 h 3247890"/>
                <a:gd name="connsiteX398" fmla="*/ 2375140 w 3247890"/>
                <a:gd name="connsiteY398" fmla="*/ 198476 h 3247890"/>
                <a:gd name="connsiteX399" fmla="*/ 2427605 w 3247890"/>
                <a:gd name="connsiteY399" fmla="*/ 216118 h 3247890"/>
                <a:gd name="connsiteX400" fmla="*/ 2478625 w 3247890"/>
                <a:gd name="connsiteY400" fmla="*/ 406527 h 3247890"/>
                <a:gd name="connsiteX401" fmla="*/ 2288216 w 3247890"/>
                <a:gd name="connsiteY401" fmla="*/ 457546 h 3247890"/>
                <a:gd name="connsiteX402" fmla="*/ 2237196 w 3247890"/>
                <a:gd name="connsiteY402" fmla="*/ 267138 h 3247890"/>
                <a:gd name="connsiteX403" fmla="*/ 2375140 w 3247890"/>
                <a:gd name="connsiteY403" fmla="*/ 198476 h 3247890"/>
                <a:gd name="connsiteX404" fmla="*/ 1255590 w 3247890"/>
                <a:gd name="connsiteY404" fmla="*/ 53323 h 3247890"/>
                <a:gd name="connsiteX405" fmla="*/ 1371063 w 3247890"/>
                <a:gd name="connsiteY405" fmla="*/ 155348 h 3247890"/>
                <a:gd name="connsiteX406" fmla="*/ 1272500 w 3247890"/>
                <a:gd name="connsiteY406" fmla="*/ 326063 h 3247890"/>
                <a:gd name="connsiteX407" fmla="*/ 1101784 w 3247890"/>
                <a:gd name="connsiteY407" fmla="*/ 227501 h 3247890"/>
                <a:gd name="connsiteX408" fmla="*/ 1200347 w 3247890"/>
                <a:gd name="connsiteY408" fmla="*/ 56785 h 3247890"/>
                <a:gd name="connsiteX409" fmla="*/ 1255590 w 3247890"/>
                <a:gd name="connsiteY409" fmla="*/ 53323 h 3247890"/>
                <a:gd name="connsiteX410" fmla="*/ 1989109 w 3247890"/>
                <a:gd name="connsiteY410" fmla="*/ 51122 h 3247890"/>
                <a:gd name="connsiteX411" fmla="*/ 2044352 w 3247890"/>
                <a:gd name="connsiteY411" fmla="*/ 54584 h 3247890"/>
                <a:gd name="connsiteX412" fmla="*/ 2142915 w 3247890"/>
                <a:gd name="connsiteY412" fmla="*/ 225300 h 3247890"/>
                <a:gd name="connsiteX413" fmla="*/ 1972199 w 3247890"/>
                <a:gd name="connsiteY413" fmla="*/ 323863 h 3247890"/>
                <a:gd name="connsiteX414" fmla="*/ 1873636 w 3247890"/>
                <a:gd name="connsiteY414" fmla="*/ 153147 h 3247890"/>
                <a:gd name="connsiteX415" fmla="*/ 1989109 w 3247890"/>
                <a:gd name="connsiteY415" fmla="*/ 51122 h 3247890"/>
                <a:gd name="connsiteX416" fmla="*/ 1618144 w 3247890"/>
                <a:gd name="connsiteY416" fmla="*/ 0 h 3247890"/>
                <a:gd name="connsiteX417" fmla="*/ 1757533 w 3247890"/>
                <a:gd name="connsiteY417" fmla="*/ 139389 h 3247890"/>
                <a:gd name="connsiteX418" fmla="*/ 1618144 w 3247890"/>
                <a:gd name="connsiteY418" fmla="*/ 278778 h 3247890"/>
                <a:gd name="connsiteX419" fmla="*/ 1478755 w 3247890"/>
                <a:gd name="connsiteY419" fmla="*/ 139389 h 3247890"/>
                <a:gd name="connsiteX420" fmla="*/ 1618144 w 3247890"/>
                <a:gd name="connsiteY420" fmla="*/ 0 h 3247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</a:cxnLst>
              <a:rect l="l" t="t" r="r" b="b"/>
              <a:pathLst>
                <a:path w="3247890" h="3247890">
                  <a:moveTo>
                    <a:pt x="1618144" y="2969112"/>
                  </a:moveTo>
                  <a:cubicBezTo>
                    <a:pt x="1695126" y="2969112"/>
                    <a:pt x="1757533" y="3031519"/>
                    <a:pt x="1757533" y="3108501"/>
                  </a:cubicBezTo>
                  <a:cubicBezTo>
                    <a:pt x="1757533" y="3185483"/>
                    <a:pt x="1695126" y="3247890"/>
                    <a:pt x="1618144" y="3247890"/>
                  </a:cubicBezTo>
                  <a:cubicBezTo>
                    <a:pt x="1541162" y="3247890"/>
                    <a:pt x="1478755" y="3185483"/>
                    <a:pt x="1478755" y="3108501"/>
                  </a:cubicBezTo>
                  <a:cubicBezTo>
                    <a:pt x="1478755" y="3031519"/>
                    <a:pt x="1541162" y="2969112"/>
                    <a:pt x="1618144" y="2969112"/>
                  </a:cubicBezTo>
                  <a:close/>
                  <a:moveTo>
                    <a:pt x="2024052" y="2921265"/>
                  </a:moveTo>
                  <a:cubicBezTo>
                    <a:pt x="2077853" y="2928756"/>
                    <a:pt x="2124582" y="2967521"/>
                    <a:pt x="2139526" y="3023290"/>
                  </a:cubicBezTo>
                  <a:cubicBezTo>
                    <a:pt x="2159450" y="3097649"/>
                    <a:pt x="2115322" y="3174081"/>
                    <a:pt x="2040963" y="3194006"/>
                  </a:cubicBezTo>
                  <a:cubicBezTo>
                    <a:pt x="1966604" y="3213930"/>
                    <a:pt x="1890171" y="3169802"/>
                    <a:pt x="1870247" y="3095443"/>
                  </a:cubicBezTo>
                  <a:cubicBezTo>
                    <a:pt x="1850322" y="3021084"/>
                    <a:pt x="1894451" y="2944651"/>
                    <a:pt x="1968810" y="2924727"/>
                  </a:cubicBezTo>
                  <a:cubicBezTo>
                    <a:pt x="1987400" y="2919746"/>
                    <a:pt x="2006119" y="2918768"/>
                    <a:pt x="2024052" y="2921265"/>
                  </a:cubicBezTo>
                  <a:close/>
                  <a:moveTo>
                    <a:pt x="1220647" y="2919064"/>
                  </a:moveTo>
                  <a:cubicBezTo>
                    <a:pt x="1238580" y="2916567"/>
                    <a:pt x="1257300" y="2917545"/>
                    <a:pt x="1275889" y="2922526"/>
                  </a:cubicBezTo>
                  <a:cubicBezTo>
                    <a:pt x="1350248" y="2942450"/>
                    <a:pt x="1394377" y="3018883"/>
                    <a:pt x="1374452" y="3093242"/>
                  </a:cubicBezTo>
                  <a:cubicBezTo>
                    <a:pt x="1354528" y="3167601"/>
                    <a:pt x="1278095" y="3211729"/>
                    <a:pt x="1203736" y="3191805"/>
                  </a:cubicBezTo>
                  <a:cubicBezTo>
                    <a:pt x="1129377" y="3171880"/>
                    <a:pt x="1085249" y="3095448"/>
                    <a:pt x="1105173" y="3021089"/>
                  </a:cubicBezTo>
                  <a:cubicBezTo>
                    <a:pt x="1120117" y="2965320"/>
                    <a:pt x="1166846" y="2926555"/>
                    <a:pt x="1220647" y="2919064"/>
                  </a:cubicBezTo>
                  <a:close/>
                  <a:moveTo>
                    <a:pt x="2354695" y="2772003"/>
                  </a:moveTo>
                  <a:cubicBezTo>
                    <a:pt x="2408602" y="2765314"/>
                    <a:pt x="2463772" y="2790663"/>
                    <a:pt x="2492640" y="2840665"/>
                  </a:cubicBezTo>
                  <a:cubicBezTo>
                    <a:pt x="2531131" y="2907333"/>
                    <a:pt x="2508288" y="2992583"/>
                    <a:pt x="2441620" y="3031074"/>
                  </a:cubicBezTo>
                  <a:cubicBezTo>
                    <a:pt x="2374951" y="3069565"/>
                    <a:pt x="2289702" y="3046722"/>
                    <a:pt x="2251211" y="2980054"/>
                  </a:cubicBezTo>
                  <a:cubicBezTo>
                    <a:pt x="2212720" y="2913385"/>
                    <a:pt x="2235562" y="2828136"/>
                    <a:pt x="2302231" y="2789645"/>
                  </a:cubicBezTo>
                  <a:cubicBezTo>
                    <a:pt x="2318898" y="2780022"/>
                    <a:pt x="2336726" y="2774233"/>
                    <a:pt x="2354695" y="2772003"/>
                  </a:cubicBezTo>
                  <a:close/>
                  <a:moveTo>
                    <a:pt x="890584" y="2769802"/>
                  </a:moveTo>
                  <a:cubicBezTo>
                    <a:pt x="908553" y="2772032"/>
                    <a:pt x="926381" y="2777821"/>
                    <a:pt x="943048" y="2787444"/>
                  </a:cubicBezTo>
                  <a:cubicBezTo>
                    <a:pt x="1009717" y="2825935"/>
                    <a:pt x="1032559" y="2911184"/>
                    <a:pt x="994068" y="2977853"/>
                  </a:cubicBezTo>
                  <a:cubicBezTo>
                    <a:pt x="955577" y="3044521"/>
                    <a:pt x="870328" y="3067364"/>
                    <a:pt x="803659" y="3028873"/>
                  </a:cubicBezTo>
                  <a:cubicBezTo>
                    <a:pt x="736991" y="2990382"/>
                    <a:pt x="714148" y="2905132"/>
                    <a:pt x="752639" y="2838464"/>
                  </a:cubicBezTo>
                  <a:cubicBezTo>
                    <a:pt x="781508" y="2788462"/>
                    <a:pt x="836678" y="2763113"/>
                    <a:pt x="890584" y="2769802"/>
                  </a:cubicBezTo>
                  <a:close/>
                  <a:moveTo>
                    <a:pt x="1618144" y="2641452"/>
                  </a:moveTo>
                  <a:cubicBezTo>
                    <a:pt x="1695126" y="2641452"/>
                    <a:pt x="1757533" y="2703859"/>
                    <a:pt x="1757533" y="2780841"/>
                  </a:cubicBezTo>
                  <a:cubicBezTo>
                    <a:pt x="1757533" y="2857823"/>
                    <a:pt x="1695126" y="2920230"/>
                    <a:pt x="1618144" y="2920230"/>
                  </a:cubicBezTo>
                  <a:cubicBezTo>
                    <a:pt x="1541162" y="2920230"/>
                    <a:pt x="1478755" y="2857823"/>
                    <a:pt x="1478755" y="2780841"/>
                  </a:cubicBezTo>
                  <a:cubicBezTo>
                    <a:pt x="1478755" y="2703859"/>
                    <a:pt x="1541162" y="2641452"/>
                    <a:pt x="1618144" y="2641452"/>
                  </a:cubicBezTo>
                  <a:close/>
                  <a:moveTo>
                    <a:pt x="1300537" y="2603448"/>
                  </a:moveTo>
                  <a:cubicBezTo>
                    <a:pt x="1318470" y="2600951"/>
                    <a:pt x="1337190" y="2601929"/>
                    <a:pt x="1355779" y="2606910"/>
                  </a:cubicBezTo>
                  <a:cubicBezTo>
                    <a:pt x="1430138" y="2626834"/>
                    <a:pt x="1474267" y="2703267"/>
                    <a:pt x="1454342" y="2777626"/>
                  </a:cubicBezTo>
                  <a:cubicBezTo>
                    <a:pt x="1434418" y="2851985"/>
                    <a:pt x="1357985" y="2896113"/>
                    <a:pt x="1283626" y="2876189"/>
                  </a:cubicBezTo>
                  <a:cubicBezTo>
                    <a:pt x="1209267" y="2856264"/>
                    <a:pt x="1165139" y="2779832"/>
                    <a:pt x="1185063" y="2705473"/>
                  </a:cubicBezTo>
                  <a:cubicBezTo>
                    <a:pt x="1200007" y="2649704"/>
                    <a:pt x="1246736" y="2610939"/>
                    <a:pt x="1300537" y="2603448"/>
                  </a:cubicBezTo>
                  <a:close/>
                  <a:moveTo>
                    <a:pt x="1935750" y="2603447"/>
                  </a:moveTo>
                  <a:cubicBezTo>
                    <a:pt x="1989551" y="2610938"/>
                    <a:pt x="2036280" y="2649703"/>
                    <a:pt x="2051224" y="2705472"/>
                  </a:cubicBezTo>
                  <a:cubicBezTo>
                    <a:pt x="2071148" y="2779831"/>
                    <a:pt x="2027020" y="2856263"/>
                    <a:pt x="1952661" y="2876188"/>
                  </a:cubicBezTo>
                  <a:cubicBezTo>
                    <a:pt x="1878302" y="2896112"/>
                    <a:pt x="1801869" y="2851984"/>
                    <a:pt x="1781945" y="2777625"/>
                  </a:cubicBezTo>
                  <a:cubicBezTo>
                    <a:pt x="1762020" y="2703266"/>
                    <a:pt x="1806149" y="2626833"/>
                    <a:pt x="1880508" y="2606909"/>
                  </a:cubicBezTo>
                  <a:cubicBezTo>
                    <a:pt x="1899097" y="2601928"/>
                    <a:pt x="1917817" y="2600950"/>
                    <a:pt x="1935750" y="2603447"/>
                  </a:cubicBezTo>
                  <a:close/>
                  <a:moveTo>
                    <a:pt x="2673685" y="2534296"/>
                  </a:moveTo>
                  <a:cubicBezTo>
                    <a:pt x="2709358" y="2534296"/>
                    <a:pt x="2745031" y="2547905"/>
                    <a:pt x="2772248" y="2575122"/>
                  </a:cubicBezTo>
                  <a:cubicBezTo>
                    <a:pt x="2826683" y="2629557"/>
                    <a:pt x="2826683" y="2717814"/>
                    <a:pt x="2772248" y="2772248"/>
                  </a:cubicBezTo>
                  <a:cubicBezTo>
                    <a:pt x="2717814" y="2826683"/>
                    <a:pt x="2629557" y="2826683"/>
                    <a:pt x="2575122" y="2772248"/>
                  </a:cubicBezTo>
                  <a:cubicBezTo>
                    <a:pt x="2520688" y="2717814"/>
                    <a:pt x="2520688" y="2629557"/>
                    <a:pt x="2575122" y="2575122"/>
                  </a:cubicBezTo>
                  <a:cubicBezTo>
                    <a:pt x="2602340" y="2547905"/>
                    <a:pt x="2638012" y="2534296"/>
                    <a:pt x="2673685" y="2534296"/>
                  </a:cubicBezTo>
                  <a:close/>
                  <a:moveTo>
                    <a:pt x="568404" y="2534296"/>
                  </a:moveTo>
                  <a:cubicBezTo>
                    <a:pt x="604077" y="2534296"/>
                    <a:pt x="639750" y="2547905"/>
                    <a:pt x="666967" y="2575122"/>
                  </a:cubicBezTo>
                  <a:cubicBezTo>
                    <a:pt x="721401" y="2629557"/>
                    <a:pt x="721401" y="2717814"/>
                    <a:pt x="666967" y="2772248"/>
                  </a:cubicBezTo>
                  <a:cubicBezTo>
                    <a:pt x="612532" y="2826683"/>
                    <a:pt x="524275" y="2826683"/>
                    <a:pt x="469841" y="2772248"/>
                  </a:cubicBezTo>
                  <a:cubicBezTo>
                    <a:pt x="415406" y="2717814"/>
                    <a:pt x="415406" y="2629557"/>
                    <a:pt x="469841" y="2575122"/>
                  </a:cubicBezTo>
                  <a:cubicBezTo>
                    <a:pt x="497058" y="2547905"/>
                    <a:pt x="532731" y="2534296"/>
                    <a:pt x="568404" y="2534296"/>
                  </a:cubicBezTo>
                  <a:close/>
                  <a:moveTo>
                    <a:pt x="1058830" y="2487999"/>
                  </a:moveTo>
                  <a:cubicBezTo>
                    <a:pt x="1076799" y="2490228"/>
                    <a:pt x="1094627" y="2496018"/>
                    <a:pt x="1111294" y="2505641"/>
                  </a:cubicBezTo>
                  <a:cubicBezTo>
                    <a:pt x="1177963" y="2544132"/>
                    <a:pt x="1200805" y="2629381"/>
                    <a:pt x="1162314" y="2696050"/>
                  </a:cubicBezTo>
                  <a:cubicBezTo>
                    <a:pt x="1123823" y="2762718"/>
                    <a:pt x="1038574" y="2785561"/>
                    <a:pt x="971905" y="2747070"/>
                  </a:cubicBezTo>
                  <a:cubicBezTo>
                    <a:pt x="905237" y="2708579"/>
                    <a:pt x="882394" y="2623329"/>
                    <a:pt x="920885" y="2556661"/>
                  </a:cubicBezTo>
                  <a:cubicBezTo>
                    <a:pt x="949754" y="2506659"/>
                    <a:pt x="1004923" y="2481310"/>
                    <a:pt x="1058830" y="2487999"/>
                  </a:cubicBezTo>
                  <a:close/>
                  <a:moveTo>
                    <a:pt x="2176445" y="2487998"/>
                  </a:moveTo>
                  <a:cubicBezTo>
                    <a:pt x="2230352" y="2481309"/>
                    <a:pt x="2285521" y="2506658"/>
                    <a:pt x="2314390" y="2556660"/>
                  </a:cubicBezTo>
                  <a:cubicBezTo>
                    <a:pt x="2352881" y="2623328"/>
                    <a:pt x="2330038" y="2708578"/>
                    <a:pt x="2263370" y="2747069"/>
                  </a:cubicBezTo>
                  <a:cubicBezTo>
                    <a:pt x="2196701" y="2785560"/>
                    <a:pt x="2111452" y="2762717"/>
                    <a:pt x="2072961" y="2696049"/>
                  </a:cubicBezTo>
                  <a:cubicBezTo>
                    <a:pt x="2034470" y="2629380"/>
                    <a:pt x="2057312" y="2544131"/>
                    <a:pt x="2123981" y="2505640"/>
                  </a:cubicBezTo>
                  <a:cubicBezTo>
                    <a:pt x="2140648" y="2496017"/>
                    <a:pt x="2158476" y="2490227"/>
                    <a:pt x="2176445" y="2487998"/>
                  </a:cubicBezTo>
                  <a:close/>
                  <a:moveTo>
                    <a:pt x="2433499" y="2303721"/>
                  </a:moveTo>
                  <a:cubicBezTo>
                    <a:pt x="2469172" y="2303721"/>
                    <a:pt x="2504845" y="2317330"/>
                    <a:pt x="2532062" y="2344547"/>
                  </a:cubicBezTo>
                  <a:cubicBezTo>
                    <a:pt x="2586497" y="2398982"/>
                    <a:pt x="2586497" y="2487239"/>
                    <a:pt x="2532062" y="2541673"/>
                  </a:cubicBezTo>
                  <a:cubicBezTo>
                    <a:pt x="2477628" y="2596108"/>
                    <a:pt x="2389371" y="2596108"/>
                    <a:pt x="2334936" y="2541673"/>
                  </a:cubicBezTo>
                  <a:cubicBezTo>
                    <a:pt x="2280502" y="2487239"/>
                    <a:pt x="2280502" y="2398982"/>
                    <a:pt x="2334936" y="2344547"/>
                  </a:cubicBezTo>
                  <a:cubicBezTo>
                    <a:pt x="2362154" y="2317330"/>
                    <a:pt x="2397826" y="2303721"/>
                    <a:pt x="2433499" y="2303721"/>
                  </a:cubicBezTo>
                  <a:close/>
                  <a:moveTo>
                    <a:pt x="802789" y="2303721"/>
                  </a:moveTo>
                  <a:cubicBezTo>
                    <a:pt x="838462" y="2303721"/>
                    <a:pt x="874135" y="2317330"/>
                    <a:pt x="901352" y="2344547"/>
                  </a:cubicBezTo>
                  <a:cubicBezTo>
                    <a:pt x="955786" y="2398982"/>
                    <a:pt x="955786" y="2487239"/>
                    <a:pt x="901352" y="2541673"/>
                  </a:cubicBezTo>
                  <a:cubicBezTo>
                    <a:pt x="846917" y="2596108"/>
                    <a:pt x="758660" y="2596108"/>
                    <a:pt x="704226" y="2541673"/>
                  </a:cubicBezTo>
                  <a:cubicBezTo>
                    <a:pt x="649791" y="2487239"/>
                    <a:pt x="649791" y="2398982"/>
                    <a:pt x="704226" y="2344547"/>
                  </a:cubicBezTo>
                  <a:cubicBezTo>
                    <a:pt x="731443" y="2317330"/>
                    <a:pt x="767116" y="2303721"/>
                    <a:pt x="802789" y="2303721"/>
                  </a:cubicBezTo>
                  <a:close/>
                  <a:moveTo>
                    <a:pt x="1618144" y="2290932"/>
                  </a:moveTo>
                  <a:cubicBezTo>
                    <a:pt x="1695126" y="2290932"/>
                    <a:pt x="1757533" y="2353339"/>
                    <a:pt x="1757533" y="2430321"/>
                  </a:cubicBezTo>
                  <a:cubicBezTo>
                    <a:pt x="1757533" y="2507303"/>
                    <a:pt x="1695126" y="2569710"/>
                    <a:pt x="1618144" y="2569710"/>
                  </a:cubicBezTo>
                  <a:cubicBezTo>
                    <a:pt x="1541162" y="2569710"/>
                    <a:pt x="1478755" y="2507303"/>
                    <a:pt x="1478755" y="2430321"/>
                  </a:cubicBezTo>
                  <a:cubicBezTo>
                    <a:pt x="1478755" y="2353339"/>
                    <a:pt x="1541162" y="2290932"/>
                    <a:pt x="1618144" y="2290932"/>
                  </a:cubicBezTo>
                  <a:close/>
                  <a:moveTo>
                    <a:pt x="1922184" y="2232309"/>
                  </a:moveTo>
                  <a:cubicBezTo>
                    <a:pt x="1976497" y="2233208"/>
                    <a:pt x="2027590" y="2266008"/>
                    <a:pt x="2049198" y="2319548"/>
                  </a:cubicBezTo>
                  <a:cubicBezTo>
                    <a:pt x="2078009" y="2390935"/>
                    <a:pt x="2043494" y="2472163"/>
                    <a:pt x="1972107" y="2500975"/>
                  </a:cubicBezTo>
                  <a:cubicBezTo>
                    <a:pt x="1900720" y="2529786"/>
                    <a:pt x="1819492" y="2495271"/>
                    <a:pt x="1790681" y="2423884"/>
                  </a:cubicBezTo>
                  <a:cubicBezTo>
                    <a:pt x="1761869" y="2352497"/>
                    <a:pt x="1796384" y="2271269"/>
                    <a:pt x="1867771" y="2242457"/>
                  </a:cubicBezTo>
                  <a:cubicBezTo>
                    <a:pt x="1885618" y="2235255"/>
                    <a:pt x="1904080" y="2232010"/>
                    <a:pt x="1922184" y="2232309"/>
                  </a:cubicBezTo>
                  <a:close/>
                  <a:moveTo>
                    <a:pt x="2923548" y="2229317"/>
                  </a:moveTo>
                  <a:cubicBezTo>
                    <a:pt x="2941517" y="2231546"/>
                    <a:pt x="2959346" y="2237336"/>
                    <a:pt x="2976013" y="2246959"/>
                  </a:cubicBezTo>
                  <a:cubicBezTo>
                    <a:pt x="3042681" y="2285450"/>
                    <a:pt x="3065524" y="2370699"/>
                    <a:pt x="3027033" y="2437368"/>
                  </a:cubicBezTo>
                  <a:cubicBezTo>
                    <a:pt x="2988542" y="2504036"/>
                    <a:pt x="2903292" y="2526879"/>
                    <a:pt x="2836624" y="2488388"/>
                  </a:cubicBezTo>
                  <a:cubicBezTo>
                    <a:pt x="2769955" y="2449897"/>
                    <a:pt x="2747113" y="2364647"/>
                    <a:pt x="2785604" y="2297979"/>
                  </a:cubicBezTo>
                  <a:cubicBezTo>
                    <a:pt x="2814472" y="2247977"/>
                    <a:pt x="2869642" y="2222628"/>
                    <a:pt x="2923548" y="2229317"/>
                  </a:cubicBezTo>
                  <a:close/>
                  <a:moveTo>
                    <a:pt x="1307448" y="2228938"/>
                  </a:moveTo>
                  <a:cubicBezTo>
                    <a:pt x="1325555" y="2228837"/>
                    <a:pt x="1343980" y="2232284"/>
                    <a:pt x="1361746" y="2239683"/>
                  </a:cubicBezTo>
                  <a:cubicBezTo>
                    <a:pt x="1432813" y="2269275"/>
                    <a:pt x="1466435" y="2350877"/>
                    <a:pt x="1436842" y="2421944"/>
                  </a:cubicBezTo>
                  <a:cubicBezTo>
                    <a:pt x="1407250" y="2493011"/>
                    <a:pt x="1325648" y="2526632"/>
                    <a:pt x="1254581" y="2497040"/>
                  </a:cubicBezTo>
                  <a:cubicBezTo>
                    <a:pt x="1183514" y="2467447"/>
                    <a:pt x="1149892" y="2385845"/>
                    <a:pt x="1179485" y="2314778"/>
                  </a:cubicBezTo>
                  <a:cubicBezTo>
                    <a:pt x="1201680" y="2261478"/>
                    <a:pt x="1253129" y="2229241"/>
                    <a:pt x="1307448" y="2228938"/>
                  </a:cubicBezTo>
                  <a:close/>
                  <a:moveTo>
                    <a:pt x="321151" y="2227116"/>
                  </a:moveTo>
                  <a:cubicBezTo>
                    <a:pt x="375057" y="2220427"/>
                    <a:pt x="430227" y="2245776"/>
                    <a:pt x="459095" y="2295778"/>
                  </a:cubicBezTo>
                  <a:cubicBezTo>
                    <a:pt x="497586" y="2362446"/>
                    <a:pt x="474744" y="2447696"/>
                    <a:pt x="408075" y="2486187"/>
                  </a:cubicBezTo>
                  <a:cubicBezTo>
                    <a:pt x="341407" y="2524678"/>
                    <a:pt x="256157" y="2501835"/>
                    <a:pt x="217666" y="2435167"/>
                  </a:cubicBezTo>
                  <a:cubicBezTo>
                    <a:pt x="179175" y="2368498"/>
                    <a:pt x="202018" y="2283249"/>
                    <a:pt x="268686" y="2244758"/>
                  </a:cubicBezTo>
                  <a:cubicBezTo>
                    <a:pt x="285353" y="2235135"/>
                    <a:pt x="303182" y="2229345"/>
                    <a:pt x="321151" y="2227116"/>
                  </a:cubicBezTo>
                  <a:close/>
                  <a:moveTo>
                    <a:pt x="2633975" y="2065940"/>
                  </a:moveTo>
                  <a:cubicBezTo>
                    <a:pt x="2651944" y="2068169"/>
                    <a:pt x="2669773" y="2073959"/>
                    <a:pt x="2686440" y="2083582"/>
                  </a:cubicBezTo>
                  <a:cubicBezTo>
                    <a:pt x="2753108" y="2122073"/>
                    <a:pt x="2775951" y="2207322"/>
                    <a:pt x="2737460" y="2273991"/>
                  </a:cubicBezTo>
                  <a:cubicBezTo>
                    <a:pt x="2698969" y="2340659"/>
                    <a:pt x="2613719" y="2363502"/>
                    <a:pt x="2547051" y="2325011"/>
                  </a:cubicBezTo>
                  <a:cubicBezTo>
                    <a:pt x="2480382" y="2286520"/>
                    <a:pt x="2457540" y="2201270"/>
                    <a:pt x="2496031" y="2134602"/>
                  </a:cubicBezTo>
                  <a:cubicBezTo>
                    <a:pt x="2524899" y="2084600"/>
                    <a:pt x="2580069" y="2059251"/>
                    <a:pt x="2633975" y="2065940"/>
                  </a:cubicBezTo>
                  <a:close/>
                  <a:moveTo>
                    <a:pt x="601300" y="2065939"/>
                  </a:moveTo>
                  <a:cubicBezTo>
                    <a:pt x="655206" y="2059250"/>
                    <a:pt x="710376" y="2084599"/>
                    <a:pt x="739244" y="2134601"/>
                  </a:cubicBezTo>
                  <a:cubicBezTo>
                    <a:pt x="777735" y="2201269"/>
                    <a:pt x="754893" y="2286519"/>
                    <a:pt x="688224" y="2325010"/>
                  </a:cubicBezTo>
                  <a:cubicBezTo>
                    <a:pt x="621556" y="2363501"/>
                    <a:pt x="536306" y="2340658"/>
                    <a:pt x="497815" y="2273990"/>
                  </a:cubicBezTo>
                  <a:cubicBezTo>
                    <a:pt x="459324" y="2207321"/>
                    <a:pt x="482167" y="2122072"/>
                    <a:pt x="548835" y="2083581"/>
                  </a:cubicBezTo>
                  <a:cubicBezTo>
                    <a:pt x="565502" y="2073958"/>
                    <a:pt x="583331" y="2068168"/>
                    <a:pt x="601300" y="2065939"/>
                  </a:cubicBezTo>
                  <a:close/>
                  <a:moveTo>
                    <a:pt x="2188338" y="2054750"/>
                  </a:moveTo>
                  <a:cubicBezTo>
                    <a:pt x="2224011" y="2054750"/>
                    <a:pt x="2259684" y="2068359"/>
                    <a:pt x="2286901" y="2095576"/>
                  </a:cubicBezTo>
                  <a:cubicBezTo>
                    <a:pt x="2341336" y="2150011"/>
                    <a:pt x="2341336" y="2238268"/>
                    <a:pt x="2286901" y="2292702"/>
                  </a:cubicBezTo>
                  <a:cubicBezTo>
                    <a:pt x="2232467" y="2347137"/>
                    <a:pt x="2144210" y="2347137"/>
                    <a:pt x="2089775" y="2292702"/>
                  </a:cubicBezTo>
                  <a:cubicBezTo>
                    <a:pt x="2035341" y="2238268"/>
                    <a:pt x="2035341" y="2150011"/>
                    <a:pt x="2089775" y="2095576"/>
                  </a:cubicBezTo>
                  <a:cubicBezTo>
                    <a:pt x="2116993" y="2068359"/>
                    <a:pt x="2152665" y="2054750"/>
                    <a:pt x="2188338" y="2054750"/>
                  </a:cubicBezTo>
                  <a:close/>
                  <a:moveTo>
                    <a:pt x="1047950" y="2054750"/>
                  </a:moveTo>
                  <a:cubicBezTo>
                    <a:pt x="1083623" y="2054750"/>
                    <a:pt x="1119296" y="2068359"/>
                    <a:pt x="1146513" y="2095576"/>
                  </a:cubicBezTo>
                  <a:cubicBezTo>
                    <a:pt x="1200947" y="2150011"/>
                    <a:pt x="1200947" y="2238268"/>
                    <a:pt x="1146513" y="2292702"/>
                  </a:cubicBezTo>
                  <a:cubicBezTo>
                    <a:pt x="1092078" y="2347137"/>
                    <a:pt x="1003821" y="2347137"/>
                    <a:pt x="949387" y="2292702"/>
                  </a:cubicBezTo>
                  <a:cubicBezTo>
                    <a:pt x="894952" y="2238268"/>
                    <a:pt x="894952" y="2150011"/>
                    <a:pt x="949387" y="2095576"/>
                  </a:cubicBezTo>
                  <a:cubicBezTo>
                    <a:pt x="976604" y="2068359"/>
                    <a:pt x="1012277" y="2054750"/>
                    <a:pt x="1047950" y="2054750"/>
                  </a:cubicBezTo>
                  <a:close/>
                  <a:moveTo>
                    <a:pt x="1618144" y="1932792"/>
                  </a:moveTo>
                  <a:cubicBezTo>
                    <a:pt x="1695126" y="1932792"/>
                    <a:pt x="1757533" y="1995199"/>
                    <a:pt x="1757533" y="2072181"/>
                  </a:cubicBezTo>
                  <a:cubicBezTo>
                    <a:pt x="1757533" y="2149163"/>
                    <a:pt x="1695126" y="2211570"/>
                    <a:pt x="1618144" y="2211570"/>
                  </a:cubicBezTo>
                  <a:cubicBezTo>
                    <a:pt x="1541162" y="2211570"/>
                    <a:pt x="1478755" y="2149163"/>
                    <a:pt x="1478755" y="2072181"/>
                  </a:cubicBezTo>
                  <a:cubicBezTo>
                    <a:pt x="1478755" y="1995199"/>
                    <a:pt x="1541162" y="1932792"/>
                    <a:pt x="1618144" y="1932792"/>
                  </a:cubicBezTo>
                  <a:close/>
                  <a:moveTo>
                    <a:pt x="3044452" y="1870826"/>
                  </a:moveTo>
                  <a:cubicBezTo>
                    <a:pt x="3062386" y="1868329"/>
                    <a:pt x="3081105" y="1869307"/>
                    <a:pt x="3099695" y="1874288"/>
                  </a:cubicBezTo>
                  <a:cubicBezTo>
                    <a:pt x="3174054" y="1894212"/>
                    <a:pt x="3218182" y="1970645"/>
                    <a:pt x="3198258" y="2045004"/>
                  </a:cubicBezTo>
                  <a:cubicBezTo>
                    <a:pt x="3178333" y="2119363"/>
                    <a:pt x="3101901" y="2163491"/>
                    <a:pt x="3027542" y="2143567"/>
                  </a:cubicBezTo>
                  <a:cubicBezTo>
                    <a:pt x="2953183" y="2123642"/>
                    <a:pt x="2909054" y="2047209"/>
                    <a:pt x="2928979" y="1972851"/>
                  </a:cubicBezTo>
                  <a:cubicBezTo>
                    <a:pt x="2943922" y="1917081"/>
                    <a:pt x="2990651" y="1878317"/>
                    <a:pt x="3044452" y="1870826"/>
                  </a:cubicBezTo>
                  <a:close/>
                  <a:moveTo>
                    <a:pt x="200827" y="1868625"/>
                  </a:moveTo>
                  <a:cubicBezTo>
                    <a:pt x="254628" y="1876116"/>
                    <a:pt x="301357" y="1914880"/>
                    <a:pt x="316300" y="1970650"/>
                  </a:cubicBezTo>
                  <a:cubicBezTo>
                    <a:pt x="336225" y="2045008"/>
                    <a:pt x="292096" y="2121441"/>
                    <a:pt x="217737" y="2141366"/>
                  </a:cubicBezTo>
                  <a:cubicBezTo>
                    <a:pt x="143379" y="2161290"/>
                    <a:pt x="66946" y="2117162"/>
                    <a:pt x="47021" y="2042803"/>
                  </a:cubicBezTo>
                  <a:cubicBezTo>
                    <a:pt x="27097" y="1968444"/>
                    <a:pt x="71225" y="1892011"/>
                    <a:pt x="145584" y="1872087"/>
                  </a:cubicBezTo>
                  <a:cubicBezTo>
                    <a:pt x="164174" y="1867106"/>
                    <a:pt x="182893" y="1866128"/>
                    <a:pt x="200827" y="1868625"/>
                  </a:cubicBezTo>
                  <a:close/>
                  <a:moveTo>
                    <a:pt x="1935095" y="1801507"/>
                  </a:moveTo>
                  <a:cubicBezTo>
                    <a:pt x="1970768" y="1801507"/>
                    <a:pt x="2006441" y="1815116"/>
                    <a:pt x="2033658" y="1842333"/>
                  </a:cubicBezTo>
                  <a:cubicBezTo>
                    <a:pt x="2088093" y="1896768"/>
                    <a:pt x="2088093" y="1985025"/>
                    <a:pt x="2033658" y="2039459"/>
                  </a:cubicBezTo>
                  <a:cubicBezTo>
                    <a:pt x="1979224" y="2093894"/>
                    <a:pt x="1890967" y="2093894"/>
                    <a:pt x="1836532" y="2039459"/>
                  </a:cubicBezTo>
                  <a:cubicBezTo>
                    <a:pt x="1782098" y="1985025"/>
                    <a:pt x="1782098" y="1896768"/>
                    <a:pt x="1836532" y="1842333"/>
                  </a:cubicBezTo>
                  <a:cubicBezTo>
                    <a:pt x="1863750" y="1815116"/>
                    <a:pt x="1899422" y="1801507"/>
                    <a:pt x="1935095" y="1801507"/>
                  </a:cubicBezTo>
                  <a:close/>
                  <a:moveTo>
                    <a:pt x="1301193" y="1801507"/>
                  </a:moveTo>
                  <a:cubicBezTo>
                    <a:pt x="1336866" y="1801507"/>
                    <a:pt x="1372539" y="1815116"/>
                    <a:pt x="1399756" y="1842333"/>
                  </a:cubicBezTo>
                  <a:cubicBezTo>
                    <a:pt x="1454190" y="1896768"/>
                    <a:pt x="1454190" y="1985025"/>
                    <a:pt x="1399756" y="2039459"/>
                  </a:cubicBezTo>
                  <a:cubicBezTo>
                    <a:pt x="1345321" y="2093894"/>
                    <a:pt x="1257064" y="2093894"/>
                    <a:pt x="1202630" y="2039459"/>
                  </a:cubicBezTo>
                  <a:cubicBezTo>
                    <a:pt x="1148195" y="1985025"/>
                    <a:pt x="1148195" y="1896768"/>
                    <a:pt x="1202630" y="1842333"/>
                  </a:cubicBezTo>
                  <a:cubicBezTo>
                    <a:pt x="1229847" y="1815116"/>
                    <a:pt x="1265520" y="1801507"/>
                    <a:pt x="1301193" y="1801507"/>
                  </a:cubicBezTo>
                  <a:close/>
                  <a:moveTo>
                    <a:pt x="2361845" y="1794502"/>
                  </a:moveTo>
                  <a:cubicBezTo>
                    <a:pt x="2379951" y="1794401"/>
                    <a:pt x="2398376" y="1797848"/>
                    <a:pt x="2416143" y="1805247"/>
                  </a:cubicBezTo>
                  <a:cubicBezTo>
                    <a:pt x="2487210" y="1834839"/>
                    <a:pt x="2520832" y="1916441"/>
                    <a:pt x="2491239" y="1987508"/>
                  </a:cubicBezTo>
                  <a:cubicBezTo>
                    <a:pt x="2461646" y="2058575"/>
                    <a:pt x="2380044" y="2092196"/>
                    <a:pt x="2308978" y="2062604"/>
                  </a:cubicBezTo>
                  <a:cubicBezTo>
                    <a:pt x="2237911" y="2033011"/>
                    <a:pt x="2204289" y="1951409"/>
                    <a:pt x="2233882" y="1880342"/>
                  </a:cubicBezTo>
                  <a:cubicBezTo>
                    <a:pt x="2256076" y="1827042"/>
                    <a:pt x="2307526" y="1794805"/>
                    <a:pt x="2361845" y="1794502"/>
                  </a:cubicBezTo>
                  <a:close/>
                  <a:moveTo>
                    <a:pt x="2712774" y="1788093"/>
                  </a:moveTo>
                  <a:cubicBezTo>
                    <a:pt x="2730708" y="1785596"/>
                    <a:pt x="2749427" y="1786574"/>
                    <a:pt x="2768017" y="1791555"/>
                  </a:cubicBezTo>
                  <a:cubicBezTo>
                    <a:pt x="2842376" y="1811479"/>
                    <a:pt x="2886504" y="1887912"/>
                    <a:pt x="2866580" y="1962271"/>
                  </a:cubicBezTo>
                  <a:cubicBezTo>
                    <a:pt x="2846655" y="2036630"/>
                    <a:pt x="2770223" y="2080758"/>
                    <a:pt x="2695864" y="2060834"/>
                  </a:cubicBezTo>
                  <a:cubicBezTo>
                    <a:pt x="2621505" y="2040909"/>
                    <a:pt x="2577376" y="1964476"/>
                    <a:pt x="2597301" y="1890118"/>
                  </a:cubicBezTo>
                  <a:cubicBezTo>
                    <a:pt x="2612244" y="1834348"/>
                    <a:pt x="2658973" y="1795584"/>
                    <a:pt x="2712774" y="1788093"/>
                  </a:cubicBezTo>
                  <a:close/>
                  <a:moveTo>
                    <a:pt x="523513" y="1788092"/>
                  </a:moveTo>
                  <a:cubicBezTo>
                    <a:pt x="577314" y="1795583"/>
                    <a:pt x="624043" y="1834347"/>
                    <a:pt x="638986" y="1890117"/>
                  </a:cubicBezTo>
                  <a:cubicBezTo>
                    <a:pt x="658911" y="1964475"/>
                    <a:pt x="614782" y="2040908"/>
                    <a:pt x="540423" y="2060833"/>
                  </a:cubicBezTo>
                  <a:cubicBezTo>
                    <a:pt x="466065" y="2080757"/>
                    <a:pt x="389632" y="2036629"/>
                    <a:pt x="369707" y="1962270"/>
                  </a:cubicBezTo>
                  <a:cubicBezTo>
                    <a:pt x="349783" y="1887911"/>
                    <a:pt x="393911" y="1811478"/>
                    <a:pt x="468270" y="1791554"/>
                  </a:cubicBezTo>
                  <a:cubicBezTo>
                    <a:pt x="486860" y="1786573"/>
                    <a:pt x="505579" y="1785595"/>
                    <a:pt x="523513" y="1788092"/>
                  </a:cubicBezTo>
                  <a:close/>
                  <a:moveTo>
                    <a:pt x="872618" y="1786333"/>
                  </a:moveTo>
                  <a:cubicBezTo>
                    <a:pt x="926930" y="1787232"/>
                    <a:pt x="978023" y="1820032"/>
                    <a:pt x="999631" y="1873572"/>
                  </a:cubicBezTo>
                  <a:cubicBezTo>
                    <a:pt x="1028443" y="1944959"/>
                    <a:pt x="993928" y="2026187"/>
                    <a:pt x="922541" y="2054999"/>
                  </a:cubicBezTo>
                  <a:cubicBezTo>
                    <a:pt x="851154" y="2083810"/>
                    <a:pt x="769926" y="2049295"/>
                    <a:pt x="741114" y="1977908"/>
                  </a:cubicBezTo>
                  <a:cubicBezTo>
                    <a:pt x="712303" y="1906521"/>
                    <a:pt x="746818" y="1825293"/>
                    <a:pt x="818205" y="1796481"/>
                  </a:cubicBezTo>
                  <a:cubicBezTo>
                    <a:pt x="836052" y="1789279"/>
                    <a:pt x="854514" y="1786034"/>
                    <a:pt x="872618" y="1786333"/>
                  </a:cubicBezTo>
                  <a:close/>
                  <a:moveTo>
                    <a:pt x="2771230" y="1488366"/>
                  </a:moveTo>
                  <a:cubicBezTo>
                    <a:pt x="2848212" y="1488366"/>
                    <a:pt x="2910619" y="1550773"/>
                    <a:pt x="2910619" y="1627755"/>
                  </a:cubicBezTo>
                  <a:cubicBezTo>
                    <a:pt x="2910619" y="1704737"/>
                    <a:pt x="2848212" y="1767144"/>
                    <a:pt x="2771230" y="1767144"/>
                  </a:cubicBezTo>
                  <a:cubicBezTo>
                    <a:pt x="2694248" y="1767144"/>
                    <a:pt x="2631841" y="1704737"/>
                    <a:pt x="2631841" y="1627755"/>
                  </a:cubicBezTo>
                  <a:cubicBezTo>
                    <a:pt x="2631841" y="1550773"/>
                    <a:pt x="2694248" y="1488366"/>
                    <a:pt x="2771230" y="1488366"/>
                  </a:cubicBezTo>
                  <a:close/>
                  <a:moveTo>
                    <a:pt x="465058" y="1488366"/>
                  </a:moveTo>
                  <a:cubicBezTo>
                    <a:pt x="542040" y="1488366"/>
                    <a:pt x="604447" y="1550773"/>
                    <a:pt x="604447" y="1627755"/>
                  </a:cubicBezTo>
                  <a:cubicBezTo>
                    <a:pt x="604447" y="1704737"/>
                    <a:pt x="542040" y="1767144"/>
                    <a:pt x="465058" y="1767144"/>
                  </a:cubicBezTo>
                  <a:cubicBezTo>
                    <a:pt x="388076" y="1767144"/>
                    <a:pt x="325669" y="1704737"/>
                    <a:pt x="325669" y="1627755"/>
                  </a:cubicBezTo>
                  <a:cubicBezTo>
                    <a:pt x="325669" y="1550773"/>
                    <a:pt x="388076" y="1488366"/>
                    <a:pt x="465058" y="1488366"/>
                  </a:cubicBezTo>
                  <a:close/>
                  <a:moveTo>
                    <a:pt x="3108501" y="1484556"/>
                  </a:moveTo>
                  <a:cubicBezTo>
                    <a:pt x="3185483" y="1484556"/>
                    <a:pt x="3247890" y="1546963"/>
                    <a:pt x="3247890" y="1623945"/>
                  </a:cubicBezTo>
                  <a:cubicBezTo>
                    <a:pt x="3247890" y="1700927"/>
                    <a:pt x="3185483" y="1763334"/>
                    <a:pt x="3108501" y="1763334"/>
                  </a:cubicBezTo>
                  <a:cubicBezTo>
                    <a:pt x="3031519" y="1763334"/>
                    <a:pt x="2969112" y="1700927"/>
                    <a:pt x="2969112" y="1623945"/>
                  </a:cubicBezTo>
                  <a:cubicBezTo>
                    <a:pt x="2969112" y="1546963"/>
                    <a:pt x="3031519" y="1484556"/>
                    <a:pt x="3108501" y="1484556"/>
                  </a:cubicBezTo>
                  <a:close/>
                  <a:moveTo>
                    <a:pt x="2424520" y="1484556"/>
                  </a:moveTo>
                  <a:cubicBezTo>
                    <a:pt x="2501502" y="1484556"/>
                    <a:pt x="2563909" y="1546963"/>
                    <a:pt x="2563909" y="1623945"/>
                  </a:cubicBezTo>
                  <a:cubicBezTo>
                    <a:pt x="2563909" y="1700927"/>
                    <a:pt x="2501502" y="1763334"/>
                    <a:pt x="2424520" y="1763334"/>
                  </a:cubicBezTo>
                  <a:cubicBezTo>
                    <a:pt x="2347538" y="1763334"/>
                    <a:pt x="2285131" y="1700927"/>
                    <a:pt x="2285131" y="1623945"/>
                  </a:cubicBezTo>
                  <a:cubicBezTo>
                    <a:pt x="2285131" y="1546963"/>
                    <a:pt x="2347538" y="1484556"/>
                    <a:pt x="2424520" y="1484556"/>
                  </a:cubicBezTo>
                  <a:close/>
                  <a:moveTo>
                    <a:pt x="2066380" y="1484556"/>
                  </a:moveTo>
                  <a:cubicBezTo>
                    <a:pt x="2143362" y="1484556"/>
                    <a:pt x="2205769" y="1546963"/>
                    <a:pt x="2205769" y="1623945"/>
                  </a:cubicBezTo>
                  <a:cubicBezTo>
                    <a:pt x="2205769" y="1700927"/>
                    <a:pt x="2143362" y="1763334"/>
                    <a:pt x="2066380" y="1763334"/>
                  </a:cubicBezTo>
                  <a:cubicBezTo>
                    <a:pt x="1989398" y="1763334"/>
                    <a:pt x="1926991" y="1700927"/>
                    <a:pt x="1926991" y="1623945"/>
                  </a:cubicBezTo>
                  <a:cubicBezTo>
                    <a:pt x="1926991" y="1546963"/>
                    <a:pt x="1989398" y="1484556"/>
                    <a:pt x="2066380" y="1484556"/>
                  </a:cubicBezTo>
                  <a:close/>
                  <a:moveTo>
                    <a:pt x="1618144" y="1484556"/>
                  </a:moveTo>
                  <a:cubicBezTo>
                    <a:pt x="1695126" y="1484556"/>
                    <a:pt x="1757533" y="1546963"/>
                    <a:pt x="1757533" y="1623945"/>
                  </a:cubicBezTo>
                  <a:cubicBezTo>
                    <a:pt x="1757533" y="1700927"/>
                    <a:pt x="1695126" y="1763334"/>
                    <a:pt x="1618144" y="1763334"/>
                  </a:cubicBezTo>
                  <a:cubicBezTo>
                    <a:pt x="1541162" y="1763334"/>
                    <a:pt x="1478755" y="1700927"/>
                    <a:pt x="1478755" y="1623945"/>
                  </a:cubicBezTo>
                  <a:cubicBezTo>
                    <a:pt x="1478755" y="1546963"/>
                    <a:pt x="1541162" y="1484556"/>
                    <a:pt x="1618144" y="1484556"/>
                  </a:cubicBezTo>
                  <a:close/>
                  <a:moveTo>
                    <a:pt x="1169908" y="1484556"/>
                  </a:moveTo>
                  <a:cubicBezTo>
                    <a:pt x="1246890" y="1484556"/>
                    <a:pt x="1309297" y="1546963"/>
                    <a:pt x="1309297" y="1623945"/>
                  </a:cubicBezTo>
                  <a:cubicBezTo>
                    <a:pt x="1309297" y="1700927"/>
                    <a:pt x="1246890" y="1763334"/>
                    <a:pt x="1169908" y="1763334"/>
                  </a:cubicBezTo>
                  <a:cubicBezTo>
                    <a:pt x="1092926" y="1763334"/>
                    <a:pt x="1030519" y="1700927"/>
                    <a:pt x="1030519" y="1623945"/>
                  </a:cubicBezTo>
                  <a:cubicBezTo>
                    <a:pt x="1030519" y="1546963"/>
                    <a:pt x="1092926" y="1484556"/>
                    <a:pt x="1169908" y="1484556"/>
                  </a:cubicBezTo>
                  <a:close/>
                  <a:moveTo>
                    <a:pt x="811768" y="1484556"/>
                  </a:moveTo>
                  <a:cubicBezTo>
                    <a:pt x="888750" y="1484556"/>
                    <a:pt x="951157" y="1546963"/>
                    <a:pt x="951157" y="1623945"/>
                  </a:cubicBezTo>
                  <a:cubicBezTo>
                    <a:pt x="951157" y="1700927"/>
                    <a:pt x="888750" y="1763334"/>
                    <a:pt x="811768" y="1763334"/>
                  </a:cubicBezTo>
                  <a:cubicBezTo>
                    <a:pt x="734786" y="1763334"/>
                    <a:pt x="672379" y="1700927"/>
                    <a:pt x="672379" y="1623945"/>
                  </a:cubicBezTo>
                  <a:cubicBezTo>
                    <a:pt x="672379" y="1546963"/>
                    <a:pt x="734786" y="1484556"/>
                    <a:pt x="811768" y="1484556"/>
                  </a:cubicBezTo>
                  <a:close/>
                  <a:moveTo>
                    <a:pt x="139389" y="1484556"/>
                  </a:moveTo>
                  <a:cubicBezTo>
                    <a:pt x="216371" y="1484556"/>
                    <a:pt x="278778" y="1546963"/>
                    <a:pt x="278778" y="1623945"/>
                  </a:cubicBezTo>
                  <a:cubicBezTo>
                    <a:pt x="278778" y="1700927"/>
                    <a:pt x="216371" y="1763334"/>
                    <a:pt x="139389" y="1763334"/>
                  </a:cubicBezTo>
                  <a:cubicBezTo>
                    <a:pt x="62407" y="1763334"/>
                    <a:pt x="0" y="1700927"/>
                    <a:pt x="0" y="1623945"/>
                  </a:cubicBezTo>
                  <a:cubicBezTo>
                    <a:pt x="0" y="1546963"/>
                    <a:pt x="62407" y="1484556"/>
                    <a:pt x="139389" y="1484556"/>
                  </a:cubicBezTo>
                  <a:close/>
                  <a:moveTo>
                    <a:pt x="485182" y="1191211"/>
                  </a:moveTo>
                  <a:cubicBezTo>
                    <a:pt x="503115" y="1188714"/>
                    <a:pt x="521835" y="1189692"/>
                    <a:pt x="540424" y="1194673"/>
                  </a:cubicBezTo>
                  <a:cubicBezTo>
                    <a:pt x="614783" y="1214597"/>
                    <a:pt x="658912" y="1291030"/>
                    <a:pt x="638987" y="1365389"/>
                  </a:cubicBezTo>
                  <a:cubicBezTo>
                    <a:pt x="619063" y="1439748"/>
                    <a:pt x="542630" y="1483876"/>
                    <a:pt x="468271" y="1463952"/>
                  </a:cubicBezTo>
                  <a:cubicBezTo>
                    <a:pt x="393912" y="1444027"/>
                    <a:pt x="349784" y="1367594"/>
                    <a:pt x="369708" y="1293236"/>
                  </a:cubicBezTo>
                  <a:cubicBezTo>
                    <a:pt x="384652" y="1237466"/>
                    <a:pt x="431381" y="1198702"/>
                    <a:pt x="485182" y="1191211"/>
                  </a:cubicBezTo>
                  <a:close/>
                  <a:moveTo>
                    <a:pt x="2751105" y="1191210"/>
                  </a:moveTo>
                  <a:cubicBezTo>
                    <a:pt x="2804906" y="1198701"/>
                    <a:pt x="2851635" y="1237465"/>
                    <a:pt x="2866579" y="1293235"/>
                  </a:cubicBezTo>
                  <a:cubicBezTo>
                    <a:pt x="2886503" y="1367593"/>
                    <a:pt x="2842375" y="1444026"/>
                    <a:pt x="2768016" y="1463951"/>
                  </a:cubicBezTo>
                  <a:cubicBezTo>
                    <a:pt x="2693657" y="1483875"/>
                    <a:pt x="2617224" y="1439747"/>
                    <a:pt x="2597300" y="1365388"/>
                  </a:cubicBezTo>
                  <a:cubicBezTo>
                    <a:pt x="2577375" y="1291029"/>
                    <a:pt x="2621504" y="1214596"/>
                    <a:pt x="2695863" y="1194672"/>
                  </a:cubicBezTo>
                  <a:cubicBezTo>
                    <a:pt x="2714452" y="1189691"/>
                    <a:pt x="2733172" y="1188713"/>
                    <a:pt x="2751105" y="1191210"/>
                  </a:cubicBezTo>
                  <a:close/>
                  <a:moveTo>
                    <a:pt x="2368160" y="1182743"/>
                  </a:moveTo>
                  <a:cubicBezTo>
                    <a:pt x="2422473" y="1183642"/>
                    <a:pt x="2473565" y="1216442"/>
                    <a:pt x="2495174" y="1269982"/>
                  </a:cubicBezTo>
                  <a:cubicBezTo>
                    <a:pt x="2523985" y="1341369"/>
                    <a:pt x="2489470" y="1422597"/>
                    <a:pt x="2418083" y="1451409"/>
                  </a:cubicBezTo>
                  <a:cubicBezTo>
                    <a:pt x="2346696" y="1480220"/>
                    <a:pt x="2265468" y="1445705"/>
                    <a:pt x="2236657" y="1374318"/>
                  </a:cubicBezTo>
                  <a:cubicBezTo>
                    <a:pt x="2207845" y="1302931"/>
                    <a:pt x="2242360" y="1221703"/>
                    <a:pt x="2313747" y="1192891"/>
                  </a:cubicBezTo>
                  <a:cubicBezTo>
                    <a:pt x="2331594" y="1185689"/>
                    <a:pt x="2350056" y="1182444"/>
                    <a:pt x="2368160" y="1182743"/>
                  </a:cubicBezTo>
                  <a:close/>
                  <a:moveTo>
                    <a:pt x="873012" y="1174542"/>
                  </a:moveTo>
                  <a:cubicBezTo>
                    <a:pt x="891119" y="1174441"/>
                    <a:pt x="909544" y="1177888"/>
                    <a:pt x="927310" y="1185287"/>
                  </a:cubicBezTo>
                  <a:cubicBezTo>
                    <a:pt x="998377" y="1214879"/>
                    <a:pt x="1031999" y="1296481"/>
                    <a:pt x="1002406" y="1367548"/>
                  </a:cubicBezTo>
                  <a:cubicBezTo>
                    <a:pt x="972814" y="1438615"/>
                    <a:pt x="891212" y="1472236"/>
                    <a:pt x="820145" y="1442644"/>
                  </a:cubicBezTo>
                  <a:cubicBezTo>
                    <a:pt x="749078" y="1413051"/>
                    <a:pt x="715457" y="1331449"/>
                    <a:pt x="745049" y="1260382"/>
                  </a:cubicBezTo>
                  <a:cubicBezTo>
                    <a:pt x="767244" y="1207082"/>
                    <a:pt x="818693" y="1174845"/>
                    <a:pt x="873012" y="1174542"/>
                  </a:cubicBezTo>
                  <a:close/>
                  <a:moveTo>
                    <a:pt x="1935095" y="1167605"/>
                  </a:moveTo>
                  <a:cubicBezTo>
                    <a:pt x="1970768" y="1167605"/>
                    <a:pt x="2006441" y="1181214"/>
                    <a:pt x="2033658" y="1208431"/>
                  </a:cubicBezTo>
                  <a:cubicBezTo>
                    <a:pt x="2088093" y="1262866"/>
                    <a:pt x="2088093" y="1351123"/>
                    <a:pt x="2033658" y="1405557"/>
                  </a:cubicBezTo>
                  <a:cubicBezTo>
                    <a:pt x="1979224" y="1459992"/>
                    <a:pt x="1890967" y="1459992"/>
                    <a:pt x="1836532" y="1405557"/>
                  </a:cubicBezTo>
                  <a:cubicBezTo>
                    <a:pt x="1782098" y="1351123"/>
                    <a:pt x="1782098" y="1262866"/>
                    <a:pt x="1836532" y="1208431"/>
                  </a:cubicBezTo>
                  <a:cubicBezTo>
                    <a:pt x="1863750" y="1181214"/>
                    <a:pt x="1899422" y="1167605"/>
                    <a:pt x="1935095" y="1167605"/>
                  </a:cubicBezTo>
                  <a:close/>
                  <a:moveTo>
                    <a:pt x="1301193" y="1167605"/>
                  </a:moveTo>
                  <a:cubicBezTo>
                    <a:pt x="1336866" y="1167605"/>
                    <a:pt x="1372539" y="1181214"/>
                    <a:pt x="1399756" y="1208431"/>
                  </a:cubicBezTo>
                  <a:cubicBezTo>
                    <a:pt x="1454190" y="1262866"/>
                    <a:pt x="1454190" y="1351123"/>
                    <a:pt x="1399756" y="1405557"/>
                  </a:cubicBezTo>
                  <a:cubicBezTo>
                    <a:pt x="1345321" y="1459992"/>
                    <a:pt x="1257064" y="1459992"/>
                    <a:pt x="1202630" y="1405557"/>
                  </a:cubicBezTo>
                  <a:cubicBezTo>
                    <a:pt x="1148195" y="1351123"/>
                    <a:pt x="1148195" y="1262866"/>
                    <a:pt x="1202630" y="1208431"/>
                  </a:cubicBezTo>
                  <a:cubicBezTo>
                    <a:pt x="1229847" y="1181214"/>
                    <a:pt x="1265520" y="1167605"/>
                    <a:pt x="1301193" y="1167605"/>
                  </a:cubicBezTo>
                  <a:close/>
                  <a:moveTo>
                    <a:pt x="176510" y="1102364"/>
                  </a:moveTo>
                  <a:cubicBezTo>
                    <a:pt x="194443" y="1099867"/>
                    <a:pt x="213163" y="1100845"/>
                    <a:pt x="231752" y="1105826"/>
                  </a:cubicBezTo>
                  <a:cubicBezTo>
                    <a:pt x="306111" y="1125750"/>
                    <a:pt x="350240" y="1202183"/>
                    <a:pt x="330315" y="1276542"/>
                  </a:cubicBezTo>
                  <a:cubicBezTo>
                    <a:pt x="310391" y="1350901"/>
                    <a:pt x="233958" y="1395029"/>
                    <a:pt x="159599" y="1375105"/>
                  </a:cubicBezTo>
                  <a:cubicBezTo>
                    <a:pt x="85240" y="1355180"/>
                    <a:pt x="41112" y="1278747"/>
                    <a:pt x="61036" y="1204389"/>
                  </a:cubicBezTo>
                  <a:cubicBezTo>
                    <a:pt x="75980" y="1148619"/>
                    <a:pt x="122709" y="1109855"/>
                    <a:pt x="176510" y="1102364"/>
                  </a:cubicBezTo>
                  <a:close/>
                  <a:moveTo>
                    <a:pt x="3068769" y="1100163"/>
                  </a:moveTo>
                  <a:cubicBezTo>
                    <a:pt x="3122570" y="1107654"/>
                    <a:pt x="3169299" y="1146418"/>
                    <a:pt x="3184243" y="1202188"/>
                  </a:cubicBezTo>
                  <a:cubicBezTo>
                    <a:pt x="3204167" y="1276546"/>
                    <a:pt x="3160039" y="1352979"/>
                    <a:pt x="3085680" y="1372904"/>
                  </a:cubicBezTo>
                  <a:cubicBezTo>
                    <a:pt x="3011321" y="1392828"/>
                    <a:pt x="2934888" y="1348700"/>
                    <a:pt x="2914964" y="1274341"/>
                  </a:cubicBezTo>
                  <a:cubicBezTo>
                    <a:pt x="2895039" y="1199982"/>
                    <a:pt x="2939168" y="1123549"/>
                    <a:pt x="3013527" y="1103625"/>
                  </a:cubicBezTo>
                  <a:cubicBezTo>
                    <a:pt x="3032116" y="1098644"/>
                    <a:pt x="3050836" y="1097666"/>
                    <a:pt x="3068769" y="1100163"/>
                  </a:cubicBezTo>
                  <a:close/>
                  <a:moveTo>
                    <a:pt x="1618144" y="1036320"/>
                  </a:moveTo>
                  <a:cubicBezTo>
                    <a:pt x="1695126" y="1036320"/>
                    <a:pt x="1757533" y="1098727"/>
                    <a:pt x="1757533" y="1175709"/>
                  </a:cubicBezTo>
                  <a:cubicBezTo>
                    <a:pt x="1757533" y="1252691"/>
                    <a:pt x="1695126" y="1315098"/>
                    <a:pt x="1618144" y="1315098"/>
                  </a:cubicBezTo>
                  <a:cubicBezTo>
                    <a:pt x="1541162" y="1315098"/>
                    <a:pt x="1478755" y="1252691"/>
                    <a:pt x="1478755" y="1175709"/>
                  </a:cubicBezTo>
                  <a:cubicBezTo>
                    <a:pt x="1478755" y="1098727"/>
                    <a:pt x="1541162" y="1036320"/>
                    <a:pt x="1618144" y="1036320"/>
                  </a:cubicBezTo>
                  <a:close/>
                  <a:moveTo>
                    <a:pt x="2188338" y="914362"/>
                  </a:moveTo>
                  <a:cubicBezTo>
                    <a:pt x="2224011" y="914362"/>
                    <a:pt x="2259684" y="927971"/>
                    <a:pt x="2286901" y="955188"/>
                  </a:cubicBezTo>
                  <a:cubicBezTo>
                    <a:pt x="2341336" y="1009623"/>
                    <a:pt x="2341336" y="1097880"/>
                    <a:pt x="2286901" y="1152314"/>
                  </a:cubicBezTo>
                  <a:cubicBezTo>
                    <a:pt x="2232467" y="1206749"/>
                    <a:pt x="2144210" y="1206749"/>
                    <a:pt x="2089775" y="1152314"/>
                  </a:cubicBezTo>
                  <a:cubicBezTo>
                    <a:pt x="2035341" y="1097880"/>
                    <a:pt x="2035341" y="1009623"/>
                    <a:pt x="2089775" y="955188"/>
                  </a:cubicBezTo>
                  <a:cubicBezTo>
                    <a:pt x="2116993" y="927971"/>
                    <a:pt x="2152665" y="914362"/>
                    <a:pt x="2188338" y="914362"/>
                  </a:cubicBezTo>
                  <a:close/>
                  <a:moveTo>
                    <a:pt x="1047950" y="914362"/>
                  </a:moveTo>
                  <a:cubicBezTo>
                    <a:pt x="1083623" y="914362"/>
                    <a:pt x="1119296" y="927971"/>
                    <a:pt x="1146513" y="955188"/>
                  </a:cubicBezTo>
                  <a:cubicBezTo>
                    <a:pt x="1200947" y="1009623"/>
                    <a:pt x="1200947" y="1097880"/>
                    <a:pt x="1146513" y="1152314"/>
                  </a:cubicBezTo>
                  <a:cubicBezTo>
                    <a:pt x="1092078" y="1206749"/>
                    <a:pt x="1003821" y="1206749"/>
                    <a:pt x="949387" y="1152314"/>
                  </a:cubicBezTo>
                  <a:cubicBezTo>
                    <a:pt x="894952" y="1097880"/>
                    <a:pt x="894952" y="1009623"/>
                    <a:pt x="949387" y="955188"/>
                  </a:cubicBezTo>
                  <a:cubicBezTo>
                    <a:pt x="976604" y="927971"/>
                    <a:pt x="1012277" y="914362"/>
                    <a:pt x="1047950" y="914362"/>
                  </a:cubicBezTo>
                  <a:close/>
                  <a:moveTo>
                    <a:pt x="636771" y="912854"/>
                  </a:moveTo>
                  <a:cubicBezTo>
                    <a:pt x="654740" y="915084"/>
                    <a:pt x="672568" y="920873"/>
                    <a:pt x="689235" y="930496"/>
                  </a:cubicBezTo>
                  <a:cubicBezTo>
                    <a:pt x="755904" y="968987"/>
                    <a:pt x="778746" y="1054236"/>
                    <a:pt x="740255" y="1120905"/>
                  </a:cubicBezTo>
                  <a:cubicBezTo>
                    <a:pt x="701764" y="1187573"/>
                    <a:pt x="616515" y="1210416"/>
                    <a:pt x="549846" y="1171925"/>
                  </a:cubicBezTo>
                  <a:cubicBezTo>
                    <a:pt x="483178" y="1133434"/>
                    <a:pt x="460335" y="1048184"/>
                    <a:pt x="498826" y="981516"/>
                  </a:cubicBezTo>
                  <a:cubicBezTo>
                    <a:pt x="527695" y="931514"/>
                    <a:pt x="582865" y="906165"/>
                    <a:pt x="636771" y="912854"/>
                  </a:cubicBezTo>
                  <a:close/>
                  <a:moveTo>
                    <a:pt x="2598504" y="912853"/>
                  </a:moveTo>
                  <a:cubicBezTo>
                    <a:pt x="2652411" y="906164"/>
                    <a:pt x="2707581" y="931513"/>
                    <a:pt x="2736449" y="981515"/>
                  </a:cubicBezTo>
                  <a:cubicBezTo>
                    <a:pt x="2774940" y="1048183"/>
                    <a:pt x="2752097" y="1133433"/>
                    <a:pt x="2685429" y="1171924"/>
                  </a:cubicBezTo>
                  <a:cubicBezTo>
                    <a:pt x="2618760" y="1210415"/>
                    <a:pt x="2533511" y="1187572"/>
                    <a:pt x="2495020" y="1120904"/>
                  </a:cubicBezTo>
                  <a:cubicBezTo>
                    <a:pt x="2456529" y="1054235"/>
                    <a:pt x="2479371" y="968986"/>
                    <a:pt x="2546040" y="930495"/>
                  </a:cubicBezTo>
                  <a:cubicBezTo>
                    <a:pt x="2562707" y="920872"/>
                    <a:pt x="2580535" y="915083"/>
                    <a:pt x="2598504" y="912853"/>
                  </a:cubicBezTo>
                  <a:close/>
                  <a:moveTo>
                    <a:pt x="352222" y="744761"/>
                  </a:moveTo>
                  <a:cubicBezTo>
                    <a:pt x="370191" y="746991"/>
                    <a:pt x="388019" y="752780"/>
                    <a:pt x="404686" y="762403"/>
                  </a:cubicBezTo>
                  <a:cubicBezTo>
                    <a:pt x="471355" y="800894"/>
                    <a:pt x="494197" y="886143"/>
                    <a:pt x="455706" y="952812"/>
                  </a:cubicBezTo>
                  <a:cubicBezTo>
                    <a:pt x="417215" y="1019480"/>
                    <a:pt x="331966" y="1042323"/>
                    <a:pt x="265297" y="1003832"/>
                  </a:cubicBezTo>
                  <a:cubicBezTo>
                    <a:pt x="198629" y="965341"/>
                    <a:pt x="175786" y="880091"/>
                    <a:pt x="214277" y="813423"/>
                  </a:cubicBezTo>
                  <a:cubicBezTo>
                    <a:pt x="243146" y="763422"/>
                    <a:pt x="298316" y="738072"/>
                    <a:pt x="352222" y="744761"/>
                  </a:cubicBezTo>
                  <a:close/>
                  <a:moveTo>
                    <a:pt x="2892477" y="742560"/>
                  </a:moveTo>
                  <a:cubicBezTo>
                    <a:pt x="2946384" y="735871"/>
                    <a:pt x="3001553" y="761220"/>
                    <a:pt x="3030422" y="811222"/>
                  </a:cubicBezTo>
                  <a:cubicBezTo>
                    <a:pt x="3068913" y="877890"/>
                    <a:pt x="3046070" y="963140"/>
                    <a:pt x="2979402" y="1001631"/>
                  </a:cubicBezTo>
                  <a:cubicBezTo>
                    <a:pt x="2912733" y="1040122"/>
                    <a:pt x="2827484" y="1017279"/>
                    <a:pt x="2788993" y="950611"/>
                  </a:cubicBezTo>
                  <a:cubicBezTo>
                    <a:pt x="2750502" y="883942"/>
                    <a:pt x="2773344" y="798693"/>
                    <a:pt x="2840013" y="760202"/>
                  </a:cubicBezTo>
                  <a:cubicBezTo>
                    <a:pt x="2856680" y="750579"/>
                    <a:pt x="2874508" y="744790"/>
                    <a:pt x="2892477" y="742560"/>
                  </a:cubicBezTo>
                  <a:close/>
                  <a:moveTo>
                    <a:pt x="1927409" y="740106"/>
                  </a:moveTo>
                  <a:cubicBezTo>
                    <a:pt x="1945515" y="740005"/>
                    <a:pt x="1963940" y="743452"/>
                    <a:pt x="1981707" y="750851"/>
                  </a:cubicBezTo>
                  <a:cubicBezTo>
                    <a:pt x="2052774" y="780443"/>
                    <a:pt x="2086396" y="862045"/>
                    <a:pt x="2056803" y="933112"/>
                  </a:cubicBezTo>
                  <a:cubicBezTo>
                    <a:pt x="2027210" y="1004179"/>
                    <a:pt x="1945608" y="1037800"/>
                    <a:pt x="1874542" y="1008208"/>
                  </a:cubicBezTo>
                  <a:cubicBezTo>
                    <a:pt x="1803475" y="978615"/>
                    <a:pt x="1769853" y="897013"/>
                    <a:pt x="1799446" y="825946"/>
                  </a:cubicBezTo>
                  <a:cubicBezTo>
                    <a:pt x="1821640" y="772646"/>
                    <a:pt x="1873090" y="740409"/>
                    <a:pt x="1927409" y="740106"/>
                  </a:cubicBezTo>
                  <a:close/>
                  <a:moveTo>
                    <a:pt x="1318594" y="736767"/>
                  </a:moveTo>
                  <a:cubicBezTo>
                    <a:pt x="1372906" y="737666"/>
                    <a:pt x="1423999" y="770466"/>
                    <a:pt x="1445607" y="824006"/>
                  </a:cubicBezTo>
                  <a:cubicBezTo>
                    <a:pt x="1474419" y="895393"/>
                    <a:pt x="1439904" y="976621"/>
                    <a:pt x="1368517" y="1005433"/>
                  </a:cubicBezTo>
                  <a:cubicBezTo>
                    <a:pt x="1297129" y="1034244"/>
                    <a:pt x="1215901" y="999729"/>
                    <a:pt x="1187090" y="928342"/>
                  </a:cubicBezTo>
                  <a:cubicBezTo>
                    <a:pt x="1158279" y="856955"/>
                    <a:pt x="1192794" y="775727"/>
                    <a:pt x="1264181" y="746915"/>
                  </a:cubicBezTo>
                  <a:cubicBezTo>
                    <a:pt x="1282028" y="739713"/>
                    <a:pt x="1300490" y="736468"/>
                    <a:pt x="1318594" y="736767"/>
                  </a:cubicBezTo>
                  <a:close/>
                  <a:moveTo>
                    <a:pt x="1618144" y="678180"/>
                  </a:moveTo>
                  <a:cubicBezTo>
                    <a:pt x="1695126" y="678180"/>
                    <a:pt x="1757533" y="740587"/>
                    <a:pt x="1757533" y="817569"/>
                  </a:cubicBezTo>
                  <a:cubicBezTo>
                    <a:pt x="1757533" y="894551"/>
                    <a:pt x="1695126" y="956958"/>
                    <a:pt x="1618144" y="956958"/>
                  </a:cubicBezTo>
                  <a:cubicBezTo>
                    <a:pt x="1541162" y="956958"/>
                    <a:pt x="1478755" y="894551"/>
                    <a:pt x="1478755" y="817569"/>
                  </a:cubicBezTo>
                  <a:cubicBezTo>
                    <a:pt x="1478755" y="740587"/>
                    <a:pt x="1541162" y="678180"/>
                    <a:pt x="1618144" y="678180"/>
                  </a:cubicBezTo>
                  <a:close/>
                  <a:moveTo>
                    <a:pt x="2433499" y="673011"/>
                  </a:moveTo>
                  <a:cubicBezTo>
                    <a:pt x="2469172" y="673011"/>
                    <a:pt x="2504845" y="686620"/>
                    <a:pt x="2532062" y="713837"/>
                  </a:cubicBezTo>
                  <a:cubicBezTo>
                    <a:pt x="2586497" y="768272"/>
                    <a:pt x="2586497" y="856529"/>
                    <a:pt x="2532062" y="910963"/>
                  </a:cubicBezTo>
                  <a:cubicBezTo>
                    <a:pt x="2477628" y="965398"/>
                    <a:pt x="2389371" y="965398"/>
                    <a:pt x="2334936" y="910963"/>
                  </a:cubicBezTo>
                  <a:cubicBezTo>
                    <a:pt x="2280502" y="856529"/>
                    <a:pt x="2280502" y="768272"/>
                    <a:pt x="2334936" y="713837"/>
                  </a:cubicBezTo>
                  <a:cubicBezTo>
                    <a:pt x="2362154" y="686620"/>
                    <a:pt x="2397826" y="673011"/>
                    <a:pt x="2433499" y="673011"/>
                  </a:cubicBezTo>
                  <a:close/>
                  <a:moveTo>
                    <a:pt x="802789" y="673011"/>
                  </a:moveTo>
                  <a:cubicBezTo>
                    <a:pt x="838462" y="673011"/>
                    <a:pt x="874135" y="686620"/>
                    <a:pt x="901352" y="713837"/>
                  </a:cubicBezTo>
                  <a:cubicBezTo>
                    <a:pt x="955786" y="768272"/>
                    <a:pt x="955786" y="856529"/>
                    <a:pt x="901352" y="910963"/>
                  </a:cubicBezTo>
                  <a:cubicBezTo>
                    <a:pt x="846917" y="965398"/>
                    <a:pt x="758660" y="965398"/>
                    <a:pt x="704226" y="910963"/>
                  </a:cubicBezTo>
                  <a:cubicBezTo>
                    <a:pt x="649791" y="856529"/>
                    <a:pt x="649791" y="768272"/>
                    <a:pt x="704226" y="713837"/>
                  </a:cubicBezTo>
                  <a:cubicBezTo>
                    <a:pt x="731443" y="686620"/>
                    <a:pt x="767116" y="673011"/>
                    <a:pt x="802789" y="673011"/>
                  </a:cubicBezTo>
                  <a:close/>
                  <a:moveTo>
                    <a:pt x="2211916" y="490795"/>
                  </a:moveTo>
                  <a:cubicBezTo>
                    <a:pt x="2229885" y="493025"/>
                    <a:pt x="2247714" y="498814"/>
                    <a:pt x="2264381" y="508437"/>
                  </a:cubicBezTo>
                  <a:cubicBezTo>
                    <a:pt x="2331049" y="546928"/>
                    <a:pt x="2353892" y="632177"/>
                    <a:pt x="2315401" y="698846"/>
                  </a:cubicBezTo>
                  <a:cubicBezTo>
                    <a:pt x="2276910" y="765514"/>
                    <a:pt x="2191660" y="788357"/>
                    <a:pt x="2124992" y="749866"/>
                  </a:cubicBezTo>
                  <a:cubicBezTo>
                    <a:pt x="2058323" y="711375"/>
                    <a:pt x="2035481" y="626125"/>
                    <a:pt x="2073972" y="559457"/>
                  </a:cubicBezTo>
                  <a:cubicBezTo>
                    <a:pt x="2102840" y="509455"/>
                    <a:pt x="2158010" y="484106"/>
                    <a:pt x="2211916" y="490795"/>
                  </a:cubicBezTo>
                  <a:close/>
                  <a:moveTo>
                    <a:pt x="1023359" y="490794"/>
                  </a:moveTo>
                  <a:cubicBezTo>
                    <a:pt x="1077265" y="484105"/>
                    <a:pt x="1132435" y="509454"/>
                    <a:pt x="1161303" y="559456"/>
                  </a:cubicBezTo>
                  <a:cubicBezTo>
                    <a:pt x="1199794" y="626124"/>
                    <a:pt x="1176952" y="711374"/>
                    <a:pt x="1110283" y="749865"/>
                  </a:cubicBezTo>
                  <a:cubicBezTo>
                    <a:pt x="1043615" y="788356"/>
                    <a:pt x="958365" y="765513"/>
                    <a:pt x="919874" y="698845"/>
                  </a:cubicBezTo>
                  <a:cubicBezTo>
                    <a:pt x="881383" y="632176"/>
                    <a:pt x="904226" y="546927"/>
                    <a:pt x="970894" y="508436"/>
                  </a:cubicBezTo>
                  <a:cubicBezTo>
                    <a:pt x="987561" y="498813"/>
                    <a:pt x="1005390" y="493024"/>
                    <a:pt x="1023359" y="490794"/>
                  </a:cubicBezTo>
                  <a:close/>
                  <a:moveTo>
                    <a:pt x="2667884" y="434816"/>
                  </a:moveTo>
                  <a:cubicBezTo>
                    <a:pt x="2703557" y="434816"/>
                    <a:pt x="2739230" y="448425"/>
                    <a:pt x="2766447" y="475642"/>
                  </a:cubicBezTo>
                  <a:cubicBezTo>
                    <a:pt x="2820882" y="530077"/>
                    <a:pt x="2820882" y="618334"/>
                    <a:pt x="2766447" y="672768"/>
                  </a:cubicBezTo>
                  <a:cubicBezTo>
                    <a:pt x="2712013" y="727203"/>
                    <a:pt x="2623756" y="727203"/>
                    <a:pt x="2569321" y="672768"/>
                  </a:cubicBezTo>
                  <a:cubicBezTo>
                    <a:pt x="2514887" y="618334"/>
                    <a:pt x="2514887" y="530077"/>
                    <a:pt x="2569321" y="475642"/>
                  </a:cubicBezTo>
                  <a:cubicBezTo>
                    <a:pt x="2596539" y="448425"/>
                    <a:pt x="2632211" y="434816"/>
                    <a:pt x="2667884" y="434816"/>
                  </a:cubicBezTo>
                  <a:close/>
                  <a:moveTo>
                    <a:pt x="574205" y="434816"/>
                  </a:moveTo>
                  <a:cubicBezTo>
                    <a:pt x="609878" y="434816"/>
                    <a:pt x="645551" y="448425"/>
                    <a:pt x="672768" y="475642"/>
                  </a:cubicBezTo>
                  <a:cubicBezTo>
                    <a:pt x="727202" y="530077"/>
                    <a:pt x="727202" y="618334"/>
                    <a:pt x="672768" y="672768"/>
                  </a:cubicBezTo>
                  <a:cubicBezTo>
                    <a:pt x="618333" y="727203"/>
                    <a:pt x="530076" y="727203"/>
                    <a:pt x="475642" y="672768"/>
                  </a:cubicBezTo>
                  <a:cubicBezTo>
                    <a:pt x="421207" y="618334"/>
                    <a:pt x="421207" y="530077"/>
                    <a:pt x="475642" y="475642"/>
                  </a:cubicBezTo>
                  <a:cubicBezTo>
                    <a:pt x="502859" y="448425"/>
                    <a:pt x="538532" y="434816"/>
                    <a:pt x="574205" y="434816"/>
                  </a:cubicBezTo>
                  <a:close/>
                  <a:moveTo>
                    <a:pt x="1897419" y="375856"/>
                  </a:moveTo>
                  <a:cubicBezTo>
                    <a:pt x="1915353" y="373359"/>
                    <a:pt x="1934072" y="374337"/>
                    <a:pt x="1952662" y="379318"/>
                  </a:cubicBezTo>
                  <a:cubicBezTo>
                    <a:pt x="2027021" y="399242"/>
                    <a:pt x="2071149" y="475675"/>
                    <a:pt x="2051225" y="550034"/>
                  </a:cubicBezTo>
                  <a:cubicBezTo>
                    <a:pt x="2031300" y="624393"/>
                    <a:pt x="1954868" y="668521"/>
                    <a:pt x="1880509" y="648597"/>
                  </a:cubicBezTo>
                  <a:cubicBezTo>
                    <a:pt x="1806150" y="628672"/>
                    <a:pt x="1762021" y="552239"/>
                    <a:pt x="1781946" y="477881"/>
                  </a:cubicBezTo>
                  <a:cubicBezTo>
                    <a:pt x="1796889" y="422112"/>
                    <a:pt x="1843618" y="383347"/>
                    <a:pt x="1897419" y="375856"/>
                  </a:cubicBezTo>
                  <a:close/>
                  <a:moveTo>
                    <a:pt x="1338868" y="375855"/>
                  </a:moveTo>
                  <a:cubicBezTo>
                    <a:pt x="1392669" y="383346"/>
                    <a:pt x="1439398" y="422110"/>
                    <a:pt x="1454341" y="477880"/>
                  </a:cubicBezTo>
                  <a:cubicBezTo>
                    <a:pt x="1474266" y="552238"/>
                    <a:pt x="1430137" y="628671"/>
                    <a:pt x="1355778" y="648596"/>
                  </a:cubicBezTo>
                  <a:cubicBezTo>
                    <a:pt x="1281419" y="668520"/>
                    <a:pt x="1204987" y="624392"/>
                    <a:pt x="1185062" y="550033"/>
                  </a:cubicBezTo>
                  <a:cubicBezTo>
                    <a:pt x="1165138" y="475674"/>
                    <a:pt x="1209266" y="399241"/>
                    <a:pt x="1283625" y="379317"/>
                  </a:cubicBezTo>
                  <a:cubicBezTo>
                    <a:pt x="1302215" y="374336"/>
                    <a:pt x="1320934" y="373358"/>
                    <a:pt x="1338868" y="375855"/>
                  </a:cubicBezTo>
                  <a:close/>
                  <a:moveTo>
                    <a:pt x="1618144" y="335280"/>
                  </a:moveTo>
                  <a:cubicBezTo>
                    <a:pt x="1695126" y="335280"/>
                    <a:pt x="1757533" y="397687"/>
                    <a:pt x="1757533" y="474669"/>
                  </a:cubicBezTo>
                  <a:cubicBezTo>
                    <a:pt x="1757533" y="551651"/>
                    <a:pt x="1695126" y="614058"/>
                    <a:pt x="1618144" y="614058"/>
                  </a:cubicBezTo>
                  <a:cubicBezTo>
                    <a:pt x="1541162" y="614058"/>
                    <a:pt x="1478755" y="551651"/>
                    <a:pt x="1478755" y="474669"/>
                  </a:cubicBezTo>
                  <a:cubicBezTo>
                    <a:pt x="1478755" y="397687"/>
                    <a:pt x="1541162" y="335280"/>
                    <a:pt x="1618144" y="335280"/>
                  </a:cubicBezTo>
                  <a:close/>
                  <a:moveTo>
                    <a:pt x="870139" y="200677"/>
                  </a:moveTo>
                  <a:cubicBezTo>
                    <a:pt x="924045" y="193988"/>
                    <a:pt x="979215" y="219337"/>
                    <a:pt x="1008083" y="269339"/>
                  </a:cubicBezTo>
                  <a:cubicBezTo>
                    <a:pt x="1046574" y="336007"/>
                    <a:pt x="1023732" y="421256"/>
                    <a:pt x="957063" y="459748"/>
                  </a:cubicBezTo>
                  <a:cubicBezTo>
                    <a:pt x="890395" y="498239"/>
                    <a:pt x="805145" y="475396"/>
                    <a:pt x="766654" y="408728"/>
                  </a:cubicBezTo>
                  <a:cubicBezTo>
                    <a:pt x="728163" y="342059"/>
                    <a:pt x="751006" y="256810"/>
                    <a:pt x="817674" y="218319"/>
                  </a:cubicBezTo>
                  <a:cubicBezTo>
                    <a:pt x="834342" y="208696"/>
                    <a:pt x="852170" y="202907"/>
                    <a:pt x="870139" y="200677"/>
                  </a:cubicBezTo>
                  <a:close/>
                  <a:moveTo>
                    <a:pt x="2375140" y="198476"/>
                  </a:moveTo>
                  <a:cubicBezTo>
                    <a:pt x="2393109" y="200706"/>
                    <a:pt x="2410938" y="206495"/>
                    <a:pt x="2427605" y="216118"/>
                  </a:cubicBezTo>
                  <a:cubicBezTo>
                    <a:pt x="2494273" y="254609"/>
                    <a:pt x="2517116" y="339858"/>
                    <a:pt x="2478625" y="406527"/>
                  </a:cubicBezTo>
                  <a:cubicBezTo>
                    <a:pt x="2440134" y="473195"/>
                    <a:pt x="2354884" y="496038"/>
                    <a:pt x="2288216" y="457546"/>
                  </a:cubicBezTo>
                  <a:cubicBezTo>
                    <a:pt x="2221547" y="419056"/>
                    <a:pt x="2198705" y="333806"/>
                    <a:pt x="2237196" y="267138"/>
                  </a:cubicBezTo>
                  <a:cubicBezTo>
                    <a:pt x="2266064" y="217136"/>
                    <a:pt x="2321234" y="191787"/>
                    <a:pt x="2375140" y="198476"/>
                  </a:cubicBezTo>
                  <a:close/>
                  <a:moveTo>
                    <a:pt x="1255590" y="53323"/>
                  </a:moveTo>
                  <a:cubicBezTo>
                    <a:pt x="1309391" y="60814"/>
                    <a:pt x="1356120" y="99578"/>
                    <a:pt x="1371063" y="155348"/>
                  </a:cubicBezTo>
                  <a:cubicBezTo>
                    <a:pt x="1390988" y="229706"/>
                    <a:pt x="1346859" y="306139"/>
                    <a:pt x="1272500" y="326063"/>
                  </a:cubicBezTo>
                  <a:cubicBezTo>
                    <a:pt x="1198141" y="345988"/>
                    <a:pt x="1121709" y="301859"/>
                    <a:pt x="1101784" y="227501"/>
                  </a:cubicBezTo>
                  <a:cubicBezTo>
                    <a:pt x="1081860" y="153142"/>
                    <a:pt x="1125988" y="76709"/>
                    <a:pt x="1200347" y="56785"/>
                  </a:cubicBezTo>
                  <a:cubicBezTo>
                    <a:pt x="1218937" y="51804"/>
                    <a:pt x="1237656" y="50826"/>
                    <a:pt x="1255590" y="53323"/>
                  </a:cubicBezTo>
                  <a:close/>
                  <a:moveTo>
                    <a:pt x="1989109" y="51122"/>
                  </a:moveTo>
                  <a:cubicBezTo>
                    <a:pt x="2007043" y="48625"/>
                    <a:pt x="2025762" y="49603"/>
                    <a:pt x="2044352" y="54584"/>
                  </a:cubicBezTo>
                  <a:cubicBezTo>
                    <a:pt x="2118711" y="74508"/>
                    <a:pt x="2162839" y="150941"/>
                    <a:pt x="2142915" y="225300"/>
                  </a:cubicBezTo>
                  <a:cubicBezTo>
                    <a:pt x="2122990" y="299658"/>
                    <a:pt x="2046558" y="343787"/>
                    <a:pt x="1972199" y="323863"/>
                  </a:cubicBezTo>
                  <a:cubicBezTo>
                    <a:pt x="1897840" y="303938"/>
                    <a:pt x="1853711" y="227505"/>
                    <a:pt x="1873636" y="153147"/>
                  </a:cubicBezTo>
                  <a:cubicBezTo>
                    <a:pt x="1888579" y="97378"/>
                    <a:pt x="1935308" y="58613"/>
                    <a:pt x="1989109" y="51122"/>
                  </a:cubicBezTo>
                  <a:close/>
                  <a:moveTo>
                    <a:pt x="1618144" y="0"/>
                  </a:moveTo>
                  <a:cubicBezTo>
                    <a:pt x="1695126" y="0"/>
                    <a:pt x="1757533" y="62407"/>
                    <a:pt x="1757533" y="139389"/>
                  </a:cubicBezTo>
                  <a:cubicBezTo>
                    <a:pt x="1757533" y="216371"/>
                    <a:pt x="1695126" y="278778"/>
                    <a:pt x="1618144" y="278778"/>
                  </a:cubicBezTo>
                  <a:cubicBezTo>
                    <a:pt x="1541162" y="278778"/>
                    <a:pt x="1478755" y="216371"/>
                    <a:pt x="1478755" y="139389"/>
                  </a:cubicBezTo>
                  <a:cubicBezTo>
                    <a:pt x="1478755" y="62407"/>
                    <a:pt x="1541162" y="0"/>
                    <a:pt x="1618144" y="0"/>
                  </a:cubicBezTo>
                  <a:close/>
                </a:path>
              </a:pathLst>
            </a:custGeom>
            <a:solidFill>
              <a:srgbClr val="00FF9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楕円 202">
              <a:extLst>
                <a:ext uri="{FF2B5EF4-FFF2-40B4-BE49-F238E27FC236}">
                  <a16:creationId xmlns:a16="http://schemas.microsoft.com/office/drawing/2014/main" id="{1E6B8FD3-780C-4C7A-A868-35805D215027}"/>
                </a:ext>
              </a:extLst>
            </p:cNvPr>
            <p:cNvSpPr/>
            <p:nvPr/>
          </p:nvSpPr>
          <p:spPr>
            <a:xfrm>
              <a:off x="676661" y="4707367"/>
              <a:ext cx="979720" cy="979720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楕円 204">
              <a:extLst>
                <a:ext uri="{FF2B5EF4-FFF2-40B4-BE49-F238E27FC236}">
                  <a16:creationId xmlns:a16="http://schemas.microsoft.com/office/drawing/2014/main" id="{709B8DA2-FCB5-4870-9119-1975233AC56C}"/>
                </a:ext>
              </a:extLst>
            </p:cNvPr>
            <p:cNvSpPr/>
            <p:nvPr/>
          </p:nvSpPr>
          <p:spPr>
            <a:xfrm>
              <a:off x="3061273" y="4707367"/>
              <a:ext cx="979720" cy="979720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517AA2F3-DC85-47B9-BF56-33AAB357D040}"/>
              </a:ext>
            </a:extLst>
          </p:cNvPr>
          <p:cNvGrpSpPr/>
          <p:nvPr/>
        </p:nvGrpSpPr>
        <p:grpSpPr>
          <a:xfrm>
            <a:off x="6645707" y="1716907"/>
            <a:ext cx="2550486" cy="947256"/>
            <a:chOff x="191396" y="2588497"/>
            <a:chExt cx="4344745" cy="1613648"/>
          </a:xfrm>
        </p:grpSpPr>
        <p:sp>
          <p:nvSpPr>
            <p:cNvPr id="207" name="四角形: 角を丸くする 206">
              <a:extLst>
                <a:ext uri="{FF2B5EF4-FFF2-40B4-BE49-F238E27FC236}">
                  <a16:creationId xmlns:a16="http://schemas.microsoft.com/office/drawing/2014/main" id="{2F30C6D7-9E87-41D9-AD8C-084EF8705690}"/>
                </a:ext>
              </a:extLst>
            </p:cNvPr>
            <p:cNvSpPr/>
            <p:nvPr/>
          </p:nvSpPr>
          <p:spPr>
            <a:xfrm>
              <a:off x="191396" y="2588497"/>
              <a:ext cx="4344745" cy="1613648"/>
            </a:xfrm>
            <a:prstGeom prst="roundRect">
              <a:avLst>
                <a:gd name="adj" fmla="val 10806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円: 塗りつぶしなし 207">
              <a:extLst>
                <a:ext uri="{FF2B5EF4-FFF2-40B4-BE49-F238E27FC236}">
                  <a16:creationId xmlns:a16="http://schemas.microsoft.com/office/drawing/2014/main" id="{D3C61D7A-2E50-4A7F-B191-F5E3E627D52F}"/>
                </a:ext>
              </a:extLst>
            </p:cNvPr>
            <p:cNvSpPr/>
            <p:nvPr/>
          </p:nvSpPr>
          <p:spPr>
            <a:xfrm>
              <a:off x="397062" y="2805388"/>
              <a:ext cx="1187076" cy="1187076"/>
            </a:xfrm>
            <a:prstGeom prst="donut">
              <a:avLst>
                <a:gd name="adj" fmla="val 1236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楕円 285">
              <a:extLst>
                <a:ext uri="{FF2B5EF4-FFF2-40B4-BE49-F238E27FC236}">
                  <a16:creationId xmlns:a16="http://schemas.microsoft.com/office/drawing/2014/main" id="{224BE47C-0C78-4420-9979-10BC96E167DA}"/>
                </a:ext>
              </a:extLst>
            </p:cNvPr>
            <p:cNvSpPr/>
            <p:nvPr/>
          </p:nvSpPr>
          <p:spPr>
            <a:xfrm>
              <a:off x="497367" y="2905461"/>
              <a:ext cx="979720" cy="97972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円: 塗りつぶしなし 286">
              <a:extLst>
                <a:ext uri="{FF2B5EF4-FFF2-40B4-BE49-F238E27FC236}">
                  <a16:creationId xmlns:a16="http://schemas.microsoft.com/office/drawing/2014/main" id="{17A65187-5851-43C7-946F-C9A1395F3B4D}"/>
                </a:ext>
              </a:extLst>
            </p:cNvPr>
            <p:cNvSpPr/>
            <p:nvPr/>
          </p:nvSpPr>
          <p:spPr>
            <a:xfrm>
              <a:off x="1768662" y="2805388"/>
              <a:ext cx="1187076" cy="1187076"/>
            </a:xfrm>
            <a:prstGeom prst="donut">
              <a:avLst>
                <a:gd name="adj" fmla="val 1236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楕円 287">
              <a:extLst>
                <a:ext uri="{FF2B5EF4-FFF2-40B4-BE49-F238E27FC236}">
                  <a16:creationId xmlns:a16="http://schemas.microsoft.com/office/drawing/2014/main" id="{31E4A41A-1700-4AD0-8C46-53C988E65F13}"/>
                </a:ext>
              </a:extLst>
            </p:cNvPr>
            <p:cNvSpPr/>
            <p:nvPr/>
          </p:nvSpPr>
          <p:spPr>
            <a:xfrm>
              <a:off x="1868967" y="2905461"/>
              <a:ext cx="979720" cy="97972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: 塗りつぶしなし 288">
              <a:extLst>
                <a:ext uri="{FF2B5EF4-FFF2-40B4-BE49-F238E27FC236}">
                  <a16:creationId xmlns:a16="http://schemas.microsoft.com/office/drawing/2014/main" id="{C2F7AC78-4AB7-47B5-9DE9-CD5AE1474F10}"/>
                </a:ext>
              </a:extLst>
            </p:cNvPr>
            <p:cNvSpPr/>
            <p:nvPr/>
          </p:nvSpPr>
          <p:spPr>
            <a:xfrm>
              <a:off x="3149227" y="2805388"/>
              <a:ext cx="1187076" cy="1187076"/>
            </a:xfrm>
            <a:prstGeom prst="donut">
              <a:avLst>
                <a:gd name="adj" fmla="val 1236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楕円 289">
              <a:extLst>
                <a:ext uri="{FF2B5EF4-FFF2-40B4-BE49-F238E27FC236}">
                  <a16:creationId xmlns:a16="http://schemas.microsoft.com/office/drawing/2014/main" id="{46994BE0-FE80-47E5-A190-0549AC09A9EC}"/>
                </a:ext>
              </a:extLst>
            </p:cNvPr>
            <p:cNvSpPr/>
            <p:nvPr/>
          </p:nvSpPr>
          <p:spPr>
            <a:xfrm>
              <a:off x="3238478" y="2894407"/>
              <a:ext cx="1001828" cy="1001828"/>
            </a:xfrm>
            <a:prstGeom prst="ellipse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フリーフォーム: 図形 290">
              <a:extLst>
                <a:ext uri="{FF2B5EF4-FFF2-40B4-BE49-F238E27FC236}">
                  <a16:creationId xmlns:a16="http://schemas.microsoft.com/office/drawing/2014/main" id="{56FF46CB-A028-4700-91BB-6FF69A2745E4}"/>
                </a:ext>
              </a:extLst>
            </p:cNvPr>
            <p:cNvSpPr/>
            <p:nvPr/>
          </p:nvSpPr>
          <p:spPr>
            <a:xfrm>
              <a:off x="3306678" y="2951160"/>
              <a:ext cx="877422" cy="877422"/>
            </a:xfrm>
            <a:custGeom>
              <a:avLst/>
              <a:gdLst>
                <a:gd name="connsiteX0" fmla="*/ 1618144 w 3247890"/>
                <a:gd name="connsiteY0" fmla="*/ 2969112 h 3247890"/>
                <a:gd name="connsiteX1" fmla="*/ 1757533 w 3247890"/>
                <a:gd name="connsiteY1" fmla="*/ 3108501 h 3247890"/>
                <a:gd name="connsiteX2" fmla="*/ 1618144 w 3247890"/>
                <a:gd name="connsiteY2" fmla="*/ 3247890 h 3247890"/>
                <a:gd name="connsiteX3" fmla="*/ 1478755 w 3247890"/>
                <a:gd name="connsiteY3" fmla="*/ 3108501 h 3247890"/>
                <a:gd name="connsiteX4" fmla="*/ 1618144 w 3247890"/>
                <a:gd name="connsiteY4" fmla="*/ 2969112 h 3247890"/>
                <a:gd name="connsiteX5" fmla="*/ 2024052 w 3247890"/>
                <a:gd name="connsiteY5" fmla="*/ 2921265 h 3247890"/>
                <a:gd name="connsiteX6" fmla="*/ 2139526 w 3247890"/>
                <a:gd name="connsiteY6" fmla="*/ 3023290 h 3247890"/>
                <a:gd name="connsiteX7" fmla="*/ 2040963 w 3247890"/>
                <a:gd name="connsiteY7" fmla="*/ 3194006 h 3247890"/>
                <a:gd name="connsiteX8" fmla="*/ 1870247 w 3247890"/>
                <a:gd name="connsiteY8" fmla="*/ 3095443 h 3247890"/>
                <a:gd name="connsiteX9" fmla="*/ 1968810 w 3247890"/>
                <a:gd name="connsiteY9" fmla="*/ 2924727 h 3247890"/>
                <a:gd name="connsiteX10" fmla="*/ 2024052 w 3247890"/>
                <a:gd name="connsiteY10" fmla="*/ 2921265 h 3247890"/>
                <a:gd name="connsiteX11" fmla="*/ 1220647 w 3247890"/>
                <a:gd name="connsiteY11" fmla="*/ 2919064 h 3247890"/>
                <a:gd name="connsiteX12" fmla="*/ 1275889 w 3247890"/>
                <a:gd name="connsiteY12" fmla="*/ 2922526 h 3247890"/>
                <a:gd name="connsiteX13" fmla="*/ 1374452 w 3247890"/>
                <a:gd name="connsiteY13" fmla="*/ 3093242 h 3247890"/>
                <a:gd name="connsiteX14" fmla="*/ 1203736 w 3247890"/>
                <a:gd name="connsiteY14" fmla="*/ 3191805 h 3247890"/>
                <a:gd name="connsiteX15" fmla="*/ 1105173 w 3247890"/>
                <a:gd name="connsiteY15" fmla="*/ 3021089 h 3247890"/>
                <a:gd name="connsiteX16" fmla="*/ 1220647 w 3247890"/>
                <a:gd name="connsiteY16" fmla="*/ 2919064 h 3247890"/>
                <a:gd name="connsiteX17" fmla="*/ 2354695 w 3247890"/>
                <a:gd name="connsiteY17" fmla="*/ 2772003 h 3247890"/>
                <a:gd name="connsiteX18" fmla="*/ 2492640 w 3247890"/>
                <a:gd name="connsiteY18" fmla="*/ 2840665 h 3247890"/>
                <a:gd name="connsiteX19" fmla="*/ 2441620 w 3247890"/>
                <a:gd name="connsiteY19" fmla="*/ 3031074 h 3247890"/>
                <a:gd name="connsiteX20" fmla="*/ 2251211 w 3247890"/>
                <a:gd name="connsiteY20" fmla="*/ 2980054 h 3247890"/>
                <a:gd name="connsiteX21" fmla="*/ 2302231 w 3247890"/>
                <a:gd name="connsiteY21" fmla="*/ 2789645 h 3247890"/>
                <a:gd name="connsiteX22" fmla="*/ 2354695 w 3247890"/>
                <a:gd name="connsiteY22" fmla="*/ 2772003 h 3247890"/>
                <a:gd name="connsiteX23" fmla="*/ 890584 w 3247890"/>
                <a:gd name="connsiteY23" fmla="*/ 2769802 h 3247890"/>
                <a:gd name="connsiteX24" fmla="*/ 943048 w 3247890"/>
                <a:gd name="connsiteY24" fmla="*/ 2787444 h 3247890"/>
                <a:gd name="connsiteX25" fmla="*/ 994068 w 3247890"/>
                <a:gd name="connsiteY25" fmla="*/ 2977853 h 3247890"/>
                <a:gd name="connsiteX26" fmla="*/ 803659 w 3247890"/>
                <a:gd name="connsiteY26" fmla="*/ 3028873 h 3247890"/>
                <a:gd name="connsiteX27" fmla="*/ 752639 w 3247890"/>
                <a:gd name="connsiteY27" fmla="*/ 2838464 h 3247890"/>
                <a:gd name="connsiteX28" fmla="*/ 890584 w 3247890"/>
                <a:gd name="connsiteY28" fmla="*/ 2769802 h 3247890"/>
                <a:gd name="connsiteX29" fmla="*/ 1618144 w 3247890"/>
                <a:gd name="connsiteY29" fmla="*/ 2641452 h 3247890"/>
                <a:gd name="connsiteX30" fmla="*/ 1757533 w 3247890"/>
                <a:gd name="connsiteY30" fmla="*/ 2780841 h 3247890"/>
                <a:gd name="connsiteX31" fmla="*/ 1618144 w 3247890"/>
                <a:gd name="connsiteY31" fmla="*/ 2920230 h 3247890"/>
                <a:gd name="connsiteX32" fmla="*/ 1478755 w 3247890"/>
                <a:gd name="connsiteY32" fmla="*/ 2780841 h 3247890"/>
                <a:gd name="connsiteX33" fmla="*/ 1618144 w 3247890"/>
                <a:gd name="connsiteY33" fmla="*/ 2641452 h 3247890"/>
                <a:gd name="connsiteX34" fmla="*/ 1300537 w 3247890"/>
                <a:gd name="connsiteY34" fmla="*/ 2603448 h 3247890"/>
                <a:gd name="connsiteX35" fmla="*/ 1355779 w 3247890"/>
                <a:gd name="connsiteY35" fmla="*/ 2606910 h 3247890"/>
                <a:gd name="connsiteX36" fmla="*/ 1454342 w 3247890"/>
                <a:gd name="connsiteY36" fmla="*/ 2777626 h 3247890"/>
                <a:gd name="connsiteX37" fmla="*/ 1283626 w 3247890"/>
                <a:gd name="connsiteY37" fmla="*/ 2876189 h 3247890"/>
                <a:gd name="connsiteX38" fmla="*/ 1185063 w 3247890"/>
                <a:gd name="connsiteY38" fmla="*/ 2705473 h 3247890"/>
                <a:gd name="connsiteX39" fmla="*/ 1300537 w 3247890"/>
                <a:gd name="connsiteY39" fmla="*/ 2603448 h 3247890"/>
                <a:gd name="connsiteX40" fmla="*/ 1935750 w 3247890"/>
                <a:gd name="connsiteY40" fmla="*/ 2603447 h 3247890"/>
                <a:gd name="connsiteX41" fmla="*/ 2051224 w 3247890"/>
                <a:gd name="connsiteY41" fmla="*/ 2705472 h 3247890"/>
                <a:gd name="connsiteX42" fmla="*/ 1952661 w 3247890"/>
                <a:gd name="connsiteY42" fmla="*/ 2876188 h 3247890"/>
                <a:gd name="connsiteX43" fmla="*/ 1781945 w 3247890"/>
                <a:gd name="connsiteY43" fmla="*/ 2777625 h 3247890"/>
                <a:gd name="connsiteX44" fmla="*/ 1880508 w 3247890"/>
                <a:gd name="connsiteY44" fmla="*/ 2606909 h 3247890"/>
                <a:gd name="connsiteX45" fmla="*/ 1935750 w 3247890"/>
                <a:gd name="connsiteY45" fmla="*/ 2603447 h 3247890"/>
                <a:gd name="connsiteX46" fmla="*/ 2673685 w 3247890"/>
                <a:gd name="connsiteY46" fmla="*/ 2534296 h 3247890"/>
                <a:gd name="connsiteX47" fmla="*/ 2772248 w 3247890"/>
                <a:gd name="connsiteY47" fmla="*/ 2575122 h 3247890"/>
                <a:gd name="connsiteX48" fmla="*/ 2772248 w 3247890"/>
                <a:gd name="connsiteY48" fmla="*/ 2772248 h 3247890"/>
                <a:gd name="connsiteX49" fmla="*/ 2575122 w 3247890"/>
                <a:gd name="connsiteY49" fmla="*/ 2772248 h 3247890"/>
                <a:gd name="connsiteX50" fmla="*/ 2575122 w 3247890"/>
                <a:gd name="connsiteY50" fmla="*/ 2575122 h 3247890"/>
                <a:gd name="connsiteX51" fmla="*/ 2673685 w 3247890"/>
                <a:gd name="connsiteY51" fmla="*/ 2534296 h 3247890"/>
                <a:gd name="connsiteX52" fmla="*/ 568404 w 3247890"/>
                <a:gd name="connsiteY52" fmla="*/ 2534296 h 3247890"/>
                <a:gd name="connsiteX53" fmla="*/ 666967 w 3247890"/>
                <a:gd name="connsiteY53" fmla="*/ 2575122 h 3247890"/>
                <a:gd name="connsiteX54" fmla="*/ 666967 w 3247890"/>
                <a:gd name="connsiteY54" fmla="*/ 2772248 h 3247890"/>
                <a:gd name="connsiteX55" fmla="*/ 469841 w 3247890"/>
                <a:gd name="connsiteY55" fmla="*/ 2772248 h 3247890"/>
                <a:gd name="connsiteX56" fmla="*/ 469841 w 3247890"/>
                <a:gd name="connsiteY56" fmla="*/ 2575122 h 3247890"/>
                <a:gd name="connsiteX57" fmla="*/ 568404 w 3247890"/>
                <a:gd name="connsiteY57" fmla="*/ 2534296 h 3247890"/>
                <a:gd name="connsiteX58" fmla="*/ 1058830 w 3247890"/>
                <a:gd name="connsiteY58" fmla="*/ 2487999 h 3247890"/>
                <a:gd name="connsiteX59" fmla="*/ 1111294 w 3247890"/>
                <a:gd name="connsiteY59" fmla="*/ 2505641 h 3247890"/>
                <a:gd name="connsiteX60" fmla="*/ 1162314 w 3247890"/>
                <a:gd name="connsiteY60" fmla="*/ 2696050 h 3247890"/>
                <a:gd name="connsiteX61" fmla="*/ 971905 w 3247890"/>
                <a:gd name="connsiteY61" fmla="*/ 2747070 h 3247890"/>
                <a:gd name="connsiteX62" fmla="*/ 920885 w 3247890"/>
                <a:gd name="connsiteY62" fmla="*/ 2556661 h 3247890"/>
                <a:gd name="connsiteX63" fmla="*/ 1058830 w 3247890"/>
                <a:gd name="connsiteY63" fmla="*/ 2487999 h 3247890"/>
                <a:gd name="connsiteX64" fmla="*/ 2176445 w 3247890"/>
                <a:gd name="connsiteY64" fmla="*/ 2487998 h 3247890"/>
                <a:gd name="connsiteX65" fmla="*/ 2314390 w 3247890"/>
                <a:gd name="connsiteY65" fmla="*/ 2556660 h 3247890"/>
                <a:gd name="connsiteX66" fmla="*/ 2263370 w 3247890"/>
                <a:gd name="connsiteY66" fmla="*/ 2747069 h 3247890"/>
                <a:gd name="connsiteX67" fmla="*/ 2072961 w 3247890"/>
                <a:gd name="connsiteY67" fmla="*/ 2696049 h 3247890"/>
                <a:gd name="connsiteX68" fmla="*/ 2123981 w 3247890"/>
                <a:gd name="connsiteY68" fmla="*/ 2505640 h 3247890"/>
                <a:gd name="connsiteX69" fmla="*/ 2176445 w 3247890"/>
                <a:gd name="connsiteY69" fmla="*/ 2487998 h 3247890"/>
                <a:gd name="connsiteX70" fmla="*/ 2433499 w 3247890"/>
                <a:gd name="connsiteY70" fmla="*/ 2303721 h 3247890"/>
                <a:gd name="connsiteX71" fmla="*/ 2532062 w 3247890"/>
                <a:gd name="connsiteY71" fmla="*/ 2344547 h 3247890"/>
                <a:gd name="connsiteX72" fmla="*/ 2532062 w 3247890"/>
                <a:gd name="connsiteY72" fmla="*/ 2541673 h 3247890"/>
                <a:gd name="connsiteX73" fmla="*/ 2334936 w 3247890"/>
                <a:gd name="connsiteY73" fmla="*/ 2541673 h 3247890"/>
                <a:gd name="connsiteX74" fmla="*/ 2334936 w 3247890"/>
                <a:gd name="connsiteY74" fmla="*/ 2344547 h 3247890"/>
                <a:gd name="connsiteX75" fmla="*/ 2433499 w 3247890"/>
                <a:gd name="connsiteY75" fmla="*/ 2303721 h 3247890"/>
                <a:gd name="connsiteX76" fmla="*/ 802789 w 3247890"/>
                <a:gd name="connsiteY76" fmla="*/ 2303721 h 3247890"/>
                <a:gd name="connsiteX77" fmla="*/ 901352 w 3247890"/>
                <a:gd name="connsiteY77" fmla="*/ 2344547 h 3247890"/>
                <a:gd name="connsiteX78" fmla="*/ 901352 w 3247890"/>
                <a:gd name="connsiteY78" fmla="*/ 2541673 h 3247890"/>
                <a:gd name="connsiteX79" fmla="*/ 704226 w 3247890"/>
                <a:gd name="connsiteY79" fmla="*/ 2541673 h 3247890"/>
                <a:gd name="connsiteX80" fmla="*/ 704226 w 3247890"/>
                <a:gd name="connsiteY80" fmla="*/ 2344547 h 3247890"/>
                <a:gd name="connsiteX81" fmla="*/ 802789 w 3247890"/>
                <a:gd name="connsiteY81" fmla="*/ 2303721 h 3247890"/>
                <a:gd name="connsiteX82" fmla="*/ 1618144 w 3247890"/>
                <a:gd name="connsiteY82" fmla="*/ 2290932 h 3247890"/>
                <a:gd name="connsiteX83" fmla="*/ 1757533 w 3247890"/>
                <a:gd name="connsiteY83" fmla="*/ 2430321 h 3247890"/>
                <a:gd name="connsiteX84" fmla="*/ 1618144 w 3247890"/>
                <a:gd name="connsiteY84" fmla="*/ 2569710 h 3247890"/>
                <a:gd name="connsiteX85" fmla="*/ 1478755 w 3247890"/>
                <a:gd name="connsiteY85" fmla="*/ 2430321 h 3247890"/>
                <a:gd name="connsiteX86" fmla="*/ 1618144 w 3247890"/>
                <a:gd name="connsiteY86" fmla="*/ 2290932 h 3247890"/>
                <a:gd name="connsiteX87" fmla="*/ 1922184 w 3247890"/>
                <a:gd name="connsiteY87" fmla="*/ 2232309 h 3247890"/>
                <a:gd name="connsiteX88" fmla="*/ 2049198 w 3247890"/>
                <a:gd name="connsiteY88" fmla="*/ 2319548 h 3247890"/>
                <a:gd name="connsiteX89" fmla="*/ 1972107 w 3247890"/>
                <a:gd name="connsiteY89" fmla="*/ 2500975 h 3247890"/>
                <a:gd name="connsiteX90" fmla="*/ 1790681 w 3247890"/>
                <a:gd name="connsiteY90" fmla="*/ 2423884 h 3247890"/>
                <a:gd name="connsiteX91" fmla="*/ 1867771 w 3247890"/>
                <a:gd name="connsiteY91" fmla="*/ 2242457 h 3247890"/>
                <a:gd name="connsiteX92" fmla="*/ 1922184 w 3247890"/>
                <a:gd name="connsiteY92" fmla="*/ 2232309 h 3247890"/>
                <a:gd name="connsiteX93" fmla="*/ 2923548 w 3247890"/>
                <a:gd name="connsiteY93" fmla="*/ 2229317 h 3247890"/>
                <a:gd name="connsiteX94" fmla="*/ 2976013 w 3247890"/>
                <a:gd name="connsiteY94" fmla="*/ 2246959 h 3247890"/>
                <a:gd name="connsiteX95" fmla="*/ 3027033 w 3247890"/>
                <a:gd name="connsiteY95" fmla="*/ 2437368 h 3247890"/>
                <a:gd name="connsiteX96" fmla="*/ 2836624 w 3247890"/>
                <a:gd name="connsiteY96" fmla="*/ 2488388 h 3247890"/>
                <a:gd name="connsiteX97" fmla="*/ 2785604 w 3247890"/>
                <a:gd name="connsiteY97" fmla="*/ 2297979 h 3247890"/>
                <a:gd name="connsiteX98" fmla="*/ 2923548 w 3247890"/>
                <a:gd name="connsiteY98" fmla="*/ 2229317 h 3247890"/>
                <a:gd name="connsiteX99" fmla="*/ 1307448 w 3247890"/>
                <a:gd name="connsiteY99" fmla="*/ 2228938 h 3247890"/>
                <a:gd name="connsiteX100" fmla="*/ 1361746 w 3247890"/>
                <a:gd name="connsiteY100" fmla="*/ 2239683 h 3247890"/>
                <a:gd name="connsiteX101" fmla="*/ 1436842 w 3247890"/>
                <a:gd name="connsiteY101" fmla="*/ 2421944 h 3247890"/>
                <a:gd name="connsiteX102" fmla="*/ 1254581 w 3247890"/>
                <a:gd name="connsiteY102" fmla="*/ 2497040 h 3247890"/>
                <a:gd name="connsiteX103" fmla="*/ 1179485 w 3247890"/>
                <a:gd name="connsiteY103" fmla="*/ 2314778 h 3247890"/>
                <a:gd name="connsiteX104" fmla="*/ 1307448 w 3247890"/>
                <a:gd name="connsiteY104" fmla="*/ 2228938 h 3247890"/>
                <a:gd name="connsiteX105" fmla="*/ 321151 w 3247890"/>
                <a:gd name="connsiteY105" fmla="*/ 2227116 h 3247890"/>
                <a:gd name="connsiteX106" fmla="*/ 459095 w 3247890"/>
                <a:gd name="connsiteY106" fmla="*/ 2295778 h 3247890"/>
                <a:gd name="connsiteX107" fmla="*/ 408075 w 3247890"/>
                <a:gd name="connsiteY107" fmla="*/ 2486187 h 3247890"/>
                <a:gd name="connsiteX108" fmla="*/ 217666 w 3247890"/>
                <a:gd name="connsiteY108" fmla="*/ 2435167 h 3247890"/>
                <a:gd name="connsiteX109" fmla="*/ 268686 w 3247890"/>
                <a:gd name="connsiteY109" fmla="*/ 2244758 h 3247890"/>
                <a:gd name="connsiteX110" fmla="*/ 321151 w 3247890"/>
                <a:gd name="connsiteY110" fmla="*/ 2227116 h 3247890"/>
                <a:gd name="connsiteX111" fmla="*/ 2633975 w 3247890"/>
                <a:gd name="connsiteY111" fmla="*/ 2065940 h 3247890"/>
                <a:gd name="connsiteX112" fmla="*/ 2686440 w 3247890"/>
                <a:gd name="connsiteY112" fmla="*/ 2083582 h 3247890"/>
                <a:gd name="connsiteX113" fmla="*/ 2737460 w 3247890"/>
                <a:gd name="connsiteY113" fmla="*/ 2273991 h 3247890"/>
                <a:gd name="connsiteX114" fmla="*/ 2547051 w 3247890"/>
                <a:gd name="connsiteY114" fmla="*/ 2325011 h 3247890"/>
                <a:gd name="connsiteX115" fmla="*/ 2496031 w 3247890"/>
                <a:gd name="connsiteY115" fmla="*/ 2134602 h 3247890"/>
                <a:gd name="connsiteX116" fmla="*/ 2633975 w 3247890"/>
                <a:gd name="connsiteY116" fmla="*/ 2065940 h 3247890"/>
                <a:gd name="connsiteX117" fmla="*/ 601300 w 3247890"/>
                <a:gd name="connsiteY117" fmla="*/ 2065939 h 3247890"/>
                <a:gd name="connsiteX118" fmla="*/ 739244 w 3247890"/>
                <a:gd name="connsiteY118" fmla="*/ 2134601 h 3247890"/>
                <a:gd name="connsiteX119" fmla="*/ 688224 w 3247890"/>
                <a:gd name="connsiteY119" fmla="*/ 2325010 h 3247890"/>
                <a:gd name="connsiteX120" fmla="*/ 497815 w 3247890"/>
                <a:gd name="connsiteY120" fmla="*/ 2273990 h 3247890"/>
                <a:gd name="connsiteX121" fmla="*/ 548835 w 3247890"/>
                <a:gd name="connsiteY121" fmla="*/ 2083581 h 3247890"/>
                <a:gd name="connsiteX122" fmla="*/ 601300 w 3247890"/>
                <a:gd name="connsiteY122" fmla="*/ 2065939 h 3247890"/>
                <a:gd name="connsiteX123" fmla="*/ 2188338 w 3247890"/>
                <a:gd name="connsiteY123" fmla="*/ 2054750 h 3247890"/>
                <a:gd name="connsiteX124" fmla="*/ 2286901 w 3247890"/>
                <a:gd name="connsiteY124" fmla="*/ 2095576 h 3247890"/>
                <a:gd name="connsiteX125" fmla="*/ 2286901 w 3247890"/>
                <a:gd name="connsiteY125" fmla="*/ 2292702 h 3247890"/>
                <a:gd name="connsiteX126" fmla="*/ 2089775 w 3247890"/>
                <a:gd name="connsiteY126" fmla="*/ 2292702 h 3247890"/>
                <a:gd name="connsiteX127" fmla="*/ 2089775 w 3247890"/>
                <a:gd name="connsiteY127" fmla="*/ 2095576 h 3247890"/>
                <a:gd name="connsiteX128" fmla="*/ 2188338 w 3247890"/>
                <a:gd name="connsiteY128" fmla="*/ 2054750 h 3247890"/>
                <a:gd name="connsiteX129" fmla="*/ 1047950 w 3247890"/>
                <a:gd name="connsiteY129" fmla="*/ 2054750 h 3247890"/>
                <a:gd name="connsiteX130" fmla="*/ 1146513 w 3247890"/>
                <a:gd name="connsiteY130" fmla="*/ 2095576 h 3247890"/>
                <a:gd name="connsiteX131" fmla="*/ 1146513 w 3247890"/>
                <a:gd name="connsiteY131" fmla="*/ 2292702 h 3247890"/>
                <a:gd name="connsiteX132" fmla="*/ 949387 w 3247890"/>
                <a:gd name="connsiteY132" fmla="*/ 2292702 h 3247890"/>
                <a:gd name="connsiteX133" fmla="*/ 949387 w 3247890"/>
                <a:gd name="connsiteY133" fmla="*/ 2095576 h 3247890"/>
                <a:gd name="connsiteX134" fmla="*/ 1047950 w 3247890"/>
                <a:gd name="connsiteY134" fmla="*/ 2054750 h 3247890"/>
                <a:gd name="connsiteX135" fmla="*/ 1618144 w 3247890"/>
                <a:gd name="connsiteY135" fmla="*/ 1932792 h 3247890"/>
                <a:gd name="connsiteX136" fmla="*/ 1757533 w 3247890"/>
                <a:gd name="connsiteY136" fmla="*/ 2072181 h 3247890"/>
                <a:gd name="connsiteX137" fmla="*/ 1618144 w 3247890"/>
                <a:gd name="connsiteY137" fmla="*/ 2211570 h 3247890"/>
                <a:gd name="connsiteX138" fmla="*/ 1478755 w 3247890"/>
                <a:gd name="connsiteY138" fmla="*/ 2072181 h 3247890"/>
                <a:gd name="connsiteX139" fmla="*/ 1618144 w 3247890"/>
                <a:gd name="connsiteY139" fmla="*/ 1932792 h 3247890"/>
                <a:gd name="connsiteX140" fmla="*/ 3044452 w 3247890"/>
                <a:gd name="connsiteY140" fmla="*/ 1870826 h 3247890"/>
                <a:gd name="connsiteX141" fmla="*/ 3099695 w 3247890"/>
                <a:gd name="connsiteY141" fmla="*/ 1874288 h 3247890"/>
                <a:gd name="connsiteX142" fmla="*/ 3198258 w 3247890"/>
                <a:gd name="connsiteY142" fmla="*/ 2045004 h 3247890"/>
                <a:gd name="connsiteX143" fmla="*/ 3027542 w 3247890"/>
                <a:gd name="connsiteY143" fmla="*/ 2143567 h 3247890"/>
                <a:gd name="connsiteX144" fmla="*/ 2928979 w 3247890"/>
                <a:gd name="connsiteY144" fmla="*/ 1972851 h 3247890"/>
                <a:gd name="connsiteX145" fmla="*/ 3044452 w 3247890"/>
                <a:gd name="connsiteY145" fmla="*/ 1870826 h 3247890"/>
                <a:gd name="connsiteX146" fmla="*/ 200827 w 3247890"/>
                <a:gd name="connsiteY146" fmla="*/ 1868625 h 3247890"/>
                <a:gd name="connsiteX147" fmla="*/ 316300 w 3247890"/>
                <a:gd name="connsiteY147" fmla="*/ 1970650 h 3247890"/>
                <a:gd name="connsiteX148" fmla="*/ 217737 w 3247890"/>
                <a:gd name="connsiteY148" fmla="*/ 2141366 h 3247890"/>
                <a:gd name="connsiteX149" fmla="*/ 47021 w 3247890"/>
                <a:gd name="connsiteY149" fmla="*/ 2042803 h 3247890"/>
                <a:gd name="connsiteX150" fmla="*/ 145584 w 3247890"/>
                <a:gd name="connsiteY150" fmla="*/ 1872087 h 3247890"/>
                <a:gd name="connsiteX151" fmla="*/ 200827 w 3247890"/>
                <a:gd name="connsiteY151" fmla="*/ 1868625 h 3247890"/>
                <a:gd name="connsiteX152" fmla="*/ 1935095 w 3247890"/>
                <a:gd name="connsiteY152" fmla="*/ 1801507 h 3247890"/>
                <a:gd name="connsiteX153" fmla="*/ 2033658 w 3247890"/>
                <a:gd name="connsiteY153" fmla="*/ 1842333 h 3247890"/>
                <a:gd name="connsiteX154" fmla="*/ 2033658 w 3247890"/>
                <a:gd name="connsiteY154" fmla="*/ 2039459 h 3247890"/>
                <a:gd name="connsiteX155" fmla="*/ 1836532 w 3247890"/>
                <a:gd name="connsiteY155" fmla="*/ 2039459 h 3247890"/>
                <a:gd name="connsiteX156" fmla="*/ 1836532 w 3247890"/>
                <a:gd name="connsiteY156" fmla="*/ 1842333 h 3247890"/>
                <a:gd name="connsiteX157" fmla="*/ 1935095 w 3247890"/>
                <a:gd name="connsiteY157" fmla="*/ 1801507 h 3247890"/>
                <a:gd name="connsiteX158" fmla="*/ 1301193 w 3247890"/>
                <a:gd name="connsiteY158" fmla="*/ 1801507 h 3247890"/>
                <a:gd name="connsiteX159" fmla="*/ 1399756 w 3247890"/>
                <a:gd name="connsiteY159" fmla="*/ 1842333 h 3247890"/>
                <a:gd name="connsiteX160" fmla="*/ 1399756 w 3247890"/>
                <a:gd name="connsiteY160" fmla="*/ 2039459 h 3247890"/>
                <a:gd name="connsiteX161" fmla="*/ 1202630 w 3247890"/>
                <a:gd name="connsiteY161" fmla="*/ 2039459 h 3247890"/>
                <a:gd name="connsiteX162" fmla="*/ 1202630 w 3247890"/>
                <a:gd name="connsiteY162" fmla="*/ 1842333 h 3247890"/>
                <a:gd name="connsiteX163" fmla="*/ 1301193 w 3247890"/>
                <a:gd name="connsiteY163" fmla="*/ 1801507 h 3247890"/>
                <a:gd name="connsiteX164" fmla="*/ 2361845 w 3247890"/>
                <a:gd name="connsiteY164" fmla="*/ 1794502 h 3247890"/>
                <a:gd name="connsiteX165" fmla="*/ 2416143 w 3247890"/>
                <a:gd name="connsiteY165" fmla="*/ 1805247 h 3247890"/>
                <a:gd name="connsiteX166" fmla="*/ 2491239 w 3247890"/>
                <a:gd name="connsiteY166" fmla="*/ 1987508 h 3247890"/>
                <a:gd name="connsiteX167" fmla="*/ 2308978 w 3247890"/>
                <a:gd name="connsiteY167" fmla="*/ 2062604 h 3247890"/>
                <a:gd name="connsiteX168" fmla="*/ 2233882 w 3247890"/>
                <a:gd name="connsiteY168" fmla="*/ 1880342 h 3247890"/>
                <a:gd name="connsiteX169" fmla="*/ 2361845 w 3247890"/>
                <a:gd name="connsiteY169" fmla="*/ 1794502 h 3247890"/>
                <a:gd name="connsiteX170" fmla="*/ 2712774 w 3247890"/>
                <a:gd name="connsiteY170" fmla="*/ 1788093 h 3247890"/>
                <a:gd name="connsiteX171" fmla="*/ 2768017 w 3247890"/>
                <a:gd name="connsiteY171" fmla="*/ 1791555 h 3247890"/>
                <a:gd name="connsiteX172" fmla="*/ 2866580 w 3247890"/>
                <a:gd name="connsiteY172" fmla="*/ 1962271 h 3247890"/>
                <a:gd name="connsiteX173" fmla="*/ 2695864 w 3247890"/>
                <a:gd name="connsiteY173" fmla="*/ 2060834 h 3247890"/>
                <a:gd name="connsiteX174" fmla="*/ 2597301 w 3247890"/>
                <a:gd name="connsiteY174" fmla="*/ 1890118 h 3247890"/>
                <a:gd name="connsiteX175" fmla="*/ 2712774 w 3247890"/>
                <a:gd name="connsiteY175" fmla="*/ 1788093 h 3247890"/>
                <a:gd name="connsiteX176" fmla="*/ 523513 w 3247890"/>
                <a:gd name="connsiteY176" fmla="*/ 1788092 h 3247890"/>
                <a:gd name="connsiteX177" fmla="*/ 638986 w 3247890"/>
                <a:gd name="connsiteY177" fmla="*/ 1890117 h 3247890"/>
                <a:gd name="connsiteX178" fmla="*/ 540423 w 3247890"/>
                <a:gd name="connsiteY178" fmla="*/ 2060833 h 3247890"/>
                <a:gd name="connsiteX179" fmla="*/ 369707 w 3247890"/>
                <a:gd name="connsiteY179" fmla="*/ 1962270 h 3247890"/>
                <a:gd name="connsiteX180" fmla="*/ 468270 w 3247890"/>
                <a:gd name="connsiteY180" fmla="*/ 1791554 h 3247890"/>
                <a:gd name="connsiteX181" fmla="*/ 523513 w 3247890"/>
                <a:gd name="connsiteY181" fmla="*/ 1788092 h 3247890"/>
                <a:gd name="connsiteX182" fmla="*/ 872618 w 3247890"/>
                <a:gd name="connsiteY182" fmla="*/ 1786333 h 3247890"/>
                <a:gd name="connsiteX183" fmla="*/ 999631 w 3247890"/>
                <a:gd name="connsiteY183" fmla="*/ 1873572 h 3247890"/>
                <a:gd name="connsiteX184" fmla="*/ 922541 w 3247890"/>
                <a:gd name="connsiteY184" fmla="*/ 2054999 h 3247890"/>
                <a:gd name="connsiteX185" fmla="*/ 741114 w 3247890"/>
                <a:gd name="connsiteY185" fmla="*/ 1977908 h 3247890"/>
                <a:gd name="connsiteX186" fmla="*/ 818205 w 3247890"/>
                <a:gd name="connsiteY186" fmla="*/ 1796481 h 3247890"/>
                <a:gd name="connsiteX187" fmla="*/ 872618 w 3247890"/>
                <a:gd name="connsiteY187" fmla="*/ 1786333 h 3247890"/>
                <a:gd name="connsiteX188" fmla="*/ 2771230 w 3247890"/>
                <a:gd name="connsiteY188" fmla="*/ 1488366 h 3247890"/>
                <a:gd name="connsiteX189" fmla="*/ 2910619 w 3247890"/>
                <a:gd name="connsiteY189" fmla="*/ 1627755 h 3247890"/>
                <a:gd name="connsiteX190" fmla="*/ 2771230 w 3247890"/>
                <a:gd name="connsiteY190" fmla="*/ 1767144 h 3247890"/>
                <a:gd name="connsiteX191" fmla="*/ 2631841 w 3247890"/>
                <a:gd name="connsiteY191" fmla="*/ 1627755 h 3247890"/>
                <a:gd name="connsiteX192" fmla="*/ 2771230 w 3247890"/>
                <a:gd name="connsiteY192" fmla="*/ 1488366 h 3247890"/>
                <a:gd name="connsiteX193" fmla="*/ 465058 w 3247890"/>
                <a:gd name="connsiteY193" fmla="*/ 1488366 h 3247890"/>
                <a:gd name="connsiteX194" fmla="*/ 604447 w 3247890"/>
                <a:gd name="connsiteY194" fmla="*/ 1627755 h 3247890"/>
                <a:gd name="connsiteX195" fmla="*/ 465058 w 3247890"/>
                <a:gd name="connsiteY195" fmla="*/ 1767144 h 3247890"/>
                <a:gd name="connsiteX196" fmla="*/ 325669 w 3247890"/>
                <a:gd name="connsiteY196" fmla="*/ 1627755 h 3247890"/>
                <a:gd name="connsiteX197" fmla="*/ 465058 w 3247890"/>
                <a:gd name="connsiteY197" fmla="*/ 1488366 h 3247890"/>
                <a:gd name="connsiteX198" fmla="*/ 3108501 w 3247890"/>
                <a:gd name="connsiteY198" fmla="*/ 1484556 h 3247890"/>
                <a:gd name="connsiteX199" fmla="*/ 3247890 w 3247890"/>
                <a:gd name="connsiteY199" fmla="*/ 1623945 h 3247890"/>
                <a:gd name="connsiteX200" fmla="*/ 3108501 w 3247890"/>
                <a:gd name="connsiteY200" fmla="*/ 1763334 h 3247890"/>
                <a:gd name="connsiteX201" fmla="*/ 2969112 w 3247890"/>
                <a:gd name="connsiteY201" fmla="*/ 1623945 h 3247890"/>
                <a:gd name="connsiteX202" fmla="*/ 3108501 w 3247890"/>
                <a:gd name="connsiteY202" fmla="*/ 1484556 h 3247890"/>
                <a:gd name="connsiteX203" fmla="*/ 2424520 w 3247890"/>
                <a:gd name="connsiteY203" fmla="*/ 1484556 h 3247890"/>
                <a:gd name="connsiteX204" fmla="*/ 2563909 w 3247890"/>
                <a:gd name="connsiteY204" fmla="*/ 1623945 h 3247890"/>
                <a:gd name="connsiteX205" fmla="*/ 2424520 w 3247890"/>
                <a:gd name="connsiteY205" fmla="*/ 1763334 h 3247890"/>
                <a:gd name="connsiteX206" fmla="*/ 2285131 w 3247890"/>
                <a:gd name="connsiteY206" fmla="*/ 1623945 h 3247890"/>
                <a:gd name="connsiteX207" fmla="*/ 2424520 w 3247890"/>
                <a:gd name="connsiteY207" fmla="*/ 1484556 h 3247890"/>
                <a:gd name="connsiteX208" fmla="*/ 2066380 w 3247890"/>
                <a:gd name="connsiteY208" fmla="*/ 1484556 h 3247890"/>
                <a:gd name="connsiteX209" fmla="*/ 2205769 w 3247890"/>
                <a:gd name="connsiteY209" fmla="*/ 1623945 h 3247890"/>
                <a:gd name="connsiteX210" fmla="*/ 2066380 w 3247890"/>
                <a:gd name="connsiteY210" fmla="*/ 1763334 h 3247890"/>
                <a:gd name="connsiteX211" fmla="*/ 1926991 w 3247890"/>
                <a:gd name="connsiteY211" fmla="*/ 1623945 h 3247890"/>
                <a:gd name="connsiteX212" fmla="*/ 2066380 w 3247890"/>
                <a:gd name="connsiteY212" fmla="*/ 1484556 h 3247890"/>
                <a:gd name="connsiteX213" fmla="*/ 1618144 w 3247890"/>
                <a:gd name="connsiteY213" fmla="*/ 1484556 h 3247890"/>
                <a:gd name="connsiteX214" fmla="*/ 1757533 w 3247890"/>
                <a:gd name="connsiteY214" fmla="*/ 1623945 h 3247890"/>
                <a:gd name="connsiteX215" fmla="*/ 1618144 w 3247890"/>
                <a:gd name="connsiteY215" fmla="*/ 1763334 h 3247890"/>
                <a:gd name="connsiteX216" fmla="*/ 1478755 w 3247890"/>
                <a:gd name="connsiteY216" fmla="*/ 1623945 h 3247890"/>
                <a:gd name="connsiteX217" fmla="*/ 1618144 w 3247890"/>
                <a:gd name="connsiteY217" fmla="*/ 1484556 h 3247890"/>
                <a:gd name="connsiteX218" fmla="*/ 1169908 w 3247890"/>
                <a:gd name="connsiteY218" fmla="*/ 1484556 h 3247890"/>
                <a:gd name="connsiteX219" fmla="*/ 1309297 w 3247890"/>
                <a:gd name="connsiteY219" fmla="*/ 1623945 h 3247890"/>
                <a:gd name="connsiteX220" fmla="*/ 1169908 w 3247890"/>
                <a:gd name="connsiteY220" fmla="*/ 1763334 h 3247890"/>
                <a:gd name="connsiteX221" fmla="*/ 1030519 w 3247890"/>
                <a:gd name="connsiteY221" fmla="*/ 1623945 h 3247890"/>
                <a:gd name="connsiteX222" fmla="*/ 1169908 w 3247890"/>
                <a:gd name="connsiteY222" fmla="*/ 1484556 h 3247890"/>
                <a:gd name="connsiteX223" fmla="*/ 811768 w 3247890"/>
                <a:gd name="connsiteY223" fmla="*/ 1484556 h 3247890"/>
                <a:gd name="connsiteX224" fmla="*/ 951157 w 3247890"/>
                <a:gd name="connsiteY224" fmla="*/ 1623945 h 3247890"/>
                <a:gd name="connsiteX225" fmla="*/ 811768 w 3247890"/>
                <a:gd name="connsiteY225" fmla="*/ 1763334 h 3247890"/>
                <a:gd name="connsiteX226" fmla="*/ 672379 w 3247890"/>
                <a:gd name="connsiteY226" fmla="*/ 1623945 h 3247890"/>
                <a:gd name="connsiteX227" fmla="*/ 811768 w 3247890"/>
                <a:gd name="connsiteY227" fmla="*/ 1484556 h 3247890"/>
                <a:gd name="connsiteX228" fmla="*/ 139389 w 3247890"/>
                <a:gd name="connsiteY228" fmla="*/ 1484556 h 3247890"/>
                <a:gd name="connsiteX229" fmla="*/ 278778 w 3247890"/>
                <a:gd name="connsiteY229" fmla="*/ 1623945 h 3247890"/>
                <a:gd name="connsiteX230" fmla="*/ 139389 w 3247890"/>
                <a:gd name="connsiteY230" fmla="*/ 1763334 h 3247890"/>
                <a:gd name="connsiteX231" fmla="*/ 0 w 3247890"/>
                <a:gd name="connsiteY231" fmla="*/ 1623945 h 3247890"/>
                <a:gd name="connsiteX232" fmla="*/ 139389 w 3247890"/>
                <a:gd name="connsiteY232" fmla="*/ 1484556 h 3247890"/>
                <a:gd name="connsiteX233" fmla="*/ 485182 w 3247890"/>
                <a:gd name="connsiteY233" fmla="*/ 1191211 h 3247890"/>
                <a:gd name="connsiteX234" fmla="*/ 540424 w 3247890"/>
                <a:gd name="connsiteY234" fmla="*/ 1194673 h 3247890"/>
                <a:gd name="connsiteX235" fmla="*/ 638987 w 3247890"/>
                <a:gd name="connsiteY235" fmla="*/ 1365389 h 3247890"/>
                <a:gd name="connsiteX236" fmla="*/ 468271 w 3247890"/>
                <a:gd name="connsiteY236" fmla="*/ 1463952 h 3247890"/>
                <a:gd name="connsiteX237" fmla="*/ 369708 w 3247890"/>
                <a:gd name="connsiteY237" fmla="*/ 1293236 h 3247890"/>
                <a:gd name="connsiteX238" fmla="*/ 485182 w 3247890"/>
                <a:gd name="connsiteY238" fmla="*/ 1191211 h 3247890"/>
                <a:gd name="connsiteX239" fmla="*/ 2751105 w 3247890"/>
                <a:gd name="connsiteY239" fmla="*/ 1191210 h 3247890"/>
                <a:gd name="connsiteX240" fmla="*/ 2866579 w 3247890"/>
                <a:gd name="connsiteY240" fmla="*/ 1293235 h 3247890"/>
                <a:gd name="connsiteX241" fmla="*/ 2768016 w 3247890"/>
                <a:gd name="connsiteY241" fmla="*/ 1463951 h 3247890"/>
                <a:gd name="connsiteX242" fmla="*/ 2597300 w 3247890"/>
                <a:gd name="connsiteY242" fmla="*/ 1365388 h 3247890"/>
                <a:gd name="connsiteX243" fmla="*/ 2695863 w 3247890"/>
                <a:gd name="connsiteY243" fmla="*/ 1194672 h 3247890"/>
                <a:gd name="connsiteX244" fmla="*/ 2751105 w 3247890"/>
                <a:gd name="connsiteY244" fmla="*/ 1191210 h 3247890"/>
                <a:gd name="connsiteX245" fmla="*/ 2368160 w 3247890"/>
                <a:gd name="connsiteY245" fmla="*/ 1182743 h 3247890"/>
                <a:gd name="connsiteX246" fmla="*/ 2495174 w 3247890"/>
                <a:gd name="connsiteY246" fmla="*/ 1269982 h 3247890"/>
                <a:gd name="connsiteX247" fmla="*/ 2418083 w 3247890"/>
                <a:gd name="connsiteY247" fmla="*/ 1451409 h 3247890"/>
                <a:gd name="connsiteX248" fmla="*/ 2236657 w 3247890"/>
                <a:gd name="connsiteY248" fmla="*/ 1374318 h 3247890"/>
                <a:gd name="connsiteX249" fmla="*/ 2313747 w 3247890"/>
                <a:gd name="connsiteY249" fmla="*/ 1192891 h 3247890"/>
                <a:gd name="connsiteX250" fmla="*/ 2368160 w 3247890"/>
                <a:gd name="connsiteY250" fmla="*/ 1182743 h 3247890"/>
                <a:gd name="connsiteX251" fmla="*/ 873012 w 3247890"/>
                <a:gd name="connsiteY251" fmla="*/ 1174542 h 3247890"/>
                <a:gd name="connsiteX252" fmla="*/ 927310 w 3247890"/>
                <a:gd name="connsiteY252" fmla="*/ 1185287 h 3247890"/>
                <a:gd name="connsiteX253" fmla="*/ 1002406 w 3247890"/>
                <a:gd name="connsiteY253" fmla="*/ 1367548 h 3247890"/>
                <a:gd name="connsiteX254" fmla="*/ 820145 w 3247890"/>
                <a:gd name="connsiteY254" fmla="*/ 1442644 h 3247890"/>
                <a:gd name="connsiteX255" fmla="*/ 745049 w 3247890"/>
                <a:gd name="connsiteY255" fmla="*/ 1260382 h 3247890"/>
                <a:gd name="connsiteX256" fmla="*/ 873012 w 3247890"/>
                <a:gd name="connsiteY256" fmla="*/ 1174542 h 3247890"/>
                <a:gd name="connsiteX257" fmla="*/ 1935095 w 3247890"/>
                <a:gd name="connsiteY257" fmla="*/ 1167605 h 3247890"/>
                <a:gd name="connsiteX258" fmla="*/ 2033658 w 3247890"/>
                <a:gd name="connsiteY258" fmla="*/ 1208431 h 3247890"/>
                <a:gd name="connsiteX259" fmla="*/ 2033658 w 3247890"/>
                <a:gd name="connsiteY259" fmla="*/ 1405557 h 3247890"/>
                <a:gd name="connsiteX260" fmla="*/ 1836532 w 3247890"/>
                <a:gd name="connsiteY260" fmla="*/ 1405557 h 3247890"/>
                <a:gd name="connsiteX261" fmla="*/ 1836532 w 3247890"/>
                <a:gd name="connsiteY261" fmla="*/ 1208431 h 3247890"/>
                <a:gd name="connsiteX262" fmla="*/ 1935095 w 3247890"/>
                <a:gd name="connsiteY262" fmla="*/ 1167605 h 3247890"/>
                <a:gd name="connsiteX263" fmla="*/ 1301193 w 3247890"/>
                <a:gd name="connsiteY263" fmla="*/ 1167605 h 3247890"/>
                <a:gd name="connsiteX264" fmla="*/ 1399756 w 3247890"/>
                <a:gd name="connsiteY264" fmla="*/ 1208431 h 3247890"/>
                <a:gd name="connsiteX265" fmla="*/ 1399756 w 3247890"/>
                <a:gd name="connsiteY265" fmla="*/ 1405557 h 3247890"/>
                <a:gd name="connsiteX266" fmla="*/ 1202630 w 3247890"/>
                <a:gd name="connsiteY266" fmla="*/ 1405557 h 3247890"/>
                <a:gd name="connsiteX267" fmla="*/ 1202630 w 3247890"/>
                <a:gd name="connsiteY267" fmla="*/ 1208431 h 3247890"/>
                <a:gd name="connsiteX268" fmla="*/ 1301193 w 3247890"/>
                <a:gd name="connsiteY268" fmla="*/ 1167605 h 3247890"/>
                <a:gd name="connsiteX269" fmla="*/ 176510 w 3247890"/>
                <a:gd name="connsiteY269" fmla="*/ 1102364 h 3247890"/>
                <a:gd name="connsiteX270" fmla="*/ 231752 w 3247890"/>
                <a:gd name="connsiteY270" fmla="*/ 1105826 h 3247890"/>
                <a:gd name="connsiteX271" fmla="*/ 330315 w 3247890"/>
                <a:gd name="connsiteY271" fmla="*/ 1276542 h 3247890"/>
                <a:gd name="connsiteX272" fmla="*/ 159599 w 3247890"/>
                <a:gd name="connsiteY272" fmla="*/ 1375105 h 3247890"/>
                <a:gd name="connsiteX273" fmla="*/ 61036 w 3247890"/>
                <a:gd name="connsiteY273" fmla="*/ 1204389 h 3247890"/>
                <a:gd name="connsiteX274" fmla="*/ 176510 w 3247890"/>
                <a:gd name="connsiteY274" fmla="*/ 1102364 h 3247890"/>
                <a:gd name="connsiteX275" fmla="*/ 3068769 w 3247890"/>
                <a:gd name="connsiteY275" fmla="*/ 1100163 h 3247890"/>
                <a:gd name="connsiteX276" fmla="*/ 3184243 w 3247890"/>
                <a:gd name="connsiteY276" fmla="*/ 1202188 h 3247890"/>
                <a:gd name="connsiteX277" fmla="*/ 3085680 w 3247890"/>
                <a:gd name="connsiteY277" fmla="*/ 1372904 h 3247890"/>
                <a:gd name="connsiteX278" fmla="*/ 2914964 w 3247890"/>
                <a:gd name="connsiteY278" fmla="*/ 1274341 h 3247890"/>
                <a:gd name="connsiteX279" fmla="*/ 3013527 w 3247890"/>
                <a:gd name="connsiteY279" fmla="*/ 1103625 h 3247890"/>
                <a:gd name="connsiteX280" fmla="*/ 3068769 w 3247890"/>
                <a:gd name="connsiteY280" fmla="*/ 1100163 h 3247890"/>
                <a:gd name="connsiteX281" fmla="*/ 1618144 w 3247890"/>
                <a:gd name="connsiteY281" fmla="*/ 1036320 h 3247890"/>
                <a:gd name="connsiteX282" fmla="*/ 1757533 w 3247890"/>
                <a:gd name="connsiteY282" fmla="*/ 1175709 h 3247890"/>
                <a:gd name="connsiteX283" fmla="*/ 1618144 w 3247890"/>
                <a:gd name="connsiteY283" fmla="*/ 1315098 h 3247890"/>
                <a:gd name="connsiteX284" fmla="*/ 1478755 w 3247890"/>
                <a:gd name="connsiteY284" fmla="*/ 1175709 h 3247890"/>
                <a:gd name="connsiteX285" fmla="*/ 1618144 w 3247890"/>
                <a:gd name="connsiteY285" fmla="*/ 1036320 h 3247890"/>
                <a:gd name="connsiteX286" fmla="*/ 2188338 w 3247890"/>
                <a:gd name="connsiteY286" fmla="*/ 914362 h 3247890"/>
                <a:gd name="connsiteX287" fmla="*/ 2286901 w 3247890"/>
                <a:gd name="connsiteY287" fmla="*/ 955188 h 3247890"/>
                <a:gd name="connsiteX288" fmla="*/ 2286901 w 3247890"/>
                <a:gd name="connsiteY288" fmla="*/ 1152314 h 3247890"/>
                <a:gd name="connsiteX289" fmla="*/ 2089775 w 3247890"/>
                <a:gd name="connsiteY289" fmla="*/ 1152314 h 3247890"/>
                <a:gd name="connsiteX290" fmla="*/ 2089775 w 3247890"/>
                <a:gd name="connsiteY290" fmla="*/ 955188 h 3247890"/>
                <a:gd name="connsiteX291" fmla="*/ 2188338 w 3247890"/>
                <a:gd name="connsiteY291" fmla="*/ 914362 h 3247890"/>
                <a:gd name="connsiteX292" fmla="*/ 1047950 w 3247890"/>
                <a:gd name="connsiteY292" fmla="*/ 914362 h 3247890"/>
                <a:gd name="connsiteX293" fmla="*/ 1146513 w 3247890"/>
                <a:gd name="connsiteY293" fmla="*/ 955188 h 3247890"/>
                <a:gd name="connsiteX294" fmla="*/ 1146513 w 3247890"/>
                <a:gd name="connsiteY294" fmla="*/ 1152314 h 3247890"/>
                <a:gd name="connsiteX295" fmla="*/ 949387 w 3247890"/>
                <a:gd name="connsiteY295" fmla="*/ 1152314 h 3247890"/>
                <a:gd name="connsiteX296" fmla="*/ 949387 w 3247890"/>
                <a:gd name="connsiteY296" fmla="*/ 955188 h 3247890"/>
                <a:gd name="connsiteX297" fmla="*/ 1047950 w 3247890"/>
                <a:gd name="connsiteY297" fmla="*/ 914362 h 3247890"/>
                <a:gd name="connsiteX298" fmla="*/ 636771 w 3247890"/>
                <a:gd name="connsiteY298" fmla="*/ 912854 h 3247890"/>
                <a:gd name="connsiteX299" fmla="*/ 689235 w 3247890"/>
                <a:gd name="connsiteY299" fmla="*/ 930496 h 3247890"/>
                <a:gd name="connsiteX300" fmla="*/ 740255 w 3247890"/>
                <a:gd name="connsiteY300" fmla="*/ 1120905 h 3247890"/>
                <a:gd name="connsiteX301" fmla="*/ 549846 w 3247890"/>
                <a:gd name="connsiteY301" fmla="*/ 1171925 h 3247890"/>
                <a:gd name="connsiteX302" fmla="*/ 498826 w 3247890"/>
                <a:gd name="connsiteY302" fmla="*/ 981516 h 3247890"/>
                <a:gd name="connsiteX303" fmla="*/ 636771 w 3247890"/>
                <a:gd name="connsiteY303" fmla="*/ 912854 h 3247890"/>
                <a:gd name="connsiteX304" fmla="*/ 2598504 w 3247890"/>
                <a:gd name="connsiteY304" fmla="*/ 912853 h 3247890"/>
                <a:gd name="connsiteX305" fmla="*/ 2736449 w 3247890"/>
                <a:gd name="connsiteY305" fmla="*/ 981515 h 3247890"/>
                <a:gd name="connsiteX306" fmla="*/ 2685429 w 3247890"/>
                <a:gd name="connsiteY306" fmla="*/ 1171924 h 3247890"/>
                <a:gd name="connsiteX307" fmla="*/ 2495020 w 3247890"/>
                <a:gd name="connsiteY307" fmla="*/ 1120904 h 3247890"/>
                <a:gd name="connsiteX308" fmla="*/ 2546040 w 3247890"/>
                <a:gd name="connsiteY308" fmla="*/ 930495 h 3247890"/>
                <a:gd name="connsiteX309" fmla="*/ 2598504 w 3247890"/>
                <a:gd name="connsiteY309" fmla="*/ 912853 h 3247890"/>
                <a:gd name="connsiteX310" fmla="*/ 352222 w 3247890"/>
                <a:gd name="connsiteY310" fmla="*/ 744761 h 3247890"/>
                <a:gd name="connsiteX311" fmla="*/ 404686 w 3247890"/>
                <a:gd name="connsiteY311" fmla="*/ 762403 h 3247890"/>
                <a:gd name="connsiteX312" fmla="*/ 455706 w 3247890"/>
                <a:gd name="connsiteY312" fmla="*/ 952812 h 3247890"/>
                <a:gd name="connsiteX313" fmla="*/ 265297 w 3247890"/>
                <a:gd name="connsiteY313" fmla="*/ 1003832 h 3247890"/>
                <a:gd name="connsiteX314" fmla="*/ 214277 w 3247890"/>
                <a:gd name="connsiteY314" fmla="*/ 813423 h 3247890"/>
                <a:gd name="connsiteX315" fmla="*/ 352222 w 3247890"/>
                <a:gd name="connsiteY315" fmla="*/ 744761 h 3247890"/>
                <a:gd name="connsiteX316" fmla="*/ 2892477 w 3247890"/>
                <a:gd name="connsiteY316" fmla="*/ 742560 h 3247890"/>
                <a:gd name="connsiteX317" fmla="*/ 3030422 w 3247890"/>
                <a:gd name="connsiteY317" fmla="*/ 811222 h 3247890"/>
                <a:gd name="connsiteX318" fmla="*/ 2979402 w 3247890"/>
                <a:gd name="connsiteY318" fmla="*/ 1001631 h 3247890"/>
                <a:gd name="connsiteX319" fmla="*/ 2788993 w 3247890"/>
                <a:gd name="connsiteY319" fmla="*/ 950611 h 3247890"/>
                <a:gd name="connsiteX320" fmla="*/ 2840013 w 3247890"/>
                <a:gd name="connsiteY320" fmla="*/ 760202 h 3247890"/>
                <a:gd name="connsiteX321" fmla="*/ 2892477 w 3247890"/>
                <a:gd name="connsiteY321" fmla="*/ 742560 h 3247890"/>
                <a:gd name="connsiteX322" fmla="*/ 1927409 w 3247890"/>
                <a:gd name="connsiteY322" fmla="*/ 740106 h 3247890"/>
                <a:gd name="connsiteX323" fmla="*/ 1981707 w 3247890"/>
                <a:gd name="connsiteY323" fmla="*/ 750851 h 3247890"/>
                <a:gd name="connsiteX324" fmla="*/ 2056803 w 3247890"/>
                <a:gd name="connsiteY324" fmla="*/ 933112 h 3247890"/>
                <a:gd name="connsiteX325" fmla="*/ 1874542 w 3247890"/>
                <a:gd name="connsiteY325" fmla="*/ 1008208 h 3247890"/>
                <a:gd name="connsiteX326" fmla="*/ 1799446 w 3247890"/>
                <a:gd name="connsiteY326" fmla="*/ 825946 h 3247890"/>
                <a:gd name="connsiteX327" fmla="*/ 1927409 w 3247890"/>
                <a:gd name="connsiteY327" fmla="*/ 740106 h 3247890"/>
                <a:gd name="connsiteX328" fmla="*/ 1318594 w 3247890"/>
                <a:gd name="connsiteY328" fmla="*/ 736767 h 3247890"/>
                <a:gd name="connsiteX329" fmla="*/ 1445607 w 3247890"/>
                <a:gd name="connsiteY329" fmla="*/ 824006 h 3247890"/>
                <a:gd name="connsiteX330" fmla="*/ 1368517 w 3247890"/>
                <a:gd name="connsiteY330" fmla="*/ 1005433 h 3247890"/>
                <a:gd name="connsiteX331" fmla="*/ 1187090 w 3247890"/>
                <a:gd name="connsiteY331" fmla="*/ 928342 h 3247890"/>
                <a:gd name="connsiteX332" fmla="*/ 1264181 w 3247890"/>
                <a:gd name="connsiteY332" fmla="*/ 746915 h 3247890"/>
                <a:gd name="connsiteX333" fmla="*/ 1318594 w 3247890"/>
                <a:gd name="connsiteY333" fmla="*/ 736767 h 3247890"/>
                <a:gd name="connsiteX334" fmla="*/ 1618144 w 3247890"/>
                <a:gd name="connsiteY334" fmla="*/ 678180 h 3247890"/>
                <a:gd name="connsiteX335" fmla="*/ 1757533 w 3247890"/>
                <a:gd name="connsiteY335" fmla="*/ 817569 h 3247890"/>
                <a:gd name="connsiteX336" fmla="*/ 1618144 w 3247890"/>
                <a:gd name="connsiteY336" fmla="*/ 956958 h 3247890"/>
                <a:gd name="connsiteX337" fmla="*/ 1478755 w 3247890"/>
                <a:gd name="connsiteY337" fmla="*/ 817569 h 3247890"/>
                <a:gd name="connsiteX338" fmla="*/ 1618144 w 3247890"/>
                <a:gd name="connsiteY338" fmla="*/ 678180 h 3247890"/>
                <a:gd name="connsiteX339" fmla="*/ 2433499 w 3247890"/>
                <a:gd name="connsiteY339" fmla="*/ 673011 h 3247890"/>
                <a:gd name="connsiteX340" fmla="*/ 2532062 w 3247890"/>
                <a:gd name="connsiteY340" fmla="*/ 713837 h 3247890"/>
                <a:gd name="connsiteX341" fmla="*/ 2532062 w 3247890"/>
                <a:gd name="connsiteY341" fmla="*/ 910963 h 3247890"/>
                <a:gd name="connsiteX342" fmla="*/ 2334936 w 3247890"/>
                <a:gd name="connsiteY342" fmla="*/ 910963 h 3247890"/>
                <a:gd name="connsiteX343" fmla="*/ 2334936 w 3247890"/>
                <a:gd name="connsiteY343" fmla="*/ 713837 h 3247890"/>
                <a:gd name="connsiteX344" fmla="*/ 2433499 w 3247890"/>
                <a:gd name="connsiteY344" fmla="*/ 673011 h 3247890"/>
                <a:gd name="connsiteX345" fmla="*/ 802789 w 3247890"/>
                <a:gd name="connsiteY345" fmla="*/ 673011 h 3247890"/>
                <a:gd name="connsiteX346" fmla="*/ 901352 w 3247890"/>
                <a:gd name="connsiteY346" fmla="*/ 713837 h 3247890"/>
                <a:gd name="connsiteX347" fmla="*/ 901352 w 3247890"/>
                <a:gd name="connsiteY347" fmla="*/ 910963 h 3247890"/>
                <a:gd name="connsiteX348" fmla="*/ 704226 w 3247890"/>
                <a:gd name="connsiteY348" fmla="*/ 910963 h 3247890"/>
                <a:gd name="connsiteX349" fmla="*/ 704226 w 3247890"/>
                <a:gd name="connsiteY349" fmla="*/ 713837 h 3247890"/>
                <a:gd name="connsiteX350" fmla="*/ 802789 w 3247890"/>
                <a:gd name="connsiteY350" fmla="*/ 673011 h 3247890"/>
                <a:gd name="connsiteX351" fmla="*/ 2211916 w 3247890"/>
                <a:gd name="connsiteY351" fmla="*/ 490795 h 3247890"/>
                <a:gd name="connsiteX352" fmla="*/ 2264381 w 3247890"/>
                <a:gd name="connsiteY352" fmla="*/ 508437 h 3247890"/>
                <a:gd name="connsiteX353" fmla="*/ 2315401 w 3247890"/>
                <a:gd name="connsiteY353" fmla="*/ 698846 h 3247890"/>
                <a:gd name="connsiteX354" fmla="*/ 2124992 w 3247890"/>
                <a:gd name="connsiteY354" fmla="*/ 749866 h 3247890"/>
                <a:gd name="connsiteX355" fmla="*/ 2073972 w 3247890"/>
                <a:gd name="connsiteY355" fmla="*/ 559457 h 3247890"/>
                <a:gd name="connsiteX356" fmla="*/ 2211916 w 3247890"/>
                <a:gd name="connsiteY356" fmla="*/ 490795 h 3247890"/>
                <a:gd name="connsiteX357" fmla="*/ 1023359 w 3247890"/>
                <a:gd name="connsiteY357" fmla="*/ 490794 h 3247890"/>
                <a:gd name="connsiteX358" fmla="*/ 1161303 w 3247890"/>
                <a:gd name="connsiteY358" fmla="*/ 559456 h 3247890"/>
                <a:gd name="connsiteX359" fmla="*/ 1110283 w 3247890"/>
                <a:gd name="connsiteY359" fmla="*/ 749865 h 3247890"/>
                <a:gd name="connsiteX360" fmla="*/ 919874 w 3247890"/>
                <a:gd name="connsiteY360" fmla="*/ 698845 h 3247890"/>
                <a:gd name="connsiteX361" fmla="*/ 970894 w 3247890"/>
                <a:gd name="connsiteY361" fmla="*/ 508436 h 3247890"/>
                <a:gd name="connsiteX362" fmla="*/ 1023359 w 3247890"/>
                <a:gd name="connsiteY362" fmla="*/ 490794 h 3247890"/>
                <a:gd name="connsiteX363" fmla="*/ 2667884 w 3247890"/>
                <a:gd name="connsiteY363" fmla="*/ 434816 h 3247890"/>
                <a:gd name="connsiteX364" fmla="*/ 2766447 w 3247890"/>
                <a:gd name="connsiteY364" fmla="*/ 475642 h 3247890"/>
                <a:gd name="connsiteX365" fmla="*/ 2766447 w 3247890"/>
                <a:gd name="connsiteY365" fmla="*/ 672768 h 3247890"/>
                <a:gd name="connsiteX366" fmla="*/ 2569321 w 3247890"/>
                <a:gd name="connsiteY366" fmla="*/ 672768 h 3247890"/>
                <a:gd name="connsiteX367" fmla="*/ 2569321 w 3247890"/>
                <a:gd name="connsiteY367" fmla="*/ 475642 h 3247890"/>
                <a:gd name="connsiteX368" fmla="*/ 2667884 w 3247890"/>
                <a:gd name="connsiteY368" fmla="*/ 434816 h 3247890"/>
                <a:gd name="connsiteX369" fmla="*/ 574205 w 3247890"/>
                <a:gd name="connsiteY369" fmla="*/ 434816 h 3247890"/>
                <a:gd name="connsiteX370" fmla="*/ 672768 w 3247890"/>
                <a:gd name="connsiteY370" fmla="*/ 475642 h 3247890"/>
                <a:gd name="connsiteX371" fmla="*/ 672768 w 3247890"/>
                <a:gd name="connsiteY371" fmla="*/ 672768 h 3247890"/>
                <a:gd name="connsiteX372" fmla="*/ 475642 w 3247890"/>
                <a:gd name="connsiteY372" fmla="*/ 672768 h 3247890"/>
                <a:gd name="connsiteX373" fmla="*/ 475642 w 3247890"/>
                <a:gd name="connsiteY373" fmla="*/ 475642 h 3247890"/>
                <a:gd name="connsiteX374" fmla="*/ 574205 w 3247890"/>
                <a:gd name="connsiteY374" fmla="*/ 434816 h 3247890"/>
                <a:gd name="connsiteX375" fmla="*/ 1897419 w 3247890"/>
                <a:gd name="connsiteY375" fmla="*/ 375856 h 3247890"/>
                <a:gd name="connsiteX376" fmla="*/ 1952662 w 3247890"/>
                <a:gd name="connsiteY376" fmla="*/ 379318 h 3247890"/>
                <a:gd name="connsiteX377" fmla="*/ 2051225 w 3247890"/>
                <a:gd name="connsiteY377" fmla="*/ 550034 h 3247890"/>
                <a:gd name="connsiteX378" fmla="*/ 1880509 w 3247890"/>
                <a:gd name="connsiteY378" fmla="*/ 648597 h 3247890"/>
                <a:gd name="connsiteX379" fmla="*/ 1781946 w 3247890"/>
                <a:gd name="connsiteY379" fmla="*/ 477881 h 3247890"/>
                <a:gd name="connsiteX380" fmla="*/ 1897419 w 3247890"/>
                <a:gd name="connsiteY380" fmla="*/ 375856 h 3247890"/>
                <a:gd name="connsiteX381" fmla="*/ 1338868 w 3247890"/>
                <a:gd name="connsiteY381" fmla="*/ 375855 h 3247890"/>
                <a:gd name="connsiteX382" fmla="*/ 1454341 w 3247890"/>
                <a:gd name="connsiteY382" fmla="*/ 477880 h 3247890"/>
                <a:gd name="connsiteX383" fmla="*/ 1355778 w 3247890"/>
                <a:gd name="connsiteY383" fmla="*/ 648596 h 3247890"/>
                <a:gd name="connsiteX384" fmla="*/ 1185062 w 3247890"/>
                <a:gd name="connsiteY384" fmla="*/ 550033 h 3247890"/>
                <a:gd name="connsiteX385" fmla="*/ 1283625 w 3247890"/>
                <a:gd name="connsiteY385" fmla="*/ 379317 h 3247890"/>
                <a:gd name="connsiteX386" fmla="*/ 1338868 w 3247890"/>
                <a:gd name="connsiteY386" fmla="*/ 375855 h 3247890"/>
                <a:gd name="connsiteX387" fmla="*/ 1618144 w 3247890"/>
                <a:gd name="connsiteY387" fmla="*/ 335280 h 3247890"/>
                <a:gd name="connsiteX388" fmla="*/ 1757533 w 3247890"/>
                <a:gd name="connsiteY388" fmla="*/ 474669 h 3247890"/>
                <a:gd name="connsiteX389" fmla="*/ 1618144 w 3247890"/>
                <a:gd name="connsiteY389" fmla="*/ 614058 h 3247890"/>
                <a:gd name="connsiteX390" fmla="*/ 1478755 w 3247890"/>
                <a:gd name="connsiteY390" fmla="*/ 474669 h 3247890"/>
                <a:gd name="connsiteX391" fmla="*/ 1618144 w 3247890"/>
                <a:gd name="connsiteY391" fmla="*/ 335280 h 3247890"/>
                <a:gd name="connsiteX392" fmla="*/ 870139 w 3247890"/>
                <a:gd name="connsiteY392" fmla="*/ 200677 h 3247890"/>
                <a:gd name="connsiteX393" fmla="*/ 1008083 w 3247890"/>
                <a:gd name="connsiteY393" fmla="*/ 269339 h 3247890"/>
                <a:gd name="connsiteX394" fmla="*/ 957063 w 3247890"/>
                <a:gd name="connsiteY394" fmla="*/ 459748 h 3247890"/>
                <a:gd name="connsiteX395" fmla="*/ 766654 w 3247890"/>
                <a:gd name="connsiteY395" fmla="*/ 408728 h 3247890"/>
                <a:gd name="connsiteX396" fmla="*/ 817674 w 3247890"/>
                <a:gd name="connsiteY396" fmla="*/ 218319 h 3247890"/>
                <a:gd name="connsiteX397" fmla="*/ 870139 w 3247890"/>
                <a:gd name="connsiteY397" fmla="*/ 200677 h 3247890"/>
                <a:gd name="connsiteX398" fmla="*/ 2375140 w 3247890"/>
                <a:gd name="connsiteY398" fmla="*/ 198476 h 3247890"/>
                <a:gd name="connsiteX399" fmla="*/ 2427605 w 3247890"/>
                <a:gd name="connsiteY399" fmla="*/ 216118 h 3247890"/>
                <a:gd name="connsiteX400" fmla="*/ 2478625 w 3247890"/>
                <a:gd name="connsiteY400" fmla="*/ 406527 h 3247890"/>
                <a:gd name="connsiteX401" fmla="*/ 2288216 w 3247890"/>
                <a:gd name="connsiteY401" fmla="*/ 457546 h 3247890"/>
                <a:gd name="connsiteX402" fmla="*/ 2237196 w 3247890"/>
                <a:gd name="connsiteY402" fmla="*/ 267138 h 3247890"/>
                <a:gd name="connsiteX403" fmla="*/ 2375140 w 3247890"/>
                <a:gd name="connsiteY403" fmla="*/ 198476 h 3247890"/>
                <a:gd name="connsiteX404" fmla="*/ 1255590 w 3247890"/>
                <a:gd name="connsiteY404" fmla="*/ 53323 h 3247890"/>
                <a:gd name="connsiteX405" fmla="*/ 1371063 w 3247890"/>
                <a:gd name="connsiteY405" fmla="*/ 155348 h 3247890"/>
                <a:gd name="connsiteX406" fmla="*/ 1272500 w 3247890"/>
                <a:gd name="connsiteY406" fmla="*/ 326063 h 3247890"/>
                <a:gd name="connsiteX407" fmla="*/ 1101784 w 3247890"/>
                <a:gd name="connsiteY407" fmla="*/ 227501 h 3247890"/>
                <a:gd name="connsiteX408" fmla="*/ 1200347 w 3247890"/>
                <a:gd name="connsiteY408" fmla="*/ 56785 h 3247890"/>
                <a:gd name="connsiteX409" fmla="*/ 1255590 w 3247890"/>
                <a:gd name="connsiteY409" fmla="*/ 53323 h 3247890"/>
                <a:gd name="connsiteX410" fmla="*/ 1989109 w 3247890"/>
                <a:gd name="connsiteY410" fmla="*/ 51122 h 3247890"/>
                <a:gd name="connsiteX411" fmla="*/ 2044352 w 3247890"/>
                <a:gd name="connsiteY411" fmla="*/ 54584 h 3247890"/>
                <a:gd name="connsiteX412" fmla="*/ 2142915 w 3247890"/>
                <a:gd name="connsiteY412" fmla="*/ 225300 h 3247890"/>
                <a:gd name="connsiteX413" fmla="*/ 1972199 w 3247890"/>
                <a:gd name="connsiteY413" fmla="*/ 323863 h 3247890"/>
                <a:gd name="connsiteX414" fmla="*/ 1873636 w 3247890"/>
                <a:gd name="connsiteY414" fmla="*/ 153147 h 3247890"/>
                <a:gd name="connsiteX415" fmla="*/ 1989109 w 3247890"/>
                <a:gd name="connsiteY415" fmla="*/ 51122 h 3247890"/>
                <a:gd name="connsiteX416" fmla="*/ 1618144 w 3247890"/>
                <a:gd name="connsiteY416" fmla="*/ 0 h 3247890"/>
                <a:gd name="connsiteX417" fmla="*/ 1757533 w 3247890"/>
                <a:gd name="connsiteY417" fmla="*/ 139389 h 3247890"/>
                <a:gd name="connsiteX418" fmla="*/ 1618144 w 3247890"/>
                <a:gd name="connsiteY418" fmla="*/ 278778 h 3247890"/>
                <a:gd name="connsiteX419" fmla="*/ 1478755 w 3247890"/>
                <a:gd name="connsiteY419" fmla="*/ 139389 h 3247890"/>
                <a:gd name="connsiteX420" fmla="*/ 1618144 w 3247890"/>
                <a:gd name="connsiteY420" fmla="*/ 0 h 3247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</a:cxnLst>
              <a:rect l="l" t="t" r="r" b="b"/>
              <a:pathLst>
                <a:path w="3247890" h="3247890">
                  <a:moveTo>
                    <a:pt x="1618144" y="2969112"/>
                  </a:moveTo>
                  <a:cubicBezTo>
                    <a:pt x="1695126" y="2969112"/>
                    <a:pt x="1757533" y="3031519"/>
                    <a:pt x="1757533" y="3108501"/>
                  </a:cubicBezTo>
                  <a:cubicBezTo>
                    <a:pt x="1757533" y="3185483"/>
                    <a:pt x="1695126" y="3247890"/>
                    <a:pt x="1618144" y="3247890"/>
                  </a:cubicBezTo>
                  <a:cubicBezTo>
                    <a:pt x="1541162" y="3247890"/>
                    <a:pt x="1478755" y="3185483"/>
                    <a:pt x="1478755" y="3108501"/>
                  </a:cubicBezTo>
                  <a:cubicBezTo>
                    <a:pt x="1478755" y="3031519"/>
                    <a:pt x="1541162" y="2969112"/>
                    <a:pt x="1618144" y="2969112"/>
                  </a:cubicBezTo>
                  <a:close/>
                  <a:moveTo>
                    <a:pt x="2024052" y="2921265"/>
                  </a:moveTo>
                  <a:cubicBezTo>
                    <a:pt x="2077853" y="2928756"/>
                    <a:pt x="2124582" y="2967521"/>
                    <a:pt x="2139526" y="3023290"/>
                  </a:cubicBezTo>
                  <a:cubicBezTo>
                    <a:pt x="2159450" y="3097649"/>
                    <a:pt x="2115322" y="3174081"/>
                    <a:pt x="2040963" y="3194006"/>
                  </a:cubicBezTo>
                  <a:cubicBezTo>
                    <a:pt x="1966604" y="3213930"/>
                    <a:pt x="1890171" y="3169802"/>
                    <a:pt x="1870247" y="3095443"/>
                  </a:cubicBezTo>
                  <a:cubicBezTo>
                    <a:pt x="1850322" y="3021084"/>
                    <a:pt x="1894451" y="2944651"/>
                    <a:pt x="1968810" y="2924727"/>
                  </a:cubicBezTo>
                  <a:cubicBezTo>
                    <a:pt x="1987400" y="2919746"/>
                    <a:pt x="2006119" y="2918768"/>
                    <a:pt x="2024052" y="2921265"/>
                  </a:cubicBezTo>
                  <a:close/>
                  <a:moveTo>
                    <a:pt x="1220647" y="2919064"/>
                  </a:moveTo>
                  <a:cubicBezTo>
                    <a:pt x="1238580" y="2916567"/>
                    <a:pt x="1257300" y="2917545"/>
                    <a:pt x="1275889" y="2922526"/>
                  </a:cubicBezTo>
                  <a:cubicBezTo>
                    <a:pt x="1350248" y="2942450"/>
                    <a:pt x="1394377" y="3018883"/>
                    <a:pt x="1374452" y="3093242"/>
                  </a:cubicBezTo>
                  <a:cubicBezTo>
                    <a:pt x="1354528" y="3167601"/>
                    <a:pt x="1278095" y="3211729"/>
                    <a:pt x="1203736" y="3191805"/>
                  </a:cubicBezTo>
                  <a:cubicBezTo>
                    <a:pt x="1129377" y="3171880"/>
                    <a:pt x="1085249" y="3095448"/>
                    <a:pt x="1105173" y="3021089"/>
                  </a:cubicBezTo>
                  <a:cubicBezTo>
                    <a:pt x="1120117" y="2965320"/>
                    <a:pt x="1166846" y="2926555"/>
                    <a:pt x="1220647" y="2919064"/>
                  </a:cubicBezTo>
                  <a:close/>
                  <a:moveTo>
                    <a:pt x="2354695" y="2772003"/>
                  </a:moveTo>
                  <a:cubicBezTo>
                    <a:pt x="2408602" y="2765314"/>
                    <a:pt x="2463772" y="2790663"/>
                    <a:pt x="2492640" y="2840665"/>
                  </a:cubicBezTo>
                  <a:cubicBezTo>
                    <a:pt x="2531131" y="2907333"/>
                    <a:pt x="2508288" y="2992583"/>
                    <a:pt x="2441620" y="3031074"/>
                  </a:cubicBezTo>
                  <a:cubicBezTo>
                    <a:pt x="2374951" y="3069565"/>
                    <a:pt x="2289702" y="3046722"/>
                    <a:pt x="2251211" y="2980054"/>
                  </a:cubicBezTo>
                  <a:cubicBezTo>
                    <a:pt x="2212720" y="2913385"/>
                    <a:pt x="2235562" y="2828136"/>
                    <a:pt x="2302231" y="2789645"/>
                  </a:cubicBezTo>
                  <a:cubicBezTo>
                    <a:pt x="2318898" y="2780022"/>
                    <a:pt x="2336726" y="2774233"/>
                    <a:pt x="2354695" y="2772003"/>
                  </a:cubicBezTo>
                  <a:close/>
                  <a:moveTo>
                    <a:pt x="890584" y="2769802"/>
                  </a:moveTo>
                  <a:cubicBezTo>
                    <a:pt x="908553" y="2772032"/>
                    <a:pt x="926381" y="2777821"/>
                    <a:pt x="943048" y="2787444"/>
                  </a:cubicBezTo>
                  <a:cubicBezTo>
                    <a:pt x="1009717" y="2825935"/>
                    <a:pt x="1032559" y="2911184"/>
                    <a:pt x="994068" y="2977853"/>
                  </a:cubicBezTo>
                  <a:cubicBezTo>
                    <a:pt x="955577" y="3044521"/>
                    <a:pt x="870328" y="3067364"/>
                    <a:pt x="803659" y="3028873"/>
                  </a:cubicBezTo>
                  <a:cubicBezTo>
                    <a:pt x="736991" y="2990382"/>
                    <a:pt x="714148" y="2905132"/>
                    <a:pt x="752639" y="2838464"/>
                  </a:cubicBezTo>
                  <a:cubicBezTo>
                    <a:pt x="781508" y="2788462"/>
                    <a:pt x="836678" y="2763113"/>
                    <a:pt x="890584" y="2769802"/>
                  </a:cubicBezTo>
                  <a:close/>
                  <a:moveTo>
                    <a:pt x="1618144" y="2641452"/>
                  </a:moveTo>
                  <a:cubicBezTo>
                    <a:pt x="1695126" y="2641452"/>
                    <a:pt x="1757533" y="2703859"/>
                    <a:pt x="1757533" y="2780841"/>
                  </a:cubicBezTo>
                  <a:cubicBezTo>
                    <a:pt x="1757533" y="2857823"/>
                    <a:pt x="1695126" y="2920230"/>
                    <a:pt x="1618144" y="2920230"/>
                  </a:cubicBezTo>
                  <a:cubicBezTo>
                    <a:pt x="1541162" y="2920230"/>
                    <a:pt x="1478755" y="2857823"/>
                    <a:pt x="1478755" y="2780841"/>
                  </a:cubicBezTo>
                  <a:cubicBezTo>
                    <a:pt x="1478755" y="2703859"/>
                    <a:pt x="1541162" y="2641452"/>
                    <a:pt x="1618144" y="2641452"/>
                  </a:cubicBezTo>
                  <a:close/>
                  <a:moveTo>
                    <a:pt x="1300537" y="2603448"/>
                  </a:moveTo>
                  <a:cubicBezTo>
                    <a:pt x="1318470" y="2600951"/>
                    <a:pt x="1337190" y="2601929"/>
                    <a:pt x="1355779" y="2606910"/>
                  </a:cubicBezTo>
                  <a:cubicBezTo>
                    <a:pt x="1430138" y="2626834"/>
                    <a:pt x="1474267" y="2703267"/>
                    <a:pt x="1454342" y="2777626"/>
                  </a:cubicBezTo>
                  <a:cubicBezTo>
                    <a:pt x="1434418" y="2851985"/>
                    <a:pt x="1357985" y="2896113"/>
                    <a:pt x="1283626" y="2876189"/>
                  </a:cubicBezTo>
                  <a:cubicBezTo>
                    <a:pt x="1209267" y="2856264"/>
                    <a:pt x="1165139" y="2779832"/>
                    <a:pt x="1185063" y="2705473"/>
                  </a:cubicBezTo>
                  <a:cubicBezTo>
                    <a:pt x="1200007" y="2649704"/>
                    <a:pt x="1246736" y="2610939"/>
                    <a:pt x="1300537" y="2603448"/>
                  </a:cubicBezTo>
                  <a:close/>
                  <a:moveTo>
                    <a:pt x="1935750" y="2603447"/>
                  </a:moveTo>
                  <a:cubicBezTo>
                    <a:pt x="1989551" y="2610938"/>
                    <a:pt x="2036280" y="2649703"/>
                    <a:pt x="2051224" y="2705472"/>
                  </a:cubicBezTo>
                  <a:cubicBezTo>
                    <a:pt x="2071148" y="2779831"/>
                    <a:pt x="2027020" y="2856263"/>
                    <a:pt x="1952661" y="2876188"/>
                  </a:cubicBezTo>
                  <a:cubicBezTo>
                    <a:pt x="1878302" y="2896112"/>
                    <a:pt x="1801869" y="2851984"/>
                    <a:pt x="1781945" y="2777625"/>
                  </a:cubicBezTo>
                  <a:cubicBezTo>
                    <a:pt x="1762020" y="2703266"/>
                    <a:pt x="1806149" y="2626833"/>
                    <a:pt x="1880508" y="2606909"/>
                  </a:cubicBezTo>
                  <a:cubicBezTo>
                    <a:pt x="1899097" y="2601928"/>
                    <a:pt x="1917817" y="2600950"/>
                    <a:pt x="1935750" y="2603447"/>
                  </a:cubicBezTo>
                  <a:close/>
                  <a:moveTo>
                    <a:pt x="2673685" y="2534296"/>
                  </a:moveTo>
                  <a:cubicBezTo>
                    <a:pt x="2709358" y="2534296"/>
                    <a:pt x="2745031" y="2547905"/>
                    <a:pt x="2772248" y="2575122"/>
                  </a:cubicBezTo>
                  <a:cubicBezTo>
                    <a:pt x="2826683" y="2629557"/>
                    <a:pt x="2826683" y="2717814"/>
                    <a:pt x="2772248" y="2772248"/>
                  </a:cubicBezTo>
                  <a:cubicBezTo>
                    <a:pt x="2717814" y="2826683"/>
                    <a:pt x="2629557" y="2826683"/>
                    <a:pt x="2575122" y="2772248"/>
                  </a:cubicBezTo>
                  <a:cubicBezTo>
                    <a:pt x="2520688" y="2717814"/>
                    <a:pt x="2520688" y="2629557"/>
                    <a:pt x="2575122" y="2575122"/>
                  </a:cubicBezTo>
                  <a:cubicBezTo>
                    <a:pt x="2602340" y="2547905"/>
                    <a:pt x="2638012" y="2534296"/>
                    <a:pt x="2673685" y="2534296"/>
                  </a:cubicBezTo>
                  <a:close/>
                  <a:moveTo>
                    <a:pt x="568404" y="2534296"/>
                  </a:moveTo>
                  <a:cubicBezTo>
                    <a:pt x="604077" y="2534296"/>
                    <a:pt x="639750" y="2547905"/>
                    <a:pt x="666967" y="2575122"/>
                  </a:cubicBezTo>
                  <a:cubicBezTo>
                    <a:pt x="721401" y="2629557"/>
                    <a:pt x="721401" y="2717814"/>
                    <a:pt x="666967" y="2772248"/>
                  </a:cubicBezTo>
                  <a:cubicBezTo>
                    <a:pt x="612532" y="2826683"/>
                    <a:pt x="524275" y="2826683"/>
                    <a:pt x="469841" y="2772248"/>
                  </a:cubicBezTo>
                  <a:cubicBezTo>
                    <a:pt x="415406" y="2717814"/>
                    <a:pt x="415406" y="2629557"/>
                    <a:pt x="469841" y="2575122"/>
                  </a:cubicBezTo>
                  <a:cubicBezTo>
                    <a:pt x="497058" y="2547905"/>
                    <a:pt x="532731" y="2534296"/>
                    <a:pt x="568404" y="2534296"/>
                  </a:cubicBezTo>
                  <a:close/>
                  <a:moveTo>
                    <a:pt x="1058830" y="2487999"/>
                  </a:moveTo>
                  <a:cubicBezTo>
                    <a:pt x="1076799" y="2490228"/>
                    <a:pt x="1094627" y="2496018"/>
                    <a:pt x="1111294" y="2505641"/>
                  </a:cubicBezTo>
                  <a:cubicBezTo>
                    <a:pt x="1177963" y="2544132"/>
                    <a:pt x="1200805" y="2629381"/>
                    <a:pt x="1162314" y="2696050"/>
                  </a:cubicBezTo>
                  <a:cubicBezTo>
                    <a:pt x="1123823" y="2762718"/>
                    <a:pt x="1038574" y="2785561"/>
                    <a:pt x="971905" y="2747070"/>
                  </a:cubicBezTo>
                  <a:cubicBezTo>
                    <a:pt x="905237" y="2708579"/>
                    <a:pt x="882394" y="2623329"/>
                    <a:pt x="920885" y="2556661"/>
                  </a:cubicBezTo>
                  <a:cubicBezTo>
                    <a:pt x="949754" y="2506659"/>
                    <a:pt x="1004923" y="2481310"/>
                    <a:pt x="1058830" y="2487999"/>
                  </a:cubicBezTo>
                  <a:close/>
                  <a:moveTo>
                    <a:pt x="2176445" y="2487998"/>
                  </a:moveTo>
                  <a:cubicBezTo>
                    <a:pt x="2230352" y="2481309"/>
                    <a:pt x="2285521" y="2506658"/>
                    <a:pt x="2314390" y="2556660"/>
                  </a:cubicBezTo>
                  <a:cubicBezTo>
                    <a:pt x="2352881" y="2623328"/>
                    <a:pt x="2330038" y="2708578"/>
                    <a:pt x="2263370" y="2747069"/>
                  </a:cubicBezTo>
                  <a:cubicBezTo>
                    <a:pt x="2196701" y="2785560"/>
                    <a:pt x="2111452" y="2762717"/>
                    <a:pt x="2072961" y="2696049"/>
                  </a:cubicBezTo>
                  <a:cubicBezTo>
                    <a:pt x="2034470" y="2629380"/>
                    <a:pt x="2057312" y="2544131"/>
                    <a:pt x="2123981" y="2505640"/>
                  </a:cubicBezTo>
                  <a:cubicBezTo>
                    <a:pt x="2140648" y="2496017"/>
                    <a:pt x="2158476" y="2490227"/>
                    <a:pt x="2176445" y="2487998"/>
                  </a:cubicBezTo>
                  <a:close/>
                  <a:moveTo>
                    <a:pt x="2433499" y="2303721"/>
                  </a:moveTo>
                  <a:cubicBezTo>
                    <a:pt x="2469172" y="2303721"/>
                    <a:pt x="2504845" y="2317330"/>
                    <a:pt x="2532062" y="2344547"/>
                  </a:cubicBezTo>
                  <a:cubicBezTo>
                    <a:pt x="2586497" y="2398982"/>
                    <a:pt x="2586497" y="2487239"/>
                    <a:pt x="2532062" y="2541673"/>
                  </a:cubicBezTo>
                  <a:cubicBezTo>
                    <a:pt x="2477628" y="2596108"/>
                    <a:pt x="2389371" y="2596108"/>
                    <a:pt x="2334936" y="2541673"/>
                  </a:cubicBezTo>
                  <a:cubicBezTo>
                    <a:pt x="2280502" y="2487239"/>
                    <a:pt x="2280502" y="2398982"/>
                    <a:pt x="2334936" y="2344547"/>
                  </a:cubicBezTo>
                  <a:cubicBezTo>
                    <a:pt x="2362154" y="2317330"/>
                    <a:pt x="2397826" y="2303721"/>
                    <a:pt x="2433499" y="2303721"/>
                  </a:cubicBezTo>
                  <a:close/>
                  <a:moveTo>
                    <a:pt x="802789" y="2303721"/>
                  </a:moveTo>
                  <a:cubicBezTo>
                    <a:pt x="838462" y="2303721"/>
                    <a:pt x="874135" y="2317330"/>
                    <a:pt x="901352" y="2344547"/>
                  </a:cubicBezTo>
                  <a:cubicBezTo>
                    <a:pt x="955786" y="2398982"/>
                    <a:pt x="955786" y="2487239"/>
                    <a:pt x="901352" y="2541673"/>
                  </a:cubicBezTo>
                  <a:cubicBezTo>
                    <a:pt x="846917" y="2596108"/>
                    <a:pt x="758660" y="2596108"/>
                    <a:pt x="704226" y="2541673"/>
                  </a:cubicBezTo>
                  <a:cubicBezTo>
                    <a:pt x="649791" y="2487239"/>
                    <a:pt x="649791" y="2398982"/>
                    <a:pt x="704226" y="2344547"/>
                  </a:cubicBezTo>
                  <a:cubicBezTo>
                    <a:pt x="731443" y="2317330"/>
                    <a:pt x="767116" y="2303721"/>
                    <a:pt x="802789" y="2303721"/>
                  </a:cubicBezTo>
                  <a:close/>
                  <a:moveTo>
                    <a:pt x="1618144" y="2290932"/>
                  </a:moveTo>
                  <a:cubicBezTo>
                    <a:pt x="1695126" y="2290932"/>
                    <a:pt x="1757533" y="2353339"/>
                    <a:pt x="1757533" y="2430321"/>
                  </a:cubicBezTo>
                  <a:cubicBezTo>
                    <a:pt x="1757533" y="2507303"/>
                    <a:pt x="1695126" y="2569710"/>
                    <a:pt x="1618144" y="2569710"/>
                  </a:cubicBezTo>
                  <a:cubicBezTo>
                    <a:pt x="1541162" y="2569710"/>
                    <a:pt x="1478755" y="2507303"/>
                    <a:pt x="1478755" y="2430321"/>
                  </a:cubicBezTo>
                  <a:cubicBezTo>
                    <a:pt x="1478755" y="2353339"/>
                    <a:pt x="1541162" y="2290932"/>
                    <a:pt x="1618144" y="2290932"/>
                  </a:cubicBezTo>
                  <a:close/>
                  <a:moveTo>
                    <a:pt x="1922184" y="2232309"/>
                  </a:moveTo>
                  <a:cubicBezTo>
                    <a:pt x="1976497" y="2233208"/>
                    <a:pt x="2027590" y="2266008"/>
                    <a:pt x="2049198" y="2319548"/>
                  </a:cubicBezTo>
                  <a:cubicBezTo>
                    <a:pt x="2078009" y="2390935"/>
                    <a:pt x="2043494" y="2472163"/>
                    <a:pt x="1972107" y="2500975"/>
                  </a:cubicBezTo>
                  <a:cubicBezTo>
                    <a:pt x="1900720" y="2529786"/>
                    <a:pt x="1819492" y="2495271"/>
                    <a:pt x="1790681" y="2423884"/>
                  </a:cubicBezTo>
                  <a:cubicBezTo>
                    <a:pt x="1761869" y="2352497"/>
                    <a:pt x="1796384" y="2271269"/>
                    <a:pt x="1867771" y="2242457"/>
                  </a:cubicBezTo>
                  <a:cubicBezTo>
                    <a:pt x="1885618" y="2235255"/>
                    <a:pt x="1904080" y="2232010"/>
                    <a:pt x="1922184" y="2232309"/>
                  </a:cubicBezTo>
                  <a:close/>
                  <a:moveTo>
                    <a:pt x="2923548" y="2229317"/>
                  </a:moveTo>
                  <a:cubicBezTo>
                    <a:pt x="2941517" y="2231546"/>
                    <a:pt x="2959346" y="2237336"/>
                    <a:pt x="2976013" y="2246959"/>
                  </a:cubicBezTo>
                  <a:cubicBezTo>
                    <a:pt x="3042681" y="2285450"/>
                    <a:pt x="3065524" y="2370699"/>
                    <a:pt x="3027033" y="2437368"/>
                  </a:cubicBezTo>
                  <a:cubicBezTo>
                    <a:pt x="2988542" y="2504036"/>
                    <a:pt x="2903292" y="2526879"/>
                    <a:pt x="2836624" y="2488388"/>
                  </a:cubicBezTo>
                  <a:cubicBezTo>
                    <a:pt x="2769955" y="2449897"/>
                    <a:pt x="2747113" y="2364647"/>
                    <a:pt x="2785604" y="2297979"/>
                  </a:cubicBezTo>
                  <a:cubicBezTo>
                    <a:pt x="2814472" y="2247977"/>
                    <a:pt x="2869642" y="2222628"/>
                    <a:pt x="2923548" y="2229317"/>
                  </a:cubicBezTo>
                  <a:close/>
                  <a:moveTo>
                    <a:pt x="1307448" y="2228938"/>
                  </a:moveTo>
                  <a:cubicBezTo>
                    <a:pt x="1325555" y="2228837"/>
                    <a:pt x="1343980" y="2232284"/>
                    <a:pt x="1361746" y="2239683"/>
                  </a:cubicBezTo>
                  <a:cubicBezTo>
                    <a:pt x="1432813" y="2269275"/>
                    <a:pt x="1466435" y="2350877"/>
                    <a:pt x="1436842" y="2421944"/>
                  </a:cubicBezTo>
                  <a:cubicBezTo>
                    <a:pt x="1407250" y="2493011"/>
                    <a:pt x="1325648" y="2526632"/>
                    <a:pt x="1254581" y="2497040"/>
                  </a:cubicBezTo>
                  <a:cubicBezTo>
                    <a:pt x="1183514" y="2467447"/>
                    <a:pt x="1149892" y="2385845"/>
                    <a:pt x="1179485" y="2314778"/>
                  </a:cubicBezTo>
                  <a:cubicBezTo>
                    <a:pt x="1201680" y="2261478"/>
                    <a:pt x="1253129" y="2229241"/>
                    <a:pt x="1307448" y="2228938"/>
                  </a:cubicBezTo>
                  <a:close/>
                  <a:moveTo>
                    <a:pt x="321151" y="2227116"/>
                  </a:moveTo>
                  <a:cubicBezTo>
                    <a:pt x="375057" y="2220427"/>
                    <a:pt x="430227" y="2245776"/>
                    <a:pt x="459095" y="2295778"/>
                  </a:cubicBezTo>
                  <a:cubicBezTo>
                    <a:pt x="497586" y="2362446"/>
                    <a:pt x="474744" y="2447696"/>
                    <a:pt x="408075" y="2486187"/>
                  </a:cubicBezTo>
                  <a:cubicBezTo>
                    <a:pt x="341407" y="2524678"/>
                    <a:pt x="256157" y="2501835"/>
                    <a:pt x="217666" y="2435167"/>
                  </a:cubicBezTo>
                  <a:cubicBezTo>
                    <a:pt x="179175" y="2368498"/>
                    <a:pt x="202018" y="2283249"/>
                    <a:pt x="268686" y="2244758"/>
                  </a:cubicBezTo>
                  <a:cubicBezTo>
                    <a:pt x="285353" y="2235135"/>
                    <a:pt x="303182" y="2229345"/>
                    <a:pt x="321151" y="2227116"/>
                  </a:cubicBezTo>
                  <a:close/>
                  <a:moveTo>
                    <a:pt x="2633975" y="2065940"/>
                  </a:moveTo>
                  <a:cubicBezTo>
                    <a:pt x="2651944" y="2068169"/>
                    <a:pt x="2669773" y="2073959"/>
                    <a:pt x="2686440" y="2083582"/>
                  </a:cubicBezTo>
                  <a:cubicBezTo>
                    <a:pt x="2753108" y="2122073"/>
                    <a:pt x="2775951" y="2207322"/>
                    <a:pt x="2737460" y="2273991"/>
                  </a:cubicBezTo>
                  <a:cubicBezTo>
                    <a:pt x="2698969" y="2340659"/>
                    <a:pt x="2613719" y="2363502"/>
                    <a:pt x="2547051" y="2325011"/>
                  </a:cubicBezTo>
                  <a:cubicBezTo>
                    <a:pt x="2480382" y="2286520"/>
                    <a:pt x="2457540" y="2201270"/>
                    <a:pt x="2496031" y="2134602"/>
                  </a:cubicBezTo>
                  <a:cubicBezTo>
                    <a:pt x="2524899" y="2084600"/>
                    <a:pt x="2580069" y="2059251"/>
                    <a:pt x="2633975" y="2065940"/>
                  </a:cubicBezTo>
                  <a:close/>
                  <a:moveTo>
                    <a:pt x="601300" y="2065939"/>
                  </a:moveTo>
                  <a:cubicBezTo>
                    <a:pt x="655206" y="2059250"/>
                    <a:pt x="710376" y="2084599"/>
                    <a:pt x="739244" y="2134601"/>
                  </a:cubicBezTo>
                  <a:cubicBezTo>
                    <a:pt x="777735" y="2201269"/>
                    <a:pt x="754893" y="2286519"/>
                    <a:pt x="688224" y="2325010"/>
                  </a:cubicBezTo>
                  <a:cubicBezTo>
                    <a:pt x="621556" y="2363501"/>
                    <a:pt x="536306" y="2340658"/>
                    <a:pt x="497815" y="2273990"/>
                  </a:cubicBezTo>
                  <a:cubicBezTo>
                    <a:pt x="459324" y="2207321"/>
                    <a:pt x="482167" y="2122072"/>
                    <a:pt x="548835" y="2083581"/>
                  </a:cubicBezTo>
                  <a:cubicBezTo>
                    <a:pt x="565502" y="2073958"/>
                    <a:pt x="583331" y="2068168"/>
                    <a:pt x="601300" y="2065939"/>
                  </a:cubicBezTo>
                  <a:close/>
                  <a:moveTo>
                    <a:pt x="2188338" y="2054750"/>
                  </a:moveTo>
                  <a:cubicBezTo>
                    <a:pt x="2224011" y="2054750"/>
                    <a:pt x="2259684" y="2068359"/>
                    <a:pt x="2286901" y="2095576"/>
                  </a:cubicBezTo>
                  <a:cubicBezTo>
                    <a:pt x="2341336" y="2150011"/>
                    <a:pt x="2341336" y="2238268"/>
                    <a:pt x="2286901" y="2292702"/>
                  </a:cubicBezTo>
                  <a:cubicBezTo>
                    <a:pt x="2232467" y="2347137"/>
                    <a:pt x="2144210" y="2347137"/>
                    <a:pt x="2089775" y="2292702"/>
                  </a:cubicBezTo>
                  <a:cubicBezTo>
                    <a:pt x="2035341" y="2238268"/>
                    <a:pt x="2035341" y="2150011"/>
                    <a:pt x="2089775" y="2095576"/>
                  </a:cubicBezTo>
                  <a:cubicBezTo>
                    <a:pt x="2116993" y="2068359"/>
                    <a:pt x="2152665" y="2054750"/>
                    <a:pt x="2188338" y="2054750"/>
                  </a:cubicBezTo>
                  <a:close/>
                  <a:moveTo>
                    <a:pt x="1047950" y="2054750"/>
                  </a:moveTo>
                  <a:cubicBezTo>
                    <a:pt x="1083623" y="2054750"/>
                    <a:pt x="1119296" y="2068359"/>
                    <a:pt x="1146513" y="2095576"/>
                  </a:cubicBezTo>
                  <a:cubicBezTo>
                    <a:pt x="1200947" y="2150011"/>
                    <a:pt x="1200947" y="2238268"/>
                    <a:pt x="1146513" y="2292702"/>
                  </a:cubicBezTo>
                  <a:cubicBezTo>
                    <a:pt x="1092078" y="2347137"/>
                    <a:pt x="1003821" y="2347137"/>
                    <a:pt x="949387" y="2292702"/>
                  </a:cubicBezTo>
                  <a:cubicBezTo>
                    <a:pt x="894952" y="2238268"/>
                    <a:pt x="894952" y="2150011"/>
                    <a:pt x="949387" y="2095576"/>
                  </a:cubicBezTo>
                  <a:cubicBezTo>
                    <a:pt x="976604" y="2068359"/>
                    <a:pt x="1012277" y="2054750"/>
                    <a:pt x="1047950" y="2054750"/>
                  </a:cubicBezTo>
                  <a:close/>
                  <a:moveTo>
                    <a:pt x="1618144" y="1932792"/>
                  </a:moveTo>
                  <a:cubicBezTo>
                    <a:pt x="1695126" y="1932792"/>
                    <a:pt x="1757533" y="1995199"/>
                    <a:pt x="1757533" y="2072181"/>
                  </a:cubicBezTo>
                  <a:cubicBezTo>
                    <a:pt x="1757533" y="2149163"/>
                    <a:pt x="1695126" y="2211570"/>
                    <a:pt x="1618144" y="2211570"/>
                  </a:cubicBezTo>
                  <a:cubicBezTo>
                    <a:pt x="1541162" y="2211570"/>
                    <a:pt x="1478755" y="2149163"/>
                    <a:pt x="1478755" y="2072181"/>
                  </a:cubicBezTo>
                  <a:cubicBezTo>
                    <a:pt x="1478755" y="1995199"/>
                    <a:pt x="1541162" y="1932792"/>
                    <a:pt x="1618144" y="1932792"/>
                  </a:cubicBezTo>
                  <a:close/>
                  <a:moveTo>
                    <a:pt x="3044452" y="1870826"/>
                  </a:moveTo>
                  <a:cubicBezTo>
                    <a:pt x="3062386" y="1868329"/>
                    <a:pt x="3081105" y="1869307"/>
                    <a:pt x="3099695" y="1874288"/>
                  </a:cubicBezTo>
                  <a:cubicBezTo>
                    <a:pt x="3174054" y="1894212"/>
                    <a:pt x="3218182" y="1970645"/>
                    <a:pt x="3198258" y="2045004"/>
                  </a:cubicBezTo>
                  <a:cubicBezTo>
                    <a:pt x="3178333" y="2119363"/>
                    <a:pt x="3101901" y="2163491"/>
                    <a:pt x="3027542" y="2143567"/>
                  </a:cubicBezTo>
                  <a:cubicBezTo>
                    <a:pt x="2953183" y="2123642"/>
                    <a:pt x="2909054" y="2047209"/>
                    <a:pt x="2928979" y="1972851"/>
                  </a:cubicBezTo>
                  <a:cubicBezTo>
                    <a:pt x="2943922" y="1917081"/>
                    <a:pt x="2990651" y="1878317"/>
                    <a:pt x="3044452" y="1870826"/>
                  </a:cubicBezTo>
                  <a:close/>
                  <a:moveTo>
                    <a:pt x="200827" y="1868625"/>
                  </a:moveTo>
                  <a:cubicBezTo>
                    <a:pt x="254628" y="1876116"/>
                    <a:pt x="301357" y="1914880"/>
                    <a:pt x="316300" y="1970650"/>
                  </a:cubicBezTo>
                  <a:cubicBezTo>
                    <a:pt x="336225" y="2045008"/>
                    <a:pt x="292096" y="2121441"/>
                    <a:pt x="217737" y="2141366"/>
                  </a:cubicBezTo>
                  <a:cubicBezTo>
                    <a:pt x="143379" y="2161290"/>
                    <a:pt x="66946" y="2117162"/>
                    <a:pt x="47021" y="2042803"/>
                  </a:cubicBezTo>
                  <a:cubicBezTo>
                    <a:pt x="27097" y="1968444"/>
                    <a:pt x="71225" y="1892011"/>
                    <a:pt x="145584" y="1872087"/>
                  </a:cubicBezTo>
                  <a:cubicBezTo>
                    <a:pt x="164174" y="1867106"/>
                    <a:pt x="182893" y="1866128"/>
                    <a:pt x="200827" y="1868625"/>
                  </a:cubicBezTo>
                  <a:close/>
                  <a:moveTo>
                    <a:pt x="1935095" y="1801507"/>
                  </a:moveTo>
                  <a:cubicBezTo>
                    <a:pt x="1970768" y="1801507"/>
                    <a:pt x="2006441" y="1815116"/>
                    <a:pt x="2033658" y="1842333"/>
                  </a:cubicBezTo>
                  <a:cubicBezTo>
                    <a:pt x="2088093" y="1896768"/>
                    <a:pt x="2088093" y="1985025"/>
                    <a:pt x="2033658" y="2039459"/>
                  </a:cubicBezTo>
                  <a:cubicBezTo>
                    <a:pt x="1979224" y="2093894"/>
                    <a:pt x="1890967" y="2093894"/>
                    <a:pt x="1836532" y="2039459"/>
                  </a:cubicBezTo>
                  <a:cubicBezTo>
                    <a:pt x="1782098" y="1985025"/>
                    <a:pt x="1782098" y="1896768"/>
                    <a:pt x="1836532" y="1842333"/>
                  </a:cubicBezTo>
                  <a:cubicBezTo>
                    <a:pt x="1863750" y="1815116"/>
                    <a:pt x="1899422" y="1801507"/>
                    <a:pt x="1935095" y="1801507"/>
                  </a:cubicBezTo>
                  <a:close/>
                  <a:moveTo>
                    <a:pt x="1301193" y="1801507"/>
                  </a:moveTo>
                  <a:cubicBezTo>
                    <a:pt x="1336866" y="1801507"/>
                    <a:pt x="1372539" y="1815116"/>
                    <a:pt x="1399756" y="1842333"/>
                  </a:cubicBezTo>
                  <a:cubicBezTo>
                    <a:pt x="1454190" y="1896768"/>
                    <a:pt x="1454190" y="1985025"/>
                    <a:pt x="1399756" y="2039459"/>
                  </a:cubicBezTo>
                  <a:cubicBezTo>
                    <a:pt x="1345321" y="2093894"/>
                    <a:pt x="1257064" y="2093894"/>
                    <a:pt x="1202630" y="2039459"/>
                  </a:cubicBezTo>
                  <a:cubicBezTo>
                    <a:pt x="1148195" y="1985025"/>
                    <a:pt x="1148195" y="1896768"/>
                    <a:pt x="1202630" y="1842333"/>
                  </a:cubicBezTo>
                  <a:cubicBezTo>
                    <a:pt x="1229847" y="1815116"/>
                    <a:pt x="1265520" y="1801507"/>
                    <a:pt x="1301193" y="1801507"/>
                  </a:cubicBezTo>
                  <a:close/>
                  <a:moveTo>
                    <a:pt x="2361845" y="1794502"/>
                  </a:moveTo>
                  <a:cubicBezTo>
                    <a:pt x="2379951" y="1794401"/>
                    <a:pt x="2398376" y="1797848"/>
                    <a:pt x="2416143" y="1805247"/>
                  </a:cubicBezTo>
                  <a:cubicBezTo>
                    <a:pt x="2487210" y="1834839"/>
                    <a:pt x="2520832" y="1916441"/>
                    <a:pt x="2491239" y="1987508"/>
                  </a:cubicBezTo>
                  <a:cubicBezTo>
                    <a:pt x="2461646" y="2058575"/>
                    <a:pt x="2380044" y="2092196"/>
                    <a:pt x="2308978" y="2062604"/>
                  </a:cubicBezTo>
                  <a:cubicBezTo>
                    <a:pt x="2237911" y="2033011"/>
                    <a:pt x="2204289" y="1951409"/>
                    <a:pt x="2233882" y="1880342"/>
                  </a:cubicBezTo>
                  <a:cubicBezTo>
                    <a:pt x="2256076" y="1827042"/>
                    <a:pt x="2307526" y="1794805"/>
                    <a:pt x="2361845" y="1794502"/>
                  </a:cubicBezTo>
                  <a:close/>
                  <a:moveTo>
                    <a:pt x="2712774" y="1788093"/>
                  </a:moveTo>
                  <a:cubicBezTo>
                    <a:pt x="2730708" y="1785596"/>
                    <a:pt x="2749427" y="1786574"/>
                    <a:pt x="2768017" y="1791555"/>
                  </a:cubicBezTo>
                  <a:cubicBezTo>
                    <a:pt x="2842376" y="1811479"/>
                    <a:pt x="2886504" y="1887912"/>
                    <a:pt x="2866580" y="1962271"/>
                  </a:cubicBezTo>
                  <a:cubicBezTo>
                    <a:pt x="2846655" y="2036630"/>
                    <a:pt x="2770223" y="2080758"/>
                    <a:pt x="2695864" y="2060834"/>
                  </a:cubicBezTo>
                  <a:cubicBezTo>
                    <a:pt x="2621505" y="2040909"/>
                    <a:pt x="2577376" y="1964476"/>
                    <a:pt x="2597301" y="1890118"/>
                  </a:cubicBezTo>
                  <a:cubicBezTo>
                    <a:pt x="2612244" y="1834348"/>
                    <a:pt x="2658973" y="1795584"/>
                    <a:pt x="2712774" y="1788093"/>
                  </a:cubicBezTo>
                  <a:close/>
                  <a:moveTo>
                    <a:pt x="523513" y="1788092"/>
                  </a:moveTo>
                  <a:cubicBezTo>
                    <a:pt x="577314" y="1795583"/>
                    <a:pt x="624043" y="1834347"/>
                    <a:pt x="638986" y="1890117"/>
                  </a:cubicBezTo>
                  <a:cubicBezTo>
                    <a:pt x="658911" y="1964475"/>
                    <a:pt x="614782" y="2040908"/>
                    <a:pt x="540423" y="2060833"/>
                  </a:cubicBezTo>
                  <a:cubicBezTo>
                    <a:pt x="466065" y="2080757"/>
                    <a:pt x="389632" y="2036629"/>
                    <a:pt x="369707" y="1962270"/>
                  </a:cubicBezTo>
                  <a:cubicBezTo>
                    <a:pt x="349783" y="1887911"/>
                    <a:pt x="393911" y="1811478"/>
                    <a:pt x="468270" y="1791554"/>
                  </a:cubicBezTo>
                  <a:cubicBezTo>
                    <a:pt x="486860" y="1786573"/>
                    <a:pt x="505579" y="1785595"/>
                    <a:pt x="523513" y="1788092"/>
                  </a:cubicBezTo>
                  <a:close/>
                  <a:moveTo>
                    <a:pt x="872618" y="1786333"/>
                  </a:moveTo>
                  <a:cubicBezTo>
                    <a:pt x="926930" y="1787232"/>
                    <a:pt x="978023" y="1820032"/>
                    <a:pt x="999631" y="1873572"/>
                  </a:cubicBezTo>
                  <a:cubicBezTo>
                    <a:pt x="1028443" y="1944959"/>
                    <a:pt x="993928" y="2026187"/>
                    <a:pt x="922541" y="2054999"/>
                  </a:cubicBezTo>
                  <a:cubicBezTo>
                    <a:pt x="851154" y="2083810"/>
                    <a:pt x="769926" y="2049295"/>
                    <a:pt x="741114" y="1977908"/>
                  </a:cubicBezTo>
                  <a:cubicBezTo>
                    <a:pt x="712303" y="1906521"/>
                    <a:pt x="746818" y="1825293"/>
                    <a:pt x="818205" y="1796481"/>
                  </a:cubicBezTo>
                  <a:cubicBezTo>
                    <a:pt x="836052" y="1789279"/>
                    <a:pt x="854514" y="1786034"/>
                    <a:pt x="872618" y="1786333"/>
                  </a:cubicBezTo>
                  <a:close/>
                  <a:moveTo>
                    <a:pt x="2771230" y="1488366"/>
                  </a:moveTo>
                  <a:cubicBezTo>
                    <a:pt x="2848212" y="1488366"/>
                    <a:pt x="2910619" y="1550773"/>
                    <a:pt x="2910619" y="1627755"/>
                  </a:cubicBezTo>
                  <a:cubicBezTo>
                    <a:pt x="2910619" y="1704737"/>
                    <a:pt x="2848212" y="1767144"/>
                    <a:pt x="2771230" y="1767144"/>
                  </a:cubicBezTo>
                  <a:cubicBezTo>
                    <a:pt x="2694248" y="1767144"/>
                    <a:pt x="2631841" y="1704737"/>
                    <a:pt x="2631841" y="1627755"/>
                  </a:cubicBezTo>
                  <a:cubicBezTo>
                    <a:pt x="2631841" y="1550773"/>
                    <a:pt x="2694248" y="1488366"/>
                    <a:pt x="2771230" y="1488366"/>
                  </a:cubicBezTo>
                  <a:close/>
                  <a:moveTo>
                    <a:pt x="465058" y="1488366"/>
                  </a:moveTo>
                  <a:cubicBezTo>
                    <a:pt x="542040" y="1488366"/>
                    <a:pt x="604447" y="1550773"/>
                    <a:pt x="604447" y="1627755"/>
                  </a:cubicBezTo>
                  <a:cubicBezTo>
                    <a:pt x="604447" y="1704737"/>
                    <a:pt x="542040" y="1767144"/>
                    <a:pt x="465058" y="1767144"/>
                  </a:cubicBezTo>
                  <a:cubicBezTo>
                    <a:pt x="388076" y="1767144"/>
                    <a:pt x="325669" y="1704737"/>
                    <a:pt x="325669" y="1627755"/>
                  </a:cubicBezTo>
                  <a:cubicBezTo>
                    <a:pt x="325669" y="1550773"/>
                    <a:pt x="388076" y="1488366"/>
                    <a:pt x="465058" y="1488366"/>
                  </a:cubicBezTo>
                  <a:close/>
                  <a:moveTo>
                    <a:pt x="3108501" y="1484556"/>
                  </a:moveTo>
                  <a:cubicBezTo>
                    <a:pt x="3185483" y="1484556"/>
                    <a:pt x="3247890" y="1546963"/>
                    <a:pt x="3247890" y="1623945"/>
                  </a:cubicBezTo>
                  <a:cubicBezTo>
                    <a:pt x="3247890" y="1700927"/>
                    <a:pt x="3185483" y="1763334"/>
                    <a:pt x="3108501" y="1763334"/>
                  </a:cubicBezTo>
                  <a:cubicBezTo>
                    <a:pt x="3031519" y="1763334"/>
                    <a:pt x="2969112" y="1700927"/>
                    <a:pt x="2969112" y="1623945"/>
                  </a:cubicBezTo>
                  <a:cubicBezTo>
                    <a:pt x="2969112" y="1546963"/>
                    <a:pt x="3031519" y="1484556"/>
                    <a:pt x="3108501" y="1484556"/>
                  </a:cubicBezTo>
                  <a:close/>
                  <a:moveTo>
                    <a:pt x="2424520" y="1484556"/>
                  </a:moveTo>
                  <a:cubicBezTo>
                    <a:pt x="2501502" y="1484556"/>
                    <a:pt x="2563909" y="1546963"/>
                    <a:pt x="2563909" y="1623945"/>
                  </a:cubicBezTo>
                  <a:cubicBezTo>
                    <a:pt x="2563909" y="1700927"/>
                    <a:pt x="2501502" y="1763334"/>
                    <a:pt x="2424520" y="1763334"/>
                  </a:cubicBezTo>
                  <a:cubicBezTo>
                    <a:pt x="2347538" y="1763334"/>
                    <a:pt x="2285131" y="1700927"/>
                    <a:pt x="2285131" y="1623945"/>
                  </a:cubicBezTo>
                  <a:cubicBezTo>
                    <a:pt x="2285131" y="1546963"/>
                    <a:pt x="2347538" y="1484556"/>
                    <a:pt x="2424520" y="1484556"/>
                  </a:cubicBezTo>
                  <a:close/>
                  <a:moveTo>
                    <a:pt x="2066380" y="1484556"/>
                  </a:moveTo>
                  <a:cubicBezTo>
                    <a:pt x="2143362" y="1484556"/>
                    <a:pt x="2205769" y="1546963"/>
                    <a:pt x="2205769" y="1623945"/>
                  </a:cubicBezTo>
                  <a:cubicBezTo>
                    <a:pt x="2205769" y="1700927"/>
                    <a:pt x="2143362" y="1763334"/>
                    <a:pt x="2066380" y="1763334"/>
                  </a:cubicBezTo>
                  <a:cubicBezTo>
                    <a:pt x="1989398" y="1763334"/>
                    <a:pt x="1926991" y="1700927"/>
                    <a:pt x="1926991" y="1623945"/>
                  </a:cubicBezTo>
                  <a:cubicBezTo>
                    <a:pt x="1926991" y="1546963"/>
                    <a:pt x="1989398" y="1484556"/>
                    <a:pt x="2066380" y="1484556"/>
                  </a:cubicBezTo>
                  <a:close/>
                  <a:moveTo>
                    <a:pt x="1618144" y="1484556"/>
                  </a:moveTo>
                  <a:cubicBezTo>
                    <a:pt x="1695126" y="1484556"/>
                    <a:pt x="1757533" y="1546963"/>
                    <a:pt x="1757533" y="1623945"/>
                  </a:cubicBezTo>
                  <a:cubicBezTo>
                    <a:pt x="1757533" y="1700927"/>
                    <a:pt x="1695126" y="1763334"/>
                    <a:pt x="1618144" y="1763334"/>
                  </a:cubicBezTo>
                  <a:cubicBezTo>
                    <a:pt x="1541162" y="1763334"/>
                    <a:pt x="1478755" y="1700927"/>
                    <a:pt x="1478755" y="1623945"/>
                  </a:cubicBezTo>
                  <a:cubicBezTo>
                    <a:pt x="1478755" y="1546963"/>
                    <a:pt x="1541162" y="1484556"/>
                    <a:pt x="1618144" y="1484556"/>
                  </a:cubicBezTo>
                  <a:close/>
                  <a:moveTo>
                    <a:pt x="1169908" y="1484556"/>
                  </a:moveTo>
                  <a:cubicBezTo>
                    <a:pt x="1246890" y="1484556"/>
                    <a:pt x="1309297" y="1546963"/>
                    <a:pt x="1309297" y="1623945"/>
                  </a:cubicBezTo>
                  <a:cubicBezTo>
                    <a:pt x="1309297" y="1700927"/>
                    <a:pt x="1246890" y="1763334"/>
                    <a:pt x="1169908" y="1763334"/>
                  </a:cubicBezTo>
                  <a:cubicBezTo>
                    <a:pt x="1092926" y="1763334"/>
                    <a:pt x="1030519" y="1700927"/>
                    <a:pt x="1030519" y="1623945"/>
                  </a:cubicBezTo>
                  <a:cubicBezTo>
                    <a:pt x="1030519" y="1546963"/>
                    <a:pt x="1092926" y="1484556"/>
                    <a:pt x="1169908" y="1484556"/>
                  </a:cubicBezTo>
                  <a:close/>
                  <a:moveTo>
                    <a:pt x="811768" y="1484556"/>
                  </a:moveTo>
                  <a:cubicBezTo>
                    <a:pt x="888750" y="1484556"/>
                    <a:pt x="951157" y="1546963"/>
                    <a:pt x="951157" y="1623945"/>
                  </a:cubicBezTo>
                  <a:cubicBezTo>
                    <a:pt x="951157" y="1700927"/>
                    <a:pt x="888750" y="1763334"/>
                    <a:pt x="811768" y="1763334"/>
                  </a:cubicBezTo>
                  <a:cubicBezTo>
                    <a:pt x="734786" y="1763334"/>
                    <a:pt x="672379" y="1700927"/>
                    <a:pt x="672379" y="1623945"/>
                  </a:cubicBezTo>
                  <a:cubicBezTo>
                    <a:pt x="672379" y="1546963"/>
                    <a:pt x="734786" y="1484556"/>
                    <a:pt x="811768" y="1484556"/>
                  </a:cubicBezTo>
                  <a:close/>
                  <a:moveTo>
                    <a:pt x="139389" y="1484556"/>
                  </a:moveTo>
                  <a:cubicBezTo>
                    <a:pt x="216371" y="1484556"/>
                    <a:pt x="278778" y="1546963"/>
                    <a:pt x="278778" y="1623945"/>
                  </a:cubicBezTo>
                  <a:cubicBezTo>
                    <a:pt x="278778" y="1700927"/>
                    <a:pt x="216371" y="1763334"/>
                    <a:pt x="139389" y="1763334"/>
                  </a:cubicBezTo>
                  <a:cubicBezTo>
                    <a:pt x="62407" y="1763334"/>
                    <a:pt x="0" y="1700927"/>
                    <a:pt x="0" y="1623945"/>
                  </a:cubicBezTo>
                  <a:cubicBezTo>
                    <a:pt x="0" y="1546963"/>
                    <a:pt x="62407" y="1484556"/>
                    <a:pt x="139389" y="1484556"/>
                  </a:cubicBezTo>
                  <a:close/>
                  <a:moveTo>
                    <a:pt x="485182" y="1191211"/>
                  </a:moveTo>
                  <a:cubicBezTo>
                    <a:pt x="503115" y="1188714"/>
                    <a:pt x="521835" y="1189692"/>
                    <a:pt x="540424" y="1194673"/>
                  </a:cubicBezTo>
                  <a:cubicBezTo>
                    <a:pt x="614783" y="1214597"/>
                    <a:pt x="658912" y="1291030"/>
                    <a:pt x="638987" y="1365389"/>
                  </a:cubicBezTo>
                  <a:cubicBezTo>
                    <a:pt x="619063" y="1439748"/>
                    <a:pt x="542630" y="1483876"/>
                    <a:pt x="468271" y="1463952"/>
                  </a:cubicBezTo>
                  <a:cubicBezTo>
                    <a:pt x="393912" y="1444027"/>
                    <a:pt x="349784" y="1367594"/>
                    <a:pt x="369708" y="1293236"/>
                  </a:cubicBezTo>
                  <a:cubicBezTo>
                    <a:pt x="384652" y="1237466"/>
                    <a:pt x="431381" y="1198702"/>
                    <a:pt x="485182" y="1191211"/>
                  </a:cubicBezTo>
                  <a:close/>
                  <a:moveTo>
                    <a:pt x="2751105" y="1191210"/>
                  </a:moveTo>
                  <a:cubicBezTo>
                    <a:pt x="2804906" y="1198701"/>
                    <a:pt x="2851635" y="1237465"/>
                    <a:pt x="2866579" y="1293235"/>
                  </a:cubicBezTo>
                  <a:cubicBezTo>
                    <a:pt x="2886503" y="1367593"/>
                    <a:pt x="2842375" y="1444026"/>
                    <a:pt x="2768016" y="1463951"/>
                  </a:cubicBezTo>
                  <a:cubicBezTo>
                    <a:pt x="2693657" y="1483875"/>
                    <a:pt x="2617224" y="1439747"/>
                    <a:pt x="2597300" y="1365388"/>
                  </a:cubicBezTo>
                  <a:cubicBezTo>
                    <a:pt x="2577375" y="1291029"/>
                    <a:pt x="2621504" y="1214596"/>
                    <a:pt x="2695863" y="1194672"/>
                  </a:cubicBezTo>
                  <a:cubicBezTo>
                    <a:pt x="2714452" y="1189691"/>
                    <a:pt x="2733172" y="1188713"/>
                    <a:pt x="2751105" y="1191210"/>
                  </a:cubicBezTo>
                  <a:close/>
                  <a:moveTo>
                    <a:pt x="2368160" y="1182743"/>
                  </a:moveTo>
                  <a:cubicBezTo>
                    <a:pt x="2422473" y="1183642"/>
                    <a:pt x="2473565" y="1216442"/>
                    <a:pt x="2495174" y="1269982"/>
                  </a:cubicBezTo>
                  <a:cubicBezTo>
                    <a:pt x="2523985" y="1341369"/>
                    <a:pt x="2489470" y="1422597"/>
                    <a:pt x="2418083" y="1451409"/>
                  </a:cubicBezTo>
                  <a:cubicBezTo>
                    <a:pt x="2346696" y="1480220"/>
                    <a:pt x="2265468" y="1445705"/>
                    <a:pt x="2236657" y="1374318"/>
                  </a:cubicBezTo>
                  <a:cubicBezTo>
                    <a:pt x="2207845" y="1302931"/>
                    <a:pt x="2242360" y="1221703"/>
                    <a:pt x="2313747" y="1192891"/>
                  </a:cubicBezTo>
                  <a:cubicBezTo>
                    <a:pt x="2331594" y="1185689"/>
                    <a:pt x="2350056" y="1182444"/>
                    <a:pt x="2368160" y="1182743"/>
                  </a:cubicBezTo>
                  <a:close/>
                  <a:moveTo>
                    <a:pt x="873012" y="1174542"/>
                  </a:moveTo>
                  <a:cubicBezTo>
                    <a:pt x="891119" y="1174441"/>
                    <a:pt x="909544" y="1177888"/>
                    <a:pt x="927310" y="1185287"/>
                  </a:cubicBezTo>
                  <a:cubicBezTo>
                    <a:pt x="998377" y="1214879"/>
                    <a:pt x="1031999" y="1296481"/>
                    <a:pt x="1002406" y="1367548"/>
                  </a:cubicBezTo>
                  <a:cubicBezTo>
                    <a:pt x="972814" y="1438615"/>
                    <a:pt x="891212" y="1472236"/>
                    <a:pt x="820145" y="1442644"/>
                  </a:cubicBezTo>
                  <a:cubicBezTo>
                    <a:pt x="749078" y="1413051"/>
                    <a:pt x="715457" y="1331449"/>
                    <a:pt x="745049" y="1260382"/>
                  </a:cubicBezTo>
                  <a:cubicBezTo>
                    <a:pt x="767244" y="1207082"/>
                    <a:pt x="818693" y="1174845"/>
                    <a:pt x="873012" y="1174542"/>
                  </a:cubicBezTo>
                  <a:close/>
                  <a:moveTo>
                    <a:pt x="1935095" y="1167605"/>
                  </a:moveTo>
                  <a:cubicBezTo>
                    <a:pt x="1970768" y="1167605"/>
                    <a:pt x="2006441" y="1181214"/>
                    <a:pt x="2033658" y="1208431"/>
                  </a:cubicBezTo>
                  <a:cubicBezTo>
                    <a:pt x="2088093" y="1262866"/>
                    <a:pt x="2088093" y="1351123"/>
                    <a:pt x="2033658" y="1405557"/>
                  </a:cubicBezTo>
                  <a:cubicBezTo>
                    <a:pt x="1979224" y="1459992"/>
                    <a:pt x="1890967" y="1459992"/>
                    <a:pt x="1836532" y="1405557"/>
                  </a:cubicBezTo>
                  <a:cubicBezTo>
                    <a:pt x="1782098" y="1351123"/>
                    <a:pt x="1782098" y="1262866"/>
                    <a:pt x="1836532" y="1208431"/>
                  </a:cubicBezTo>
                  <a:cubicBezTo>
                    <a:pt x="1863750" y="1181214"/>
                    <a:pt x="1899422" y="1167605"/>
                    <a:pt x="1935095" y="1167605"/>
                  </a:cubicBezTo>
                  <a:close/>
                  <a:moveTo>
                    <a:pt x="1301193" y="1167605"/>
                  </a:moveTo>
                  <a:cubicBezTo>
                    <a:pt x="1336866" y="1167605"/>
                    <a:pt x="1372539" y="1181214"/>
                    <a:pt x="1399756" y="1208431"/>
                  </a:cubicBezTo>
                  <a:cubicBezTo>
                    <a:pt x="1454190" y="1262866"/>
                    <a:pt x="1454190" y="1351123"/>
                    <a:pt x="1399756" y="1405557"/>
                  </a:cubicBezTo>
                  <a:cubicBezTo>
                    <a:pt x="1345321" y="1459992"/>
                    <a:pt x="1257064" y="1459992"/>
                    <a:pt x="1202630" y="1405557"/>
                  </a:cubicBezTo>
                  <a:cubicBezTo>
                    <a:pt x="1148195" y="1351123"/>
                    <a:pt x="1148195" y="1262866"/>
                    <a:pt x="1202630" y="1208431"/>
                  </a:cubicBezTo>
                  <a:cubicBezTo>
                    <a:pt x="1229847" y="1181214"/>
                    <a:pt x="1265520" y="1167605"/>
                    <a:pt x="1301193" y="1167605"/>
                  </a:cubicBezTo>
                  <a:close/>
                  <a:moveTo>
                    <a:pt x="176510" y="1102364"/>
                  </a:moveTo>
                  <a:cubicBezTo>
                    <a:pt x="194443" y="1099867"/>
                    <a:pt x="213163" y="1100845"/>
                    <a:pt x="231752" y="1105826"/>
                  </a:cubicBezTo>
                  <a:cubicBezTo>
                    <a:pt x="306111" y="1125750"/>
                    <a:pt x="350240" y="1202183"/>
                    <a:pt x="330315" y="1276542"/>
                  </a:cubicBezTo>
                  <a:cubicBezTo>
                    <a:pt x="310391" y="1350901"/>
                    <a:pt x="233958" y="1395029"/>
                    <a:pt x="159599" y="1375105"/>
                  </a:cubicBezTo>
                  <a:cubicBezTo>
                    <a:pt x="85240" y="1355180"/>
                    <a:pt x="41112" y="1278747"/>
                    <a:pt x="61036" y="1204389"/>
                  </a:cubicBezTo>
                  <a:cubicBezTo>
                    <a:pt x="75980" y="1148619"/>
                    <a:pt x="122709" y="1109855"/>
                    <a:pt x="176510" y="1102364"/>
                  </a:cubicBezTo>
                  <a:close/>
                  <a:moveTo>
                    <a:pt x="3068769" y="1100163"/>
                  </a:moveTo>
                  <a:cubicBezTo>
                    <a:pt x="3122570" y="1107654"/>
                    <a:pt x="3169299" y="1146418"/>
                    <a:pt x="3184243" y="1202188"/>
                  </a:cubicBezTo>
                  <a:cubicBezTo>
                    <a:pt x="3204167" y="1276546"/>
                    <a:pt x="3160039" y="1352979"/>
                    <a:pt x="3085680" y="1372904"/>
                  </a:cubicBezTo>
                  <a:cubicBezTo>
                    <a:pt x="3011321" y="1392828"/>
                    <a:pt x="2934888" y="1348700"/>
                    <a:pt x="2914964" y="1274341"/>
                  </a:cubicBezTo>
                  <a:cubicBezTo>
                    <a:pt x="2895039" y="1199982"/>
                    <a:pt x="2939168" y="1123549"/>
                    <a:pt x="3013527" y="1103625"/>
                  </a:cubicBezTo>
                  <a:cubicBezTo>
                    <a:pt x="3032116" y="1098644"/>
                    <a:pt x="3050836" y="1097666"/>
                    <a:pt x="3068769" y="1100163"/>
                  </a:cubicBezTo>
                  <a:close/>
                  <a:moveTo>
                    <a:pt x="1618144" y="1036320"/>
                  </a:moveTo>
                  <a:cubicBezTo>
                    <a:pt x="1695126" y="1036320"/>
                    <a:pt x="1757533" y="1098727"/>
                    <a:pt x="1757533" y="1175709"/>
                  </a:cubicBezTo>
                  <a:cubicBezTo>
                    <a:pt x="1757533" y="1252691"/>
                    <a:pt x="1695126" y="1315098"/>
                    <a:pt x="1618144" y="1315098"/>
                  </a:cubicBezTo>
                  <a:cubicBezTo>
                    <a:pt x="1541162" y="1315098"/>
                    <a:pt x="1478755" y="1252691"/>
                    <a:pt x="1478755" y="1175709"/>
                  </a:cubicBezTo>
                  <a:cubicBezTo>
                    <a:pt x="1478755" y="1098727"/>
                    <a:pt x="1541162" y="1036320"/>
                    <a:pt x="1618144" y="1036320"/>
                  </a:cubicBezTo>
                  <a:close/>
                  <a:moveTo>
                    <a:pt x="2188338" y="914362"/>
                  </a:moveTo>
                  <a:cubicBezTo>
                    <a:pt x="2224011" y="914362"/>
                    <a:pt x="2259684" y="927971"/>
                    <a:pt x="2286901" y="955188"/>
                  </a:cubicBezTo>
                  <a:cubicBezTo>
                    <a:pt x="2341336" y="1009623"/>
                    <a:pt x="2341336" y="1097880"/>
                    <a:pt x="2286901" y="1152314"/>
                  </a:cubicBezTo>
                  <a:cubicBezTo>
                    <a:pt x="2232467" y="1206749"/>
                    <a:pt x="2144210" y="1206749"/>
                    <a:pt x="2089775" y="1152314"/>
                  </a:cubicBezTo>
                  <a:cubicBezTo>
                    <a:pt x="2035341" y="1097880"/>
                    <a:pt x="2035341" y="1009623"/>
                    <a:pt x="2089775" y="955188"/>
                  </a:cubicBezTo>
                  <a:cubicBezTo>
                    <a:pt x="2116993" y="927971"/>
                    <a:pt x="2152665" y="914362"/>
                    <a:pt x="2188338" y="914362"/>
                  </a:cubicBezTo>
                  <a:close/>
                  <a:moveTo>
                    <a:pt x="1047950" y="914362"/>
                  </a:moveTo>
                  <a:cubicBezTo>
                    <a:pt x="1083623" y="914362"/>
                    <a:pt x="1119296" y="927971"/>
                    <a:pt x="1146513" y="955188"/>
                  </a:cubicBezTo>
                  <a:cubicBezTo>
                    <a:pt x="1200947" y="1009623"/>
                    <a:pt x="1200947" y="1097880"/>
                    <a:pt x="1146513" y="1152314"/>
                  </a:cubicBezTo>
                  <a:cubicBezTo>
                    <a:pt x="1092078" y="1206749"/>
                    <a:pt x="1003821" y="1206749"/>
                    <a:pt x="949387" y="1152314"/>
                  </a:cubicBezTo>
                  <a:cubicBezTo>
                    <a:pt x="894952" y="1097880"/>
                    <a:pt x="894952" y="1009623"/>
                    <a:pt x="949387" y="955188"/>
                  </a:cubicBezTo>
                  <a:cubicBezTo>
                    <a:pt x="976604" y="927971"/>
                    <a:pt x="1012277" y="914362"/>
                    <a:pt x="1047950" y="914362"/>
                  </a:cubicBezTo>
                  <a:close/>
                  <a:moveTo>
                    <a:pt x="636771" y="912854"/>
                  </a:moveTo>
                  <a:cubicBezTo>
                    <a:pt x="654740" y="915084"/>
                    <a:pt x="672568" y="920873"/>
                    <a:pt x="689235" y="930496"/>
                  </a:cubicBezTo>
                  <a:cubicBezTo>
                    <a:pt x="755904" y="968987"/>
                    <a:pt x="778746" y="1054236"/>
                    <a:pt x="740255" y="1120905"/>
                  </a:cubicBezTo>
                  <a:cubicBezTo>
                    <a:pt x="701764" y="1187573"/>
                    <a:pt x="616515" y="1210416"/>
                    <a:pt x="549846" y="1171925"/>
                  </a:cubicBezTo>
                  <a:cubicBezTo>
                    <a:pt x="483178" y="1133434"/>
                    <a:pt x="460335" y="1048184"/>
                    <a:pt x="498826" y="981516"/>
                  </a:cubicBezTo>
                  <a:cubicBezTo>
                    <a:pt x="527695" y="931514"/>
                    <a:pt x="582865" y="906165"/>
                    <a:pt x="636771" y="912854"/>
                  </a:cubicBezTo>
                  <a:close/>
                  <a:moveTo>
                    <a:pt x="2598504" y="912853"/>
                  </a:moveTo>
                  <a:cubicBezTo>
                    <a:pt x="2652411" y="906164"/>
                    <a:pt x="2707581" y="931513"/>
                    <a:pt x="2736449" y="981515"/>
                  </a:cubicBezTo>
                  <a:cubicBezTo>
                    <a:pt x="2774940" y="1048183"/>
                    <a:pt x="2752097" y="1133433"/>
                    <a:pt x="2685429" y="1171924"/>
                  </a:cubicBezTo>
                  <a:cubicBezTo>
                    <a:pt x="2618760" y="1210415"/>
                    <a:pt x="2533511" y="1187572"/>
                    <a:pt x="2495020" y="1120904"/>
                  </a:cubicBezTo>
                  <a:cubicBezTo>
                    <a:pt x="2456529" y="1054235"/>
                    <a:pt x="2479371" y="968986"/>
                    <a:pt x="2546040" y="930495"/>
                  </a:cubicBezTo>
                  <a:cubicBezTo>
                    <a:pt x="2562707" y="920872"/>
                    <a:pt x="2580535" y="915083"/>
                    <a:pt x="2598504" y="912853"/>
                  </a:cubicBezTo>
                  <a:close/>
                  <a:moveTo>
                    <a:pt x="352222" y="744761"/>
                  </a:moveTo>
                  <a:cubicBezTo>
                    <a:pt x="370191" y="746991"/>
                    <a:pt x="388019" y="752780"/>
                    <a:pt x="404686" y="762403"/>
                  </a:cubicBezTo>
                  <a:cubicBezTo>
                    <a:pt x="471355" y="800894"/>
                    <a:pt x="494197" y="886143"/>
                    <a:pt x="455706" y="952812"/>
                  </a:cubicBezTo>
                  <a:cubicBezTo>
                    <a:pt x="417215" y="1019480"/>
                    <a:pt x="331966" y="1042323"/>
                    <a:pt x="265297" y="1003832"/>
                  </a:cubicBezTo>
                  <a:cubicBezTo>
                    <a:pt x="198629" y="965341"/>
                    <a:pt x="175786" y="880091"/>
                    <a:pt x="214277" y="813423"/>
                  </a:cubicBezTo>
                  <a:cubicBezTo>
                    <a:pt x="243146" y="763422"/>
                    <a:pt x="298316" y="738072"/>
                    <a:pt x="352222" y="744761"/>
                  </a:cubicBezTo>
                  <a:close/>
                  <a:moveTo>
                    <a:pt x="2892477" y="742560"/>
                  </a:moveTo>
                  <a:cubicBezTo>
                    <a:pt x="2946384" y="735871"/>
                    <a:pt x="3001553" y="761220"/>
                    <a:pt x="3030422" y="811222"/>
                  </a:cubicBezTo>
                  <a:cubicBezTo>
                    <a:pt x="3068913" y="877890"/>
                    <a:pt x="3046070" y="963140"/>
                    <a:pt x="2979402" y="1001631"/>
                  </a:cubicBezTo>
                  <a:cubicBezTo>
                    <a:pt x="2912733" y="1040122"/>
                    <a:pt x="2827484" y="1017279"/>
                    <a:pt x="2788993" y="950611"/>
                  </a:cubicBezTo>
                  <a:cubicBezTo>
                    <a:pt x="2750502" y="883942"/>
                    <a:pt x="2773344" y="798693"/>
                    <a:pt x="2840013" y="760202"/>
                  </a:cubicBezTo>
                  <a:cubicBezTo>
                    <a:pt x="2856680" y="750579"/>
                    <a:pt x="2874508" y="744790"/>
                    <a:pt x="2892477" y="742560"/>
                  </a:cubicBezTo>
                  <a:close/>
                  <a:moveTo>
                    <a:pt x="1927409" y="740106"/>
                  </a:moveTo>
                  <a:cubicBezTo>
                    <a:pt x="1945515" y="740005"/>
                    <a:pt x="1963940" y="743452"/>
                    <a:pt x="1981707" y="750851"/>
                  </a:cubicBezTo>
                  <a:cubicBezTo>
                    <a:pt x="2052774" y="780443"/>
                    <a:pt x="2086396" y="862045"/>
                    <a:pt x="2056803" y="933112"/>
                  </a:cubicBezTo>
                  <a:cubicBezTo>
                    <a:pt x="2027210" y="1004179"/>
                    <a:pt x="1945608" y="1037800"/>
                    <a:pt x="1874542" y="1008208"/>
                  </a:cubicBezTo>
                  <a:cubicBezTo>
                    <a:pt x="1803475" y="978615"/>
                    <a:pt x="1769853" y="897013"/>
                    <a:pt x="1799446" y="825946"/>
                  </a:cubicBezTo>
                  <a:cubicBezTo>
                    <a:pt x="1821640" y="772646"/>
                    <a:pt x="1873090" y="740409"/>
                    <a:pt x="1927409" y="740106"/>
                  </a:cubicBezTo>
                  <a:close/>
                  <a:moveTo>
                    <a:pt x="1318594" y="736767"/>
                  </a:moveTo>
                  <a:cubicBezTo>
                    <a:pt x="1372906" y="737666"/>
                    <a:pt x="1423999" y="770466"/>
                    <a:pt x="1445607" y="824006"/>
                  </a:cubicBezTo>
                  <a:cubicBezTo>
                    <a:pt x="1474419" y="895393"/>
                    <a:pt x="1439904" y="976621"/>
                    <a:pt x="1368517" y="1005433"/>
                  </a:cubicBezTo>
                  <a:cubicBezTo>
                    <a:pt x="1297129" y="1034244"/>
                    <a:pt x="1215901" y="999729"/>
                    <a:pt x="1187090" y="928342"/>
                  </a:cubicBezTo>
                  <a:cubicBezTo>
                    <a:pt x="1158279" y="856955"/>
                    <a:pt x="1192794" y="775727"/>
                    <a:pt x="1264181" y="746915"/>
                  </a:cubicBezTo>
                  <a:cubicBezTo>
                    <a:pt x="1282028" y="739713"/>
                    <a:pt x="1300490" y="736468"/>
                    <a:pt x="1318594" y="736767"/>
                  </a:cubicBezTo>
                  <a:close/>
                  <a:moveTo>
                    <a:pt x="1618144" y="678180"/>
                  </a:moveTo>
                  <a:cubicBezTo>
                    <a:pt x="1695126" y="678180"/>
                    <a:pt x="1757533" y="740587"/>
                    <a:pt x="1757533" y="817569"/>
                  </a:cubicBezTo>
                  <a:cubicBezTo>
                    <a:pt x="1757533" y="894551"/>
                    <a:pt x="1695126" y="956958"/>
                    <a:pt x="1618144" y="956958"/>
                  </a:cubicBezTo>
                  <a:cubicBezTo>
                    <a:pt x="1541162" y="956958"/>
                    <a:pt x="1478755" y="894551"/>
                    <a:pt x="1478755" y="817569"/>
                  </a:cubicBezTo>
                  <a:cubicBezTo>
                    <a:pt x="1478755" y="740587"/>
                    <a:pt x="1541162" y="678180"/>
                    <a:pt x="1618144" y="678180"/>
                  </a:cubicBezTo>
                  <a:close/>
                  <a:moveTo>
                    <a:pt x="2433499" y="673011"/>
                  </a:moveTo>
                  <a:cubicBezTo>
                    <a:pt x="2469172" y="673011"/>
                    <a:pt x="2504845" y="686620"/>
                    <a:pt x="2532062" y="713837"/>
                  </a:cubicBezTo>
                  <a:cubicBezTo>
                    <a:pt x="2586497" y="768272"/>
                    <a:pt x="2586497" y="856529"/>
                    <a:pt x="2532062" y="910963"/>
                  </a:cubicBezTo>
                  <a:cubicBezTo>
                    <a:pt x="2477628" y="965398"/>
                    <a:pt x="2389371" y="965398"/>
                    <a:pt x="2334936" y="910963"/>
                  </a:cubicBezTo>
                  <a:cubicBezTo>
                    <a:pt x="2280502" y="856529"/>
                    <a:pt x="2280502" y="768272"/>
                    <a:pt x="2334936" y="713837"/>
                  </a:cubicBezTo>
                  <a:cubicBezTo>
                    <a:pt x="2362154" y="686620"/>
                    <a:pt x="2397826" y="673011"/>
                    <a:pt x="2433499" y="673011"/>
                  </a:cubicBezTo>
                  <a:close/>
                  <a:moveTo>
                    <a:pt x="802789" y="673011"/>
                  </a:moveTo>
                  <a:cubicBezTo>
                    <a:pt x="838462" y="673011"/>
                    <a:pt x="874135" y="686620"/>
                    <a:pt x="901352" y="713837"/>
                  </a:cubicBezTo>
                  <a:cubicBezTo>
                    <a:pt x="955786" y="768272"/>
                    <a:pt x="955786" y="856529"/>
                    <a:pt x="901352" y="910963"/>
                  </a:cubicBezTo>
                  <a:cubicBezTo>
                    <a:pt x="846917" y="965398"/>
                    <a:pt x="758660" y="965398"/>
                    <a:pt x="704226" y="910963"/>
                  </a:cubicBezTo>
                  <a:cubicBezTo>
                    <a:pt x="649791" y="856529"/>
                    <a:pt x="649791" y="768272"/>
                    <a:pt x="704226" y="713837"/>
                  </a:cubicBezTo>
                  <a:cubicBezTo>
                    <a:pt x="731443" y="686620"/>
                    <a:pt x="767116" y="673011"/>
                    <a:pt x="802789" y="673011"/>
                  </a:cubicBezTo>
                  <a:close/>
                  <a:moveTo>
                    <a:pt x="2211916" y="490795"/>
                  </a:moveTo>
                  <a:cubicBezTo>
                    <a:pt x="2229885" y="493025"/>
                    <a:pt x="2247714" y="498814"/>
                    <a:pt x="2264381" y="508437"/>
                  </a:cubicBezTo>
                  <a:cubicBezTo>
                    <a:pt x="2331049" y="546928"/>
                    <a:pt x="2353892" y="632177"/>
                    <a:pt x="2315401" y="698846"/>
                  </a:cubicBezTo>
                  <a:cubicBezTo>
                    <a:pt x="2276910" y="765514"/>
                    <a:pt x="2191660" y="788357"/>
                    <a:pt x="2124992" y="749866"/>
                  </a:cubicBezTo>
                  <a:cubicBezTo>
                    <a:pt x="2058323" y="711375"/>
                    <a:pt x="2035481" y="626125"/>
                    <a:pt x="2073972" y="559457"/>
                  </a:cubicBezTo>
                  <a:cubicBezTo>
                    <a:pt x="2102840" y="509455"/>
                    <a:pt x="2158010" y="484106"/>
                    <a:pt x="2211916" y="490795"/>
                  </a:cubicBezTo>
                  <a:close/>
                  <a:moveTo>
                    <a:pt x="1023359" y="490794"/>
                  </a:moveTo>
                  <a:cubicBezTo>
                    <a:pt x="1077265" y="484105"/>
                    <a:pt x="1132435" y="509454"/>
                    <a:pt x="1161303" y="559456"/>
                  </a:cubicBezTo>
                  <a:cubicBezTo>
                    <a:pt x="1199794" y="626124"/>
                    <a:pt x="1176952" y="711374"/>
                    <a:pt x="1110283" y="749865"/>
                  </a:cubicBezTo>
                  <a:cubicBezTo>
                    <a:pt x="1043615" y="788356"/>
                    <a:pt x="958365" y="765513"/>
                    <a:pt x="919874" y="698845"/>
                  </a:cubicBezTo>
                  <a:cubicBezTo>
                    <a:pt x="881383" y="632176"/>
                    <a:pt x="904226" y="546927"/>
                    <a:pt x="970894" y="508436"/>
                  </a:cubicBezTo>
                  <a:cubicBezTo>
                    <a:pt x="987561" y="498813"/>
                    <a:pt x="1005390" y="493024"/>
                    <a:pt x="1023359" y="490794"/>
                  </a:cubicBezTo>
                  <a:close/>
                  <a:moveTo>
                    <a:pt x="2667884" y="434816"/>
                  </a:moveTo>
                  <a:cubicBezTo>
                    <a:pt x="2703557" y="434816"/>
                    <a:pt x="2739230" y="448425"/>
                    <a:pt x="2766447" y="475642"/>
                  </a:cubicBezTo>
                  <a:cubicBezTo>
                    <a:pt x="2820882" y="530077"/>
                    <a:pt x="2820882" y="618334"/>
                    <a:pt x="2766447" y="672768"/>
                  </a:cubicBezTo>
                  <a:cubicBezTo>
                    <a:pt x="2712013" y="727203"/>
                    <a:pt x="2623756" y="727203"/>
                    <a:pt x="2569321" y="672768"/>
                  </a:cubicBezTo>
                  <a:cubicBezTo>
                    <a:pt x="2514887" y="618334"/>
                    <a:pt x="2514887" y="530077"/>
                    <a:pt x="2569321" y="475642"/>
                  </a:cubicBezTo>
                  <a:cubicBezTo>
                    <a:pt x="2596539" y="448425"/>
                    <a:pt x="2632211" y="434816"/>
                    <a:pt x="2667884" y="434816"/>
                  </a:cubicBezTo>
                  <a:close/>
                  <a:moveTo>
                    <a:pt x="574205" y="434816"/>
                  </a:moveTo>
                  <a:cubicBezTo>
                    <a:pt x="609878" y="434816"/>
                    <a:pt x="645551" y="448425"/>
                    <a:pt x="672768" y="475642"/>
                  </a:cubicBezTo>
                  <a:cubicBezTo>
                    <a:pt x="727202" y="530077"/>
                    <a:pt x="727202" y="618334"/>
                    <a:pt x="672768" y="672768"/>
                  </a:cubicBezTo>
                  <a:cubicBezTo>
                    <a:pt x="618333" y="727203"/>
                    <a:pt x="530076" y="727203"/>
                    <a:pt x="475642" y="672768"/>
                  </a:cubicBezTo>
                  <a:cubicBezTo>
                    <a:pt x="421207" y="618334"/>
                    <a:pt x="421207" y="530077"/>
                    <a:pt x="475642" y="475642"/>
                  </a:cubicBezTo>
                  <a:cubicBezTo>
                    <a:pt x="502859" y="448425"/>
                    <a:pt x="538532" y="434816"/>
                    <a:pt x="574205" y="434816"/>
                  </a:cubicBezTo>
                  <a:close/>
                  <a:moveTo>
                    <a:pt x="1897419" y="375856"/>
                  </a:moveTo>
                  <a:cubicBezTo>
                    <a:pt x="1915353" y="373359"/>
                    <a:pt x="1934072" y="374337"/>
                    <a:pt x="1952662" y="379318"/>
                  </a:cubicBezTo>
                  <a:cubicBezTo>
                    <a:pt x="2027021" y="399242"/>
                    <a:pt x="2071149" y="475675"/>
                    <a:pt x="2051225" y="550034"/>
                  </a:cubicBezTo>
                  <a:cubicBezTo>
                    <a:pt x="2031300" y="624393"/>
                    <a:pt x="1954868" y="668521"/>
                    <a:pt x="1880509" y="648597"/>
                  </a:cubicBezTo>
                  <a:cubicBezTo>
                    <a:pt x="1806150" y="628672"/>
                    <a:pt x="1762021" y="552239"/>
                    <a:pt x="1781946" y="477881"/>
                  </a:cubicBezTo>
                  <a:cubicBezTo>
                    <a:pt x="1796889" y="422112"/>
                    <a:pt x="1843618" y="383347"/>
                    <a:pt x="1897419" y="375856"/>
                  </a:cubicBezTo>
                  <a:close/>
                  <a:moveTo>
                    <a:pt x="1338868" y="375855"/>
                  </a:moveTo>
                  <a:cubicBezTo>
                    <a:pt x="1392669" y="383346"/>
                    <a:pt x="1439398" y="422110"/>
                    <a:pt x="1454341" y="477880"/>
                  </a:cubicBezTo>
                  <a:cubicBezTo>
                    <a:pt x="1474266" y="552238"/>
                    <a:pt x="1430137" y="628671"/>
                    <a:pt x="1355778" y="648596"/>
                  </a:cubicBezTo>
                  <a:cubicBezTo>
                    <a:pt x="1281419" y="668520"/>
                    <a:pt x="1204987" y="624392"/>
                    <a:pt x="1185062" y="550033"/>
                  </a:cubicBezTo>
                  <a:cubicBezTo>
                    <a:pt x="1165138" y="475674"/>
                    <a:pt x="1209266" y="399241"/>
                    <a:pt x="1283625" y="379317"/>
                  </a:cubicBezTo>
                  <a:cubicBezTo>
                    <a:pt x="1302215" y="374336"/>
                    <a:pt x="1320934" y="373358"/>
                    <a:pt x="1338868" y="375855"/>
                  </a:cubicBezTo>
                  <a:close/>
                  <a:moveTo>
                    <a:pt x="1618144" y="335280"/>
                  </a:moveTo>
                  <a:cubicBezTo>
                    <a:pt x="1695126" y="335280"/>
                    <a:pt x="1757533" y="397687"/>
                    <a:pt x="1757533" y="474669"/>
                  </a:cubicBezTo>
                  <a:cubicBezTo>
                    <a:pt x="1757533" y="551651"/>
                    <a:pt x="1695126" y="614058"/>
                    <a:pt x="1618144" y="614058"/>
                  </a:cubicBezTo>
                  <a:cubicBezTo>
                    <a:pt x="1541162" y="614058"/>
                    <a:pt x="1478755" y="551651"/>
                    <a:pt x="1478755" y="474669"/>
                  </a:cubicBezTo>
                  <a:cubicBezTo>
                    <a:pt x="1478755" y="397687"/>
                    <a:pt x="1541162" y="335280"/>
                    <a:pt x="1618144" y="335280"/>
                  </a:cubicBezTo>
                  <a:close/>
                  <a:moveTo>
                    <a:pt x="870139" y="200677"/>
                  </a:moveTo>
                  <a:cubicBezTo>
                    <a:pt x="924045" y="193988"/>
                    <a:pt x="979215" y="219337"/>
                    <a:pt x="1008083" y="269339"/>
                  </a:cubicBezTo>
                  <a:cubicBezTo>
                    <a:pt x="1046574" y="336007"/>
                    <a:pt x="1023732" y="421256"/>
                    <a:pt x="957063" y="459748"/>
                  </a:cubicBezTo>
                  <a:cubicBezTo>
                    <a:pt x="890395" y="498239"/>
                    <a:pt x="805145" y="475396"/>
                    <a:pt x="766654" y="408728"/>
                  </a:cubicBezTo>
                  <a:cubicBezTo>
                    <a:pt x="728163" y="342059"/>
                    <a:pt x="751006" y="256810"/>
                    <a:pt x="817674" y="218319"/>
                  </a:cubicBezTo>
                  <a:cubicBezTo>
                    <a:pt x="834342" y="208696"/>
                    <a:pt x="852170" y="202907"/>
                    <a:pt x="870139" y="200677"/>
                  </a:cubicBezTo>
                  <a:close/>
                  <a:moveTo>
                    <a:pt x="2375140" y="198476"/>
                  </a:moveTo>
                  <a:cubicBezTo>
                    <a:pt x="2393109" y="200706"/>
                    <a:pt x="2410938" y="206495"/>
                    <a:pt x="2427605" y="216118"/>
                  </a:cubicBezTo>
                  <a:cubicBezTo>
                    <a:pt x="2494273" y="254609"/>
                    <a:pt x="2517116" y="339858"/>
                    <a:pt x="2478625" y="406527"/>
                  </a:cubicBezTo>
                  <a:cubicBezTo>
                    <a:pt x="2440134" y="473195"/>
                    <a:pt x="2354884" y="496038"/>
                    <a:pt x="2288216" y="457546"/>
                  </a:cubicBezTo>
                  <a:cubicBezTo>
                    <a:pt x="2221547" y="419056"/>
                    <a:pt x="2198705" y="333806"/>
                    <a:pt x="2237196" y="267138"/>
                  </a:cubicBezTo>
                  <a:cubicBezTo>
                    <a:pt x="2266064" y="217136"/>
                    <a:pt x="2321234" y="191787"/>
                    <a:pt x="2375140" y="198476"/>
                  </a:cubicBezTo>
                  <a:close/>
                  <a:moveTo>
                    <a:pt x="1255590" y="53323"/>
                  </a:moveTo>
                  <a:cubicBezTo>
                    <a:pt x="1309391" y="60814"/>
                    <a:pt x="1356120" y="99578"/>
                    <a:pt x="1371063" y="155348"/>
                  </a:cubicBezTo>
                  <a:cubicBezTo>
                    <a:pt x="1390988" y="229706"/>
                    <a:pt x="1346859" y="306139"/>
                    <a:pt x="1272500" y="326063"/>
                  </a:cubicBezTo>
                  <a:cubicBezTo>
                    <a:pt x="1198141" y="345988"/>
                    <a:pt x="1121709" y="301859"/>
                    <a:pt x="1101784" y="227501"/>
                  </a:cubicBezTo>
                  <a:cubicBezTo>
                    <a:pt x="1081860" y="153142"/>
                    <a:pt x="1125988" y="76709"/>
                    <a:pt x="1200347" y="56785"/>
                  </a:cubicBezTo>
                  <a:cubicBezTo>
                    <a:pt x="1218937" y="51804"/>
                    <a:pt x="1237656" y="50826"/>
                    <a:pt x="1255590" y="53323"/>
                  </a:cubicBezTo>
                  <a:close/>
                  <a:moveTo>
                    <a:pt x="1989109" y="51122"/>
                  </a:moveTo>
                  <a:cubicBezTo>
                    <a:pt x="2007043" y="48625"/>
                    <a:pt x="2025762" y="49603"/>
                    <a:pt x="2044352" y="54584"/>
                  </a:cubicBezTo>
                  <a:cubicBezTo>
                    <a:pt x="2118711" y="74508"/>
                    <a:pt x="2162839" y="150941"/>
                    <a:pt x="2142915" y="225300"/>
                  </a:cubicBezTo>
                  <a:cubicBezTo>
                    <a:pt x="2122990" y="299658"/>
                    <a:pt x="2046558" y="343787"/>
                    <a:pt x="1972199" y="323863"/>
                  </a:cubicBezTo>
                  <a:cubicBezTo>
                    <a:pt x="1897840" y="303938"/>
                    <a:pt x="1853711" y="227505"/>
                    <a:pt x="1873636" y="153147"/>
                  </a:cubicBezTo>
                  <a:cubicBezTo>
                    <a:pt x="1888579" y="97378"/>
                    <a:pt x="1935308" y="58613"/>
                    <a:pt x="1989109" y="51122"/>
                  </a:cubicBezTo>
                  <a:close/>
                  <a:moveTo>
                    <a:pt x="1618144" y="0"/>
                  </a:moveTo>
                  <a:cubicBezTo>
                    <a:pt x="1695126" y="0"/>
                    <a:pt x="1757533" y="62407"/>
                    <a:pt x="1757533" y="139389"/>
                  </a:cubicBezTo>
                  <a:cubicBezTo>
                    <a:pt x="1757533" y="216371"/>
                    <a:pt x="1695126" y="278778"/>
                    <a:pt x="1618144" y="278778"/>
                  </a:cubicBezTo>
                  <a:cubicBezTo>
                    <a:pt x="1541162" y="278778"/>
                    <a:pt x="1478755" y="216371"/>
                    <a:pt x="1478755" y="139389"/>
                  </a:cubicBezTo>
                  <a:cubicBezTo>
                    <a:pt x="1478755" y="62407"/>
                    <a:pt x="1541162" y="0"/>
                    <a:pt x="1618144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フリーフォーム: 図形 291">
              <a:extLst>
                <a:ext uri="{FF2B5EF4-FFF2-40B4-BE49-F238E27FC236}">
                  <a16:creationId xmlns:a16="http://schemas.microsoft.com/office/drawing/2014/main" id="{E46861CB-A814-4CC1-B050-6192A8EC0781}"/>
                </a:ext>
              </a:extLst>
            </p:cNvPr>
            <p:cNvSpPr/>
            <p:nvPr/>
          </p:nvSpPr>
          <p:spPr>
            <a:xfrm>
              <a:off x="1914084" y="2941260"/>
              <a:ext cx="897222" cy="897222"/>
            </a:xfrm>
            <a:custGeom>
              <a:avLst/>
              <a:gdLst>
                <a:gd name="connsiteX0" fmla="*/ 1618144 w 3247890"/>
                <a:gd name="connsiteY0" fmla="*/ 2969112 h 3247890"/>
                <a:gd name="connsiteX1" fmla="*/ 1757533 w 3247890"/>
                <a:gd name="connsiteY1" fmla="*/ 3108501 h 3247890"/>
                <a:gd name="connsiteX2" fmla="*/ 1618144 w 3247890"/>
                <a:gd name="connsiteY2" fmla="*/ 3247890 h 3247890"/>
                <a:gd name="connsiteX3" fmla="*/ 1478755 w 3247890"/>
                <a:gd name="connsiteY3" fmla="*/ 3108501 h 3247890"/>
                <a:gd name="connsiteX4" fmla="*/ 1618144 w 3247890"/>
                <a:gd name="connsiteY4" fmla="*/ 2969112 h 3247890"/>
                <a:gd name="connsiteX5" fmla="*/ 2024052 w 3247890"/>
                <a:gd name="connsiteY5" fmla="*/ 2921265 h 3247890"/>
                <a:gd name="connsiteX6" fmla="*/ 2139526 w 3247890"/>
                <a:gd name="connsiteY6" fmla="*/ 3023290 h 3247890"/>
                <a:gd name="connsiteX7" fmla="*/ 2040963 w 3247890"/>
                <a:gd name="connsiteY7" fmla="*/ 3194006 h 3247890"/>
                <a:gd name="connsiteX8" fmla="*/ 1870247 w 3247890"/>
                <a:gd name="connsiteY8" fmla="*/ 3095443 h 3247890"/>
                <a:gd name="connsiteX9" fmla="*/ 1968810 w 3247890"/>
                <a:gd name="connsiteY9" fmla="*/ 2924727 h 3247890"/>
                <a:gd name="connsiteX10" fmla="*/ 2024052 w 3247890"/>
                <a:gd name="connsiteY10" fmla="*/ 2921265 h 3247890"/>
                <a:gd name="connsiteX11" fmla="*/ 1220647 w 3247890"/>
                <a:gd name="connsiteY11" fmla="*/ 2919064 h 3247890"/>
                <a:gd name="connsiteX12" fmla="*/ 1275889 w 3247890"/>
                <a:gd name="connsiteY12" fmla="*/ 2922526 h 3247890"/>
                <a:gd name="connsiteX13" fmla="*/ 1374452 w 3247890"/>
                <a:gd name="connsiteY13" fmla="*/ 3093242 h 3247890"/>
                <a:gd name="connsiteX14" fmla="*/ 1203736 w 3247890"/>
                <a:gd name="connsiteY14" fmla="*/ 3191805 h 3247890"/>
                <a:gd name="connsiteX15" fmla="*/ 1105173 w 3247890"/>
                <a:gd name="connsiteY15" fmla="*/ 3021089 h 3247890"/>
                <a:gd name="connsiteX16" fmla="*/ 1220647 w 3247890"/>
                <a:gd name="connsiteY16" fmla="*/ 2919064 h 3247890"/>
                <a:gd name="connsiteX17" fmla="*/ 2354695 w 3247890"/>
                <a:gd name="connsiteY17" fmla="*/ 2772003 h 3247890"/>
                <a:gd name="connsiteX18" fmla="*/ 2492640 w 3247890"/>
                <a:gd name="connsiteY18" fmla="*/ 2840665 h 3247890"/>
                <a:gd name="connsiteX19" fmla="*/ 2441620 w 3247890"/>
                <a:gd name="connsiteY19" fmla="*/ 3031074 h 3247890"/>
                <a:gd name="connsiteX20" fmla="*/ 2251211 w 3247890"/>
                <a:gd name="connsiteY20" fmla="*/ 2980054 h 3247890"/>
                <a:gd name="connsiteX21" fmla="*/ 2302231 w 3247890"/>
                <a:gd name="connsiteY21" fmla="*/ 2789645 h 3247890"/>
                <a:gd name="connsiteX22" fmla="*/ 2354695 w 3247890"/>
                <a:gd name="connsiteY22" fmla="*/ 2772003 h 3247890"/>
                <a:gd name="connsiteX23" fmla="*/ 890584 w 3247890"/>
                <a:gd name="connsiteY23" fmla="*/ 2769802 h 3247890"/>
                <a:gd name="connsiteX24" fmla="*/ 943048 w 3247890"/>
                <a:gd name="connsiteY24" fmla="*/ 2787444 h 3247890"/>
                <a:gd name="connsiteX25" fmla="*/ 994068 w 3247890"/>
                <a:gd name="connsiteY25" fmla="*/ 2977853 h 3247890"/>
                <a:gd name="connsiteX26" fmla="*/ 803659 w 3247890"/>
                <a:gd name="connsiteY26" fmla="*/ 3028873 h 3247890"/>
                <a:gd name="connsiteX27" fmla="*/ 752639 w 3247890"/>
                <a:gd name="connsiteY27" fmla="*/ 2838464 h 3247890"/>
                <a:gd name="connsiteX28" fmla="*/ 890584 w 3247890"/>
                <a:gd name="connsiteY28" fmla="*/ 2769802 h 3247890"/>
                <a:gd name="connsiteX29" fmla="*/ 1618144 w 3247890"/>
                <a:gd name="connsiteY29" fmla="*/ 2641452 h 3247890"/>
                <a:gd name="connsiteX30" fmla="*/ 1757533 w 3247890"/>
                <a:gd name="connsiteY30" fmla="*/ 2780841 h 3247890"/>
                <a:gd name="connsiteX31" fmla="*/ 1618144 w 3247890"/>
                <a:gd name="connsiteY31" fmla="*/ 2920230 h 3247890"/>
                <a:gd name="connsiteX32" fmla="*/ 1478755 w 3247890"/>
                <a:gd name="connsiteY32" fmla="*/ 2780841 h 3247890"/>
                <a:gd name="connsiteX33" fmla="*/ 1618144 w 3247890"/>
                <a:gd name="connsiteY33" fmla="*/ 2641452 h 3247890"/>
                <a:gd name="connsiteX34" fmla="*/ 1300537 w 3247890"/>
                <a:gd name="connsiteY34" fmla="*/ 2603448 h 3247890"/>
                <a:gd name="connsiteX35" fmla="*/ 1355779 w 3247890"/>
                <a:gd name="connsiteY35" fmla="*/ 2606910 h 3247890"/>
                <a:gd name="connsiteX36" fmla="*/ 1454342 w 3247890"/>
                <a:gd name="connsiteY36" fmla="*/ 2777626 h 3247890"/>
                <a:gd name="connsiteX37" fmla="*/ 1283626 w 3247890"/>
                <a:gd name="connsiteY37" fmla="*/ 2876189 h 3247890"/>
                <a:gd name="connsiteX38" fmla="*/ 1185063 w 3247890"/>
                <a:gd name="connsiteY38" fmla="*/ 2705473 h 3247890"/>
                <a:gd name="connsiteX39" fmla="*/ 1300537 w 3247890"/>
                <a:gd name="connsiteY39" fmla="*/ 2603448 h 3247890"/>
                <a:gd name="connsiteX40" fmla="*/ 1935750 w 3247890"/>
                <a:gd name="connsiteY40" fmla="*/ 2603447 h 3247890"/>
                <a:gd name="connsiteX41" fmla="*/ 2051224 w 3247890"/>
                <a:gd name="connsiteY41" fmla="*/ 2705472 h 3247890"/>
                <a:gd name="connsiteX42" fmla="*/ 1952661 w 3247890"/>
                <a:gd name="connsiteY42" fmla="*/ 2876188 h 3247890"/>
                <a:gd name="connsiteX43" fmla="*/ 1781945 w 3247890"/>
                <a:gd name="connsiteY43" fmla="*/ 2777625 h 3247890"/>
                <a:gd name="connsiteX44" fmla="*/ 1880508 w 3247890"/>
                <a:gd name="connsiteY44" fmla="*/ 2606909 h 3247890"/>
                <a:gd name="connsiteX45" fmla="*/ 1935750 w 3247890"/>
                <a:gd name="connsiteY45" fmla="*/ 2603447 h 3247890"/>
                <a:gd name="connsiteX46" fmla="*/ 2673685 w 3247890"/>
                <a:gd name="connsiteY46" fmla="*/ 2534296 h 3247890"/>
                <a:gd name="connsiteX47" fmla="*/ 2772248 w 3247890"/>
                <a:gd name="connsiteY47" fmla="*/ 2575122 h 3247890"/>
                <a:gd name="connsiteX48" fmla="*/ 2772248 w 3247890"/>
                <a:gd name="connsiteY48" fmla="*/ 2772248 h 3247890"/>
                <a:gd name="connsiteX49" fmla="*/ 2575122 w 3247890"/>
                <a:gd name="connsiteY49" fmla="*/ 2772248 h 3247890"/>
                <a:gd name="connsiteX50" fmla="*/ 2575122 w 3247890"/>
                <a:gd name="connsiteY50" fmla="*/ 2575122 h 3247890"/>
                <a:gd name="connsiteX51" fmla="*/ 2673685 w 3247890"/>
                <a:gd name="connsiteY51" fmla="*/ 2534296 h 3247890"/>
                <a:gd name="connsiteX52" fmla="*/ 568404 w 3247890"/>
                <a:gd name="connsiteY52" fmla="*/ 2534296 h 3247890"/>
                <a:gd name="connsiteX53" fmla="*/ 666967 w 3247890"/>
                <a:gd name="connsiteY53" fmla="*/ 2575122 h 3247890"/>
                <a:gd name="connsiteX54" fmla="*/ 666967 w 3247890"/>
                <a:gd name="connsiteY54" fmla="*/ 2772248 h 3247890"/>
                <a:gd name="connsiteX55" fmla="*/ 469841 w 3247890"/>
                <a:gd name="connsiteY55" fmla="*/ 2772248 h 3247890"/>
                <a:gd name="connsiteX56" fmla="*/ 469841 w 3247890"/>
                <a:gd name="connsiteY56" fmla="*/ 2575122 h 3247890"/>
                <a:gd name="connsiteX57" fmla="*/ 568404 w 3247890"/>
                <a:gd name="connsiteY57" fmla="*/ 2534296 h 3247890"/>
                <a:gd name="connsiteX58" fmla="*/ 1058830 w 3247890"/>
                <a:gd name="connsiteY58" fmla="*/ 2487999 h 3247890"/>
                <a:gd name="connsiteX59" fmla="*/ 1111294 w 3247890"/>
                <a:gd name="connsiteY59" fmla="*/ 2505641 h 3247890"/>
                <a:gd name="connsiteX60" fmla="*/ 1162314 w 3247890"/>
                <a:gd name="connsiteY60" fmla="*/ 2696050 h 3247890"/>
                <a:gd name="connsiteX61" fmla="*/ 971905 w 3247890"/>
                <a:gd name="connsiteY61" fmla="*/ 2747070 h 3247890"/>
                <a:gd name="connsiteX62" fmla="*/ 920885 w 3247890"/>
                <a:gd name="connsiteY62" fmla="*/ 2556661 h 3247890"/>
                <a:gd name="connsiteX63" fmla="*/ 1058830 w 3247890"/>
                <a:gd name="connsiteY63" fmla="*/ 2487999 h 3247890"/>
                <a:gd name="connsiteX64" fmla="*/ 2176445 w 3247890"/>
                <a:gd name="connsiteY64" fmla="*/ 2487998 h 3247890"/>
                <a:gd name="connsiteX65" fmla="*/ 2314390 w 3247890"/>
                <a:gd name="connsiteY65" fmla="*/ 2556660 h 3247890"/>
                <a:gd name="connsiteX66" fmla="*/ 2263370 w 3247890"/>
                <a:gd name="connsiteY66" fmla="*/ 2747069 h 3247890"/>
                <a:gd name="connsiteX67" fmla="*/ 2072961 w 3247890"/>
                <a:gd name="connsiteY67" fmla="*/ 2696049 h 3247890"/>
                <a:gd name="connsiteX68" fmla="*/ 2123981 w 3247890"/>
                <a:gd name="connsiteY68" fmla="*/ 2505640 h 3247890"/>
                <a:gd name="connsiteX69" fmla="*/ 2176445 w 3247890"/>
                <a:gd name="connsiteY69" fmla="*/ 2487998 h 3247890"/>
                <a:gd name="connsiteX70" fmla="*/ 2433499 w 3247890"/>
                <a:gd name="connsiteY70" fmla="*/ 2303721 h 3247890"/>
                <a:gd name="connsiteX71" fmla="*/ 2532062 w 3247890"/>
                <a:gd name="connsiteY71" fmla="*/ 2344547 h 3247890"/>
                <a:gd name="connsiteX72" fmla="*/ 2532062 w 3247890"/>
                <a:gd name="connsiteY72" fmla="*/ 2541673 h 3247890"/>
                <a:gd name="connsiteX73" fmla="*/ 2334936 w 3247890"/>
                <a:gd name="connsiteY73" fmla="*/ 2541673 h 3247890"/>
                <a:gd name="connsiteX74" fmla="*/ 2334936 w 3247890"/>
                <a:gd name="connsiteY74" fmla="*/ 2344547 h 3247890"/>
                <a:gd name="connsiteX75" fmla="*/ 2433499 w 3247890"/>
                <a:gd name="connsiteY75" fmla="*/ 2303721 h 3247890"/>
                <a:gd name="connsiteX76" fmla="*/ 802789 w 3247890"/>
                <a:gd name="connsiteY76" fmla="*/ 2303721 h 3247890"/>
                <a:gd name="connsiteX77" fmla="*/ 901352 w 3247890"/>
                <a:gd name="connsiteY77" fmla="*/ 2344547 h 3247890"/>
                <a:gd name="connsiteX78" fmla="*/ 901352 w 3247890"/>
                <a:gd name="connsiteY78" fmla="*/ 2541673 h 3247890"/>
                <a:gd name="connsiteX79" fmla="*/ 704226 w 3247890"/>
                <a:gd name="connsiteY79" fmla="*/ 2541673 h 3247890"/>
                <a:gd name="connsiteX80" fmla="*/ 704226 w 3247890"/>
                <a:gd name="connsiteY80" fmla="*/ 2344547 h 3247890"/>
                <a:gd name="connsiteX81" fmla="*/ 802789 w 3247890"/>
                <a:gd name="connsiteY81" fmla="*/ 2303721 h 3247890"/>
                <a:gd name="connsiteX82" fmla="*/ 1618144 w 3247890"/>
                <a:gd name="connsiteY82" fmla="*/ 2290932 h 3247890"/>
                <a:gd name="connsiteX83" fmla="*/ 1757533 w 3247890"/>
                <a:gd name="connsiteY83" fmla="*/ 2430321 h 3247890"/>
                <a:gd name="connsiteX84" fmla="*/ 1618144 w 3247890"/>
                <a:gd name="connsiteY84" fmla="*/ 2569710 h 3247890"/>
                <a:gd name="connsiteX85" fmla="*/ 1478755 w 3247890"/>
                <a:gd name="connsiteY85" fmla="*/ 2430321 h 3247890"/>
                <a:gd name="connsiteX86" fmla="*/ 1618144 w 3247890"/>
                <a:gd name="connsiteY86" fmla="*/ 2290932 h 3247890"/>
                <a:gd name="connsiteX87" fmla="*/ 1922184 w 3247890"/>
                <a:gd name="connsiteY87" fmla="*/ 2232309 h 3247890"/>
                <a:gd name="connsiteX88" fmla="*/ 2049198 w 3247890"/>
                <a:gd name="connsiteY88" fmla="*/ 2319548 h 3247890"/>
                <a:gd name="connsiteX89" fmla="*/ 1972107 w 3247890"/>
                <a:gd name="connsiteY89" fmla="*/ 2500975 h 3247890"/>
                <a:gd name="connsiteX90" fmla="*/ 1790681 w 3247890"/>
                <a:gd name="connsiteY90" fmla="*/ 2423884 h 3247890"/>
                <a:gd name="connsiteX91" fmla="*/ 1867771 w 3247890"/>
                <a:gd name="connsiteY91" fmla="*/ 2242457 h 3247890"/>
                <a:gd name="connsiteX92" fmla="*/ 1922184 w 3247890"/>
                <a:gd name="connsiteY92" fmla="*/ 2232309 h 3247890"/>
                <a:gd name="connsiteX93" fmla="*/ 2923548 w 3247890"/>
                <a:gd name="connsiteY93" fmla="*/ 2229317 h 3247890"/>
                <a:gd name="connsiteX94" fmla="*/ 2976013 w 3247890"/>
                <a:gd name="connsiteY94" fmla="*/ 2246959 h 3247890"/>
                <a:gd name="connsiteX95" fmla="*/ 3027033 w 3247890"/>
                <a:gd name="connsiteY95" fmla="*/ 2437368 h 3247890"/>
                <a:gd name="connsiteX96" fmla="*/ 2836624 w 3247890"/>
                <a:gd name="connsiteY96" fmla="*/ 2488388 h 3247890"/>
                <a:gd name="connsiteX97" fmla="*/ 2785604 w 3247890"/>
                <a:gd name="connsiteY97" fmla="*/ 2297979 h 3247890"/>
                <a:gd name="connsiteX98" fmla="*/ 2923548 w 3247890"/>
                <a:gd name="connsiteY98" fmla="*/ 2229317 h 3247890"/>
                <a:gd name="connsiteX99" fmla="*/ 1307448 w 3247890"/>
                <a:gd name="connsiteY99" fmla="*/ 2228938 h 3247890"/>
                <a:gd name="connsiteX100" fmla="*/ 1361746 w 3247890"/>
                <a:gd name="connsiteY100" fmla="*/ 2239683 h 3247890"/>
                <a:gd name="connsiteX101" fmla="*/ 1436842 w 3247890"/>
                <a:gd name="connsiteY101" fmla="*/ 2421944 h 3247890"/>
                <a:gd name="connsiteX102" fmla="*/ 1254581 w 3247890"/>
                <a:gd name="connsiteY102" fmla="*/ 2497040 h 3247890"/>
                <a:gd name="connsiteX103" fmla="*/ 1179485 w 3247890"/>
                <a:gd name="connsiteY103" fmla="*/ 2314778 h 3247890"/>
                <a:gd name="connsiteX104" fmla="*/ 1307448 w 3247890"/>
                <a:gd name="connsiteY104" fmla="*/ 2228938 h 3247890"/>
                <a:gd name="connsiteX105" fmla="*/ 321151 w 3247890"/>
                <a:gd name="connsiteY105" fmla="*/ 2227116 h 3247890"/>
                <a:gd name="connsiteX106" fmla="*/ 459095 w 3247890"/>
                <a:gd name="connsiteY106" fmla="*/ 2295778 h 3247890"/>
                <a:gd name="connsiteX107" fmla="*/ 408075 w 3247890"/>
                <a:gd name="connsiteY107" fmla="*/ 2486187 h 3247890"/>
                <a:gd name="connsiteX108" fmla="*/ 217666 w 3247890"/>
                <a:gd name="connsiteY108" fmla="*/ 2435167 h 3247890"/>
                <a:gd name="connsiteX109" fmla="*/ 268686 w 3247890"/>
                <a:gd name="connsiteY109" fmla="*/ 2244758 h 3247890"/>
                <a:gd name="connsiteX110" fmla="*/ 321151 w 3247890"/>
                <a:gd name="connsiteY110" fmla="*/ 2227116 h 3247890"/>
                <a:gd name="connsiteX111" fmla="*/ 2633975 w 3247890"/>
                <a:gd name="connsiteY111" fmla="*/ 2065940 h 3247890"/>
                <a:gd name="connsiteX112" fmla="*/ 2686440 w 3247890"/>
                <a:gd name="connsiteY112" fmla="*/ 2083582 h 3247890"/>
                <a:gd name="connsiteX113" fmla="*/ 2737460 w 3247890"/>
                <a:gd name="connsiteY113" fmla="*/ 2273991 h 3247890"/>
                <a:gd name="connsiteX114" fmla="*/ 2547051 w 3247890"/>
                <a:gd name="connsiteY114" fmla="*/ 2325011 h 3247890"/>
                <a:gd name="connsiteX115" fmla="*/ 2496031 w 3247890"/>
                <a:gd name="connsiteY115" fmla="*/ 2134602 h 3247890"/>
                <a:gd name="connsiteX116" fmla="*/ 2633975 w 3247890"/>
                <a:gd name="connsiteY116" fmla="*/ 2065940 h 3247890"/>
                <a:gd name="connsiteX117" fmla="*/ 601300 w 3247890"/>
                <a:gd name="connsiteY117" fmla="*/ 2065939 h 3247890"/>
                <a:gd name="connsiteX118" fmla="*/ 739244 w 3247890"/>
                <a:gd name="connsiteY118" fmla="*/ 2134601 h 3247890"/>
                <a:gd name="connsiteX119" fmla="*/ 688224 w 3247890"/>
                <a:gd name="connsiteY119" fmla="*/ 2325010 h 3247890"/>
                <a:gd name="connsiteX120" fmla="*/ 497815 w 3247890"/>
                <a:gd name="connsiteY120" fmla="*/ 2273990 h 3247890"/>
                <a:gd name="connsiteX121" fmla="*/ 548835 w 3247890"/>
                <a:gd name="connsiteY121" fmla="*/ 2083581 h 3247890"/>
                <a:gd name="connsiteX122" fmla="*/ 601300 w 3247890"/>
                <a:gd name="connsiteY122" fmla="*/ 2065939 h 3247890"/>
                <a:gd name="connsiteX123" fmla="*/ 2188338 w 3247890"/>
                <a:gd name="connsiteY123" fmla="*/ 2054750 h 3247890"/>
                <a:gd name="connsiteX124" fmla="*/ 2286901 w 3247890"/>
                <a:gd name="connsiteY124" fmla="*/ 2095576 h 3247890"/>
                <a:gd name="connsiteX125" fmla="*/ 2286901 w 3247890"/>
                <a:gd name="connsiteY125" fmla="*/ 2292702 h 3247890"/>
                <a:gd name="connsiteX126" fmla="*/ 2089775 w 3247890"/>
                <a:gd name="connsiteY126" fmla="*/ 2292702 h 3247890"/>
                <a:gd name="connsiteX127" fmla="*/ 2089775 w 3247890"/>
                <a:gd name="connsiteY127" fmla="*/ 2095576 h 3247890"/>
                <a:gd name="connsiteX128" fmla="*/ 2188338 w 3247890"/>
                <a:gd name="connsiteY128" fmla="*/ 2054750 h 3247890"/>
                <a:gd name="connsiteX129" fmla="*/ 1047950 w 3247890"/>
                <a:gd name="connsiteY129" fmla="*/ 2054750 h 3247890"/>
                <a:gd name="connsiteX130" fmla="*/ 1146513 w 3247890"/>
                <a:gd name="connsiteY130" fmla="*/ 2095576 h 3247890"/>
                <a:gd name="connsiteX131" fmla="*/ 1146513 w 3247890"/>
                <a:gd name="connsiteY131" fmla="*/ 2292702 h 3247890"/>
                <a:gd name="connsiteX132" fmla="*/ 949387 w 3247890"/>
                <a:gd name="connsiteY132" fmla="*/ 2292702 h 3247890"/>
                <a:gd name="connsiteX133" fmla="*/ 949387 w 3247890"/>
                <a:gd name="connsiteY133" fmla="*/ 2095576 h 3247890"/>
                <a:gd name="connsiteX134" fmla="*/ 1047950 w 3247890"/>
                <a:gd name="connsiteY134" fmla="*/ 2054750 h 3247890"/>
                <a:gd name="connsiteX135" fmla="*/ 1618144 w 3247890"/>
                <a:gd name="connsiteY135" fmla="*/ 1932792 h 3247890"/>
                <a:gd name="connsiteX136" fmla="*/ 1757533 w 3247890"/>
                <a:gd name="connsiteY136" fmla="*/ 2072181 h 3247890"/>
                <a:gd name="connsiteX137" fmla="*/ 1618144 w 3247890"/>
                <a:gd name="connsiteY137" fmla="*/ 2211570 h 3247890"/>
                <a:gd name="connsiteX138" fmla="*/ 1478755 w 3247890"/>
                <a:gd name="connsiteY138" fmla="*/ 2072181 h 3247890"/>
                <a:gd name="connsiteX139" fmla="*/ 1618144 w 3247890"/>
                <a:gd name="connsiteY139" fmla="*/ 1932792 h 3247890"/>
                <a:gd name="connsiteX140" fmla="*/ 3044452 w 3247890"/>
                <a:gd name="connsiteY140" fmla="*/ 1870826 h 3247890"/>
                <a:gd name="connsiteX141" fmla="*/ 3099695 w 3247890"/>
                <a:gd name="connsiteY141" fmla="*/ 1874288 h 3247890"/>
                <a:gd name="connsiteX142" fmla="*/ 3198258 w 3247890"/>
                <a:gd name="connsiteY142" fmla="*/ 2045004 h 3247890"/>
                <a:gd name="connsiteX143" fmla="*/ 3027542 w 3247890"/>
                <a:gd name="connsiteY143" fmla="*/ 2143567 h 3247890"/>
                <a:gd name="connsiteX144" fmla="*/ 2928979 w 3247890"/>
                <a:gd name="connsiteY144" fmla="*/ 1972851 h 3247890"/>
                <a:gd name="connsiteX145" fmla="*/ 3044452 w 3247890"/>
                <a:gd name="connsiteY145" fmla="*/ 1870826 h 3247890"/>
                <a:gd name="connsiteX146" fmla="*/ 200827 w 3247890"/>
                <a:gd name="connsiteY146" fmla="*/ 1868625 h 3247890"/>
                <a:gd name="connsiteX147" fmla="*/ 316300 w 3247890"/>
                <a:gd name="connsiteY147" fmla="*/ 1970650 h 3247890"/>
                <a:gd name="connsiteX148" fmla="*/ 217737 w 3247890"/>
                <a:gd name="connsiteY148" fmla="*/ 2141366 h 3247890"/>
                <a:gd name="connsiteX149" fmla="*/ 47021 w 3247890"/>
                <a:gd name="connsiteY149" fmla="*/ 2042803 h 3247890"/>
                <a:gd name="connsiteX150" fmla="*/ 145584 w 3247890"/>
                <a:gd name="connsiteY150" fmla="*/ 1872087 h 3247890"/>
                <a:gd name="connsiteX151" fmla="*/ 200827 w 3247890"/>
                <a:gd name="connsiteY151" fmla="*/ 1868625 h 3247890"/>
                <a:gd name="connsiteX152" fmla="*/ 1935095 w 3247890"/>
                <a:gd name="connsiteY152" fmla="*/ 1801507 h 3247890"/>
                <a:gd name="connsiteX153" fmla="*/ 2033658 w 3247890"/>
                <a:gd name="connsiteY153" fmla="*/ 1842333 h 3247890"/>
                <a:gd name="connsiteX154" fmla="*/ 2033658 w 3247890"/>
                <a:gd name="connsiteY154" fmla="*/ 2039459 h 3247890"/>
                <a:gd name="connsiteX155" fmla="*/ 1836532 w 3247890"/>
                <a:gd name="connsiteY155" fmla="*/ 2039459 h 3247890"/>
                <a:gd name="connsiteX156" fmla="*/ 1836532 w 3247890"/>
                <a:gd name="connsiteY156" fmla="*/ 1842333 h 3247890"/>
                <a:gd name="connsiteX157" fmla="*/ 1935095 w 3247890"/>
                <a:gd name="connsiteY157" fmla="*/ 1801507 h 3247890"/>
                <a:gd name="connsiteX158" fmla="*/ 1301193 w 3247890"/>
                <a:gd name="connsiteY158" fmla="*/ 1801507 h 3247890"/>
                <a:gd name="connsiteX159" fmla="*/ 1399756 w 3247890"/>
                <a:gd name="connsiteY159" fmla="*/ 1842333 h 3247890"/>
                <a:gd name="connsiteX160" fmla="*/ 1399756 w 3247890"/>
                <a:gd name="connsiteY160" fmla="*/ 2039459 h 3247890"/>
                <a:gd name="connsiteX161" fmla="*/ 1202630 w 3247890"/>
                <a:gd name="connsiteY161" fmla="*/ 2039459 h 3247890"/>
                <a:gd name="connsiteX162" fmla="*/ 1202630 w 3247890"/>
                <a:gd name="connsiteY162" fmla="*/ 1842333 h 3247890"/>
                <a:gd name="connsiteX163" fmla="*/ 1301193 w 3247890"/>
                <a:gd name="connsiteY163" fmla="*/ 1801507 h 3247890"/>
                <a:gd name="connsiteX164" fmla="*/ 2361845 w 3247890"/>
                <a:gd name="connsiteY164" fmla="*/ 1794502 h 3247890"/>
                <a:gd name="connsiteX165" fmla="*/ 2416143 w 3247890"/>
                <a:gd name="connsiteY165" fmla="*/ 1805247 h 3247890"/>
                <a:gd name="connsiteX166" fmla="*/ 2491239 w 3247890"/>
                <a:gd name="connsiteY166" fmla="*/ 1987508 h 3247890"/>
                <a:gd name="connsiteX167" fmla="*/ 2308978 w 3247890"/>
                <a:gd name="connsiteY167" fmla="*/ 2062604 h 3247890"/>
                <a:gd name="connsiteX168" fmla="*/ 2233882 w 3247890"/>
                <a:gd name="connsiteY168" fmla="*/ 1880342 h 3247890"/>
                <a:gd name="connsiteX169" fmla="*/ 2361845 w 3247890"/>
                <a:gd name="connsiteY169" fmla="*/ 1794502 h 3247890"/>
                <a:gd name="connsiteX170" fmla="*/ 2712774 w 3247890"/>
                <a:gd name="connsiteY170" fmla="*/ 1788093 h 3247890"/>
                <a:gd name="connsiteX171" fmla="*/ 2768017 w 3247890"/>
                <a:gd name="connsiteY171" fmla="*/ 1791555 h 3247890"/>
                <a:gd name="connsiteX172" fmla="*/ 2866580 w 3247890"/>
                <a:gd name="connsiteY172" fmla="*/ 1962271 h 3247890"/>
                <a:gd name="connsiteX173" fmla="*/ 2695864 w 3247890"/>
                <a:gd name="connsiteY173" fmla="*/ 2060834 h 3247890"/>
                <a:gd name="connsiteX174" fmla="*/ 2597301 w 3247890"/>
                <a:gd name="connsiteY174" fmla="*/ 1890118 h 3247890"/>
                <a:gd name="connsiteX175" fmla="*/ 2712774 w 3247890"/>
                <a:gd name="connsiteY175" fmla="*/ 1788093 h 3247890"/>
                <a:gd name="connsiteX176" fmla="*/ 523513 w 3247890"/>
                <a:gd name="connsiteY176" fmla="*/ 1788092 h 3247890"/>
                <a:gd name="connsiteX177" fmla="*/ 638986 w 3247890"/>
                <a:gd name="connsiteY177" fmla="*/ 1890117 h 3247890"/>
                <a:gd name="connsiteX178" fmla="*/ 540423 w 3247890"/>
                <a:gd name="connsiteY178" fmla="*/ 2060833 h 3247890"/>
                <a:gd name="connsiteX179" fmla="*/ 369707 w 3247890"/>
                <a:gd name="connsiteY179" fmla="*/ 1962270 h 3247890"/>
                <a:gd name="connsiteX180" fmla="*/ 468270 w 3247890"/>
                <a:gd name="connsiteY180" fmla="*/ 1791554 h 3247890"/>
                <a:gd name="connsiteX181" fmla="*/ 523513 w 3247890"/>
                <a:gd name="connsiteY181" fmla="*/ 1788092 h 3247890"/>
                <a:gd name="connsiteX182" fmla="*/ 872618 w 3247890"/>
                <a:gd name="connsiteY182" fmla="*/ 1786333 h 3247890"/>
                <a:gd name="connsiteX183" fmla="*/ 999631 w 3247890"/>
                <a:gd name="connsiteY183" fmla="*/ 1873572 h 3247890"/>
                <a:gd name="connsiteX184" fmla="*/ 922541 w 3247890"/>
                <a:gd name="connsiteY184" fmla="*/ 2054999 h 3247890"/>
                <a:gd name="connsiteX185" fmla="*/ 741114 w 3247890"/>
                <a:gd name="connsiteY185" fmla="*/ 1977908 h 3247890"/>
                <a:gd name="connsiteX186" fmla="*/ 818205 w 3247890"/>
                <a:gd name="connsiteY186" fmla="*/ 1796481 h 3247890"/>
                <a:gd name="connsiteX187" fmla="*/ 872618 w 3247890"/>
                <a:gd name="connsiteY187" fmla="*/ 1786333 h 3247890"/>
                <a:gd name="connsiteX188" fmla="*/ 2771230 w 3247890"/>
                <a:gd name="connsiteY188" fmla="*/ 1488366 h 3247890"/>
                <a:gd name="connsiteX189" fmla="*/ 2910619 w 3247890"/>
                <a:gd name="connsiteY189" fmla="*/ 1627755 h 3247890"/>
                <a:gd name="connsiteX190" fmla="*/ 2771230 w 3247890"/>
                <a:gd name="connsiteY190" fmla="*/ 1767144 h 3247890"/>
                <a:gd name="connsiteX191" fmla="*/ 2631841 w 3247890"/>
                <a:gd name="connsiteY191" fmla="*/ 1627755 h 3247890"/>
                <a:gd name="connsiteX192" fmla="*/ 2771230 w 3247890"/>
                <a:gd name="connsiteY192" fmla="*/ 1488366 h 3247890"/>
                <a:gd name="connsiteX193" fmla="*/ 465058 w 3247890"/>
                <a:gd name="connsiteY193" fmla="*/ 1488366 h 3247890"/>
                <a:gd name="connsiteX194" fmla="*/ 604447 w 3247890"/>
                <a:gd name="connsiteY194" fmla="*/ 1627755 h 3247890"/>
                <a:gd name="connsiteX195" fmla="*/ 465058 w 3247890"/>
                <a:gd name="connsiteY195" fmla="*/ 1767144 h 3247890"/>
                <a:gd name="connsiteX196" fmla="*/ 325669 w 3247890"/>
                <a:gd name="connsiteY196" fmla="*/ 1627755 h 3247890"/>
                <a:gd name="connsiteX197" fmla="*/ 465058 w 3247890"/>
                <a:gd name="connsiteY197" fmla="*/ 1488366 h 3247890"/>
                <a:gd name="connsiteX198" fmla="*/ 3108501 w 3247890"/>
                <a:gd name="connsiteY198" fmla="*/ 1484556 h 3247890"/>
                <a:gd name="connsiteX199" fmla="*/ 3247890 w 3247890"/>
                <a:gd name="connsiteY199" fmla="*/ 1623945 h 3247890"/>
                <a:gd name="connsiteX200" fmla="*/ 3108501 w 3247890"/>
                <a:gd name="connsiteY200" fmla="*/ 1763334 h 3247890"/>
                <a:gd name="connsiteX201" fmla="*/ 2969112 w 3247890"/>
                <a:gd name="connsiteY201" fmla="*/ 1623945 h 3247890"/>
                <a:gd name="connsiteX202" fmla="*/ 3108501 w 3247890"/>
                <a:gd name="connsiteY202" fmla="*/ 1484556 h 3247890"/>
                <a:gd name="connsiteX203" fmla="*/ 2424520 w 3247890"/>
                <a:gd name="connsiteY203" fmla="*/ 1484556 h 3247890"/>
                <a:gd name="connsiteX204" fmla="*/ 2563909 w 3247890"/>
                <a:gd name="connsiteY204" fmla="*/ 1623945 h 3247890"/>
                <a:gd name="connsiteX205" fmla="*/ 2424520 w 3247890"/>
                <a:gd name="connsiteY205" fmla="*/ 1763334 h 3247890"/>
                <a:gd name="connsiteX206" fmla="*/ 2285131 w 3247890"/>
                <a:gd name="connsiteY206" fmla="*/ 1623945 h 3247890"/>
                <a:gd name="connsiteX207" fmla="*/ 2424520 w 3247890"/>
                <a:gd name="connsiteY207" fmla="*/ 1484556 h 3247890"/>
                <a:gd name="connsiteX208" fmla="*/ 2066380 w 3247890"/>
                <a:gd name="connsiteY208" fmla="*/ 1484556 h 3247890"/>
                <a:gd name="connsiteX209" fmla="*/ 2205769 w 3247890"/>
                <a:gd name="connsiteY209" fmla="*/ 1623945 h 3247890"/>
                <a:gd name="connsiteX210" fmla="*/ 2066380 w 3247890"/>
                <a:gd name="connsiteY210" fmla="*/ 1763334 h 3247890"/>
                <a:gd name="connsiteX211" fmla="*/ 1926991 w 3247890"/>
                <a:gd name="connsiteY211" fmla="*/ 1623945 h 3247890"/>
                <a:gd name="connsiteX212" fmla="*/ 2066380 w 3247890"/>
                <a:gd name="connsiteY212" fmla="*/ 1484556 h 3247890"/>
                <a:gd name="connsiteX213" fmla="*/ 1618144 w 3247890"/>
                <a:gd name="connsiteY213" fmla="*/ 1484556 h 3247890"/>
                <a:gd name="connsiteX214" fmla="*/ 1757533 w 3247890"/>
                <a:gd name="connsiteY214" fmla="*/ 1623945 h 3247890"/>
                <a:gd name="connsiteX215" fmla="*/ 1618144 w 3247890"/>
                <a:gd name="connsiteY215" fmla="*/ 1763334 h 3247890"/>
                <a:gd name="connsiteX216" fmla="*/ 1478755 w 3247890"/>
                <a:gd name="connsiteY216" fmla="*/ 1623945 h 3247890"/>
                <a:gd name="connsiteX217" fmla="*/ 1618144 w 3247890"/>
                <a:gd name="connsiteY217" fmla="*/ 1484556 h 3247890"/>
                <a:gd name="connsiteX218" fmla="*/ 1169908 w 3247890"/>
                <a:gd name="connsiteY218" fmla="*/ 1484556 h 3247890"/>
                <a:gd name="connsiteX219" fmla="*/ 1309297 w 3247890"/>
                <a:gd name="connsiteY219" fmla="*/ 1623945 h 3247890"/>
                <a:gd name="connsiteX220" fmla="*/ 1169908 w 3247890"/>
                <a:gd name="connsiteY220" fmla="*/ 1763334 h 3247890"/>
                <a:gd name="connsiteX221" fmla="*/ 1030519 w 3247890"/>
                <a:gd name="connsiteY221" fmla="*/ 1623945 h 3247890"/>
                <a:gd name="connsiteX222" fmla="*/ 1169908 w 3247890"/>
                <a:gd name="connsiteY222" fmla="*/ 1484556 h 3247890"/>
                <a:gd name="connsiteX223" fmla="*/ 811768 w 3247890"/>
                <a:gd name="connsiteY223" fmla="*/ 1484556 h 3247890"/>
                <a:gd name="connsiteX224" fmla="*/ 951157 w 3247890"/>
                <a:gd name="connsiteY224" fmla="*/ 1623945 h 3247890"/>
                <a:gd name="connsiteX225" fmla="*/ 811768 w 3247890"/>
                <a:gd name="connsiteY225" fmla="*/ 1763334 h 3247890"/>
                <a:gd name="connsiteX226" fmla="*/ 672379 w 3247890"/>
                <a:gd name="connsiteY226" fmla="*/ 1623945 h 3247890"/>
                <a:gd name="connsiteX227" fmla="*/ 811768 w 3247890"/>
                <a:gd name="connsiteY227" fmla="*/ 1484556 h 3247890"/>
                <a:gd name="connsiteX228" fmla="*/ 139389 w 3247890"/>
                <a:gd name="connsiteY228" fmla="*/ 1484556 h 3247890"/>
                <a:gd name="connsiteX229" fmla="*/ 278778 w 3247890"/>
                <a:gd name="connsiteY229" fmla="*/ 1623945 h 3247890"/>
                <a:gd name="connsiteX230" fmla="*/ 139389 w 3247890"/>
                <a:gd name="connsiteY230" fmla="*/ 1763334 h 3247890"/>
                <a:gd name="connsiteX231" fmla="*/ 0 w 3247890"/>
                <a:gd name="connsiteY231" fmla="*/ 1623945 h 3247890"/>
                <a:gd name="connsiteX232" fmla="*/ 139389 w 3247890"/>
                <a:gd name="connsiteY232" fmla="*/ 1484556 h 3247890"/>
                <a:gd name="connsiteX233" fmla="*/ 485182 w 3247890"/>
                <a:gd name="connsiteY233" fmla="*/ 1191211 h 3247890"/>
                <a:gd name="connsiteX234" fmla="*/ 540424 w 3247890"/>
                <a:gd name="connsiteY234" fmla="*/ 1194673 h 3247890"/>
                <a:gd name="connsiteX235" fmla="*/ 638987 w 3247890"/>
                <a:gd name="connsiteY235" fmla="*/ 1365389 h 3247890"/>
                <a:gd name="connsiteX236" fmla="*/ 468271 w 3247890"/>
                <a:gd name="connsiteY236" fmla="*/ 1463952 h 3247890"/>
                <a:gd name="connsiteX237" fmla="*/ 369708 w 3247890"/>
                <a:gd name="connsiteY237" fmla="*/ 1293236 h 3247890"/>
                <a:gd name="connsiteX238" fmla="*/ 485182 w 3247890"/>
                <a:gd name="connsiteY238" fmla="*/ 1191211 h 3247890"/>
                <a:gd name="connsiteX239" fmla="*/ 2751105 w 3247890"/>
                <a:gd name="connsiteY239" fmla="*/ 1191210 h 3247890"/>
                <a:gd name="connsiteX240" fmla="*/ 2866579 w 3247890"/>
                <a:gd name="connsiteY240" fmla="*/ 1293235 h 3247890"/>
                <a:gd name="connsiteX241" fmla="*/ 2768016 w 3247890"/>
                <a:gd name="connsiteY241" fmla="*/ 1463951 h 3247890"/>
                <a:gd name="connsiteX242" fmla="*/ 2597300 w 3247890"/>
                <a:gd name="connsiteY242" fmla="*/ 1365388 h 3247890"/>
                <a:gd name="connsiteX243" fmla="*/ 2695863 w 3247890"/>
                <a:gd name="connsiteY243" fmla="*/ 1194672 h 3247890"/>
                <a:gd name="connsiteX244" fmla="*/ 2751105 w 3247890"/>
                <a:gd name="connsiteY244" fmla="*/ 1191210 h 3247890"/>
                <a:gd name="connsiteX245" fmla="*/ 2368160 w 3247890"/>
                <a:gd name="connsiteY245" fmla="*/ 1182743 h 3247890"/>
                <a:gd name="connsiteX246" fmla="*/ 2495174 w 3247890"/>
                <a:gd name="connsiteY246" fmla="*/ 1269982 h 3247890"/>
                <a:gd name="connsiteX247" fmla="*/ 2418083 w 3247890"/>
                <a:gd name="connsiteY247" fmla="*/ 1451409 h 3247890"/>
                <a:gd name="connsiteX248" fmla="*/ 2236657 w 3247890"/>
                <a:gd name="connsiteY248" fmla="*/ 1374318 h 3247890"/>
                <a:gd name="connsiteX249" fmla="*/ 2313747 w 3247890"/>
                <a:gd name="connsiteY249" fmla="*/ 1192891 h 3247890"/>
                <a:gd name="connsiteX250" fmla="*/ 2368160 w 3247890"/>
                <a:gd name="connsiteY250" fmla="*/ 1182743 h 3247890"/>
                <a:gd name="connsiteX251" fmla="*/ 873012 w 3247890"/>
                <a:gd name="connsiteY251" fmla="*/ 1174542 h 3247890"/>
                <a:gd name="connsiteX252" fmla="*/ 927310 w 3247890"/>
                <a:gd name="connsiteY252" fmla="*/ 1185287 h 3247890"/>
                <a:gd name="connsiteX253" fmla="*/ 1002406 w 3247890"/>
                <a:gd name="connsiteY253" fmla="*/ 1367548 h 3247890"/>
                <a:gd name="connsiteX254" fmla="*/ 820145 w 3247890"/>
                <a:gd name="connsiteY254" fmla="*/ 1442644 h 3247890"/>
                <a:gd name="connsiteX255" fmla="*/ 745049 w 3247890"/>
                <a:gd name="connsiteY255" fmla="*/ 1260382 h 3247890"/>
                <a:gd name="connsiteX256" fmla="*/ 873012 w 3247890"/>
                <a:gd name="connsiteY256" fmla="*/ 1174542 h 3247890"/>
                <a:gd name="connsiteX257" fmla="*/ 1935095 w 3247890"/>
                <a:gd name="connsiteY257" fmla="*/ 1167605 h 3247890"/>
                <a:gd name="connsiteX258" fmla="*/ 2033658 w 3247890"/>
                <a:gd name="connsiteY258" fmla="*/ 1208431 h 3247890"/>
                <a:gd name="connsiteX259" fmla="*/ 2033658 w 3247890"/>
                <a:gd name="connsiteY259" fmla="*/ 1405557 h 3247890"/>
                <a:gd name="connsiteX260" fmla="*/ 1836532 w 3247890"/>
                <a:gd name="connsiteY260" fmla="*/ 1405557 h 3247890"/>
                <a:gd name="connsiteX261" fmla="*/ 1836532 w 3247890"/>
                <a:gd name="connsiteY261" fmla="*/ 1208431 h 3247890"/>
                <a:gd name="connsiteX262" fmla="*/ 1935095 w 3247890"/>
                <a:gd name="connsiteY262" fmla="*/ 1167605 h 3247890"/>
                <a:gd name="connsiteX263" fmla="*/ 1301193 w 3247890"/>
                <a:gd name="connsiteY263" fmla="*/ 1167605 h 3247890"/>
                <a:gd name="connsiteX264" fmla="*/ 1399756 w 3247890"/>
                <a:gd name="connsiteY264" fmla="*/ 1208431 h 3247890"/>
                <a:gd name="connsiteX265" fmla="*/ 1399756 w 3247890"/>
                <a:gd name="connsiteY265" fmla="*/ 1405557 h 3247890"/>
                <a:gd name="connsiteX266" fmla="*/ 1202630 w 3247890"/>
                <a:gd name="connsiteY266" fmla="*/ 1405557 h 3247890"/>
                <a:gd name="connsiteX267" fmla="*/ 1202630 w 3247890"/>
                <a:gd name="connsiteY267" fmla="*/ 1208431 h 3247890"/>
                <a:gd name="connsiteX268" fmla="*/ 1301193 w 3247890"/>
                <a:gd name="connsiteY268" fmla="*/ 1167605 h 3247890"/>
                <a:gd name="connsiteX269" fmla="*/ 176510 w 3247890"/>
                <a:gd name="connsiteY269" fmla="*/ 1102364 h 3247890"/>
                <a:gd name="connsiteX270" fmla="*/ 231752 w 3247890"/>
                <a:gd name="connsiteY270" fmla="*/ 1105826 h 3247890"/>
                <a:gd name="connsiteX271" fmla="*/ 330315 w 3247890"/>
                <a:gd name="connsiteY271" fmla="*/ 1276542 h 3247890"/>
                <a:gd name="connsiteX272" fmla="*/ 159599 w 3247890"/>
                <a:gd name="connsiteY272" fmla="*/ 1375105 h 3247890"/>
                <a:gd name="connsiteX273" fmla="*/ 61036 w 3247890"/>
                <a:gd name="connsiteY273" fmla="*/ 1204389 h 3247890"/>
                <a:gd name="connsiteX274" fmla="*/ 176510 w 3247890"/>
                <a:gd name="connsiteY274" fmla="*/ 1102364 h 3247890"/>
                <a:gd name="connsiteX275" fmla="*/ 3068769 w 3247890"/>
                <a:gd name="connsiteY275" fmla="*/ 1100163 h 3247890"/>
                <a:gd name="connsiteX276" fmla="*/ 3184243 w 3247890"/>
                <a:gd name="connsiteY276" fmla="*/ 1202188 h 3247890"/>
                <a:gd name="connsiteX277" fmla="*/ 3085680 w 3247890"/>
                <a:gd name="connsiteY277" fmla="*/ 1372904 h 3247890"/>
                <a:gd name="connsiteX278" fmla="*/ 2914964 w 3247890"/>
                <a:gd name="connsiteY278" fmla="*/ 1274341 h 3247890"/>
                <a:gd name="connsiteX279" fmla="*/ 3013527 w 3247890"/>
                <a:gd name="connsiteY279" fmla="*/ 1103625 h 3247890"/>
                <a:gd name="connsiteX280" fmla="*/ 3068769 w 3247890"/>
                <a:gd name="connsiteY280" fmla="*/ 1100163 h 3247890"/>
                <a:gd name="connsiteX281" fmla="*/ 1618144 w 3247890"/>
                <a:gd name="connsiteY281" fmla="*/ 1036320 h 3247890"/>
                <a:gd name="connsiteX282" fmla="*/ 1757533 w 3247890"/>
                <a:gd name="connsiteY282" fmla="*/ 1175709 h 3247890"/>
                <a:gd name="connsiteX283" fmla="*/ 1618144 w 3247890"/>
                <a:gd name="connsiteY283" fmla="*/ 1315098 h 3247890"/>
                <a:gd name="connsiteX284" fmla="*/ 1478755 w 3247890"/>
                <a:gd name="connsiteY284" fmla="*/ 1175709 h 3247890"/>
                <a:gd name="connsiteX285" fmla="*/ 1618144 w 3247890"/>
                <a:gd name="connsiteY285" fmla="*/ 1036320 h 3247890"/>
                <a:gd name="connsiteX286" fmla="*/ 2188338 w 3247890"/>
                <a:gd name="connsiteY286" fmla="*/ 914362 h 3247890"/>
                <a:gd name="connsiteX287" fmla="*/ 2286901 w 3247890"/>
                <a:gd name="connsiteY287" fmla="*/ 955188 h 3247890"/>
                <a:gd name="connsiteX288" fmla="*/ 2286901 w 3247890"/>
                <a:gd name="connsiteY288" fmla="*/ 1152314 h 3247890"/>
                <a:gd name="connsiteX289" fmla="*/ 2089775 w 3247890"/>
                <a:gd name="connsiteY289" fmla="*/ 1152314 h 3247890"/>
                <a:gd name="connsiteX290" fmla="*/ 2089775 w 3247890"/>
                <a:gd name="connsiteY290" fmla="*/ 955188 h 3247890"/>
                <a:gd name="connsiteX291" fmla="*/ 2188338 w 3247890"/>
                <a:gd name="connsiteY291" fmla="*/ 914362 h 3247890"/>
                <a:gd name="connsiteX292" fmla="*/ 1047950 w 3247890"/>
                <a:gd name="connsiteY292" fmla="*/ 914362 h 3247890"/>
                <a:gd name="connsiteX293" fmla="*/ 1146513 w 3247890"/>
                <a:gd name="connsiteY293" fmla="*/ 955188 h 3247890"/>
                <a:gd name="connsiteX294" fmla="*/ 1146513 w 3247890"/>
                <a:gd name="connsiteY294" fmla="*/ 1152314 h 3247890"/>
                <a:gd name="connsiteX295" fmla="*/ 949387 w 3247890"/>
                <a:gd name="connsiteY295" fmla="*/ 1152314 h 3247890"/>
                <a:gd name="connsiteX296" fmla="*/ 949387 w 3247890"/>
                <a:gd name="connsiteY296" fmla="*/ 955188 h 3247890"/>
                <a:gd name="connsiteX297" fmla="*/ 1047950 w 3247890"/>
                <a:gd name="connsiteY297" fmla="*/ 914362 h 3247890"/>
                <a:gd name="connsiteX298" fmla="*/ 636771 w 3247890"/>
                <a:gd name="connsiteY298" fmla="*/ 912854 h 3247890"/>
                <a:gd name="connsiteX299" fmla="*/ 689235 w 3247890"/>
                <a:gd name="connsiteY299" fmla="*/ 930496 h 3247890"/>
                <a:gd name="connsiteX300" fmla="*/ 740255 w 3247890"/>
                <a:gd name="connsiteY300" fmla="*/ 1120905 h 3247890"/>
                <a:gd name="connsiteX301" fmla="*/ 549846 w 3247890"/>
                <a:gd name="connsiteY301" fmla="*/ 1171925 h 3247890"/>
                <a:gd name="connsiteX302" fmla="*/ 498826 w 3247890"/>
                <a:gd name="connsiteY302" fmla="*/ 981516 h 3247890"/>
                <a:gd name="connsiteX303" fmla="*/ 636771 w 3247890"/>
                <a:gd name="connsiteY303" fmla="*/ 912854 h 3247890"/>
                <a:gd name="connsiteX304" fmla="*/ 2598504 w 3247890"/>
                <a:gd name="connsiteY304" fmla="*/ 912853 h 3247890"/>
                <a:gd name="connsiteX305" fmla="*/ 2736449 w 3247890"/>
                <a:gd name="connsiteY305" fmla="*/ 981515 h 3247890"/>
                <a:gd name="connsiteX306" fmla="*/ 2685429 w 3247890"/>
                <a:gd name="connsiteY306" fmla="*/ 1171924 h 3247890"/>
                <a:gd name="connsiteX307" fmla="*/ 2495020 w 3247890"/>
                <a:gd name="connsiteY307" fmla="*/ 1120904 h 3247890"/>
                <a:gd name="connsiteX308" fmla="*/ 2546040 w 3247890"/>
                <a:gd name="connsiteY308" fmla="*/ 930495 h 3247890"/>
                <a:gd name="connsiteX309" fmla="*/ 2598504 w 3247890"/>
                <a:gd name="connsiteY309" fmla="*/ 912853 h 3247890"/>
                <a:gd name="connsiteX310" fmla="*/ 352222 w 3247890"/>
                <a:gd name="connsiteY310" fmla="*/ 744761 h 3247890"/>
                <a:gd name="connsiteX311" fmla="*/ 404686 w 3247890"/>
                <a:gd name="connsiteY311" fmla="*/ 762403 h 3247890"/>
                <a:gd name="connsiteX312" fmla="*/ 455706 w 3247890"/>
                <a:gd name="connsiteY312" fmla="*/ 952812 h 3247890"/>
                <a:gd name="connsiteX313" fmla="*/ 265297 w 3247890"/>
                <a:gd name="connsiteY313" fmla="*/ 1003832 h 3247890"/>
                <a:gd name="connsiteX314" fmla="*/ 214277 w 3247890"/>
                <a:gd name="connsiteY314" fmla="*/ 813423 h 3247890"/>
                <a:gd name="connsiteX315" fmla="*/ 352222 w 3247890"/>
                <a:gd name="connsiteY315" fmla="*/ 744761 h 3247890"/>
                <a:gd name="connsiteX316" fmla="*/ 2892477 w 3247890"/>
                <a:gd name="connsiteY316" fmla="*/ 742560 h 3247890"/>
                <a:gd name="connsiteX317" fmla="*/ 3030422 w 3247890"/>
                <a:gd name="connsiteY317" fmla="*/ 811222 h 3247890"/>
                <a:gd name="connsiteX318" fmla="*/ 2979402 w 3247890"/>
                <a:gd name="connsiteY318" fmla="*/ 1001631 h 3247890"/>
                <a:gd name="connsiteX319" fmla="*/ 2788993 w 3247890"/>
                <a:gd name="connsiteY319" fmla="*/ 950611 h 3247890"/>
                <a:gd name="connsiteX320" fmla="*/ 2840013 w 3247890"/>
                <a:gd name="connsiteY320" fmla="*/ 760202 h 3247890"/>
                <a:gd name="connsiteX321" fmla="*/ 2892477 w 3247890"/>
                <a:gd name="connsiteY321" fmla="*/ 742560 h 3247890"/>
                <a:gd name="connsiteX322" fmla="*/ 1927409 w 3247890"/>
                <a:gd name="connsiteY322" fmla="*/ 740106 h 3247890"/>
                <a:gd name="connsiteX323" fmla="*/ 1981707 w 3247890"/>
                <a:gd name="connsiteY323" fmla="*/ 750851 h 3247890"/>
                <a:gd name="connsiteX324" fmla="*/ 2056803 w 3247890"/>
                <a:gd name="connsiteY324" fmla="*/ 933112 h 3247890"/>
                <a:gd name="connsiteX325" fmla="*/ 1874542 w 3247890"/>
                <a:gd name="connsiteY325" fmla="*/ 1008208 h 3247890"/>
                <a:gd name="connsiteX326" fmla="*/ 1799446 w 3247890"/>
                <a:gd name="connsiteY326" fmla="*/ 825946 h 3247890"/>
                <a:gd name="connsiteX327" fmla="*/ 1927409 w 3247890"/>
                <a:gd name="connsiteY327" fmla="*/ 740106 h 3247890"/>
                <a:gd name="connsiteX328" fmla="*/ 1318594 w 3247890"/>
                <a:gd name="connsiteY328" fmla="*/ 736767 h 3247890"/>
                <a:gd name="connsiteX329" fmla="*/ 1445607 w 3247890"/>
                <a:gd name="connsiteY329" fmla="*/ 824006 h 3247890"/>
                <a:gd name="connsiteX330" fmla="*/ 1368517 w 3247890"/>
                <a:gd name="connsiteY330" fmla="*/ 1005433 h 3247890"/>
                <a:gd name="connsiteX331" fmla="*/ 1187090 w 3247890"/>
                <a:gd name="connsiteY331" fmla="*/ 928342 h 3247890"/>
                <a:gd name="connsiteX332" fmla="*/ 1264181 w 3247890"/>
                <a:gd name="connsiteY332" fmla="*/ 746915 h 3247890"/>
                <a:gd name="connsiteX333" fmla="*/ 1318594 w 3247890"/>
                <a:gd name="connsiteY333" fmla="*/ 736767 h 3247890"/>
                <a:gd name="connsiteX334" fmla="*/ 1618144 w 3247890"/>
                <a:gd name="connsiteY334" fmla="*/ 678180 h 3247890"/>
                <a:gd name="connsiteX335" fmla="*/ 1757533 w 3247890"/>
                <a:gd name="connsiteY335" fmla="*/ 817569 h 3247890"/>
                <a:gd name="connsiteX336" fmla="*/ 1618144 w 3247890"/>
                <a:gd name="connsiteY336" fmla="*/ 956958 h 3247890"/>
                <a:gd name="connsiteX337" fmla="*/ 1478755 w 3247890"/>
                <a:gd name="connsiteY337" fmla="*/ 817569 h 3247890"/>
                <a:gd name="connsiteX338" fmla="*/ 1618144 w 3247890"/>
                <a:gd name="connsiteY338" fmla="*/ 678180 h 3247890"/>
                <a:gd name="connsiteX339" fmla="*/ 2433499 w 3247890"/>
                <a:gd name="connsiteY339" fmla="*/ 673011 h 3247890"/>
                <a:gd name="connsiteX340" fmla="*/ 2532062 w 3247890"/>
                <a:gd name="connsiteY340" fmla="*/ 713837 h 3247890"/>
                <a:gd name="connsiteX341" fmla="*/ 2532062 w 3247890"/>
                <a:gd name="connsiteY341" fmla="*/ 910963 h 3247890"/>
                <a:gd name="connsiteX342" fmla="*/ 2334936 w 3247890"/>
                <a:gd name="connsiteY342" fmla="*/ 910963 h 3247890"/>
                <a:gd name="connsiteX343" fmla="*/ 2334936 w 3247890"/>
                <a:gd name="connsiteY343" fmla="*/ 713837 h 3247890"/>
                <a:gd name="connsiteX344" fmla="*/ 2433499 w 3247890"/>
                <a:gd name="connsiteY344" fmla="*/ 673011 h 3247890"/>
                <a:gd name="connsiteX345" fmla="*/ 802789 w 3247890"/>
                <a:gd name="connsiteY345" fmla="*/ 673011 h 3247890"/>
                <a:gd name="connsiteX346" fmla="*/ 901352 w 3247890"/>
                <a:gd name="connsiteY346" fmla="*/ 713837 h 3247890"/>
                <a:gd name="connsiteX347" fmla="*/ 901352 w 3247890"/>
                <a:gd name="connsiteY347" fmla="*/ 910963 h 3247890"/>
                <a:gd name="connsiteX348" fmla="*/ 704226 w 3247890"/>
                <a:gd name="connsiteY348" fmla="*/ 910963 h 3247890"/>
                <a:gd name="connsiteX349" fmla="*/ 704226 w 3247890"/>
                <a:gd name="connsiteY349" fmla="*/ 713837 h 3247890"/>
                <a:gd name="connsiteX350" fmla="*/ 802789 w 3247890"/>
                <a:gd name="connsiteY350" fmla="*/ 673011 h 3247890"/>
                <a:gd name="connsiteX351" fmla="*/ 2211916 w 3247890"/>
                <a:gd name="connsiteY351" fmla="*/ 490795 h 3247890"/>
                <a:gd name="connsiteX352" fmla="*/ 2264381 w 3247890"/>
                <a:gd name="connsiteY352" fmla="*/ 508437 h 3247890"/>
                <a:gd name="connsiteX353" fmla="*/ 2315401 w 3247890"/>
                <a:gd name="connsiteY353" fmla="*/ 698846 h 3247890"/>
                <a:gd name="connsiteX354" fmla="*/ 2124992 w 3247890"/>
                <a:gd name="connsiteY354" fmla="*/ 749866 h 3247890"/>
                <a:gd name="connsiteX355" fmla="*/ 2073972 w 3247890"/>
                <a:gd name="connsiteY355" fmla="*/ 559457 h 3247890"/>
                <a:gd name="connsiteX356" fmla="*/ 2211916 w 3247890"/>
                <a:gd name="connsiteY356" fmla="*/ 490795 h 3247890"/>
                <a:gd name="connsiteX357" fmla="*/ 1023359 w 3247890"/>
                <a:gd name="connsiteY357" fmla="*/ 490794 h 3247890"/>
                <a:gd name="connsiteX358" fmla="*/ 1161303 w 3247890"/>
                <a:gd name="connsiteY358" fmla="*/ 559456 h 3247890"/>
                <a:gd name="connsiteX359" fmla="*/ 1110283 w 3247890"/>
                <a:gd name="connsiteY359" fmla="*/ 749865 h 3247890"/>
                <a:gd name="connsiteX360" fmla="*/ 919874 w 3247890"/>
                <a:gd name="connsiteY360" fmla="*/ 698845 h 3247890"/>
                <a:gd name="connsiteX361" fmla="*/ 970894 w 3247890"/>
                <a:gd name="connsiteY361" fmla="*/ 508436 h 3247890"/>
                <a:gd name="connsiteX362" fmla="*/ 1023359 w 3247890"/>
                <a:gd name="connsiteY362" fmla="*/ 490794 h 3247890"/>
                <a:gd name="connsiteX363" fmla="*/ 2667884 w 3247890"/>
                <a:gd name="connsiteY363" fmla="*/ 434816 h 3247890"/>
                <a:gd name="connsiteX364" fmla="*/ 2766447 w 3247890"/>
                <a:gd name="connsiteY364" fmla="*/ 475642 h 3247890"/>
                <a:gd name="connsiteX365" fmla="*/ 2766447 w 3247890"/>
                <a:gd name="connsiteY365" fmla="*/ 672768 h 3247890"/>
                <a:gd name="connsiteX366" fmla="*/ 2569321 w 3247890"/>
                <a:gd name="connsiteY366" fmla="*/ 672768 h 3247890"/>
                <a:gd name="connsiteX367" fmla="*/ 2569321 w 3247890"/>
                <a:gd name="connsiteY367" fmla="*/ 475642 h 3247890"/>
                <a:gd name="connsiteX368" fmla="*/ 2667884 w 3247890"/>
                <a:gd name="connsiteY368" fmla="*/ 434816 h 3247890"/>
                <a:gd name="connsiteX369" fmla="*/ 574205 w 3247890"/>
                <a:gd name="connsiteY369" fmla="*/ 434816 h 3247890"/>
                <a:gd name="connsiteX370" fmla="*/ 672768 w 3247890"/>
                <a:gd name="connsiteY370" fmla="*/ 475642 h 3247890"/>
                <a:gd name="connsiteX371" fmla="*/ 672768 w 3247890"/>
                <a:gd name="connsiteY371" fmla="*/ 672768 h 3247890"/>
                <a:gd name="connsiteX372" fmla="*/ 475642 w 3247890"/>
                <a:gd name="connsiteY372" fmla="*/ 672768 h 3247890"/>
                <a:gd name="connsiteX373" fmla="*/ 475642 w 3247890"/>
                <a:gd name="connsiteY373" fmla="*/ 475642 h 3247890"/>
                <a:gd name="connsiteX374" fmla="*/ 574205 w 3247890"/>
                <a:gd name="connsiteY374" fmla="*/ 434816 h 3247890"/>
                <a:gd name="connsiteX375" fmla="*/ 1897419 w 3247890"/>
                <a:gd name="connsiteY375" fmla="*/ 375856 h 3247890"/>
                <a:gd name="connsiteX376" fmla="*/ 1952662 w 3247890"/>
                <a:gd name="connsiteY376" fmla="*/ 379318 h 3247890"/>
                <a:gd name="connsiteX377" fmla="*/ 2051225 w 3247890"/>
                <a:gd name="connsiteY377" fmla="*/ 550034 h 3247890"/>
                <a:gd name="connsiteX378" fmla="*/ 1880509 w 3247890"/>
                <a:gd name="connsiteY378" fmla="*/ 648597 h 3247890"/>
                <a:gd name="connsiteX379" fmla="*/ 1781946 w 3247890"/>
                <a:gd name="connsiteY379" fmla="*/ 477881 h 3247890"/>
                <a:gd name="connsiteX380" fmla="*/ 1897419 w 3247890"/>
                <a:gd name="connsiteY380" fmla="*/ 375856 h 3247890"/>
                <a:gd name="connsiteX381" fmla="*/ 1338868 w 3247890"/>
                <a:gd name="connsiteY381" fmla="*/ 375855 h 3247890"/>
                <a:gd name="connsiteX382" fmla="*/ 1454341 w 3247890"/>
                <a:gd name="connsiteY382" fmla="*/ 477880 h 3247890"/>
                <a:gd name="connsiteX383" fmla="*/ 1355778 w 3247890"/>
                <a:gd name="connsiteY383" fmla="*/ 648596 h 3247890"/>
                <a:gd name="connsiteX384" fmla="*/ 1185062 w 3247890"/>
                <a:gd name="connsiteY384" fmla="*/ 550033 h 3247890"/>
                <a:gd name="connsiteX385" fmla="*/ 1283625 w 3247890"/>
                <a:gd name="connsiteY385" fmla="*/ 379317 h 3247890"/>
                <a:gd name="connsiteX386" fmla="*/ 1338868 w 3247890"/>
                <a:gd name="connsiteY386" fmla="*/ 375855 h 3247890"/>
                <a:gd name="connsiteX387" fmla="*/ 1618144 w 3247890"/>
                <a:gd name="connsiteY387" fmla="*/ 335280 h 3247890"/>
                <a:gd name="connsiteX388" fmla="*/ 1757533 w 3247890"/>
                <a:gd name="connsiteY388" fmla="*/ 474669 h 3247890"/>
                <a:gd name="connsiteX389" fmla="*/ 1618144 w 3247890"/>
                <a:gd name="connsiteY389" fmla="*/ 614058 h 3247890"/>
                <a:gd name="connsiteX390" fmla="*/ 1478755 w 3247890"/>
                <a:gd name="connsiteY390" fmla="*/ 474669 h 3247890"/>
                <a:gd name="connsiteX391" fmla="*/ 1618144 w 3247890"/>
                <a:gd name="connsiteY391" fmla="*/ 335280 h 3247890"/>
                <a:gd name="connsiteX392" fmla="*/ 870139 w 3247890"/>
                <a:gd name="connsiteY392" fmla="*/ 200677 h 3247890"/>
                <a:gd name="connsiteX393" fmla="*/ 1008083 w 3247890"/>
                <a:gd name="connsiteY393" fmla="*/ 269339 h 3247890"/>
                <a:gd name="connsiteX394" fmla="*/ 957063 w 3247890"/>
                <a:gd name="connsiteY394" fmla="*/ 459748 h 3247890"/>
                <a:gd name="connsiteX395" fmla="*/ 766654 w 3247890"/>
                <a:gd name="connsiteY395" fmla="*/ 408728 h 3247890"/>
                <a:gd name="connsiteX396" fmla="*/ 817674 w 3247890"/>
                <a:gd name="connsiteY396" fmla="*/ 218319 h 3247890"/>
                <a:gd name="connsiteX397" fmla="*/ 870139 w 3247890"/>
                <a:gd name="connsiteY397" fmla="*/ 200677 h 3247890"/>
                <a:gd name="connsiteX398" fmla="*/ 2375140 w 3247890"/>
                <a:gd name="connsiteY398" fmla="*/ 198476 h 3247890"/>
                <a:gd name="connsiteX399" fmla="*/ 2427605 w 3247890"/>
                <a:gd name="connsiteY399" fmla="*/ 216118 h 3247890"/>
                <a:gd name="connsiteX400" fmla="*/ 2478625 w 3247890"/>
                <a:gd name="connsiteY400" fmla="*/ 406527 h 3247890"/>
                <a:gd name="connsiteX401" fmla="*/ 2288216 w 3247890"/>
                <a:gd name="connsiteY401" fmla="*/ 457546 h 3247890"/>
                <a:gd name="connsiteX402" fmla="*/ 2237196 w 3247890"/>
                <a:gd name="connsiteY402" fmla="*/ 267138 h 3247890"/>
                <a:gd name="connsiteX403" fmla="*/ 2375140 w 3247890"/>
                <a:gd name="connsiteY403" fmla="*/ 198476 h 3247890"/>
                <a:gd name="connsiteX404" fmla="*/ 1255590 w 3247890"/>
                <a:gd name="connsiteY404" fmla="*/ 53323 h 3247890"/>
                <a:gd name="connsiteX405" fmla="*/ 1371063 w 3247890"/>
                <a:gd name="connsiteY405" fmla="*/ 155348 h 3247890"/>
                <a:gd name="connsiteX406" fmla="*/ 1272500 w 3247890"/>
                <a:gd name="connsiteY406" fmla="*/ 326063 h 3247890"/>
                <a:gd name="connsiteX407" fmla="*/ 1101784 w 3247890"/>
                <a:gd name="connsiteY407" fmla="*/ 227501 h 3247890"/>
                <a:gd name="connsiteX408" fmla="*/ 1200347 w 3247890"/>
                <a:gd name="connsiteY408" fmla="*/ 56785 h 3247890"/>
                <a:gd name="connsiteX409" fmla="*/ 1255590 w 3247890"/>
                <a:gd name="connsiteY409" fmla="*/ 53323 h 3247890"/>
                <a:gd name="connsiteX410" fmla="*/ 1989109 w 3247890"/>
                <a:gd name="connsiteY410" fmla="*/ 51122 h 3247890"/>
                <a:gd name="connsiteX411" fmla="*/ 2044352 w 3247890"/>
                <a:gd name="connsiteY411" fmla="*/ 54584 h 3247890"/>
                <a:gd name="connsiteX412" fmla="*/ 2142915 w 3247890"/>
                <a:gd name="connsiteY412" fmla="*/ 225300 h 3247890"/>
                <a:gd name="connsiteX413" fmla="*/ 1972199 w 3247890"/>
                <a:gd name="connsiteY413" fmla="*/ 323863 h 3247890"/>
                <a:gd name="connsiteX414" fmla="*/ 1873636 w 3247890"/>
                <a:gd name="connsiteY414" fmla="*/ 153147 h 3247890"/>
                <a:gd name="connsiteX415" fmla="*/ 1989109 w 3247890"/>
                <a:gd name="connsiteY415" fmla="*/ 51122 h 3247890"/>
                <a:gd name="connsiteX416" fmla="*/ 1618144 w 3247890"/>
                <a:gd name="connsiteY416" fmla="*/ 0 h 3247890"/>
                <a:gd name="connsiteX417" fmla="*/ 1757533 w 3247890"/>
                <a:gd name="connsiteY417" fmla="*/ 139389 h 3247890"/>
                <a:gd name="connsiteX418" fmla="*/ 1618144 w 3247890"/>
                <a:gd name="connsiteY418" fmla="*/ 278778 h 3247890"/>
                <a:gd name="connsiteX419" fmla="*/ 1478755 w 3247890"/>
                <a:gd name="connsiteY419" fmla="*/ 139389 h 3247890"/>
                <a:gd name="connsiteX420" fmla="*/ 1618144 w 3247890"/>
                <a:gd name="connsiteY420" fmla="*/ 0 h 3247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</a:cxnLst>
              <a:rect l="l" t="t" r="r" b="b"/>
              <a:pathLst>
                <a:path w="3247890" h="3247890">
                  <a:moveTo>
                    <a:pt x="1618144" y="2969112"/>
                  </a:moveTo>
                  <a:cubicBezTo>
                    <a:pt x="1695126" y="2969112"/>
                    <a:pt x="1757533" y="3031519"/>
                    <a:pt x="1757533" y="3108501"/>
                  </a:cubicBezTo>
                  <a:cubicBezTo>
                    <a:pt x="1757533" y="3185483"/>
                    <a:pt x="1695126" y="3247890"/>
                    <a:pt x="1618144" y="3247890"/>
                  </a:cubicBezTo>
                  <a:cubicBezTo>
                    <a:pt x="1541162" y="3247890"/>
                    <a:pt x="1478755" y="3185483"/>
                    <a:pt x="1478755" y="3108501"/>
                  </a:cubicBezTo>
                  <a:cubicBezTo>
                    <a:pt x="1478755" y="3031519"/>
                    <a:pt x="1541162" y="2969112"/>
                    <a:pt x="1618144" y="2969112"/>
                  </a:cubicBezTo>
                  <a:close/>
                  <a:moveTo>
                    <a:pt x="2024052" y="2921265"/>
                  </a:moveTo>
                  <a:cubicBezTo>
                    <a:pt x="2077853" y="2928756"/>
                    <a:pt x="2124582" y="2967521"/>
                    <a:pt x="2139526" y="3023290"/>
                  </a:cubicBezTo>
                  <a:cubicBezTo>
                    <a:pt x="2159450" y="3097649"/>
                    <a:pt x="2115322" y="3174081"/>
                    <a:pt x="2040963" y="3194006"/>
                  </a:cubicBezTo>
                  <a:cubicBezTo>
                    <a:pt x="1966604" y="3213930"/>
                    <a:pt x="1890171" y="3169802"/>
                    <a:pt x="1870247" y="3095443"/>
                  </a:cubicBezTo>
                  <a:cubicBezTo>
                    <a:pt x="1850322" y="3021084"/>
                    <a:pt x="1894451" y="2944651"/>
                    <a:pt x="1968810" y="2924727"/>
                  </a:cubicBezTo>
                  <a:cubicBezTo>
                    <a:pt x="1987400" y="2919746"/>
                    <a:pt x="2006119" y="2918768"/>
                    <a:pt x="2024052" y="2921265"/>
                  </a:cubicBezTo>
                  <a:close/>
                  <a:moveTo>
                    <a:pt x="1220647" y="2919064"/>
                  </a:moveTo>
                  <a:cubicBezTo>
                    <a:pt x="1238580" y="2916567"/>
                    <a:pt x="1257300" y="2917545"/>
                    <a:pt x="1275889" y="2922526"/>
                  </a:cubicBezTo>
                  <a:cubicBezTo>
                    <a:pt x="1350248" y="2942450"/>
                    <a:pt x="1394377" y="3018883"/>
                    <a:pt x="1374452" y="3093242"/>
                  </a:cubicBezTo>
                  <a:cubicBezTo>
                    <a:pt x="1354528" y="3167601"/>
                    <a:pt x="1278095" y="3211729"/>
                    <a:pt x="1203736" y="3191805"/>
                  </a:cubicBezTo>
                  <a:cubicBezTo>
                    <a:pt x="1129377" y="3171880"/>
                    <a:pt x="1085249" y="3095448"/>
                    <a:pt x="1105173" y="3021089"/>
                  </a:cubicBezTo>
                  <a:cubicBezTo>
                    <a:pt x="1120117" y="2965320"/>
                    <a:pt x="1166846" y="2926555"/>
                    <a:pt x="1220647" y="2919064"/>
                  </a:cubicBezTo>
                  <a:close/>
                  <a:moveTo>
                    <a:pt x="2354695" y="2772003"/>
                  </a:moveTo>
                  <a:cubicBezTo>
                    <a:pt x="2408602" y="2765314"/>
                    <a:pt x="2463772" y="2790663"/>
                    <a:pt x="2492640" y="2840665"/>
                  </a:cubicBezTo>
                  <a:cubicBezTo>
                    <a:pt x="2531131" y="2907333"/>
                    <a:pt x="2508288" y="2992583"/>
                    <a:pt x="2441620" y="3031074"/>
                  </a:cubicBezTo>
                  <a:cubicBezTo>
                    <a:pt x="2374951" y="3069565"/>
                    <a:pt x="2289702" y="3046722"/>
                    <a:pt x="2251211" y="2980054"/>
                  </a:cubicBezTo>
                  <a:cubicBezTo>
                    <a:pt x="2212720" y="2913385"/>
                    <a:pt x="2235562" y="2828136"/>
                    <a:pt x="2302231" y="2789645"/>
                  </a:cubicBezTo>
                  <a:cubicBezTo>
                    <a:pt x="2318898" y="2780022"/>
                    <a:pt x="2336726" y="2774233"/>
                    <a:pt x="2354695" y="2772003"/>
                  </a:cubicBezTo>
                  <a:close/>
                  <a:moveTo>
                    <a:pt x="890584" y="2769802"/>
                  </a:moveTo>
                  <a:cubicBezTo>
                    <a:pt x="908553" y="2772032"/>
                    <a:pt x="926381" y="2777821"/>
                    <a:pt x="943048" y="2787444"/>
                  </a:cubicBezTo>
                  <a:cubicBezTo>
                    <a:pt x="1009717" y="2825935"/>
                    <a:pt x="1032559" y="2911184"/>
                    <a:pt x="994068" y="2977853"/>
                  </a:cubicBezTo>
                  <a:cubicBezTo>
                    <a:pt x="955577" y="3044521"/>
                    <a:pt x="870328" y="3067364"/>
                    <a:pt x="803659" y="3028873"/>
                  </a:cubicBezTo>
                  <a:cubicBezTo>
                    <a:pt x="736991" y="2990382"/>
                    <a:pt x="714148" y="2905132"/>
                    <a:pt x="752639" y="2838464"/>
                  </a:cubicBezTo>
                  <a:cubicBezTo>
                    <a:pt x="781508" y="2788462"/>
                    <a:pt x="836678" y="2763113"/>
                    <a:pt x="890584" y="2769802"/>
                  </a:cubicBezTo>
                  <a:close/>
                  <a:moveTo>
                    <a:pt x="1618144" y="2641452"/>
                  </a:moveTo>
                  <a:cubicBezTo>
                    <a:pt x="1695126" y="2641452"/>
                    <a:pt x="1757533" y="2703859"/>
                    <a:pt x="1757533" y="2780841"/>
                  </a:cubicBezTo>
                  <a:cubicBezTo>
                    <a:pt x="1757533" y="2857823"/>
                    <a:pt x="1695126" y="2920230"/>
                    <a:pt x="1618144" y="2920230"/>
                  </a:cubicBezTo>
                  <a:cubicBezTo>
                    <a:pt x="1541162" y="2920230"/>
                    <a:pt x="1478755" y="2857823"/>
                    <a:pt x="1478755" y="2780841"/>
                  </a:cubicBezTo>
                  <a:cubicBezTo>
                    <a:pt x="1478755" y="2703859"/>
                    <a:pt x="1541162" y="2641452"/>
                    <a:pt x="1618144" y="2641452"/>
                  </a:cubicBezTo>
                  <a:close/>
                  <a:moveTo>
                    <a:pt x="1300537" y="2603448"/>
                  </a:moveTo>
                  <a:cubicBezTo>
                    <a:pt x="1318470" y="2600951"/>
                    <a:pt x="1337190" y="2601929"/>
                    <a:pt x="1355779" y="2606910"/>
                  </a:cubicBezTo>
                  <a:cubicBezTo>
                    <a:pt x="1430138" y="2626834"/>
                    <a:pt x="1474267" y="2703267"/>
                    <a:pt x="1454342" y="2777626"/>
                  </a:cubicBezTo>
                  <a:cubicBezTo>
                    <a:pt x="1434418" y="2851985"/>
                    <a:pt x="1357985" y="2896113"/>
                    <a:pt x="1283626" y="2876189"/>
                  </a:cubicBezTo>
                  <a:cubicBezTo>
                    <a:pt x="1209267" y="2856264"/>
                    <a:pt x="1165139" y="2779832"/>
                    <a:pt x="1185063" y="2705473"/>
                  </a:cubicBezTo>
                  <a:cubicBezTo>
                    <a:pt x="1200007" y="2649704"/>
                    <a:pt x="1246736" y="2610939"/>
                    <a:pt x="1300537" y="2603448"/>
                  </a:cubicBezTo>
                  <a:close/>
                  <a:moveTo>
                    <a:pt x="1935750" y="2603447"/>
                  </a:moveTo>
                  <a:cubicBezTo>
                    <a:pt x="1989551" y="2610938"/>
                    <a:pt x="2036280" y="2649703"/>
                    <a:pt x="2051224" y="2705472"/>
                  </a:cubicBezTo>
                  <a:cubicBezTo>
                    <a:pt x="2071148" y="2779831"/>
                    <a:pt x="2027020" y="2856263"/>
                    <a:pt x="1952661" y="2876188"/>
                  </a:cubicBezTo>
                  <a:cubicBezTo>
                    <a:pt x="1878302" y="2896112"/>
                    <a:pt x="1801869" y="2851984"/>
                    <a:pt x="1781945" y="2777625"/>
                  </a:cubicBezTo>
                  <a:cubicBezTo>
                    <a:pt x="1762020" y="2703266"/>
                    <a:pt x="1806149" y="2626833"/>
                    <a:pt x="1880508" y="2606909"/>
                  </a:cubicBezTo>
                  <a:cubicBezTo>
                    <a:pt x="1899097" y="2601928"/>
                    <a:pt x="1917817" y="2600950"/>
                    <a:pt x="1935750" y="2603447"/>
                  </a:cubicBezTo>
                  <a:close/>
                  <a:moveTo>
                    <a:pt x="2673685" y="2534296"/>
                  </a:moveTo>
                  <a:cubicBezTo>
                    <a:pt x="2709358" y="2534296"/>
                    <a:pt x="2745031" y="2547905"/>
                    <a:pt x="2772248" y="2575122"/>
                  </a:cubicBezTo>
                  <a:cubicBezTo>
                    <a:pt x="2826683" y="2629557"/>
                    <a:pt x="2826683" y="2717814"/>
                    <a:pt x="2772248" y="2772248"/>
                  </a:cubicBezTo>
                  <a:cubicBezTo>
                    <a:pt x="2717814" y="2826683"/>
                    <a:pt x="2629557" y="2826683"/>
                    <a:pt x="2575122" y="2772248"/>
                  </a:cubicBezTo>
                  <a:cubicBezTo>
                    <a:pt x="2520688" y="2717814"/>
                    <a:pt x="2520688" y="2629557"/>
                    <a:pt x="2575122" y="2575122"/>
                  </a:cubicBezTo>
                  <a:cubicBezTo>
                    <a:pt x="2602340" y="2547905"/>
                    <a:pt x="2638012" y="2534296"/>
                    <a:pt x="2673685" y="2534296"/>
                  </a:cubicBezTo>
                  <a:close/>
                  <a:moveTo>
                    <a:pt x="568404" y="2534296"/>
                  </a:moveTo>
                  <a:cubicBezTo>
                    <a:pt x="604077" y="2534296"/>
                    <a:pt x="639750" y="2547905"/>
                    <a:pt x="666967" y="2575122"/>
                  </a:cubicBezTo>
                  <a:cubicBezTo>
                    <a:pt x="721401" y="2629557"/>
                    <a:pt x="721401" y="2717814"/>
                    <a:pt x="666967" y="2772248"/>
                  </a:cubicBezTo>
                  <a:cubicBezTo>
                    <a:pt x="612532" y="2826683"/>
                    <a:pt x="524275" y="2826683"/>
                    <a:pt x="469841" y="2772248"/>
                  </a:cubicBezTo>
                  <a:cubicBezTo>
                    <a:pt x="415406" y="2717814"/>
                    <a:pt x="415406" y="2629557"/>
                    <a:pt x="469841" y="2575122"/>
                  </a:cubicBezTo>
                  <a:cubicBezTo>
                    <a:pt x="497058" y="2547905"/>
                    <a:pt x="532731" y="2534296"/>
                    <a:pt x="568404" y="2534296"/>
                  </a:cubicBezTo>
                  <a:close/>
                  <a:moveTo>
                    <a:pt x="1058830" y="2487999"/>
                  </a:moveTo>
                  <a:cubicBezTo>
                    <a:pt x="1076799" y="2490228"/>
                    <a:pt x="1094627" y="2496018"/>
                    <a:pt x="1111294" y="2505641"/>
                  </a:cubicBezTo>
                  <a:cubicBezTo>
                    <a:pt x="1177963" y="2544132"/>
                    <a:pt x="1200805" y="2629381"/>
                    <a:pt x="1162314" y="2696050"/>
                  </a:cubicBezTo>
                  <a:cubicBezTo>
                    <a:pt x="1123823" y="2762718"/>
                    <a:pt x="1038574" y="2785561"/>
                    <a:pt x="971905" y="2747070"/>
                  </a:cubicBezTo>
                  <a:cubicBezTo>
                    <a:pt x="905237" y="2708579"/>
                    <a:pt x="882394" y="2623329"/>
                    <a:pt x="920885" y="2556661"/>
                  </a:cubicBezTo>
                  <a:cubicBezTo>
                    <a:pt x="949754" y="2506659"/>
                    <a:pt x="1004923" y="2481310"/>
                    <a:pt x="1058830" y="2487999"/>
                  </a:cubicBezTo>
                  <a:close/>
                  <a:moveTo>
                    <a:pt x="2176445" y="2487998"/>
                  </a:moveTo>
                  <a:cubicBezTo>
                    <a:pt x="2230352" y="2481309"/>
                    <a:pt x="2285521" y="2506658"/>
                    <a:pt x="2314390" y="2556660"/>
                  </a:cubicBezTo>
                  <a:cubicBezTo>
                    <a:pt x="2352881" y="2623328"/>
                    <a:pt x="2330038" y="2708578"/>
                    <a:pt x="2263370" y="2747069"/>
                  </a:cubicBezTo>
                  <a:cubicBezTo>
                    <a:pt x="2196701" y="2785560"/>
                    <a:pt x="2111452" y="2762717"/>
                    <a:pt x="2072961" y="2696049"/>
                  </a:cubicBezTo>
                  <a:cubicBezTo>
                    <a:pt x="2034470" y="2629380"/>
                    <a:pt x="2057312" y="2544131"/>
                    <a:pt x="2123981" y="2505640"/>
                  </a:cubicBezTo>
                  <a:cubicBezTo>
                    <a:pt x="2140648" y="2496017"/>
                    <a:pt x="2158476" y="2490227"/>
                    <a:pt x="2176445" y="2487998"/>
                  </a:cubicBezTo>
                  <a:close/>
                  <a:moveTo>
                    <a:pt x="2433499" y="2303721"/>
                  </a:moveTo>
                  <a:cubicBezTo>
                    <a:pt x="2469172" y="2303721"/>
                    <a:pt x="2504845" y="2317330"/>
                    <a:pt x="2532062" y="2344547"/>
                  </a:cubicBezTo>
                  <a:cubicBezTo>
                    <a:pt x="2586497" y="2398982"/>
                    <a:pt x="2586497" y="2487239"/>
                    <a:pt x="2532062" y="2541673"/>
                  </a:cubicBezTo>
                  <a:cubicBezTo>
                    <a:pt x="2477628" y="2596108"/>
                    <a:pt x="2389371" y="2596108"/>
                    <a:pt x="2334936" y="2541673"/>
                  </a:cubicBezTo>
                  <a:cubicBezTo>
                    <a:pt x="2280502" y="2487239"/>
                    <a:pt x="2280502" y="2398982"/>
                    <a:pt x="2334936" y="2344547"/>
                  </a:cubicBezTo>
                  <a:cubicBezTo>
                    <a:pt x="2362154" y="2317330"/>
                    <a:pt x="2397826" y="2303721"/>
                    <a:pt x="2433499" y="2303721"/>
                  </a:cubicBezTo>
                  <a:close/>
                  <a:moveTo>
                    <a:pt x="802789" y="2303721"/>
                  </a:moveTo>
                  <a:cubicBezTo>
                    <a:pt x="838462" y="2303721"/>
                    <a:pt x="874135" y="2317330"/>
                    <a:pt x="901352" y="2344547"/>
                  </a:cubicBezTo>
                  <a:cubicBezTo>
                    <a:pt x="955786" y="2398982"/>
                    <a:pt x="955786" y="2487239"/>
                    <a:pt x="901352" y="2541673"/>
                  </a:cubicBezTo>
                  <a:cubicBezTo>
                    <a:pt x="846917" y="2596108"/>
                    <a:pt x="758660" y="2596108"/>
                    <a:pt x="704226" y="2541673"/>
                  </a:cubicBezTo>
                  <a:cubicBezTo>
                    <a:pt x="649791" y="2487239"/>
                    <a:pt x="649791" y="2398982"/>
                    <a:pt x="704226" y="2344547"/>
                  </a:cubicBezTo>
                  <a:cubicBezTo>
                    <a:pt x="731443" y="2317330"/>
                    <a:pt x="767116" y="2303721"/>
                    <a:pt x="802789" y="2303721"/>
                  </a:cubicBezTo>
                  <a:close/>
                  <a:moveTo>
                    <a:pt x="1618144" y="2290932"/>
                  </a:moveTo>
                  <a:cubicBezTo>
                    <a:pt x="1695126" y="2290932"/>
                    <a:pt x="1757533" y="2353339"/>
                    <a:pt x="1757533" y="2430321"/>
                  </a:cubicBezTo>
                  <a:cubicBezTo>
                    <a:pt x="1757533" y="2507303"/>
                    <a:pt x="1695126" y="2569710"/>
                    <a:pt x="1618144" y="2569710"/>
                  </a:cubicBezTo>
                  <a:cubicBezTo>
                    <a:pt x="1541162" y="2569710"/>
                    <a:pt x="1478755" y="2507303"/>
                    <a:pt x="1478755" y="2430321"/>
                  </a:cubicBezTo>
                  <a:cubicBezTo>
                    <a:pt x="1478755" y="2353339"/>
                    <a:pt x="1541162" y="2290932"/>
                    <a:pt x="1618144" y="2290932"/>
                  </a:cubicBezTo>
                  <a:close/>
                  <a:moveTo>
                    <a:pt x="1922184" y="2232309"/>
                  </a:moveTo>
                  <a:cubicBezTo>
                    <a:pt x="1976497" y="2233208"/>
                    <a:pt x="2027590" y="2266008"/>
                    <a:pt x="2049198" y="2319548"/>
                  </a:cubicBezTo>
                  <a:cubicBezTo>
                    <a:pt x="2078009" y="2390935"/>
                    <a:pt x="2043494" y="2472163"/>
                    <a:pt x="1972107" y="2500975"/>
                  </a:cubicBezTo>
                  <a:cubicBezTo>
                    <a:pt x="1900720" y="2529786"/>
                    <a:pt x="1819492" y="2495271"/>
                    <a:pt x="1790681" y="2423884"/>
                  </a:cubicBezTo>
                  <a:cubicBezTo>
                    <a:pt x="1761869" y="2352497"/>
                    <a:pt x="1796384" y="2271269"/>
                    <a:pt x="1867771" y="2242457"/>
                  </a:cubicBezTo>
                  <a:cubicBezTo>
                    <a:pt x="1885618" y="2235255"/>
                    <a:pt x="1904080" y="2232010"/>
                    <a:pt x="1922184" y="2232309"/>
                  </a:cubicBezTo>
                  <a:close/>
                  <a:moveTo>
                    <a:pt x="2923548" y="2229317"/>
                  </a:moveTo>
                  <a:cubicBezTo>
                    <a:pt x="2941517" y="2231546"/>
                    <a:pt x="2959346" y="2237336"/>
                    <a:pt x="2976013" y="2246959"/>
                  </a:cubicBezTo>
                  <a:cubicBezTo>
                    <a:pt x="3042681" y="2285450"/>
                    <a:pt x="3065524" y="2370699"/>
                    <a:pt x="3027033" y="2437368"/>
                  </a:cubicBezTo>
                  <a:cubicBezTo>
                    <a:pt x="2988542" y="2504036"/>
                    <a:pt x="2903292" y="2526879"/>
                    <a:pt x="2836624" y="2488388"/>
                  </a:cubicBezTo>
                  <a:cubicBezTo>
                    <a:pt x="2769955" y="2449897"/>
                    <a:pt x="2747113" y="2364647"/>
                    <a:pt x="2785604" y="2297979"/>
                  </a:cubicBezTo>
                  <a:cubicBezTo>
                    <a:pt x="2814472" y="2247977"/>
                    <a:pt x="2869642" y="2222628"/>
                    <a:pt x="2923548" y="2229317"/>
                  </a:cubicBezTo>
                  <a:close/>
                  <a:moveTo>
                    <a:pt x="1307448" y="2228938"/>
                  </a:moveTo>
                  <a:cubicBezTo>
                    <a:pt x="1325555" y="2228837"/>
                    <a:pt x="1343980" y="2232284"/>
                    <a:pt x="1361746" y="2239683"/>
                  </a:cubicBezTo>
                  <a:cubicBezTo>
                    <a:pt x="1432813" y="2269275"/>
                    <a:pt x="1466435" y="2350877"/>
                    <a:pt x="1436842" y="2421944"/>
                  </a:cubicBezTo>
                  <a:cubicBezTo>
                    <a:pt x="1407250" y="2493011"/>
                    <a:pt x="1325648" y="2526632"/>
                    <a:pt x="1254581" y="2497040"/>
                  </a:cubicBezTo>
                  <a:cubicBezTo>
                    <a:pt x="1183514" y="2467447"/>
                    <a:pt x="1149892" y="2385845"/>
                    <a:pt x="1179485" y="2314778"/>
                  </a:cubicBezTo>
                  <a:cubicBezTo>
                    <a:pt x="1201680" y="2261478"/>
                    <a:pt x="1253129" y="2229241"/>
                    <a:pt x="1307448" y="2228938"/>
                  </a:cubicBezTo>
                  <a:close/>
                  <a:moveTo>
                    <a:pt x="321151" y="2227116"/>
                  </a:moveTo>
                  <a:cubicBezTo>
                    <a:pt x="375057" y="2220427"/>
                    <a:pt x="430227" y="2245776"/>
                    <a:pt x="459095" y="2295778"/>
                  </a:cubicBezTo>
                  <a:cubicBezTo>
                    <a:pt x="497586" y="2362446"/>
                    <a:pt x="474744" y="2447696"/>
                    <a:pt x="408075" y="2486187"/>
                  </a:cubicBezTo>
                  <a:cubicBezTo>
                    <a:pt x="341407" y="2524678"/>
                    <a:pt x="256157" y="2501835"/>
                    <a:pt x="217666" y="2435167"/>
                  </a:cubicBezTo>
                  <a:cubicBezTo>
                    <a:pt x="179175" y="2368498"/>
                    <a:pt x="202018" y="2283249"/>
                    <a:pt x="268686" y="2244758"/>
                  </a:cubicBezTo>
                  <a:cubicBezTo>
                    <a:pt x="285353" y="2235135"/>
                    <a:pt x="303182" y="2229345"/>
                    <a:pt x="321151" y="2227116"/>
                  </a:cubicBezTo>
                  <a:close/>
                  <a:moveTo>
                    <a:pt x="2633975" y="2065940"/>
                  </a:moveTo>
                  <a:cubicBezTo>
                    <a:pt x="2651944" y="2068169"/>
                    <a:pt x="2669773" y="2073959"/>
                    <a:pt x="2686440" y="2083582"/>
                  </a:cubicBezTo>
                  <a:cubicBezTo>
                    <a:pt x="2753108" y="2122073"/>
                    <a:pt x="2775951" y="2207322"/>
                    <a:pt x="2737460" y="2273991"/>
                  </a:cubicBezTo>
                  <a:cubicBezTo>
                    <a:pt x="2698969" y="2340659"/>
                    <a:pt x="2613719" y="2363502"/>
                    <a:pt x="2547051" y="2325011"/>
                  </a:cubicBezTo>
                  <a:cubicBezTo>
                    <a:pt x="2480382" y="2286520"/>
                    <a:pt x="2457540" y="2201270"/>
                    <a:pt x="2496031" y="2134602"/>
                  </a:cubicBezTo>
                  <a:cubicBezTo>
                    <a:pt x="2524899" y="2084600"/>
                    <a:pt x="2580069" y="2059251"/>
                    <a:pt x="2633975" y="2065940"/>
                  </a:cubicBezTo>
                  <a:close/>
                  <a:moveTo>
                    <a:pt x="601300" y="2065939"/>
                  </a:moveTo>
                  <a:cubicBezTo>
                    <a:pt x="655206" y="2059250"/>
                    <a:pt x="710376" y="2084599"/>
                    <a:pt x="739244" y="2134601"/>
                  </a:cubicBezTo>
                  <a:cubicBezTo>
                    <a:pt x="777735" y="2201269"/>
                    <a:pt x="754893" y="2286519"/>
                    <a:pt x="688224" y="2325010"/>
                  </a:cubicBezTo>
                  <a:cubicBezTo>
                    <a:pt x="621556" y="2363501"/>
                    <a:pt x="536306" y="2340658"/>
                    <a:pt x="497815" y="2273990"/>
                  </a:cubicBezTo>
                  <a:cubicBezTo>
                    <a:pt x="459324" y="2207321"/>
                    <a:pt x="482167" y="2122072"/>
                    <a:pt x="548835" y="2083581"/>
                  </a:cubicBezTo>
                  <a:cubicBezTo>
                    <a:pt x="565502" y="2073958"/>
                    <a:pt x="583331" y="2068168"/>
                    <a:pt x="601300" y="2065939"/>
                  </a:cubicBezTo>
                  <a:close/>
                  <a:moveTo>
                    <a:pt x="2188338" y="2054750"/>
                  </a:moveTo>
                  <a:cubicBezTo>
                    <a:pt x="2224011" y="2054750"/>
                    <a:pt x="2259684" y="2068359"/>
                    <a:pt x="2286901" y="2095576"/>
                  </a:cubicBezTo>
                  <a:cubicBezTo>
                    <a:pt x="2341336" y="2150011"/>
                    <a:pt x="2341336" y="2238268"/>
                    <a:pt x="2286901" y="2292702"/>
                  </a:cubicBezTo>
                  <a:cubicBezTo>
                    <a:pt x="2232467" y="2347137"/>
                    <a:pt x="2144210" y="2347137"/>
                    <a:pt x="2089775" y="2292702"/>
                  </a:cubicBezTo>
                  <a:cubicBezTo>
                    <a:pt x="2035341" y="2238268"/>
                    <a:pt x="2035341" y="2150011"/>
                    <a:pt x="2089775" y="2095576"/>
                  </a:cubicBezTo>
                  <a:cubicBezTo>
                    <a:pt x="2116993" y="2068359"/>
                    <a:pt x="2152665" y="2054750"/>
                    <a:pt x="2188338" y="2054750"/>
                  </a:cubicBezTo>
                  <a:close/>
                  <a:moveTo>
                    <a:pt x="1047950" y="2054750"/>
                  </a:moveTo>
                  <a:cubicBezTo>
                    <a:pt x="1083623" y="2054750"/>
                    <a:pt x="1119296" y="2068359"/>
                    <a:pt x="1146513" y="2095576"/>
                  </a:cubicBezTo>
                  <a:cubicBezTo>
                    <a:pt x="1200947" y="2150011"/>
                    <a:pt x="1200947" y="2238268"/>
                    <a:pt x="1146513" y="2292702"/>
                  </a:cubicBezTo>
                  <a:cubicBezTo>
                    <a:pt x="1092078" y="2347137"/>
                    <a:pt x="1003821" y="2347137"/>
                    <a:pt x="949387" y="2292702"/>
                  </a:cubicBezTo>
                  <a:cubicBezTo>
                    <a:pt x="894952" y="2238268"/>
                    <a:pt x="894952" y="2150011"/>
                    <a:pt x="949387" y="2095576"/>
                  </a:cubicBezTo>
                  <a:cubicBezTo>
                    <a:pt x="976604" y="2068359"/>
                    <a:pt x="1012277" y="2054750"/>
                    <a:pt x="1047950" y="2054750"/>
                  </a:cubicBezTo>
                  <a:close/>
                  <a:moveTo>
                    <a:pt x="1618144" y="1932792"/>
                  </a:moveTo>
                  <a:cubicBezTo>
                    <a:pt x="1695126" y="1932792"/>
                    <a:pt x="1757533" y="1995199"/>
                    <a:pt x="1757533" y="2072181"/>
                  </a:cubicBezTo>
                  <a:cubicBezTo>
                    <a:pt x="1757533" y="2149163"/>
                    <a:pt x="1695126" y="2211570"/>
                    <a:pt x="1618144" y="2211570"/>
                  </a:cubicBezTo>
                  <a:cubicBezTo>
                    <a:pt x="1541162" y="2211570"/>
                    <a:pt x="1478755" y="2149163"/>
                    <a:pt x="1478755" y="2072181"/>
                  </a:cubicBezTo>
                  <a:cubicBezTo>
                    <a:pt x="1478755" y="1995199"/>
                    <a:pt x="1541162" y="1932792"/>
                    <a:pt x="1618144" y="1932792"/>
                  </a:cubicBezTo>
                  <a:close/>
                  <a:moveTo>
                    <a:pt x="3044452" y="1870826"/>
                  </a:moveTo>
                  <a:cubicBezTo>
                    <a:pt x="3062386" y="1868329"/>
                    <a:pt x="3081105" y="1869307"/>
                    <a:pt x="3099695" y="1874288"/>
                  </a:cubicBezTo>
                  <a:cubicBezTo>
                    <a:pt x="3174054" y="1894212"/>
                    <a:pt x="3218182" y="1970645"/>
                    <a:pt x="3198258" y="2045004"/>
                  </a:cubicBezTo>
                  <a:cubicBezTo>
                    <a:pt x="3178333" y="2119363"/>
                    <a:pt x="3101901" y="2163491"/>
                    <a:pt x="3027542" y="2143567"/>
                  </a:cubicBezTo>
                  <a:cubicBezTo>
                    <a:pt x="2953183" y="2123642"/>
                    <a:pt x="2909054" y="2047209"/>
                    <a:pt x="2928979" y="1972851"/>
                  </a:cubicBezTo>
                  <a:cubicBezTo>
                    <a:pt x="2943922" y="1917081"/>
                    <a:pt x="2990651" y="1878317"/>
                    <a:pt x="3044452" y="1870826"/>
                  </a:cubicBezTo>
                  <a:close/>
                  <a:moveTo>
                    <a:pt x="200827" y="1868625"/>
                  </a:moveTo>
                  <a:cubicBezTo>
                    <a:pt x="254628" y="1876116"/>
                    <a:pt x="301357" y="1914880"/>
                    <a:pt x="316300" y="1970650"/>
                  </a:cubicBezTo>
                  <a:cubicBezTo>
                    <a:pt x="336225" y="2045008"/>
                    <a:pt x="292096" y="2121441"/>
                    <a:pt x="217737" y="2141366"/>
                  </a:cubicBezTo>
                  <a:cubicBezTo>
                    <a:pt x="143379" y="2161290"/>
                    <a:pt x="66946" y="2117162"/>
                    <a:pt x="47021" y="2042803"/>
                  </a:cubicBezTo>
                  <a:cubicBezTo>
                    <a:pt x="27097" y="1968444"/>
                    <a:pt x="71225" y="1892011"/>
                    <a:pt x="145584" y="1872087"/>
                  </a:cubicBezTo>
                  <a:cubicBezTo>
                    <a:pt x="164174" y="1867106"/>
                    <a:pt x="182893" y="1866128"/>
                    <a:pt x="200827" y="1868625"/>
                  </a:cubicBezTo>
                  <a:close/>
                  <a:moveTo>
                    <a:pt x="1935095" y="1801507"/>
                  </a:moveTo>
                  <a:cubicBezTo>
                    <a:pt x="1970768" y="1801507"/>
                    <a:pt x="2006441" y="1815116"/>
                    <a:pt x="2033658" y="1842333"/>
                  </a:cubicBezTo>
                  <a:cubicBezTo>
                    <a:pt x="2088093" y="1896768"/>
                    <a:pt x="2088093" y="1985025"/>
                    <a:pt x="2033658" y="2039459"/>
                  </a:cubicBezTo>
                  <a:cubicBezTo>
                    <a:pt x="1979224" y="2093894"/>
                    <a:pt x="1890967" y="2093894"/>
                    <a:pt x="1836532" y="2039459"/>
                  </a:cubicBezTo>
                  <a:cubicBezTo>
                    <a:pt x="1782098" y="1985025"/>
                    <a:pt x="1782098" y="1896768"/>
                    <a:pt x="1836532" y="1842333"/>
                  </a:cubicBezTo>
                  <a:cubicBezTo>
                    <a:pt x="1863750" y="1815116"/>
                    <a:pt x="1899422" y="1801507"/>
                    <a:pt x="1935095" y="1801507"/>
                  </a:cubicBezTo>
                  <a:close/>
                  <a:moveTo>
                    <a:pt x="1301193" y="1801507"/>
                  </a:moveTo>
                  <a:cubicBezTo>
                    <a:pt x="1336866" y="1801507"/>
                    <a:pt x="1372539" y="1815116"/>
                    <a:pt x="1399756" y="1842333"/>
                  </a:cubicBezTo>
                  <a:cubicBezTo>
                    <a:pt x="1454190" y="1896768"/>
                    <a:pt x="1454190" y="1985025"/>
                    <a:pt x="1399756" y="2039459"/>
                  </a:cubicBezTo>
                  <a:cubicBezTo>
                    <a:pt x="1345321" y="2093894"/>
                    <a:pt x="1257064" y="2093894"/>
                    <a:pt x="1202630" y="2039459"/>
                  </a:cubicBezTo>
                  <a:cubicBezTo>
                    <a:pt x="1148195" y="1985025"/>
                    <a:pt x="1148195" y="1896768"/>
                    <a:pt x="1202630" y="1842333"/>
                  </a:cubicBezTo>
                  <a:cubicBezTo>
                    <a:pt x="1229847" y="1815116"/>
                    <a:pt x="1265520" y="1801507"/>
                    <a:pt x="1301193" y="1801507"/>
                  </a:cubicBezTo>
                  <a:close/>
                  <a:moveTo>
                    <a:pt x="2361845" y="1794502"/>
                  </a:moveTo>
                  <a:cubicBezTo>
                    <a:pt x="2379951" y="1794401"/>
                    <a:pt x="2398376" y="1797848"/>
                    <a:pt x="2416143" y="1805247"/>
                  </a:cubicBezTo>
                  <a:cubicBezTo>
                    <a:pt x="2487210" y="1834839"/>
                    <a:pt x="2520832" y="1916441"/>
                    <a:pt x="2491239" y="1987508"/>
                  </a:cubicBezTo>
                  <a:cubicBezTo>
                    <a:pt x="2461646" y="2058575"/>
                    <a:pt x="2380044" y="2092196"/>
                    <a:pt x="2308978" y="2062604"/>
                  </a:cubicBezTo>
                  <a:cubicBezTo>
                    <a:pt x="2237911" y="2033011"/>
                    <a:pt x="2204289" y="1951409"/>
                    <a:pt x="2233882" y="1880342"/>
                  </a:cubicBezTo>
                  <a:cubicBezTo>
                    <a:pt x="2256076" y="1827042"/>
                    <a:pt x="2307526" y="1794805"/>
                    <a:pt x="2361845" y="1794502"/>
                  </a:cubicBezTo>
                  <a:close/>
                  <a:moveTo>
                    <a:pt x="2712774" y="1788093"/>
                  </a:moveTo>
                  <a:cubicBezTo>
                    <a:pt x="2730708" y="1785596"/>
                    <a:pt x="2749427" y="1786574"/>
                    <a:pt x="2768017" y="1791555"/>
                  </a:cubicBezTo>
                  <a:cubicBezTo>
                    <a:pt x="2842376" y="1811479"/>
                    <a:pt x="2886504" y="1887912"/>
                    <a:pt x="2866580" y="1962271"/>
                  </a:cubicBezTo>
                  <a:cubicBezTo>
                    <a:pt x="2846655" y="2036630"/>
                    <a:pt x="2770223" y="2080758"/>
                    <a:pt x="2695864" y="2060834"/>
                  </a:cubicBezTo>
                  <a:cubicBezTo>
                    <a:pt x="2621505" y="2040909"/>
                    <a:pt x="2577376" y="1964476"/>
                    <a:pt x="2597301" y="1890118"/>
                  </a:cubicBezTo>
                  <a:cubicBezTo>
                    <a:pt x="2612244" y="1834348"/>
                    <a:pt x="2658973" y="1795584"/>
                    <a:pt x="2712774" y="1788093"/>
                  </a:cubicBezTo>
                  <a:close/>
                  <a:moveTo>
                    <a:pt x="523513" y="1788092"/>
                  </a:moveTo>
                  <a:cubicBezTo>
                    <a:pt x="577314" y="1795583"/>
                    <a:pt x="624043" y="1834347"/>
                    <a:pt x="638986" y="1890117"/>
                  </a:cubicBezTo>
                  <a:cubicBezTo>
                    <a:pt x="658911" y="1964475"/>
                    <a:pt x="614782" y="2040908"/>
                    <a:pt x="540423" y="2060833"/>
                  </a:cubicBezTo>
                  <a:cubicBezTo>
                    <a:pt x="466065" y="2080757"/>
                    <a:pt x="389632" y="2036629"/>
                    <a:pt x="369707" y="1962270"/>
                  </a:cubicBezTo>
                  <a:cubicBezTo>
                    <a:pt x="349783" y="1887911"/>
                    <a:pt x="393911" y="1811478"/>
                    <a:pt x="468270" y="1791554"/>
                  </a:cubicBezTo>
                  <a:cubicBezTo>
                    <a:pt x="486860" y="1786573"/>
                    <a:pt x="505579" y="1785595"/>
                    <a:pt x="523513" y="1788092"/>
                  </a:cubicBezTo>
                  <a:close/>
                  <a:moveTo>
                    <a:pt x="872618" y="1786333"/>
                  </a:moveTo>
                  <a:cubicBezTo>
                    <a:pt x="926930" y="1787232"/>
                    <a:pt x="978023" y="1820032"/>
                    <a:pt x="999631" y="1873572"/>
                  </a:cubicBezTo>
                  <a:cubicBezTo>
                    <a:pt x="1028443" y="1944959"/>
                    <a:pt x="993928" y="2026187"/>
                    <a:pt x="922541" y="2054999"/>
                  </a:cubicBezTo>
                  <a:cubicBezTo>
                    <a:pt x="851154" y="2083810"/>
                    <a:pt x="769926" y="2049295"/>
                    <a:pt x="741114" y="1977908"/>
                  </a:cubicBezTo>
                  <a:cubicBezTo>
                    <a:pt x="712303" y="1906521"/>
                    <a:pt x="746818" y="1825293"/>
                    <a:pt x="818205" y="1796481"/>
                  </a:cubicBezTo>
                  <a:cubicBezTo>
                    <a:pt x="836052" y="1789279"/>
                    <a:pt x="854514" y="1786034"/>
                    <a:pt x="872618" y="1786333"/>
                  </a:cubicBezTo>
                  <a:close/>
                  <a:moveTo>
                    <a:pt x="2771230" y="1488366"/>
                  </a:moveTo>
                  <a:cubicBezTo>
                    <a:pt x="2848212" y="1488366"/>
                    <a:pt x="2910619" y="1550773"/>
                    <a:pt x="2910619" y="1627755"/>
                  </a:cubicBezTo>
                  <a:cubicBezTo>
                    <a:pt x="2910619" y="1704737"/>
                    <a:pt x="2848212" y="1767144"/>
                    <a:pt x="2771230" y="1767144"/>
                  </a:cubicBezTo>
                  <a:cubicBezTo>
                    <a:pt x="2694248" y="1767144"/>
                    <a:pt x="2631841" y="1704737"/>
                    <a:pt x="2631841" y="1627755"/>
                  </a:cubicBezTo>
                  <a:cubicBezTo>
                    <a:pt x="2631841" y="1550773"/>
                    <a:pt x="2694248" y="1488366"/>
                    <a:pt x="2771230" y="1488366"/>
                  </a:cubicBezTo>
                  <a:close/>
                  <a:moveTo>
                    <a:pt x="465058" y="1488366"/>
                  </a:moveTo>
                  <a:cubicBezTo>
                    <a:pt x="542040" y="1488366"/>
                    <a:pt x="604447" y="1550773"/>
                    <a:pt x="604447" y="1627755"/>
                  </a:cubicBezTo>
                  <a:cubicBezTo>
                    <a:pt x="604447" y="1704737"/>
                    <a:pt x="542040" y="1767144"/>
                    <a:pt x="465058" y="1767144"/>
                  </a:cubicBezTo>
                  <a:cubicBezTo>
                    <a:pt x="388076" y="1767144"/>
                    <a:pt x="325669" y="1704737"/>
                    <a:pt x="325669" y="1627755"/>
                  </a:cubicBezTo>
                  <a:cubicBezTo>
                    <a:pt x="325669" y="1550773"/>
                    <a:pt x="388076" y="1488366"/>
                    <a:pt x="465058" y="1488366"/>
                  </a:cubicBezTo>
                  <a:close/>
                  <a:moveTo>
                    <a:pt x="3108501" y="1484556"/>
                  </a:moveTo>
                  <a:cubicBezTo>
                    <a:pt x="3185483" y="1484556"/>
                    <a:pt x="3247890" y="1546963"/>
                    <a:pt x="3247890" y="1623945"/>
                  </a:cubicBezTo>
                  <a:cubicBezTo>
                    <a:pt x="3247890" y="1700927"/>
                    <a:pt x="3185483" y="1763334"/>
                    <a:pt x="3108501" y="1763334"/>
                  </a:cubicBezTo>
                  <a:cubicBezTo>
                    <a:pt x="3031519" y="1763334"/>
                    <a:pt x="2969112" y="1700927"/>
                    <a:pt x="2969112" y="1623945"/>
                  </a:cubicBezTo>
                  <a:cubicBezTo>
                    <a:pt x="2969112" y="1546963"/>
                    <a:pt x="3031519" y="1484556"/>
                    <a:pt x="3108501" y="1484556"/>
                  </a:cubicBezTo>
                  <a:close/>
                  <a:moveTo>
                    <a:pt x="2424520" y="1484556"/>
                  </a:moveTo>
                  <a:cubicBezTo>
                    <a:pt x="2501502" y="1484556"/>
                    <a:pt x="2563909" y="1546963"/>
                    <a:pt x="2563909" y="1623945"/>
                  </a:cubicBezTo>
                  <a:cubicBezTo>
                    <a:pt x="2563909" y="1700927"/>
                    <a:pt x="2501502" y="1763334"/>
                    <a:pt x="2424520" y="1763334"/>
                  </a:cubicBezTo>
                  <a:cubicBezTo>
                    <a:pt x="2347538" y="1763334"/>
                    <a:pt x="2285131" y="1700927"/>
                    <a:pt x="2285131" y="1623945"/>
                  </a:cubicBezTo>
                  <a:cubicBezTo>
                    <a:pt x="2285131" y="1546963"/>
                    <a:pt x="2347538" y="1484556"/>
                    <a:pt x="2424520" y="1484556"/>
                  </a:cubicBezTo>
                  <a:close/>
                  <a:moveTo>
                    <a:pt x="2066380" y="1484556"/>
                  </a:moveTo>
                  <a:cubicBezTo>
                    <a:pt x="2143362" y="1484556"/>
                    <a:pt x="2205769" y="1546963"/>
                    <a:pt x="2205769" y="1623945"/>
                  </a:cubicBezTo>
                  <a:cubicBezTo>
                    <a:pt x="2205769" y="1700927"/>
                    <a:pt x="2143362" y="1763334"/>
                    <a:pt x="2066380" y="1763334"/>
                  </a:cubicBezTo>
                  <a:cubicBezTo>
                    <a:pt x="1989398" y="1763334"/>
                    <a:pt x="1926991" y="1700927"/>
                    <a:pt x="1926991" y="1623945"/>
                  </a:cubicBezTo>
                  <a:cubicBezTo>
                    <a:pt x="1926991" y="1546963"/>
                    <a:pt x="1989398" y="1484556"/>
                    <a:pt x="2066380" y="1484556"/>
                  </a:cubicBezTo>
                  <a:close/>
                  <a:moveTo>
                    <a:pt x="1618144" y="1484556"/>
                  </a:moveTo>
                  <a:cubicBezTo>
                    <a:pt x="1695126" y="1484556"/>
                    <a:pt x="1757533" y="1546963"/>
                    <a:pt x="1757533" y="1623945"/>
                  </a:cubicBezTo>
                  <a:cubicBezTo>
                    <a:pt x="1757533" y="1700927"/>
                    <a:pt x="1695126" y="1763334"/>
                    <a:pt x="1618144" y="1763334"/>
                  </a:cubicBezTo>
                  <a:cubicBezTo>
                    <a:pt x="1541162" y="1763334"/>
                    <a:pt x="1478755" y="1700927"/>
                    <a:pt x="1478755" y="1623945"/>
                  </a:cubicBezTo>
                  <a:cubicBezTo>
                    <a:pt x="1478755" y="1546963"/>
                    <a:pt x="1541162" y="1484556"/>
                    <a:pt x="1618144" y="1484556"/>
                  </a:cubicBezTo>
                  <a:close/>
                  <a:moveTo>
                    <a:pt x="1169908" y="1484556"/>
                  </a:moveTo>
                  <a:cubicBezTo>
                    <a:pt x="1246890" y="1484556"/>
                    <a:pt x="1309297" y="1546963"/>
                    <a:pt x="1309297" y="1623945"/>
                  </a:cubicBezTo>
                  <a:cubicBezTo>
                    <a:pt x="1309297" y="1700927"/>
                    <a:pt x="1246890" y="1763334"/>
                    <a:pt x="1169908" y="1763334"/>
                  </a:cubicBezTo>
                  <a:cubicBezTo>
                    <a:pt x="1092926" y="1763334"/>
                    <a:pt x="1030519" y="1700927"/>
                    <a:pt x="1030519" y="1623945"/>
                  </a:cubicBezTo>
                  <a:cubicBezTo>
                    <a:pt x="1030519" y="1546963"/>
                    <a:pt x="1092926" y="1484556"/>
                    <a:pt x="1169908" y="1484556"/>
                  </a:cubicBezTo>
                  <a:close/>
                  <a:moveTo>
                    <a:pt x="811768" y="1484556"/>
                  </a:moveTo>
                  <a:cubicBezTo>
                    <a:pt x="888750" y="1484556"/>
                    <a:pt x="951157" y="1546963"/>
                    <a:pt x="951157" y="1623945"/>
                  </a:cubicBezTo>
                  <a:cubicBezTo>
                    <a:pt x="951157" y="1700927"/>
                    <a:pt x="888750" y="1763334"/>
                    <a:pt x="811768" y="1763334"/>
                  </a:cubicBezTo>
                  <a:cubicBezTo>
                    <a:pt x="734786" y="1763334"/>
                    <a:pt x="672379" y="1700927"/>
                    <a:pt x="672379" y="1623945"/>
                  </a:cubicBezTo>
                  <a:cubicBezTo>
                    <a:pt x="672379" y="1546963"/>
                    <a:pt x="734786" y="1484556"/>
                    <a:pt x="811768" y="1484556"/>
                  </a:cubicBezTo>
                  <a:close/>
                  <a:moveTo>
                    <a:pt x="139389" y="1484556"/>
                  </a:moveTo>
                  <a:cubicBezTo>
                    <a:pt x="216371" y="1484556"/>
                    <a:pt x="278778" y="1546963"/>
                    <a:pt x="278778" y="1623945"/>
                  </a:cubicBezTo>
                  <a:cubicBezTo>
                    <a:pt x="278778" y="1700927"/>
                    <a:pt x="216371" y="1763334"/>
                    <a:pt x="139389" y="1763334"/>
                  </a:cubicBezTo>
                  <a:cubicBezTo>
                    <a:pt x="62407" y="1763334"/>
                    <a:pt x="0" y="1700927"/>
                    <a:pt x="0" y="1623945"/>
                  </a:cubicBezTo>
                  <a:cubicBezTo>
                    <a:pt x="0" y="1546963"/>
                    <a:pt x="62407" y="1484556"/>
                    <a:pt x="139389" y="1484556"/>
                  </a:cubicBezTo>
                  <a:close/>
                  <a:moveTo>
                    <a:pt x="485182" y="1191211"/>
                  </a:moveTo>
                  <a:cubicBezTo>
                    <a:pt x="503115" y="1188714"/>
                    <a:pt x="521835" y="1189692"/>
                    <a:pt x="540424" y="1194673"/>
                  </a:cubicBezTo>
                  <a:cubicBezTo>
                    <a:pt x="614783" y="1214597"/>
                    <a:pt x="658912" y="1291030"/>
                    <a:pt x="638987" y="1365389"/>
                  </a:cubicBezTo>
                  <a:cubicBezTo>
                    <a:pt x="619063" y="1439748"/>
                    <a:pt x="542630" y="1483876"/>
                    <a:pt x="468271" y="1463952"/>
                  </a:cubicBezTo>
                  <a:cubicBezTo>
                    <a:pt x="393912" y="1444027"/>
                    <a:pt x="349784" y="1367594"/>
                    <a:pt x="369708" y="1293236"/>
                  </a:cubicBezTo>
                  <a:cubicBezTo>
                    <a:pt x="384652" y="1237466"/>
                    <a:pt x="431381" y="1198702"/>
                    <a:pt x="485182" y="1191211"/>
                  </a:cubicBezTo>
                  <a:close/>
                  <a:moveTo>
                    <a:pt x="2751105" y="1191210"/>
                  </a:moveTo>
                  <a:cubicBezTo>
                    <a:pt x="2804906" y="1198701"/>
                    <a:pt x="2851635" y="1237465"/>
                    <a:pt x="2866579" y="1293235"/>
                  </a:cubicBezTo>
                  <a:cubicBezTo>
                    <a:pt x="2886503" y="1367593"/>
                    <a:pt x="2842375" y="1444026"/>
                    <a:pt x="2768016" y="1463951"/>
                  </a:cubicBezTo>
                  <a:cubicBezTo>
                    <a:pt x="2693657" y="1483875"/>
                    <a:pt x="2617224" y="1439747"/>
                    <a:pt x="2597300" y="1365388"/>
                  </a:cubicBezTo>
                  <a:cubicBezTo>
                    <a:pt x="2577375" y="1291029"/>
                    <a:pt x="2621504" y="1214596"/>
                    <a:pt x="2695863" y="1194672"/>
                  </a:cubicBezTo>
                  <a:cubicBezTo>
                    <a:pt x="2714452" y="1189691"/>
                    <a:pt x="2733172" y="1188713"/>
                    <a:pt x="2751105" y="1191210"/>
                  </a:cubicBezTo>
                  <a:close/>
                  <a:moveTo>
                    <a:pt x="2368160" y="1182743"/>
                  </a:moveTo>
                  <a:cubicBezTo>
                    <a:pt x="2422473" y="1183642"/>
                    <a:pt x="2473565" y="1216442"/>
                    <a:pt x="2495174" y="1269982"/>
                  </a:cubicBezTo>
                  <a:cubicBezTo>
                    <a:pt x="2523985" y="1341369"/>
                    <a:pt x="2489470" y="1422597"/>
                    <a:pt x="2418083" y="1451409"/>
                  </a:cubicBezTo>
                  <a:cubicBezTo>
                    <a:pt x="2346696" y="1480220"/>
                    <a:pt x="2265468" y="1445705"/>
                    <a:pt x="2236657" y="1374318"/>
                  </a:cubicBezTo>
                  <a:cubicBezTo>
                    <a:pt x="2207845" y="1302931"/>
                    <a:pt x="2242360" y="1221703"/>
                    <a:pt x="2313747" y="1192891"/>
                  </a:cubicBezTo>
                  <a:cubicBezTo>
                    <a:pt x="2331594" y="1185689"/>
                    <a:pt x="2350056" y="1182444"/>
                    <a:pt x="2368160" y="1182743"/>
                  </a:cubicBezTo>
                  <a:close/>
                  <a:moveTo>
                    <a:pt x="873012" y="1174542"/>
                  </a:moveTo>
                  <a:cubicBezTo>
                    <a:pt x="891119" y="1174441"/>
                    <a:pt x="909544" y="1177888"/>
                    <a:pt x="927310" y="1185287"/>
                  </a:cubicBezTo>
                  <a:cubicBezTo>
                    <a:pt x="998377" y="1214879"/>
                    <a:pt x="1031999" y="1296481"/>
                    <a:pt x="1002406" y="1367548"/>
                  </a:cubicBezTo>
                  <a:cubicBezTo>
                    <a:pt x="972814" y="1438615"/>
                    <a:pt x="891212" y="1472236"/>
                    <a:pt x="820145" y="1442644"/>
                  </a:cubicBezTo>
                  <a:cubicBezTo>
                    <a:pt x="749078" y="1413051"/>
                    <a:pt x="715457" y="1331449"/>
                    <a:pt x="745049" y="1260382"/>
                  </a:cubicBezTo>
                  <a:cubicBezTo>
                    <a:pt x="767244" y="1207082"/>
                    <a:pt x="818693" y="1174845"/>
                    <a:pt x="873012" y="1174542"/>
                  </a:cubicBezTo>
                  <a:close/>
                  <a:moveTo>
                    <a:pt x="1935095" y="1167605"/>
                  </a:moveTo>
                  <a:cubicBezTo>
                    <a:pt x="1970768" y="1167605"/>
                    <a:pt x="2006441" y="1181214"/>
                    <a:pt x="2033658" y="1208431"/>
                  </a:cubicBezTo>
                  <a:cubicBezTo>
                    <a:pt x="2088093" y="1262866"/>
                    <a:pt x="2088093" y="1351123"/>
                    <a:pt x="2033658" y="1405557"/>
                  </a:cubicBezTo>
                  <a:cubicBezTo>
                    <a:pt x="1979224" y="1459992"/>
                    <a:pt x="1890967" y="1459992"/>
                    <a:pt x="1836532" y="1405557"/>
                  </a:cubicBezTo>
                  <a:cubicBezTo>
                    <a:pt x="1782098" y="1351123"/>
                    <a:pt x="1782098" y="1262866"/>
                    <a:pt x="1836532" y="1208431"/>
                  </a:cubicBezTo>
                  <a:cubicBezTo>
                    <a:pt x="1863750" y="1181214"/>
                    <a:pt x="1899422" y="1167605"/>
                    <a:pt x="1935095" y="1167605"/>
                  </a:cubicBezTo>
                  <a:close/>
                  <a:moveTo>
                    <a:pt x="1301193" y="1167605"/>
                  </a:moveTo>
                  <a:cubicBezTo>
                    <a:pt x="1336866" y="1167605"/>
                    <a:pt x="1372539" y="1181214"/>
                    <a:pt x="1399756" y="1208431"/>
                  </a:cubicBezTo>
                  <a:cubicBezTo>
                    <a:pt x="1454190" y="1262866"/>
                    <a:pt x="1454190" y="1351123"/>
                    <a:pt x="1399756" y="1405557"/>
                  </a:cubicBezTo>
                  <a:cubicBezTo>
                    <a:pt x="1345321" y="1459992"/>
                    <a:pt x="1257064" y="1459992"/>
                    <a:pt x="1202630" y="1405557"/>
                  </a:cubicBezTo>
                  <a:cubicBezTo>
                    <a:pt x="1148195" y="1351123"/>
                    <a:pt x="1148195" y="1262866"/>
                    <a:pt x="1202630" y="1208431"/>
                  </a:cubicBezTo>
                  <a:cubicBezTo>
                    <a:pt x="1229847" y="1181214"/>
                    <a:pt x="1265520" y="1167605"/>
                    <a:pt x="1301193" y="1167605"/>
                  </a:cubicBezTo>
                  <a:close/>
                  <a:moveTo>
                    <a:pt x="176510" y="1102364"/>
                  </a:moveTo>
                  <a:cubicBezTo>
                    <a:pt x="194443" y="1099867"/>
                    <a:pt x="213163" y="1100845"/>
                    <a:pt x="231752" y="1105826"/>
                  </a:cubicBezTo>
                  <a:cubicBezTo>
                    <a:pt x="306111" y="1125750"/>
                    <a:pt x="350240" y="1202183"/>
                    <a:pt x="330315" y="1276542"/>
                  </a:cubicBezTo>
                  <a:cubicBezTo>
                    <a:pt x="310391" y="1350901"/>
                    <a:pt x="233958" y="1395029"/>
                    <a:pt x="159599" y="1375105"/>
                  </a:cubicBezTo>
                  <a:cubicBezTo>
                    <a:pt x="85240" y="1355180"/>
                    <a:pt x="41112" y="1278747"/>
                    <a:pt x="61036" y="1204389"/>
                  </a:cubicBezTo>
                  <a:cubicBezTo>
                    <a:pt x="75980" y="1148619"/>
                    <a:pt x="122709" y="1109855"/>
                    <a:pt x="176510" y="1102364"/>
                  </a:cubicBezTo>
                  <a:close/>
                  <a:moveTo>
                    <a:pt x="3068769" y="1100163"/>
                  </a:moveTo>
                  <a:cubicBezTo>
                    <a:pt x="3122570" y="1107654"/>
                    <a:pt x="3169299" y="1146418"/>
                    <a:pt x="3184243" y="1202188"/>
                  </a:cubicBezTo>
                  <a:cubicBezTo>
                    <a:pt x="3204167" y="1276546"/>
                    <a:pt x="3160039" y="1352979"/>
                    <a:pt x="3085680" y="1372904"/>
                  </a:cubicBezTo>
                  <a:cubicBezTo>
                    <a:pt x="3011321" y="1392828"/>
                    <a:pt x="2934888" y="1348700"/>
                    <a:pt x="2914964" y="1274341"/>
                  </a:cubicBezTo>
                  <a:cubicBezTo>
                    <a:pt x="2895039" y="1199982"/>
                    <a:pt x="2939168" y="1123549"/>
                    <a:pt x="3013527" y="1103625"/>
                  </a:cubicBezTo>
                  <a:cubicBezTo>
                    <a:pt x="3032116" y="1098644"/>
                    <a:pt x="3050836" y="1097666"/>
                    <a:pt x="3068769" y="1100163"/>
                  </a:cubicBezTo>
                  <a:close/>
                  <a:moveTo>
                    <a:pt x="1618144" y="1036320"/>
                  </a:moveTo>
                  <a:cubicBezTo>
                    <a:pt x="1695126" y="1036320"/>
                    <a:pt x="1757533" y="1098727"/>
                    <a:pt x="1757533" y="1175709"/>
                  </a:cubicBezTo>
                  <a:cubicBezTo>
                    <a:pt x="1757533" y="1252691"/>
                    <a:pt x="1695126" y="1315098"/>
                    <a:pt x="1618144" y="1315098"/>
                  </a:cubicBezTo>
                  <a:cubicBezTo>
                    <a:pt x="1541162" y="1315098"/>
                    <a:pt x="1478755" y="1252691"/>
                    <a:pt x="1478755" y="1175709"/>
                  </a:cubicBezTo>
                  <a:cubicBezTo>
                    <a:pt x="1478755" y="1098727"/>
                    <a:pt x="1541162" y="1036320"/>
                    <a:pt x="1618144" y="1036320"/>
                  </a:cubicBezTo>
                  <a:close/>
                  <a:moveTo>
                    <a:pt x="2188338" y="914362"/>
                  </a:moveTo>
                  <a:cubicBezTo>
                    <a:pt x="2224011" y="914362"/>
                    <a:pt x="2259684" y="927971"/>
                    <a:pt x="2286901" y="955188"/>
                  </a:cubicBezTo>
                  <a:cubicBezTo>
                    <a:pt x="2341336" y="1009623"/>
                    <a:pt x="2341336" y="1097880"/>
                    <a:pt x="2286901" y="1152314"/>
                  </a:cubicBezTo>
                  <a:cubicBezTo>
                    <a:pt x="2232467" y="1206749"/>
                    <a:pt x="2144210" y="1206749"/>
                    <a:pt x="2089775" y="1152314"/>
                  </a:cubicBezTo>
                  <a:cubicBezTo>
                    <a:pt x="2035341" y="1097880"/>
                    <a:pt x="2035341" y="1009623"/>
                    <a:pt x="2089775" y="955188"/>
                  </a:cubicBezTo>
                  <a:cubicBezTo>
                    <a:pt x="2116993" y="927971"/>
                    <a:pt x="2152665" y="914362"/>
                    <a:pt x="2188338" y="914362"/>
                  </a:cubicBezTo>
                  <a:close/>
                  <a:moveTo>
                    <a:pt x="1047950" y="914362"/>
                  </a:moveTo>
                  <a:cubicBezTo>
                    <a:pt x="1083623" y="914362"/>
                    <a:pt x="1119296" y="927971"/>
                    <a:pt x="1146513" y="955188"/>
                  </a:cubicBezTo>
                  <a:cubicBezTo>
                    <a:pt x="1200947" y="1009623"/>
                    <a:pt x="1200947" y="1097880"/>
                    <a:pt x="1146513" y="1152314"/>
                  </a:cubicBezTo>
                  <a:cubicBezTo>
                    <a:pt x="1092078" y="1206749"/>
                    <a:pt x="1003821" y="1206749"/>
                    <a:pt x="949387" y="1152314"/>
                  </a:cubicBezTo>
                  <a:cubicBezTo>
                    <a:pt x="894952" y="1097880"/>
                    <a:pt x="894952" y="1009623"/>
                    <a:pt x="949387" y="955188"/>
                  </a:cubicBezTo>
                  <a:cubicBezTo>
                    <a:pt x="976604" y="927971"/>
                    <a:pt x="1012277" y="914362"/>
                    <a:pt x="1047950" y="914362"/>
                  </a:cubicBezTo>
                  <a:close/>
                  <a:moveTo>
                    <a:pt x="636771" y="912854"/>
                  </a:moveTo>
                  <a:cubicBezTo>
                    <a:pt x="654740" y="915084"/>
                    <a:pt x="672568" y="920873"/>
                    <a:pt x="689235" y="930496"/>
                  </a:cubicBezTo>
                  <a:cubicBezTo>
                    <a:pt x="755904" y="968987"/>
                    <a:pt x="778746" y="1054236"/>
                    <a:pt x="740255" y="1120905"/>
                  </a:cubicBezTo>
                  <a:cubicBezTo>
                    <a:pt x="701764" y="1187573"/>
                    <a:pt x="616515" y="1210416"/>
                    <a:pt x="549846" y="1171925"/>
                  </a:cubicBezTo>
                  <a:cubicBezTo>
                    <a:pt x="483178" y="1133434"/>
                    <a:pt x="460335" y="1048184"/>
                    <a:pt x="498826" y="981516"/>
                  </a:cubicBezTo>
                  <a:cubicBezTo>
                    <a:pt x="527695" y="931514"/>
                    <a:pt x="582865" y="906165"/>
                    <a:pt x="636771" y="912854"/>
                  </a:cubicBezTo>
                  <a:close/>
                  <a:moveTo>
                    <a:pt x="2598504" y="912853"/>
                  </a:moveTo>
                  <a:cubicBezTo>
                    <a:pt x="2652411" y="906164"/>
                    <a:pt x="2707581" y="931513"/>
                    <a:pt x="2736449" y="981515"/>
                  </a:cubicBezTo>
                  <a:cubicBezTo>
                    <a:pt x="2774940" y="1048183"/>
                    <a:pt x="2752097" y="1133433"/>
                    <a:pt x="2685429" y="1171924"/>
                  </a:cubicBezTo>
                  <a:cubicBezTo>
                    <a:pt x="2618760" y="1210415"/>
                    <a:pt x="2533511" y="1187572"/>
                    <a:pt x="2495020" y="1120904"/>
                  </a:cubicBezTo>
                  <a:cubicBezTo>
                    <a:pt x="2456529" y="1054235"/>
                    <a:pt x="2479371" y="968986"/>
                    <a:pt x="2546040" y="930495"/>
                  </a:cubicBezTo>
                  <a:cubicBezTo>
                    <a:pt x="2562707" y="920872"/>
                    <a:pt x="2580535" y="915083"/>
                    <a:pt x="2598504" y="912853"/>
                  </a:cubicBezTo>
                  <a:close/>
                  <a:moveTo>
                    <a:pt x="352222" y="744761"/>
                  </a:moveTo>
                  <a:cubicBezTo>
                    <a:pt x="370191" y="746991"/>
                    <a:pt x="388019" y="752780"/>
                    <a:pt x="404686" y="762403"/>
                  </a:cubicBezTo>
                  <a:cubicBezTo>
                    <a:pt x="471355" y="800894"/>
                    <a:pt x="494197" y="886143"/>
                    <a:pt x="455706" y="952812"/>
                  </a:cubicBezTo>
                  <a:cubicBezTo>
                    <a:pt x="417215" y="1019480"/>
                    <a:pt x="331966" y="1042323"/>
                    <a:pt x="265297" y="1003832"/>
                  </a:cubicBezTo>
                  <a:cubicBezTo>
                    <a:pt x="198629" y="965341"/>
                    <a:pt x="175786" y="880091"/>
                    <a:pt x="214277" y="813423"/>
                  </a:cubicBezTo>
                  <a:cubicBezTo>
                    <a:pt x="243146" y="763422"/>
                    <a:pt x="298316" y="738072"/>
                    <a:pt x="352222" y="744761"/>
                  </a:cubicBezTo>
                  <a:close/>
                  <a:moveTo>
                    <a:pt x="2892477" y="742560"/>
                  </a:moveTo>
                  <a:cubicBezTo>
                    <a:pt x="2946384" y="735871"/>
                    <a:pt x="3001553" y="761220"/>
                    <a:pt x="3030422" y="811222"/>
                  </a:cubicBezTo>
                  <a:cubicBezTo>
                    <a:pt x="3068913" y="877890"/>
                    <a:pt x="3046070" y="963140"/>
                    <a:pt x="2979402" y="1001631"/>
                  </a:cubicBezTo>
                  <a:cubicBezTo>
                    <a:pt x="2912733" y="1040122"/>
                    <a:pt x="2827484" y="1017279"/>
                    <a:pt x="2788993" y="950611"/>
                  </a:cubicBezTo>
                  <a:cubicBezTo>
                    <a:pt x="2750502" y="883942"/>
                    <a:pt x="2773344" y="798693"/>
                    <a:pt x="2840013" y="760202"/>
                  </a:cubicBezTo>
                  <a:cubicBezTo>
                    <a:pt x="2856680" y="750579"/>
                    <a:pt x="2874508" y="744790"/>
                    <a:pt x="2892477" y="742560"/>
                  </a:cubicBezTo>
                  <a:close/>
                  <a:moveTo>
                    <a:pt x="1927409" y="740106"/>
                  </a:moveTo>
                  <a:cubicBezTo>
                    <a:pt x="1945515" y="740005"/>
                    <a:pt x="1963940" y="743452"/>
                    <a:pt x="1981707" y="750851"/>
                  </a:cubicBezTo>
                  <a:cubicBezTo>
                    <a:pt x="2052774" y="780443"/>
                    <a:pt x="2086396" y="862045"/>
                    <a:pt x="2056803" y="933112"/>
                  </a:cubicBezTo>
                  <a:cubicBezTo>
                    <a:pt x="2027210" y="1004179"/>
                    <a:pt x="1945608" y="1037800"/>
                    <a:pt x="1874542" y="1008208"/>
                  </a:cubicBezTo>
                  <a:cubicBezTo>
                    <a:pt x="1803475" y="978615"/>
                    <a:pt x="1769853" y="897013"/>
                    <a:pt x="1799446" y="825946"/>
                  </a:cubicBezTo>
                  <a:cubicBezTo>
                    <a:pt x="1821640" y="772646"/>
                    <a:pt x="1873090" y="740409"/>
                    <a:pt x="1927409" y="740106"/>
                  </a:cubicBezTo>
                  <a:close/>
                  <a:moveTo>
                    <a:pt x="1318594" y="736767"/>
                  </a:moveTo>
                  <a:cubicBezTo>
                    <a:pt x="1372906" y="737666"/>
                    <a:pt x="1423999" y="770466"/>
                    <a:pt x="1445607" y="824006"/>
                  </a:cubicBezTo>
                  <a:cubicBezTo>
                    <a:pt x="1474419" y="895393"/>
                    <a:pt x="1439904" y="976621"/>
                    <a:pt x="1368517" y="1005433"/>
                  </a:cubicBezTo>
                  <a:cubicBezTo>
                    <a:pt x="1297129" y="1034244"/>
                    <a:pt x="1215901" y="999729"/>
                    <a:pt x="1187090" y="928342"/>
                  </a:cubicBezTo>
                  <a:cubicBezTo>
                    <a:pt x="1158279" y="856955"/>
                    <a:pt x="1192794" y="775727"/>
                    <a:pt x="1264181" y="746915"/>
                  </a:cubicBezTo>
                  <a:cubicBezTo>
                    <a:pt x="1282028" y="739713"/>
                    <a:pt x="1300490" y="736468"/>
                    <a:pt x="1318594" y="736767"/>
                  </a:cubicBezTo>
                  <a:close/>
                  <a:moveTo>
                    <a:pt x="1618144" y="678180"/>
                  </a:moveTo>
                  <a:cubicBezTo>
                    <a:pt x="1695126" y="678180"/>
                    <a:pt x="1757533" y="740587"/>
                    <a:pt x="1757533" y="817569"/>
                  </a:cubicBezTo>
                  <a:cubicBezTo>
                    <a:pt x="1757533" y="894551"/>
                    <a:pt x="1695126" y="956958"/>
                    <a:pt x="1618144" y="956958"/>
                  </a:cubicBezTo>
                  <a:cubicBezTo>
                    <a:pt x="1541162" y="956958"/>
                    <a:pt x="1478755" y="894551"/>
                    <a:pt x="1478755" y="817569"/>
                  </a:cubicBezTo>
                  <a:cubicBezTo>
                    <a:pt x="1478755" y="740587"/>
                    <a:pt x="1541162" y="678180"/>
                    <a:pt x="1618144" y="678180"/>
                  </a:cubicBezTo>
                  <a:close/>
                  <a:moveTo>
                    <a:pt x="2433499" y="673011"/>
                  </a:moveTo>
                  <a:cubicBezTo>
                    <a:pt x="2469172" y="673011"/>
                    <a:pt x="2504845" y="686620"/>
                    <a:pt x="2532062" y="713837"/>
                  </a:cubicBezTo>
                  <a:cubicBezTo>
                    <a:pt x="2586497" y="768272"/>
                    <a:pt x="2586497" y="856529"/>
                    <a:pt x="2532062" y="910963"/>
                  </a:cubicBezTo>
                  <a:cubicBezTo>
                    <a:pt x="2477628" y="965398"/>
                    <a:pt x="2389371" y="965398"/>
                    <a:pt x="2334936" y="910963"/>
                  </a:cubicBezTo>
                  <a:cubicBezTo>
                    <a:pt x="2280502" y="856529"/>
                    <a:pt x="2280502" y="768272"/>
                    <a:pt x="2334936" y="713837"/>
                  </a:cubicBezTo>
                  <a:cubicBezTo>
                    <a:pt x="2362154" y="686620"/>
                    <a:pt x="2397826" y="673011"/>
                    <a:pt x="2433499" y="673011"/>
                  </a:cubicBezTo>
                  <a:close/>
                  <a:moveTo>
                    <a:pt x="802789" y="673011"/>
                  </a:moveTo>
                  <a:cubicBezTo>
                    <a:pt x="838462" y="673011"/>
                    <a:pt x="874135" y="686620"/>
                    <a:pt x="901352" y="713837"/>
                  </a:cubicBezTo>
                  <a:cubicBezTo>
                    <a:pt x="955786" y="768272"/>
                    <a:pt x="955786" y="856529"/>
                    <a:pt x="901352" y="910963"/>
                  </a:cubicBezTo>
                  <a:cubicBezTo>
                    <a:pt x="846917" y="965398"/>
                    <a:pt x="758660" y="965398"/>
                    <a:pt x="704226" y="910963"/>
                  </a:cubicBezTo>
                  <a:cubicBezTo>
                    <a:pt x="649791" y="856529"/>
                    <a:pt x="649791" y="768272"/>
                    <a:pt x="704226" y="713837"/>
                  </a:cubicBezTo>
                  <a:cubicBezTo>
                    <a:pt x="731443" y="686620"/>
                    <a:pt x="767116" y="673011"/>
                    <a:pt x="802789" y="673011"/>
                  </a:cubicBezTo>
                  <a:close/>
                  <a:moveTo>
                    <a:pt x="2211916" y="490795"/>
                  </a:moveTo>
                  <a:cubicBezTo>
                    <a:pt x="2229885" y="493025"/>
                    <a:pt x="2247714" y="498814"/>
                    <a:pt x="2264381" y="508437"/>
                  </a:cubicBezTo>
                  <a:cubicBezTo>
                    <a:pt x="2331049" y="546928"/>
                    <a:pt x="2353892" y="632177"/>
                    <a:pt x="2315401" y="698846"/>
                  </a:cubicBezTo>
                  <a:cubicBezTo>
                    <a:pt x="2276910" y="765514"/>
                    <a:pt x="2191660" y="788357"/>
                    <a:pt x="2124992" y="749866"/>
                  </a:cubicBezTo>
                  <a:cubicBezTo>
                    <a:pt x="2058323" y="711375"/>
                    <a:pt x="2035481" y="626125"/>
                    <a:pt x="2073972" y="559457"/>
                  </a:cubicBezTo>
                  <a:cubicBezTo>
                    <a:pt x="2102840" y="509455"/>
                    <a:pt x="2158010" y="484106"/>
                    <a:pt x="2211916" y="490795"/>
                  </a:cubicBezTo>
                  <a:close/>
                  <a:moveTo>
                    <a:pt x="1023359" y="490794"/>
                  </a:moveTo>
                  <a:cubicBezTo>
                    <a:pt x="1077265" y="484105"/>
                    <a:pt x="1132435" y="509454"/>
                    <a:pt x="1161303" y="559456"/>
                  </a:cubicBezTo>
                  <a:cubicBezTo>
                    <a:pt x="1199794" y="626124"/>
                    <a:pt x="1176952" y="711374"/>
                    <a:pt x="1110283" y="749865"/>
                  </a:cubicBezTo>
                  <a:cubicBezTo>
                    <a:pt x="1043615" y="788356"/>
                    <a:pt x="958365" y="765513"/>
                    <a:pt x="919874" y="698845"/>
                  </a:cubicBezTo>
                  <a:cubicBezTo>
                    <a:pt x="881383" y="632176"/>
                    <a:pt x="904226" y="546927"/>
                    <a:pt x="970894" y="508436"/>
                  </a:cubicBezTo>
                  <a:cubicBezTo>
                    <a:pt x="987561" y="498813"/>
                    <a:pt x="1005390" y="493024"/>
                    <a:pt x="1023359" y="490794"/>
                  </a:cubicBezTo>
                  <a:close/>
                  <a:moveTo>
                    <a:pt x="2667884" y="434816"/>
                  </a:moveTo>
                  <a:cubicBezTo>
                    <a:pt x="2703557" y="434816"/>
                    <a:pt x="2739230" y="448425"/>
                    <a:pt x="2766447" y="475642"/>
                  </a:cubicBezTo>
                  <a:cubicBezTo>
                    <a:pt x="2820882" y="530077"/>
                    <a:pt x="2820882" y="618334"/>
                    <a:pt x="2766447" y="672768"/>
                  </a:cubicBezTo>
                  <a:cubicBezTo>
                    <a:pt x="2712013" y="727203"/>
                    <a:pt x="2623756" y="727203"/>
                    <a:pt x="2569321" y="672768"/>
                  </a:cubicBezTo>
                  <a:cubicBezTo>
                    <a:pt x="2514887" y="618334"/>
                    <a:pt x="2514887" y="530077"/>
                    <a:pt x="2569321" y="475642"/>
                  </a:cubicBezTo>
                  <a:cubicBezTo>
                    <a:pt x="2596539" y="448425"/>
                    <a:pt x="2632211" y="434816"/>
                    <a:pt x="2667884" y="434816"/>
                  </a:cubicBezTo>
                  <a:close/>
                  <a:moveTo>
                    <a:pt x="574205" y="434816"/>
                  </a:moveTo>
                  <a:cubicBezTo>
                    <a:pt x="609878" y="434816"/>
                    <a:pt x="645551" y="448425"/>
                    <a:pt x="672768" y="475642"/>
                  </a:cubicBezTo>
                  <a:cubicBezTo>
                    <a:pt x="727202" y="530077"/>
                    <a:pt x="727202" y="618334"/>
                    <a:pt x="672768" y="672768"/>
                  </a:cubicBezTo>
                  <a:cubicBezTo>
                    <a:pt x="618333" y="727203"/>
                    <a:pt x="530076" y="727203"/>
                    <a:pt x="475642" y="672768"/>
                  </a:cubicBezTo>
                  <a:cubicBezTo>
                    <a:pt x="421207" y="618334"/>
                    <a:pt x="421207" y="530077"/>
                    <a:pt x="475642" y="475642"/>
                  </a:cubicBezTo>
                  <a:cubicBezTo>
                    <a:pt x="502859" y="448425"/>
                    <a:pt x="538532" y="434816"/>
                    <a:pt x="574205" y="434816"/>
                  </a:cubicBezTo>
                  <a:close/>
                  <a:moveTo>
                    <a:pt x="1897419" y="375856"/>
                  </a:moveTo>
                  <a:cubicBezTo>
                    <a:pt x="1915353" y="373359"/>
                    <a:pt x="1934072" y="374337"/>
                    <a:pt x="1952662" y="379318"/>
                  </a:cubicBezTo>
                  <a:cubicBezTo>
                    <a:pt x="2027021" y="399242"/>
                    <a:pt x="2071149" y="475675"/>
                    <a:pt x="2051225" y="550034"/>
                  </a:cubicBezTo>
                  <a:cubicBezTo>
                    <a:pt x="2031300" y="624393"/>
                    <a:pt x="1954868" y="668521"/>
                    <a:pt x="1880509" y="648597"/>
                  </a:cubicBezTo>
                  <a:cubicBezTo>
                    <a:pt x="1806150" y="628672"/>
                    <a:pt x="1762021" y="552239"/>
                    <a:pt x="1781946" y="477881"/>
                  </a:cubicBezTo>
                  <a:cubicBezTo>
                    <a:pt x="1796889" y="422112"/>
                    <a:pt x="1843618" y="383347"/>
                    <a:pt x="1897419" y="375856"/>
                  </a:cubicBezTo>
                  <a:close/>
                  <a:moveTo>
                    <a:pt x="1338868" y="375855"/>
                  </a:moveTo>
                  <a:cubicBezTo>
                    <a:pt x="1392669" y="383346"/>
                    <a:pt x="1439398" y="422110"/>
                    <a:pt x="1454341" y="477880"/>
                  </a:cubicBezTo>
                  <a:cubicBezTo>
                    <a:pt x="1474266" y="552238"/>
                    <a:pt x="1430137" y="628671"/>
                    <a:pt x="1355778" y="648596"/>
                  </a:cubicBezTo>
                  <a:cubicBezTo>
                    <a:pt x="1281419" y="668520"/>
                    <a:pt x="1204987" y="624392"/>
                    <a:pt x="1185062" y="550033"/>
                  </a:cubicBezTo>
                  <a:cubicBezTo>
                    <a:pt x="1165138" y="475674"/>
                    <a:pt x="1209266" y="399241"/>
                    <a:pt x="1283625" y="379317"/>
                  </a:cubicBezTo>
                  <a:cubicBezTo>
                    <a:pt x="1302215" y="374336"/>
                    <a:pt x="1320934" y="373358"/>
                    <a:pt x="1338868" y="375855"/>
                  </a:cubicBezTo>
                  <a:close/>
                  <a:moveTo>
                    <a:pt x="1618144" y="335280"/>
                  </a:moveTo>
                  <a:cubicBezTo>
                    <a:pt x="1695126" y="335280"/>
                    <a:pt x="1757533" y="397687"/>
                    <a:pt x="1757533" y="474669"/>
                  </a:cubicBezTo>
                  <a:cubicBezTo>
                    <a:pt x="1757533" y="551651"/>
                    <a:pt x="1695126" y="614058"/>
                    <a:pt x="1618144" y="614058"/>
                  </a:cubicBezTo>
                  <a:cubicBezTo>
                    <a:pt x="1541162" y="614058"/>
                    <a:pt x="1478755" y="551651"/>
                    <a:pt x="1478755" y="474669"/>
                  </a:cubicBezTo>
                  <a:cubicBezTo>
                    <a:pt x="1478755" y="397687"/>
                    <a:pt x="1541162" y="335280"/>
                    <a:pt x="1618144" y="335280"/>
                  </a:cubicBezTo>
                  <a:close/>
                  <a:moveTo>
                    <a:pt x="870139" y="200677"/>
                  </a:moveTo>
                  <a:cubicBezTo>
                    <a:pt x="924045" y="193988"/>
                    <a:pt x="979215" y="219337"/>
                    <a:pt x="1008083" y="269339"/>
                  </a:cubicBezTo>
                  <a:cubicBezTo>
                    <a:pt x="1046574" y="336007"/>
                    <a:pt x="1023732" y="421256"/>
                    <a:pt x="957063" y="459748"/>
                  </a:cubicBezTo>
                  <a:cubicBezTo>
                    <a:pt x="890395" y="498239"/>
                    <a:pt x="805145" y="475396"/>
                    <a:pt x="766654" y="408728"/>
                  </a:cubicBezTo>
                  <a:cubicBezTo>
                    <a:pt x="728163" y="342059"/>
                    <a:pt x="751006" y="256810"/>
                    <a:pt x="817674" y="218319"/>
                  </a:cubicBezTo>
                  <a:cubicBezTo>
                    <a:pt x="834342" y="208696"/>
                    <a:pt x="852170" y="202907"/>
                    <a:pt x="870139" y="200677"/>
                  </a:cubicBezTo>
                  <a:close/>
                  <a:moveTo>
                    <a:pt x="2375140" y="198476"/>
                  </a:moveTo>
                  <a:cubicBezTo>
                    <a:pt x="2393109" y="200706"/>
                    <a:pt x="2410938" y="206495"/>
                    <a:pt x="2427605" y="216118"/>
                  </a:cubicBezTo>
                  <a:cubicBezTo>
                    <a:pt x="2494273" y="254609"/>
                    <a:pt x="2517116" y="339858"/>
                    <a:pt x="2478625" y="406527"/>
                  </a:cubicBezTo>
                  <a:cubicBezTo>
                    <a:pt x="2440134" y="473195"/>
                    <a:pt x="2354884" y="496038"/>
                    <a:pt x="2288216" y="457546"/>
                  </a:cubicBezTo>
                  <a:cubicBezTo>
                    <a:pt x="2221547" y="419056"/>
                    <a:pt x="2198705" y="333806"/>
                    <a:pt x="2237196" y="267138"/>
                  </a:cubicBezTo>
                  <a:cubicBezTo>
                    <a:pt x="2266064" y="217136"/>
                    <a:pt x="2321234" y="191787"/>
                    <a:pt x="2375140" y="198476"/>
                  </a:cubicBezTo>
                  <a:close/>
                  <a:moveTo>
                    <a:pt x="1255590" y="53323"/>
                  </a:moveTo>
                  <a:cubicBezTo>
                    <a:pt x="1309391" y="60814"/>
                    <a:pt x="1356120" y="99578"/>
                    <a:pt x="1371063" y="155348"/>
                  </a:cubicBezTo>
                  <a:cubicBezTo>
                    <a:pt x="1390988" y="229706"/>
                    <a:pt x="1346859" y="306139"/>
                    <a:pt x="1272500" y="326063"/>
                  </a:cubicBezTo>
                  <a:cubicBezTo>
                    <a:pt x="1198141" y="345988"/>
                    <a:pt x="1121709" y="301859"/>
                    <a:pt x="1101784" y="227501"/>
                  </a:cubicBezTo>
                  <a:cubicBezTo>
                    <a:pt x="1081860" y="153142"/>
                    <a:pt x="1125988" y="76709"/>
                    <a:pt x="1200347" y="56785"/>
                  </a:cubicBezTo>
                  <a:cubicBezTo>
                    <a:pt x="1218937" y="51804"/>
                    <a:pt x="1237656" y="50826"/>
                    <a:pt x="1255590" y="53323"/>
                  </a:cubicBezTo>
                  <a:close/>
                  <a:moveTo>
                    <a:pt x="1989109" y="51122"/>
                  </a:moveTo>
                  <a:cubicBezTo>
                    <a:pt x="2007043" y="48625"/>
                    <a:pt x="2025762" y="49603"/>
                    <a:pt x="2044352" y="54584"/>
                  </a:cubicBezTo>
                  <a:cubicBezTo>
                    <a:pt x="2118711" y="74508"/>
                    <a:pt x="2162839" y="150941"/>
                    <a:pt x="2142915" y="225300"/>
                  </a:cubicBezTo>
                  <a:cubicBezTo>
                    <a:pt x="2122990" y="299658"/>
                    <a:pt x="2046558" y="343787"/>
                    <a:pt x="1972199" y="323863"/>
                  </a:cubicBezTo>
                  <a:cubicBezTo>
                    <a:pt x="1897840" y="303938"/>
                    <a:pt x="1853711" y="227505"/>
                    <a:pt x="1873636" y="153147"/>
                  </a:cubicBezTo>
                  <a:cubicBezTo>
                    <a:pt x="1888579" y="97378"/>
                    <a:pt x="1935308" y="58613"/>
                    <a:pt x="1989109" y="51122"/>
                  </a:cubicBezTo>
                  <a:close/>
                  <a:moveTo>
                    <a:pt x="1618144" y="0"/>
                  </a:moveTo>
                  <a:cubicBezTo>
                    <a:pt x="1695126" y="0"/>
                    <a:pt x="1757533" y="62407"/>
                    <a:pt x="1757533" y="139389"/>
                  </a:cubicBezTo>
                  <a:cubicBezTo>
                    <a:pt x="1757533" y="216371"/>
                    <a:pt x="1695126" y="278778"/>
                    <a:pt x="1618144" y="278778"/>
                  </a:cubicBezTo>
                  <a:cubicBezTo>
                    <a:pt x="1541162" y="278778"/>
                    <a:pt x="1478755" y="216371"/>
                    <a:pt x="1478755" y="139389"/>
                  </a:cubicBezTo>
                  <a:cubicBezTo>
                    <a:pt x="1478755" y="62407"/>
                    <a:pt x="1541162" y="0"/>
                    <a:pt x="1618144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E6AA5400-1489-42BF-B4C8-84DBE4D7F8C7}"/>
                </a:ext>
              </a:extLst>
            </p:cNvPr>
            <p:cNvSpPr/>
            <p:nvPr/>
          </p:nvSpPr>
          <p:spPr>
            <a:xfrm>
              <a:off x="544033" y="2941260"/>
              <a:ext cx="897222" cy="897222"/>
            </a:xfrm>
            <a:custGeom>
              <a:avLst/>
              <a:gdLst>
                <a:gd name="connsiteX0" fmla="*/ 1618144 w 3247890"/>
                <a:gd name="connsiteY0" fmla="*/ 2969112 h 3247890"/>
                <a:gd name="connsiteX1" fmla="*/ 1757533 w 3247890"/>
                <a:gd name="connsiteY1" fmla="*/ 3108501 h 3247890"/>
                <a:gd name="connsiteX2" fmla="*/ 1618144 w 3247890"/>
                <a:gd name="connsiteY2" fmla="*/ 3247890 h 3247890"/>
                <a:gd name="connsiteX3" fmla="*/ 1478755 w 3247890"/>
                <a:gd name="connsiteY3" fmla="*/ 3108501 h 3247890"/>
                <a:gd name="connsiteX4" fmla="*/ 1618144 w 3247890"/>
                <a:gd name="connsiteY4" fmla="*/ 2969112 h 3247890"/>
                <a:gd name="connsiteX5" fmla="*/ 2024052 w 3247890"/>
                <a:gd name="connsiteY5" fmla="*/ 2921265 h 3247890"/>
                <a:gd name="connsiteX6" fmla="*/ 2139526 w 3247890"/>
                <a:gd name="connsiteY6" fmla="*/ 3023290 h 3247890"/>
                <a:gd name="connsiteX7" fmla="*/ 2040963 w 3247890"/>
                <a:gd name="connsiteY7" fmla="*/ 3194006 h 3247890"/>
                <a:gd name="connsiteX8" fmla="*/ 1870247 w 3247890"/>
                <a:gd name="connsiteY8" fmla="*/ 3095443 h 3247890"/>
                <a:gd name="connsiteX9" fmla="*/ 1968810 w 3247890"/>
                <a:gd name="connsiteY9" fmla="*/ 2924727 h 3247890"/>
                <a:gd name="connsiteX10" fmla="*/ 2024052 w 3247890"/>
                <a:gd name="connsiteY10" fmla="*/ 2921265 h 3247890"/>
                <a:gd name="connsiteX11" fmla="*/ 1220647 w 3247890"/>
                <a:gd name="connsiteY11" fmla="*/ 2919064 h 3247890"/>
                <a:gd name="connsiteX12" fmla="*/ 1275889 w 3247890"/>
                <a:gd name="connsiteY12" fmla="*/ 2922526 h 3247890"/>
                <a:gd name="connsiteX13" fmla="*/ 1374452 w 3247890"/>
                <a:gd name="connsiteY13" fmla="*/ 3093242 h 3247890"/>
                <a:gd name="connsiteX14" fmla="*/ 1203736 w 3247890"/>
                <a:gd name="connsiteY14" fmla="*/ 3191805 h 3247890"/>
                <a:gd name="connsiteX15" fmla="*/ 1105173 w 3247890"/>
                <a:gd name="connsiteY15" fmla="*/ 3021089 h 3247890"/>
                <a:gd name="connsiteX16" fmla="*/ 1220647 w 3247890"/>
                <a:gd name="connsiteY16" fmla="*/ 2919064 h 3247890"/>
                <a:gd name="connsiteX17" fmla="*/ 2354695 w 3247890"/>
                <a:gd name="connsiteY17" fmla="*/ 2772003 h 3247890"/>
                <a:gd name="connsiteX18" fmla="*/ 2492640 w 3247890"/>
                <a:gd name="connsiteY18" fmla="*/ 2840665 h 3247890"/>
                <a:gd name="connsiteX19" fmla="*/ 2441620 w 3247890"/>
                <a:gd name="connsiteY19" fmla="*/ 3031074 h 3247890"/>
                <a:gd name="connsiteX20" fmla="*/ 2251211 w 3247890"/>
                <a:gd name="connsiteY20" fmla="*/ 2980054 h 3247890"/>
                <a:gd name="connsiteX21" fmla="*/ 2302231 w 3247890"/>
                <a:gd name="connsiteY21" fmla="*/ 2789645 h 3247890"/>
                <a:gd name="connsiteX22" fmla="*/ 2354695 w 3247890"/>
                <a:gd name="connsiteY22" fmla="*/ 2772003 h 3247890"/>
                <a:gd name="connsiteX23" fmla="*/ 890584 w 3247890"/>
                <a:gd name="connsiteY23" fmla="*/ 2769802 h 3247890"/>
                <a:gd name="connsiteX24" fmla="*/ 943048 w 3247890"/>
                <a:gd name="connsiteY24" fmla="*/ 2787444 h 3247890"/>
                <a:gd name="connsiteX25" fmla="*/ 994068 w 3247890"/>
                <a:gd name="connsiteY25" fmla="*/ 2977853 h 3247890"/>
                <a:gd name="connsiteX26" fmla="*/ 803659 w 3247890"/>
                <a:gd name="connsiteY26" fmla="*/ 3028873 h 3247890"/>
                <a:gd name="connsiteX27" fmla="*/ 752639 w 3247890"/>
                <a:gd name="connsiteY27" fmla="*/ 2838464 h 3247890"/>
                <a:gd name="connsiteX28" fmla="*/ 890584 w 3247890"/>
                <a:gd name="connsiteY28" fmla="*/ 2769802 h 3247890"/>
                <a:gd name="connsiteX29" fmla="*/ 1618144 w 3247890"/>
                <a:gd name="connsiteY29" fmla="*/ 2641452 h 3247890"/>
                <a:gd name="connsiteX30" fmla="*/ 1757533 w 3247890"/>
                <a:gd name="connsiteY30" fmla="*/ 2780841 h 3247890"/>
                <a:gd name="connsiteX31" fmla="*/ 1618144 w 3247890"/>
                <a:gd name="connsiteY31" fmla="*/ 2920230 h 3247890"/>
                <a:gd name="connsiteX32" fmla="*/ 1478755 w 3247890"/>
                <a:gd name="connsiteY32" fmla="*/ 2780841 h 3247890"/>
                <a:gd name="connsiteX33" fmla="*/ 1618144 w 3247890"/>
                <a:gd name="connsiteY33" fmla="*/ 2641452 h 3247890"/>
                <a:gd name="connsiteX34" fmla="*/ 1300537 w 3247890"/>
                <a:gd name="connsiteY34" fmla="*/ 2603448 h 3247890"/>
                <a:gd name="connsiteX35" fmla="*/ 1355779 w 3247890"/>
                <a:gd name="connsiteY35" fmla="*/ 2606910 h 3247890"/>
                <a:gd name="connsiteX36" fmla="*/ 1454342 w 3247890"/>
                <a:gd name="connsiteY36" fmla="*/ 2777626 h 3247890"/>
                <a:gd name="connsiteX37" fmla="*/ 1283626 w 3247890"/>
                <a:gd name="connsiteY37" fmla="*/ 2876189 h 3247890"/>
                <a:gd name="connsiteX38" fmla="*/ 1185063 w 3247890"/>
                <a:gd name="connsiteY38" fmla="*/ 2705473 h 3247890"/>
                <a:gd name="connsiteX39" fmla="*/ 1300537 w 3247890"/>
                <a:gd name="connsiteY39" fmla="*/ 2603448 h 3247890"/>
                <a:gd name="connsiteX40" fmla="*/ 1935750 w 3247890"/>
                <a:gd name="connsiteY40" fmla="*/ 2603447 h 3247890"/>
                <a:gd name="connsiteX41" fmla="*/ 2051224 w 3247890"/>
                <a:gd name="connsiteY41" fmla="*/ 2705472 h 3247890"/>
                <a:gd name="connsiteX42" fmla="*/ 1952661 w 3247890"/>
                <a:gd name="connsiteY42" fmla="*/ 2876188 h 3247890"/>
                <a:gd name="connsiteX43" fmla="*/ 1781945 w 3247890"/>
                <a:gd name="connsiteY43" fmla="*/ 2777625 h 3247890"/>
                <a:gd name="connsiteX44" fmla="*/ 1880508 w 3247890"/>
                <a:gd name="connsiteY44" fmla="*/ 2606909 h 3247890"/>
                <a:gd name="connsiteX45" fmla="*/ 1935750 w 3247890"/>
                <a:gd name="connsiteY45" fmla="*/ 2603447 h 3247890"/>
                <a:gd name="connsiteX46" fmla="*/ 2673685 w 3247890"/>
                <a:gd name="connsiteY46" fmla="*/ 2534296 h 3247890"/>
                <a:gd name="connsiteX47" fmla="*/ 2772248 w 3247890"/>
                <a:gd name="connsiteY47" fmla="*/ 2575122 h 3247890"/>
                <a:gd name="connsiteX48" fmla="*/ 2772248 w 3247890"/>
                <a:gd name="connsiteY48" fmla="*/ 2772248 h 3247890"/>
                <a:gd name="connsiteX49" fmla="*/ 2575122 w 3247890"/>
                <a:gd name="connsiteY49" fmla="*/ 2772248 h 3247890"/>
                <a:gd name="connsiteX50" fmla="*/ 2575122 w 3247890"/>
                <a:gd name="connsiteY50" fmla="*/ 2575122 h 3247890"/>
                <a:gd name="connsiteX51" fmla="*/ 2673685 w 3247890"/>
                <a:gd name="connsiteY51" fmla="*/ 2534296 h 3247890"/>
                <a:gd name="connsiteX52" fmla="*/ 568404 w 3247890"/>
                <a:gd name="connsiteY52" fmla="*/ 2534296 h 3247890"/>
                <a:gd name="connsiteX53" fmla="*/ 666967 w 3247890"/>
                <a:gd name="connsiteY53" fmla="*/ 2575122 h 3247890"/>
                <a:gd name="connsiteX54" fmla="*/ 666967 w 3247890"/>
                <a:gd name="connsiteY54" fmla="*/ 2772248 h 3247890"/>
                <a:gd name="connsiteX55" fmla="*/ 469841 w 3247890"/>
                <a:gd name="connsiteY55" fmla="*/ 2772248 h 3247890"/>
                <a:gd name="connsiteX56" fmla="*/ 469841 w 3247890"/>
                <a:gd name="connsiteY56" fmla="*/ 2575122 h 3247890"/>
                <a:gd name="connsiteX57" fmla="*/ 568404 w 3247890"/>
                <a:gd name="connsiteY57" fmla="*/ 2534296 h 3247890"/>
                <a:gd name="connsiteX58" fmla="*/ 1058830 w 3247890"/>
                <a:gd name="connsiteY58" fmla="*/ 2487999 h 3247890"/>
                <a:gd name="connsiteX59" fmla="*/ 1111294 w 3247890"/>
                <a:gd name="connsiteY59" fmla="*/ 2505641 h 3247890"/>
                <a:gd name="connsiteX60" fmla="*/ 1162314 w 3247890"/>
                <a:gd name="connsiteY60" fmla="*/ 2696050 h 3247890"/>
                <a:gd name="connsiteX61" fmla="*/ 971905 w 3247890"/>
                <a:gd name="connsiteY61" fmla="*/ 2747070 h 3247890"/>
                <a:gd name="connsiteX62" fmla="*/ 920885 w 3247890"/>
                <a:gd name="connsiteY62" fmla="*/ 2556661 h 3247890"/>
                <a:gd name="connsiteX63" fmla="*/ 1058830 w 3247890"/>
                <a:gd name="connsiteY63" fmla="*/ 2487999 h 3247890"/>
                <a:gd name="connsiteX64" fmla="*/ 2176445 w 3247890"/>
                <a:gd name="connsiteY64" fmla="*/ 2487998 h 3247890"/>
                <a:gd name="connsiteX65" fmla="*/ 2314390 w 3247890"/>
                <a:gd name="connsiteY65" fmla="*/ 2556660 h 3247890"/>
                <a:gd name="connsiteX66" fmla="*/ 2263370 w 3247890"/>
                <a:gd name="connsiteY66" fmla="*/ 2747069 h 3247890"/>
                <a:gd name="connsiteX67" fmla="*/ 2072961 w 3247890"/>
                <a:gd name="connsiteY67" fmla="*/ 2696049 h 3247890"/>
                <a:gd name="connsiteX68" fmla="*/ 2123981 w 3247890"/>
                <a:gd name="connsiteY68" fmla="*/ 2505640 h 3247890"/>
                <a:gd name="connsiteX69" fmla="*/ 2176445 w 3247890"/>
                <a:gd name="connsiteY69" fmla="*/ 2487998 h 3247890"/>
                <a:gd name="connsiteX70" fmla="*/ 2433499 w 3247890"/>
                <a:gd name="connsiteY70" fmla="*/ 2303721 h 3247890"/>
                <a:gd name="connsiteX71" fmla="*/ 2532062 w 3247890"/>
                <a:gd name="connsiteY71" fmla="*/ 2344547 h 3247890"/>
                <a:gd name="connsiteX72" fmla="*/ 2532062 w 3247890"/>
                <a:gd name="connsiteY72" fmla="*/ 2541673 h 3247890"/>
                <a:gd name="connsiteX73" fmla="*/ 2334936 w 3247890"/>
                <a:gd name="connsiteY73" fmla="*/ 2541673 h 3247890"/>
                <a:gd name="connsiteX74" fmla="*/ 2334936 w 3247890"/>
                <a:gd name="connsiteY74" fmla="*/ 2344547 h 3247890"/>
                <a:gd name="connsiteX75" fmla="*/ 2433499 w 3247890"/>
                <a:gd name="connsiteY75" fmla="*/ 2303721 h 3247890"/>
                <a:gd name="connsiteX76" fmla="*/ 802789 w 3247890"/>
                <a:gd name="connsiteY76" fmla="*/ 2303721 h 3247890"/>
                <a:gd name="connsiteX77" fmla="*/ 901352 w 3247890"/>
                <a:gd name="connsiteY77" fmla="*/ 2344547 h 3247890"/>
                <a:gd name="connsiteX78" fmla="*/ 901352 w 3247890"/>
                <a:gd name="connsiteY78" fmla="*/ 2541673 h 3247890"/>
                <a:gd name="connsiteX79" fmla="*/ 704226 w 3247890"/>
                <a:gd name="connsiteY79" fmla="*/ 2541673 h 3247890"/>
                <a:gd name="connsiteX80" fmla="*/ 704226 w 3247890"/>
                <a:gd name="connsiteY80" fmla="*/ 2344547 h 3247890"/>
                <a:gd name="connsiteX81" fmla="*/ 802789 w 3247890"/>
                <a:gd name="connsiteY81" fmla="*/ 2303721 h 3247890"/>
                <a:gd name="connsiteX82" fmla="*/ 1618144 w 3247890"/>
                <a:gd name="connsiteY82" fmla="*/ 2290932 h 3247890"/>
                <a:gd name="connsiteX83" fmla="*/ 1757533 w 3247890"/>
                <a:gd name="connsiteY83" fmla="*/ 2430321 h 3247890"/>
                <a:gd name="connsiteX84" fmla="*/ 1618144 w 3247890"/>
                <a:gd name="connsiteY84" fmla="*/ 2569710 h 3247890"/>
                <a:gd name="connsiteX85" fmla="*/ 1478755 w 3247890"/>
                <a:gd name="connsiteY85" fmla="*/ 2430321 h 3247890"/>
                <a:gd name="connsiteX86" fmla="*/ 1618144 w 3247890"/>
                <a:gd name="connsiteY86" fmla="*/ 2290932 h 3247890"/>
                <a:gd name="connsiteX87" fmla="*/ 1922184 w 3247890"/>
                <a:gd name="connsiteY87" fmla="*/ 2232309 h 3247890"/>
                <a:gd name="connsiteX88" fmla="*/ 2049198 w 3247890"/>
                <a:gd name="connsiteY88" fmla="*/ 2319548 h 3247890"/>
                <a:gd name="connsiteX89" fmla="*/ 1972107 w 3247890"/>
                <a:gd name="connsiteY89" fmla="*/ 2500975 h 3247890"/>
                <a:gd name="connsiteX90" fmla="*/ 1790681 w 3247890"/>
                <a:gd name="connsiteY90" fmla="*/ 2423884 h 3247890"/>
                <a:gd name="connsiteX91" fmla="*/ 1867771 w 3247890"/>
                <a:gd name="connsiteY91" fmla="*/ 2242457 h 3247890"/>
                <a:gd name="connsiteX92" fmla="*/ 1922184 w 3247890"/>
                <a:gd name="connsiteY92" fmla="*/ 2232309 h 3247890"/>
                <a:gd name="connsiteX93" fmla="*/ 2923548 w 3247890"/>
                <a:gd name="connsiteY93" fmla="*/ 2229317 h 3247890"/>
                <a:gd name="connsiteX94" fmla="*/ 2976013 w 3247890"/>
                <a:gd name="connsiteY94" fmla="*/ 2246959 h 3247890"/>
                <a:gd name="connsiteX95" fmla="*/ 3027033 w 3247890"/>
                <a:gd name="connsiteY95" fmla="*/ 2437368 h 3247890"/>
                <a:gd name="connsiteX96" fmla="*/ 2836624 w 3247890"/>
                <a:gd name="connsiteY96" fmla="*/ 2488388 h 3247890"/>
                <a:gd name="connsiteX97" fmla="*/ 2785604 w 3247890"/>
                <a:gd name="connsiteY97" fmla="*/ 2297979 h 3247890"/>
                <a:gd name="connsiteX98" fmla="*/ 2923548 w 3247890"/>
                <a:gd name="connsiteY98" fmla="*/ 2229317 h 3247890"/>
                <a:gd name="connsiteX99" fmla="*/ 1307448 w 3247890"/>
                <a:gd name="connsiteY99" fmla="*/ 2228938 h 3247890"/>
                <a:gd name="connsiteX100" fmla="*/ 1361746 w 3247890"/>
                <a:gd name="connsiteY100" fmla="*/ 2239683 h 3247890"/>
                <a:gd name="connsiteX101" fmla="*/ 1436842 w 3247890"/>
                <a:gd name="connsiteY101" fmla="*/ 2421944 h 3247890"/>
                <a:gd name="connsiteX102" fmla="*/ 1254581 w 3247890"/>
                <a:gd name="connsiteY102" fmla="*/ 2497040 h 3247890"/>
                <a:gd name="connsiteX103" fmla="*/ 1179485 w 3247890"/>
                <a:gd name="connsiteY103" fmla="*/ 2314778 h 3247890"/>
                <a:gd name="connsiteX104" fmla="*/ 1307448 w 3247890"/>
                <a:gd name="connsiteY104" fmla="*/ 2228938 h 3247890"/>
                <a:gd name="connsiteX105" fmla="*/ 321151 w 3247890"/>
                <a:gd name="connsiteY105" fmla="*/ 2227116 h 3247890"/>
                <a:gd name="connsiteX106" fmla="*/ 459095 w 3247890"/>
                <a:gd name="connsiteY106" fmla="*/ 2295778 h 3247890"/>
                <a:gd name="connsiteX107" fmla="*/ 408075 w 3247890"/>
                <a:gd name="connsiteY107" fmla="*/ 2486187 h 3247890"/>
                <a:gd name="connsiteX108" fmla="*/ 217666 w 3247890"/>
                <a:gd name="connsiteY108" fmla="*/ 2435167 h 3247890"/>
                <a:gd name="connsiteX109" fmla="*/ 268686 w 3247890"/>
                <a:gd name="connsiteY109" fmla="*/ 2244758 h 3247890"/>
                <a:gd name="connsiteX110" fmla="*/ 321151 w 3247890"/>
                <a:gd name="connsiteY110" fmla="*/ 2227116 h 3247890"/>
                <a:gd name="connsiteX111" fmla="*/ 2633975 w 3247890"/>
                <a:gd name="connsiteY111" fmla="*/ 2065940 h 3247890"/>
                <a:gd name="connsiteX112" fmla="*/ 2686440 w 3247890"/>
                <a:gd name="connsiteY112" fmla="*/ 2083582 h 3247890"/>
                <a:gd name="connsiteX113" fmla="*/ 2737460 w 3247890"/>
                <a:gd name="connsiteY113" fmla="*/ 2273991 h 3247890"/>
                <a:gd name="connsiteX114" fmla="*/ 2547051 w 3247890"/>
                <a:gd name="connsiteY114" fmla="*/ 2325011 h 3247890"/>
                <a:gd name="connsiteX115" fmla="*/ 2496031 w 3247890"/>
                <a:gd name="connsiteY115" fmla="*/ 2134602 h 3247890"/>
                <a:gd name="connsiteX116" fmla="*/ 2633975 w 3247890"/>
                <a:gd name="connsiteY116" fmla="*/ 2065940 h 3247890"/>
                <a:gd name="connsiteX117" fmla="*/ 601300 w 3247890"/>
                <a:gd name="connsiteY117" fmla="*/ 2065939 h 3247890"/>
                <a:gd name="connsiteX118" fmla="*/ 739244 w 3247890"/>
                <a:gd name="connsiteY118" fmla="*/ 2134601 h 3247890"/>
                <a:gd name="connsiteX119" fmla="*/ 688224 w 3247890"/>
                <a:gd name="connsiteY119" fmla="*/ 2325010 h 3247890"/>
                <a:gd name="connsiteX120" fmla="*/ 497815 w 3247890"/>
                <a:gd name="connsiteY120" fmla="*/ 2273990 h 3247890"/>
                <a:gd name="connsiteX121" fmla="*/ 548835 w 3247890"/>
                <a:gd name="connsiteY121" fmla="*/ 2083581 h 3247890"/>
                <a:gd name="connsiteX122" fmla="*/ 601300 w 3247890"/>
                <a:gd name="connsiteY122" fmla="*/ 2065939 h 3247890"/>
                <a:gd name="connsiteX123" fmla="*/ 2188338 w 3247890"/>
                <a:gd name="connsiteY123" fmla="*/ 2054750 h 3247890"/>
                <a:gd name="connsiteX124" fmla="*/ 2286901 w 3247890"/>
                <a:gd name="connsiteY124" fmla="*/ 2095576 h 3247890"/>
                <a:gd name="connsiteX125" fmla="*/ 2286901 w 3247890"/>
                <a:gd name="connsiteY125" fmla="*/ 2292702 h 3247890"/>
                <a:gd name="connsiteX126" fmla="*/ 2089775 w 3247890"/>
                <a:gd name="connsiteY126" fmla="*/ 2292702 h 3247890"/>
                <a:gd name="connsiteX127" fmla="*/ 2089775 w 3247890"/>
                <a:gd name="connsiteY127" fmla="*/ 2095576 h 3247890"/>
                <a:gd name="connsiteX128" fmla="*/ 2188338 w 3247890"/>
                <a:gd name="connsiteY128" fmla="*/ 2054750 h 3247890"/>
                <a:gd name="connsiteX129" fmla="*/ 1047950 w 3247890"/>
                <a:gd name="connsiteY129" fmla="*/ 2054750 h 3247890"/>
                <a:gd name="connsiteX130" fmla="*/ 1146513 w 3247890"/>
                <a:gd name="connsiteY130" fmla="*/ 2095576 h 3247890"/>
                <a:gd name="connsiteX131" fmla="*/ 1146513 w 3247890"/>
                <a:gd name="connsiteY131" fmla="*/ 2292702 h 3247890"/>
                <a:gd name="connsiteX132" fmla="*/ 949387 w 3247890"/>
                <a:gd name="connsiteY132" fmla="*/ 2292702 h 3247890"/>
                <a:gd name="connsiteX133" fmla="*/ 949387 w 3247890"/>
                <a:gd name="connsiteY133" fmla="*/ 2095576 h 3247890"/>
                <a:gd name="connsiteX134" fmla="*/ 1047950 w 3247890"/>
                <a:gd name="connsiteY134" fmla="*/ 2054750 h 3247890"/>
                <a:gd name="connsiteX135" fmla="*/ 1618144 w 3247890"/>
                <a:gd name="connsiteY135" fmla="*/ 1932792 h 3247890"/>
                <a:gd name="connsiteX136" fmla="*/ 1757533 w 3247890"/>
                <a:gd name="connsiteY136" fmla="*/ 2072181 h 3247890"/>
                <a:gd name="connsiteX137" fmla="*/ 1618144 w 3247890"/>
                <a:gd name="connsiteY137" fmla="*/ 2211570 h 3247890"/>
                <a:gd name="connsiteX138" fmla="*/ 1478755 w 3247890"/>
                <a:gd name="connsiteY138" fmla="*/ 2072181 h 3247890"/>
                <a:gd name="connsiteX139" fmla="*/ 1618144 w 3247890"/>
                <a:gd name="connsiteY139" fmla="*/ 1932792 h 3247890"/>
                <a:gd name="connsiteX140" fmla="*/ 3044452 w 3247890"/>
                <a:gd name="connsiteY140" fmla="*/ 1870826 h 3247890"/>
                <a:gd name="connsiteX141" fmla="*/ 3099695 w 3247890"/>
                <a:gd name="connsiteY141" fmla="*/ 1874288 h 3247890"/>
                <a:gd name="connsiteX142" fmla="*/ 3198258 w 3247890"/>
                <a:gd name="connsiteY142" fmla="*/ 2045004 h 3247890"/>
                <a:gd name="connsiteX143" fmla="*/ 3027542 w 3247890"/>
                <a:gd name="connsiteY143" fmla="*/ 2143567 h 3247890"/>
                <a:gd name="connsiteX144" fmla="*/ 2928979 w 3247890"/>
                <a:gd name="connsiteY144" fmla="*/ 1972851 h 3247890"/>
                <a:gd name="connsiteX145" fmla="*/ 3044452 w 3247890"/>
                <a:gd name="connsiteY145" fmla="*/ 1870826 h 3247890"/>
                <a:gd name="connsiteX146" fmla="*/ 200827 w 3247890"/>
                <a:gd name="connsiteY146" fmla="*/ 1868625 h 3247890"/>
                <a:gd name="connsiteX147" fmla="*/ 316300 w 3247890"/>
                <a:gd name="connsiteY147" fmla="*/ 1970650 h 3247890"/>
                <a:gd name="connsiteX148" fmla="*/ 217737 w 3247890"/>
                <a:gd name="connsiteY148" fmla="*/ 2141366 h 3247890"/>
                <a:gd name="connsiteX149" fmla="*/ 47021 w 3247890"/>
                <a:gd name="connsiteY149" fmla="*/ 2042803 h 3247890"/>
                <a:gd name="connsiteX150" fmla="*/ 145584 w 3247890"/>
                <a:gd name="connsiteY150" fmla="*/ 1872087 h 3247890"/>
                <a:gd name="connsiteX151" fmla="*/ 200827 w 3247890"/>
                <a:gd name="connsiteY151" fmla="*/ 1868625 h 3247890"/>
                <a:gd name="connsiteX152" fmla="*/ 1935095 w 3247890"/>
                <a:gd name="connsiteY152" fmla="*/ 1801507 h 3247890"/>
                <a:gd name="connsiteX153" fmla="*/ 2033658 w 3247890"/>
                <a:gd name="connsiteY153" fmla="*/ 1842333 h 3247890"/>
                <a:gd name="connsiteX154" fmla="*/ 2033658 w 3247890"/>
                <a:gd name="connsiteY154" fmla="*/ 2039459 h 3247890"/>
                <a:gd name="connsiteX155" fmla="*/ 1836532 w 3247890"/>
                <a:gd name="connsiteY155" fmla="*/ 2039459 h 3247890"/>
                <a:gd name="connsiteX156" fmla="*/ 1836532 w 3247890"/>
                <a:gd name="connsiteY156" fmla="*/ 1842333 h 3247890"/>
                <a:gd name="connsiteX157" fmla="*/ 1935095 w 3247890"/>
                <a:gd name="connsiteY157" fmla="*/ 1801507 h 3247890"/>
                <a:gd name="connsiteX158" fmla="*/ 1301193 w 3247890"/>
                <a:gd name="connsiteY158" fmla="*/ 1801507 h 3247890"/>
                <a:gd name="connsiteX159" fmla="*/ 1399756 w 3247890"/>
                <a:gd name="connsiteY159" fmla="*/ 1842333 h 3247890"/>
                <a:gd name="connsiteX160" fmla="*/ 1399756 w 3247890"/>
                <a:gd name="connsiteY160" fmla="*/ 2039459 h 3247890"/>
                <a:gd name="connsiteX161" fmla="*/ 1202630 w 3247890"/>
                <a:gd name="connsiteY161" fmla="*/ 2039459 h 3247890"/>
                <a:gd name="connsiteX162" fmla="*/ 1202630 w 3247890"/>
                <a:gd name="connsiteY162" fmla="*/ 1842333 h 3247890"/>
                <a:gd name="connsiteX163" fmla="*/ 1301193 w 3247890"/>
                <a:gd name="connsiteY163" fmla="*/ 1801507 h 3247890"/>
                <a:gd name="connsiteX164" fmla="*/ 2361845 w 3247890"/>
                <a:gd name="connsiteY164" fmla="*/ 1794502 h 3247890"/>
                <a:gd name="connsiteX165" fmla="*/ 2416143 w 3247890"/>
                <a:gd name="connsiteY165" fmla="*/ 1805247 h 3247890"/>
                <a:gd name="connsiteX166" fmla="*/ 2491239 w 3247890"/>
                <a:gd name="connsiteY166" fmla="*/ 1987508 h 3247890"/>
                <a:gd name="connsiteX167" fmla="*/ 2308978 w 3247890"/>
                <a:gd name="connsiteY167" fmla="*/ 2062604 h 3247890"/>
                <a:gd name="connsiteX168" fmla="*/ 2233882 w 3247890"/>
                <a:gd name="connsiteY168" fmla="*/ 1880342 h 3247890"/>
                <a:gd name="connsiteX169" fmla="*/ 2361845 w 3247890"/>
                <a:gd name="connsiteY169" fmla="*/ 1794502 h 3247890"/>
                <a:gd name="connsiteX170" fmla="*/ 2712774 w 3247890"/>
                <a:gd name="connsiteY170" fmla="*/ 1788093 h 3247890"/>
                <a:gd name="connsiteX171" fmla="*/ 2768017 w 3247890"/>
                <a:gd name="connsiteY171" fmla="*/ 1791555 h 3247890"/>
                <a:gd name="connsiteX172" fmla="*/ 2866580 w 3247890"/>
                <a:gd name="connsiteY172" fmla="*/ 1962271 h 3247890"/>
                <a:gd name="connsiteX173" fmla="*/ 2695864 w 3247890"/>
                <a:gd name="connsiteY173" fmla="*/ 2060834 h 3247890"/>
                <a:gd name="connsiteX174" fmla="*/ 2597301 w 3247890"/>
                <a:gd name="connsiteY174" fmla="*/ 1890118 h 3247890"/>
                <a:gd name="connsiteX175" fmla="*/ 2712774 w 3247890"/>
                <a:gd name="connsiteY175" fmla="*/ 1788093 h 3247890"/>
                <a:gd name="connsiteX176" fmla="*/ 523513 w 3247890"/>
                <a:gd name="connsiteY176" fmla="*/ 1788092 h 3247890"/>
                <a:gd name="connsiteX177" fmla="*/ 638986 w 3247890"/>
                <a:gd name="connsiteY177" fmla="*/ 1890117 h 3247890"/>
                <a:gd name="connsiteX178" fmla="*/ 540423 w 3247890"/>
                <a:gd name="connsiteY178" fmla="*/ 2060833 h 3247890"/>
                <a:gd name="connsiteX179" fmla="*/ 369707 w 3247890"/>
                <a:gd name="connsiteY179" fmla="*/ 1962270 h 3247890"/>
                <a:gd name="connsiteX180" fmla="*/ 468270 w 3247890"/>
                <a:gd name="connsiteY180" fmla="*/ 1791554 h 3247890"/>
                <a:gd name="connsiteX181" fmla="*/ 523513 w 3247890"/>
                <a:gd name="connsiteY181" fmla="*/ 1788092 h 3247890"/>
                <a:gd name="connsiteX182" fmla="*/ 872618 w 3247890"/>
                <a:gd name="connsiteY182" fmla="*/ 1786333 h 3247890"/>
                <a:gd name="connsiteX183" fmla="*/ 999631 w 3247890"/>
                <a:gd name="connsiteY183" fmla="*/ 1873572 h 3247890"/>
                <a:gd name="connsiteX184" fmla="*/ 922541 w 3247890"/>
                <a:gd name="connsiteY184" fmla="*/ 2054999 h 3247890"/>
                <a:gd name="connsiteX185" fmla="*/ 741114 w 3247890"/>
                <a:gd name="connsiteY185" fmla="*/ 1977908 h 3247890"/>
                <a:gd name="connsiteX186" fmla="*/ 818205 w 3247890"/>
                <a:gd name="connsiteY186" fmla="*/ 1796481 h 3247890"/>
                <a:gd name="connsiteX187" fmla="*/ 872618 w 3247890"/>
                <a:gd name="connsiteY187" fmla="*/ 1786333 h 3247890"/>
                <a:gd name="connsiteX188" fmla="*/ 2771230 w 3247890"/>
                <a:gd name="connsiteY188" fmla="*/ 1488366 h 3247890"/>
                <a:gd name="connsiteX189" fmla="*/ 2910619 w 3247890"/>
                <a:gd name="connsiteY189" fmla="*/ 1627755 h 3247890"/>
                <a:gd name="connsiteX190" fmla="*/ 2771230 w 3247890"/>
                <a:gd name="connsiteY190" fmla="*/ 1767144 h 3247890"/>
                <a:gd name="connsiteX191" fmla="*/ 2631841 w 3247890"/>
                <a:gd name="connsiteY191" fmla="*/ 1627755 h 3247890"/>
                <a:gd name="connsiteX192" fmla="*/ 2771230 w 3247890"/>
                <a:gd name="connsiteY192" fmla="*/ 1488366 h 3247890"/>
                <a:gd name="connsiteX193" fmla="*/ 465058 w 3247890"/>
                <a:gd name="connsiteY193" fmla="*/ 1488366 h 3247890"/>
                <a:gd name="connsiteX194" fmla="*/ 604447 w 3247890"/>
                <a:gd name="connsiteY194" fmla="*/ 1627755 h 3247890"/>
                <a:gd name="connsiteX195" fmla="*/ 465058 w 3247890"/>
                <a:gd name="connsiteY195" fmla="*/ 1767144 h 3247890"/>
                <a:gd name="connsiteX196" fmla="*/ 325669 w 3247890"/>
                <a:gd name="connsiteY196" fmla="*/ 1627755 h 3247890"/>
                <a:gd name="connsiteX197" fmla="*/ 465058 w 3247890"/>
                <a:gd name="connsiteY197" fmla="*/ 1488366 h 3247890"/>
                <a:gd name="connsiteX198" fmla="*/ 3108501 w 3247890"/>
                <a:gd name="connsiteY198" fmla="*/ 1484556 h 3247890"/>
                <a:gd name="connsiteX199" fmla="*/ 3247890 w 3247890"/>
                <a:gd name="connsiteY199" fmla="*/ 1623945 h 3247890"/>
                <a:gd name="connsiteX200" fmla="*/ 3108501 w 3247890"/>
                <a:gd name="connsiteY200" fmla="*/ 1763334 h 3247890"/>
                <a:gd name="connsiteX201" fmla="*/ 2969112 w 3247890"/>
                <a:gd name="connsiteY201" fmla="*/ 1623945 h 3247890"/>
                <a:gd name="connsiteX202" fmla="*/ 3108501 w 3247890"/>
                <a:gd name="connsiteY202" fmla="*/ 1484556 h 3247890"/>
                <a:gd name="connsiteX203" fmla="*/ 2424520 w 3247890"/>
                <a:gd name="connsiteY203" fmla="*/ 1484556 h 3247890"/>
                <a:gd name="connsiteX204" fmla="*/ 2563909 w 3247890"/>
                <a:gd name="connsiteY204" fmla="*/ 1623945 h 3247890"/>
                <a:gd name="connsiteX205" fmla="*/ 2424520 w 3247890"/>
                <a:gd name="connsiteY205" fmla="*/ 1763334 h 3247890"/>
                <a:gd name="connsiteX206" fmla="*/ 2285131 w 3247890"/>
                <a:gd name="connsiteY206" fmla="*/ 1623945 h 3247890"/>
                <a:gd name="connsiteX207" fmla="*/ 2424520 w 3247890"/>
                <a:gd name="connsiteY207" fmla="*/ 1484556 h 3247890"/>
                <a:gd name="connsiteX208" fmla="*/ 2066380 w 3247890"/>
                <a:gd name="connsiteY208" fmla="*/ 1484556 h 3247890"/>
                <a:gd name="connsiteX209" fmla="*/ 2205769 w 3247890"/>
                <a:gd name="connsiteY209" fmla="*/ 1623945 h 3247890"/>
                <a:gd name="connsiteX210" fmla="*/ 2066380 w 3247890"/>
                <a:gd name="connsiteY210" fmla="*/ 1763334 h 3247890"/>
                <a:gd name="connsiteX211" fmla="*/ 1926991 w 3247890"/>
                <a:gd name="connsiteY211" fmla="*/ 1623945 h 3247890"/>
                <a:gd name="connsiteX212" fmla="*/ 2066380 w 3247890"/>
                <a:gd name="connsiteY212" fmla="*/ 1484556 h 3247890"/>
                <a:gd name="connsiteX213" fmla="*/ 1618144 w 3247890"/>
                <a:gd name="connsiteY213" fmla="*/ 1484556 h 3247890"/>
                <a:gd name="connsiteX214" fmla="*/ 1757533 w 3247890"/>
                <a:gd name="connsiteY214" fmla="*/ 1623945 h 3247890"/>
                <a:gd name="connsiteX215" fmla="*/ 1618144 w 3247890"/>
                <a:gd name="connsiteY215" fmla="*/ 1763334 h 3247890"/>
                <a:gd name="connsiteX216" fmla="*/ 1478755 w 3247890"/>
                <a:gd name="connsiteY216" fmla="*/ 1623945 h 3247890"/>
                <a:gd name="connsiteX217" fmla="*/ 1618144 w 3247890"/>
                <a:gd name="connsiteY217" fmla="*/ 1484556 h 3247890"/>
                <a:gd name="connsiteX218" fmla="*/ 1169908 w 3247890"/>
                <a:gd name="connsiteY218" fmla="*/ 1484556 h 3247890"/>
                <a:gd name="connsiteX219" fmla="*/ 1309297 w 3247890"/>
                <a:gd name="connsiteY219" fmla="*/ 1623945 h 3247890"/>
                <a:gd name="connsiteX220" fmla="*/ 1169908 w 3247890"/>
                <a:gd name="connsiteY220" fmla="*/ 1763334 h 3247890"/>
                <a:gd name="connsiteX221" fmla="*/ 1030519 w 3247890"/>
                <a:gd name="connsiteY221" fmla="*/ 1623945 h 3247890"/>
                <a:gd name="connsiteX222" fmla="*/ 1169908 w 3247890"/>
                <a:gd name="connsiteY222" fmla="*/ 1484556 h 3247890"/>
                <a:gd name="connsiteX223" fmla="*/ 811768 w 3247890"/>
                <a:gd name="connsiteY223" fmla="*/ 1484556 h 3247890"/>
                <a:gd name="connsiteX224" fmla="*/ 951157 w 3247890"/>
                <a:gd name="connsiteY224" fmla="*/ 1623945 h 3247890"/>
                <a:gd name="connsiteX225" fmla="*/ 811768 w 3247890"/>
                <a:gd name="connsiteY225" fmla="*/ 1763334 h 3247890"/>
                <a:gd name="connsiteX226" fmla="*/ 672379 w 3247890"/>
                <a:gd name="connsiteY226" fmla="*/ 1623945 h 3247890"/>
                <a:gd name="connsiteX227" fmla="*/ 811768 w 3247890"/>
                <a:gd name="connsiteY227" fmla="*/ 1484556 h 3247890"/>
                <a:gd name="connsiteX228" fmla="*/ 139389 w 3247890"/>
                <a:gd name="connsiteY228" fmla="*/ 1484556 h 3247890"/>
                <a:gd name="connsiteX229" fmla="*/ 278778 w 3247890"/>
                <a:gd name="connsiteY229" fmla="*/ 1623945 h 3247890"/>
                <a:gd name="connsiteX230" fmla="*/ 139389 w 3247890"/>
                <a:gd name="connsiteY230" fmla="*/ 1763334 h 3247890"/>
                <a:gd name="connsiteX231" fmla="*/ 0 w 3247890"/>
                <a:gd name="connsiteY231" fmla="*/ 1623945 h 3247890"/>
                <a:gd name="connsiteX232" fmla="*/ 139389 w 3247890"/>
                <a:gd name="connsiteY232" fmla="*/ 1484556 h 3247890"/>
                <a:gd name="connsiteX233" fmla="*/ 485182 w 3247890"/>
                <a:gd name="connsiteY233" fmla="*/ 1191211 h 3247890"/>
                <a:gd name="connsiteX234" fmla="*/ 540424 w 3247890"/>
                <a:gd name="connsiteY234" fmla="*/ 1194673 h 3247890"/>
                <a:gd name="connsiteX235" fmla="*/ 638987 w 3247890"/>
                <a:gd name="connsiteY235" fmla="*/ 1365389 h 3247890"/>
                <a:gd name="connsiteX236" fmla="*/ 468271 w 3247890"/>
                <a:gd name="connsiteY236" fmla="*/ 1463952 h 3247890"/>
                <a:gd name="connsiteX237" fmla="*/ 369708 w 3247890"/>
                <a:gd name="connsiteY237" fmla="*/ 1293236 h 3247890"/>
                <a:gd name="connsiteX238" fmla="*/ 485182 w 3247890"/>
                <a:gd name="connsiteY238" fmla="*/ 1191211 h 3247890"/>
                <a:gd name="connsiteX239" fmla="*/ 2751105 w 3247890"/>
                <a:gd name="connsiteY239" fmla="*/ 1191210 h 3247890"/>
                <a:gd name="connsiteX240" fmla="*/ 2866579 w 3247890"/>
                <a:gd name="connsiteY240" fmla="*/ 1293235 h 3247890"/>
                <a:gd name="connsiteX241" fmla="*/ 2768016 w 3247890"/>
                <a:gd name="connsiteY241" fmla="*/ 1463951 h 3247890"/>
                <a:gd name="connsiteX242" fmla="*/ 2597300 w 3247890"/>
                <a:gd name="connsiteY242" fmla="*/ 1365388 h 3247890"/>
                <a:gd name="connsiteX243" fmla="*/ 2695863 w 3247890"/>
                <a:gd name="connsiteY243" fmla="*/ 1194672 h 3247890"/>
                <a:gd name="connsiteX244" fmla="*/ 2751105 w 3247890"/>
                <a:gd name="connsiteY244" fmla="*/ 1191210 h 3247890"/>
                <a:gd name="connsiteX245" fmla="*/ 2368160 w 3247890"/>
                <a:gd name="connsiteY245" fmla="*/ 1182743 h 3247890"/>
                <a:gd name="connsiteX246" fmla="*/ 2495174 w 3247890"/>
                <a:gd name="connsiteY246" fmla="*/ 1269982 h 3247890"/>
                <a:gd name="connsiteX247" fmla="*/ 2418083 w 3247890"/>
                <a:gd name="connsiteY247" fmla="*/ 1451409 h 3247890"/>
                <a:gd name="connsiteX248" fmla="*/ 2236657 w 3247890"/>
                <a:gd name="connsiteY248" fmla="*/ 1374318 h 3247890"/>
                <a:gd name="connsiteX249" fmla="*/ 2313747 w 3247890"/>
                <a:gd name="connsiteY249" fmla="*/ 1192891 h 3247890"/>
                <a:gd name="connsiteX250" fmla="*/ 2368160 w 3247890"/>
                <a:gd name="connsiteY250" fmla="*/ 1182743 h 3247890"/>
                <a:gd name="connsiteX251" fmla="*/ 873012 w 3247890"/>
                <a:gd name="connsiteY251" fmla="*/ 1174542 h 3247890"/>
                <a:gd name="connsiteX252" fmla="*/ 927310 w 3247890"/>
                <a:gd name="connsiteY252" fmla="*/ 1185287 h 3247890"/>
                <a:gd name="connsiteX253" fmla="*/ 1002406 w 3247890"/>
                <a:gd name="connsiteY253" fmla="*/ 1367548 h 3247890"/>
                <a:gd name="connsiteX254" fmla="*/ 820145 w 3247890"/>
                <a:gd name="connsiteY254" fmla="*/ 1442644 h 3247890"/>
                <a:gd name="connsiteX255" fmla="*/ 745049 w 3247890"/>
                <a:gd name="connsiteY255" fmla="*/ 1260382 h 3247890"/>
                <a:gd name="connsiteX256" fmla="*/ 873012 w 3247890"/>
                <a:gd name="connsiteY256" fmla="*/ 1174542 h 3247890"/>
                <a:gd name="connsiteX257" fmla="*/ 1935095 w 3247890"/>
                <a:gd name="connsiteY257" fmla="*/ 1167605 h 3247890"/>
                <a:gd name="connsiteX258" fmla="*/ 2033658 w 3247890"/>
                <a:gd name="connsiteY258" fmla="*/ 1208431 h 3247890"/>
                <a:gd name="connsiteX259" fmla="*/ 2033658 w 3247890"/>
                <a:gd name="connsiteY259" fmla="*/ 1405557 h 3247890"/>
                <a:gd name="connsiteX260" fmla="*/ 1836532 w 3247890"/>
                <a:gd name="connsiteY260" fmla="*/ 1405557 h 3247890"/>
                <a:gd name="connsiteX261" fmla="*/ 1836532 w 3247890"/>
                <a:gd name="connsiteY261" fmla="*/ 1208431 h 3247890"/>
                <a:gd name="connsiteX262" fmla="*/ 1935095 w 3247890"/>
                <a:gd name="connsiteY262" fmla="*/ 1167605 h 3247890"/>
                <a:gd name="connsiteX263" fmla="*/ 1301193 w 3247890"/>
                <a:gd name="connsiteY263" fmla="*/ 1167605 h 3247890"/>
                <a:gd name="connsiteX264" fmla="*/ 1399756 w 3247890"/>
                <a:gd name="connsiteY264" fmla="*/ 1208431 h 3247890"/>
                <a:gd name="connsiteX265" fmla="*/ 1399756 w 3247890"/>
                <a:gd name="connsiteY265" fmla="*/ 1405557 h 3247890"/>
                <a:gd name="connsiteX266" fmla="*/ 1202630 w 3247890"/>
                <a:gd name="connsiteY266" fmla="*/ 1405557 h 3247890"/>
                <a:gd name="connsiteX267" fmla="*/ 1202630 w 3247890"/>
                <a:gd name="connsiteY267" fmla="*/ 1208431 h 3247890"/>
                <a:gd name="connsiteX268" fmla="*/ 1301193 w 3247890"/>
                <a:gd name="connsiteY268" fmla="*/ 1167605 h 3247890"/>
                <a:gd name="connsiteX269" fmla="*/ 176510 w 3247890"/>
                <a:gd name="connsiteY269" fmla="*/ 1102364 h 3247890"/>
                <a:gd name="connsiteX270" fmla="*/ 231752 w 3247890"/>
                <a:gd name="connsiteY270" fmla="*/ 1105826 h 3247890"/>
                <a:gd name="connsiteX271" fmla="*/ 330315 w 3247890"/>
                <a:gd name="connsiteY271" fmla="*/ 1276542 h 3247890"/>
                <a:gd name="connsiteX272" fmla="*/ 159599 w 3247890"/>
                <a:gd name="connsiteY272" fmla="*/ 1375105 h 3247890"/>
                <a:gd name="connsiteX273" fmla="*/ 61036 w 3247890"/>
                <a:gd name="connsiteY273" fmla="*/ 1204389 h 3247890"/>
                <a:gd name="connsiteX274" fmla="*/ 176510 w 3247890"/>
                <a:gd name="connsiteY274" fmla="*/ 1102364 h 3247890"/>
                <a:gd name="connsiteX275" fmla="*/ 3068769 w 3247890"/>
                <a:gd name="connsiteY275" fmla="*/ 1100163 h 3247890"/>
                <a:gd name="connsiteX276" fmla="*/ 3184243 w 3247890"/>
                <a:gd name="connsiteY276" fmla="*/ 1202188 h 3247890"/>
                <a:gd name="connsiteX277" fmla="*/ 3085680 w 3247890"/>
                <a:gd name="connsiteY277" fmla="*/ 1372904 h 3247890"/>
                <a:gd name="connsiteX278" fmla="*/ 2914964 w 3247890"/>
                <a:gd name="connsiteY278" fmla="*/ 1274341 h 3247890"/>
                <a:gd name="connsiteX279" fmla="*/ 3013527 w 3247890"/>
                <a:gd name="connsiteY279" fmla="*/ 1103625 h 3247890"/>
                <a:gd name="connsiteX280" fmla="*/ 3068769 w 3247890"/>
                <a:gd name="connsiteY280" fmla="*/ 1100163 h 3247890"/>
                <a:gd name="connsiteX281" fmla="*/ 1618144 w 3247890"/>
                <a:gd name="connsiteY281" fmla="*/ 1036320 h 3247890"/>
                <a:gd name="connsiteX282" fmla="*/ 1757533 w 3247890"/>
                <a:gd name="connsiteY282" fmla="*/ 1175709 h 3247890"/>
                <a:gd name="connsiteX283" fmla="*/ 1618144 w 3247890"/>
                <a:gd name="connsiteY283" fmla="*/ 1315098 h 3247890"/>
                <a:gd name="connsiteX284" fmla="*/ 1478755 w 3247890"/>
                <a:gd name="connsiteY284" fmla="*/ 1175709 h 3247890"/>
                <a:gd name="connsiteX285" fmla="*/ 1618144 w 3247890"/>
                <a:gd name="connsiteY285" fmla="*/ 1036320 h 3247890"/>
                <a:gd name="connsiteX286" fmla="*/ 2188338 w 3247890"/>
                <a:gd name="connsiteY286" fmla="*/ 914362 h 3247890"/>
                <a:gd name="connsiteX287" fmla="*/ 2286901 w 3247890"/>
                <a:gd name="connsiteY287" fmla="*/ 955188 h 3247890"/>
                <a:gd name="connsiteX288" fmla="*/ 2286901 w 3247890"/>
                <a:gd name="connsiteY288" fmla="*/ 1152314 h 3247890"/>
                <a:gd name="connsiteX289" fmla="*/ 2089775 w 3247890"/>
                <a:gd name="connsiteY289" fmla="*/ 1152314 h 3247890"/>
                <a:gd name="connsiteX290" fmla="*/ 2089775 w 3247890"/>
                <a:gd name="connsiteY290" fmla="*/ 955188 h 3247890"/>
                <a:gd name="connsiteX291" fmla="*/ 2188338 w 3247890"/>
                <a:gd name="connsiteY291" fmla="*/ 914362 h 3247890"/>
                <a:gd name="connsiteX292" fmla="*/ 1047950 w 3247890"/>
                <a:gd name="connsiteY292" fmla="*/ 914362 h 3247890"/>
                <a:gd name="connsiteX293" fmla="*/ 1146513 w 3247890"/>
                <a:gd name="connsiteY293" fmla="*/ 955188 h 3247890"/>
                <a:gd name="connsiteX294" fmla="*/ 1146513 w 3247890"/>
                <a:gd name="connsiteY294" fmla="*/ 1152314 h 3247890"/>
                <a:gd name="connsiteX295" fmla="*/ 949387 w 3247890"/>
                <a:gd name="connsiteY295" fmla="*/ 1152314 h 3247890"/>
                <a:gd name="connsiteX296" fmla="*/ 949387 w 3247890"/>
                <a:gd name="connsiteY296" fmla="*/ 955188 h 3247890"/>
                <a:gd name="connsiteX297" fmla="*/ 1047950 w 3247890"/>
                <a:gd name="connsiteY297" fmla="*/ 914362 h 3247890"/>
                <a:gd name="connsiteX298" fmla="*/ 636771 w 3247890"/>
                <a:gd name="connsiteY298" fmla="*/ 912854 h 3247890"/>
                <a:gd name="connsiteX299" fmla="*/ 689235 w 3247890"/>
                <a:gd name="connsiteY299" fmla="*/ 930496 h 3247890"/>
                <a:gd name="connsiteX300" fmla="*/ 740255 w 3247890"/>
                <a:gd name="connsiteY300" fmla="*/ 1120905 h 3247890"/>
                <a:gd name="connsiteX301" fmla="*/ 549846 w 3247890"/>
                <a:gd name="connsiteY301" fmla="*/ 1171925 h 3247890"/>
                <a:gd name="connsiteX302" fmla="*/ 498826 w 3247890"/>
                <a:gd name="connsiteY302" fmla="*/ 981516 h 3247890"/>
                <a:gd name="connsiteX303" fmla="*/ 636771 w 3247890"/>
                <a:gd name="connsiteY303" fmla="*/ 912854 h 3247890"/>
                <a:gd name="connsiteX304" fmla="*/ 2598504 w 3247890"/>
                <a:gd name="connsiteY304" fmla="*/ 912853 h 3247890"/>
                <a:gd name="connsiteX305" fmla="*/ 2736449 w 3247890"/>
                <a:gd name="connsiteY305" fmla="*/ 981515 h 3247890"/>
                <a:gd name="connsiteX306" fmla="*/ 2685429 w 3247890"/>
                <a:gd name="connsiteY306" fmla="*/ 1171924 h 3247890"/>
                <a:gd name="connsiteX307" fmla="*/ 2495020 w 3247890"/>
                <a:gd name="connsiteY307" fmla="*/ 1120904 h 3247890"/>
                <a:gd name="connsiteX308" fmla="*/ 2546040 w 3247890"/>
                <a:gd name="connsiteY308" fmla="*/ 930495 h 3247890"/>
                <a:gd name="connsiteX309" fmla="*/ 2598504 w 3247890"/>
                <a:gd name="connsiteY309" fmla="*/ 912853 h 3247890"/>
                <a:gd name="connsiteX310" fmla="*/ 352222 w 3247890"/>
                <a:gd name="connsiteY310" fmla="*/ 744761 h 3247890"/>
                <a:gd name="connsiteX311" fmla="*/ 404686 w 3247890"/>
                <a:gd name="connsiteY311" fmla="*/ 762403 h 3247890"/>
                <a:gd name="connsiteX312" fmla="*/ 455706 w 3247890"/>
                <a:gd name="connsiteY312" fmla="*/ 952812 h 3247890"/>
                <a:gd name="connsiteX313" fmla="*/ 265297 w 3247890"/>
                <a:gd name="connsiteY313" fmla="*/ 1003832 h 3247890"/>
                <a:gd name="connsiteX314" fmla="*/ 214277 w 3247890"/>
                <a:gd name="connsiteY314" fmla="*/ 813423 h 3247890"/>
                <a:gd name="connsiteX315" fmla="*/ 352222 w 3247890"/>
                <a:gd name="connsiteY315" fmla="*/ 744761 h 3247890"/>
                <a:gd name="connsiteX316" fmla="*/ 2892477 w 3247890"/>
                <a:gd name="connsiteY316" fmla="*/ 742560 h 3247890"/>
                <a:gd name="connsiteX317" fmla="*/ 3030422 w 3247890"/>
                <a:gd name="connsiteY317" fmla="*/ 811222 h 3247890"/>
                <a:gd name="connsiteX318" fmla="*/ 2979402 w 3247890"/>
                <a:gd name="connsiteY318" fmla="*/ 1001631 h 3247890"/>
                <a:gd name="connsiteX319" fmla="*/ 2788993 w 3247890"/>
                <a:gd name="connsiteY319" fmla="*/ 950611 h 3247890"/>
                <a:gd name="connsiteX320" fmla="*/ 2840013 w 3247890"/>
                <a:gd name="connsiteY320" fmla="*/ 760202 h 3247890"/>
                <a:gd name="connsiteX321" fmla="*/ 2892477 w 3247890"/>
                <a:gd name="connsiteY321" fmla="*/ 742560 h 3247890"/>
                <a:gd name="connsiteX322" fmla="*/ 1927409 w 3247890"/>
                <a:gd name="connsiteY322" fmla="*/ 740106 h 3247890"/>
                <a:gd name="connsiteX323" fmla="*/ 1981707 w 3247890"/>
                <a:gd name="connsiteY323" fmla="*/ 750851 h 3247890"/>
                <a:gd name="connsiteX324" fmla="*/ 2056803 w 3247890"/>
                <a:gd name="connsiteY324" fmla="*/ 933112 h 3247890"/>
                <a:gd name="connsiteX325" fmla="*/ 1874542 w 3247890"/>
                <a:gd name="connsiteY325" fmla="*/ 1008208 h 3247890"/>
                <a:gd name="connsiteX326" fmla="*/ 1799446 w 3247890"/>
                <a:gd name="connsiteY326" fmla="*/ 825946 h 3247890"/>
                <a:gd name="connsiteX327" fmla="*/ 1927409 w 3247890"/>
                <a:gd name="connsiteY327" fmla="*/ 740106 h 3247890"/>
                <a:gd name="connsiteX328" fmla="*/ 1318594 w 3247890"/>
                <a:gd name="connsiteY328" fmla="*/ 736767 h 3247890"/>
                <a:gd name="connsiteX329" fmla="*/ 1445607 w 3247890"/>
                <a:gd name="connsiteY329" fmla="*/ 824006 h 3247890"/>
                <a:gd name="connsiteX330" fmla="*/ 1368517 w 3247890"/>
                <a:gd name="connsiteY330" fmla="*/ 1005433 h 3247890"/>
                <a:gd name="connsiteX331" fmla="*/ 1187090 w 3247890"/>
                <a:gd name="connsiteY331" fmla="*/ 928342 h 3247890"/>
                <a:gd name="connsiteX332" fmla="*/ 1264181 w 3247890"/>
                <a:gd name="connsiteY332" fmla="*/ 746915 h 3247890"/>
                <a:gd name="connsiteX333" fmla="*/ 1318594 w 3247890"/>
                <a:gd name="connsiteY333" fmla="*/ 736767 h 3247890"/>
                <a:gd name="connsiteX334" fmla="*/ 1618144 w 3247890"/>
                <a:gd name="connsiteY334" fmla="*/ 678180 h 3247890"/>
                <a:gd name="connsiteX335" fmla="*/ 1757533 w 3247890"/>
                <a:gd name="connsiteY335" fmla="*/ 817569 h 3247890"/>
                <a:gd name="connsiteX336" fmla="*/ 1618144 w 3247890"/>
                <a:gd name="connsiteY336" fmla="*/ 956958 h 3247890"/>
                <a:gd name="connsiteX337" fmla="*/ 1478755 w 3247890"/>
                <a:gd name="connsiteY337" fmla="*/ 817569 h 3247890"/>
                <a:gd name="connsiteX338" fmla="*/ 1618144 w 3247890"/>
                <a:gd name="connsiteY338" fmla="*/ 678180 h 3247890"/>
                <a:gd name="connsiteX339" fmla="*/ 2433499 w 3247890"/>
                <a:gd name="connsiteY339" fmla="*/ 673011 h 3247890"/>
                <a:gd name="connsiteX340" fmla="*/ 2532062 w 3247890"/>
                <a:gd name="connsiteY340" fmla="*/ 713837 h 3247890"/>
                <a:gd name="connsiteX341" fmla="*/ 2532062 w 3247890"/>
                <a:gd name="connsiteY341" fmla="*/ 910963 h 3247890"/>
                <a:gd name="connsiteX342" fmla="*/ 2334936 w 3247890"/>
                <a:gd name="connsiteY342" fmla="*/ 910963 h 3247890"/>
                <a:gd name="connsiteX343" fmla="*/ 2334936 w 3247890"/>
                <a:gd name="connsiteY343" fmla="*/ 713837 h 3247890"/>
                <a:gd name="connsiteX344" fmla="*/ 2433499 w 3247890"/>
                <a:gd name="connsiteY344" fmla="*/ 673011 h 3247890"/>
                <a:gd name="connsiteX345" fmla="*/ 802789 w 3247890"/>
                <a:gd name="connsiteY345" fmla="*/ 673011 h 3247890"/>
                <a:gd name="connsiteX346" fmla="*/ 901352 w 3247890"/>
                <a:gd name="connsiteY346" fmla="*/ 713837 h 3247890"/>
                <a:gd name="connsiteX347" fmla="*/ 901352 w 3247890"/>
                <a:gd name="connsiteY347" fmla="*/ 910963 h 3247890"/>
                <a:gd name="connsiteX348" fmla="*/ 704226 w 3247890"/>
                <a:gd name="connsiteY348" fmla="*/ 910963 h 3247890"/>
                <a:gd name="connsiteX349" fmla="*/ 704226 w 3247890"/>
                <a:gd name="connsiteY349" fmla="*/ 713837 h 3247890"/>
                <a:gd name="connsiteX350" fmla="*/ 802789 w 3247890"/>
                <a:gd name="connsiteY350" fmla="*/ 673011 h 3247890"/>
                <a:gd name="connsiteX351" fmla="*/ 2211916 w 3247890"/>
                <a:gd name="connsiteY351" fmla="*/ 490795 h 3247890"/>
                <a:gd name="connsiteX352" fmla="*/ 2264381 w 3247890"/>
                <a:gd name="connsiteY352" fmla="*/ 508437 h 3247890"/>
                <a:gd name="connsiteX353" fmla="*/ 2315401 w 3247890"/>
                <a:gd name="connsiteY353" fmla="*/ 698846 h 3247890"/>
                <a:gd name="connsiteX354" fmla="*/ 2124992 w 3247890"/>
                <a:gd name="connsiteY354" fmla="*/ 749866 h 3247890"/>
                <a:gd name="connsiteX355" fmla="*/ 2073972 w 3247890"/>
                <a:gd name="connsiteY355" fmla="*/ 559457 h 3247890"/>
                <a:gd name="connsiteX356" fmla="*/ 2211916 w 3247890"/>
                <a:gd name="connsiteY356" fmla="*/ 490795 h 3247890"/>
                <a:gd name="connsiteX357" fmla="*/ 1023359 w 3247890"/>
                <a:gd name="connsiteY357" fmla="*/ 490794 h 3247890"/>
                <a:gd name="connsiteX358" fmla="*/ 1161303 w 3247890"/>
                <a:gd name="connsiteY358" fmla="*/ 559456 h 3247890"/>
                <a:gd name="connsiteX359" fmla="*/ 1110283 w 3247890"/>
                <a:gd name="connsiteY359" fmla="*/ 749865 h 3247890"/>
                <a:gd name="connsiteX360" fmla="*/ 919874 w 3247890"/>
                <a:gd name="connsiteY360" fmla="*/ 698845 h 3247890"/>
                <a:gd name="connsiteX361" fmla="*/ 970894 w 3247890"/>
                <a:gd name="connsiteY361" fmla="*/ 508436 h 3247890"/>
                <a:gd name="connsiteX362" fmla="*/ 1023359 w 3247890"/>
                <a:gd name="connsiteY362" fmla="*/ 490794 h 3247890"/>
                <a:gd name="connsiteX363" fmla="*/ 2667884 w 3247890"/>
                <a:gd name="connsiteY363" fmla="*/ 434816 h 3247890"/>
                <a:gd name="connsiteX364" fmla="*/ 2766447 w 3247890"/>
                <a:gd name="connsiteY364" fmla="*/ 475642 h 3247890"/>
                <a:gd name="connsiteX365" fmla="*/ 2766447 w 3247890"/>
                <a:gd name="connsiteY365" fmla="*/ 672768 h 3247890"/>
                <a:gd name="connsiteX366" fmla="*/ 2569321 w 3247890"/>
                <a:gd name="connsiteY366" fmla="*/ 672768 h 3247890"/>
                <a:gd name="connsiteX367" fmla="*/ 2569321 w 3247890"/>
                <a:gd name="connsiteY367" fmla="*/ 475642 h 3247890"/>
                <a:gd name="connsiteX368" fmla="*/ 2667884 w 3247890"/>
                <a:gd name="connsiteY368" fmla="*/ 434816 h 3247890"/>
                <a:gd name="connsiteX369" fmla="*/ 574205 w 3247890"/>
                <a:gd name="connsiteY369" fmla="*/ 434816 h 3247890"/>
                <a:gd name="connsiteX370" fmla="*/ 672768 w 3247890"/>
                <a:gd name="connsiteY370" fmla="*/ 475642 h 3247890"/>
                <a:gd name="connsiteX371" fmla="*/ 672768 w 3247890"/>
                <a:gd name="connsiteY371" fmla="*/ 672768 h 3247890"/>
                <a:gd name="connsiteX372" fmla="*/ 475642 w 3247890"/>
                <a:gd name="connsiteY372" fmla="*/ 672768 h 3247890"/>
                <a:gd name="connsiteX373" fmla="*/ 475642 w 3247890"/>
                <a:gd name="connsiteY373" fmla="*/ 475642 h 3247890"/>
                <a:gd name="connsiteX374" fmla="*/ 574205 w 3247890"/>
                <a:gd name="connsiteY374" fmla="*/ 434816 h 3247890"/>
                <a:gd name="connsiteX375" fmla="*/ 1897419 w 3247890"/>
                <a:gd name="connsiteY375" fmla="*/ 375856 h 3247890"/>
                <a:gd name="connsiteX376" fmla="*/ 1952662 w 3247890"/>
                <a:gd name="connsiteY376" fmla="*/ 379318 h 3247890"/>
                <a:gd name="connsiteX377" fmla="*/ 2051225 w 3247890"/>
                <a:gd name="connsiteY377" fmla="*/ 550034 h 3247890"/>
                <a:gd name="connsiteX378" fmla="*/ 1880509 w 3247890"/>
                <a:gd name="connsiteY378" fmla="*/ 648597 h 3247890"/>
                <a:gd name="connsiteX379" fmla="*/ 1781946 w 3247890"/>
                <a:gd name="connsiteY379" fmla="*/ 477881 h 3247890"/>
                <a:gd name="connsiteX380" fmla="*/ 1897419 w 3247890"/>
                <a:gd name="connsiteY380" fmla="*/ 375856 h 3247890"/>
                <a:gd name="connsiteX381" fmla="*/ 1338868 w 3247890"/>
                <a:gd name="connsiteY381" fmla="*/ 375855 h 3247890"/>
                <a:gd name="connsiteX382" fmla="*/ 1454341 w 3247890"/>
                <a:gd name="connsiteY382" fmla="*/ 477880 h 3247890"/>
                <a:gd name="connsiteX383" fmla="*/ 1355778 w 3247890"/>
                <a:gd name="connsiteY383" fmla="*/ 648596 h 3247890"/>
                <a:gd name="connsiteX384" fmla="*/ 1185062 w 3247890"/>
                <a:gd name="connsiteY384" fmla="*/ 550033 h 3247890"/>
                <a:gd name="connsiteX385" fmla="*/ 1283625 w 3247890"/>
                <a:gd name="connsiteY385" fmla="*/ 379317 h 3247890"/>
                <a:gd name="connsiteX386" fmla="*/ 1338868 w 3247890"/>
                <a:gd name="connsiteY386" fmla="*/ 375855 h 3247890"/>
                <a:gd name="connsiteX387" fmla="*/ 1618144 w 3247890"/>
                <a:gd name="connsiteY387" fmla="*/ 335280 h 3247890"/>
                <a:gd name="connsiteX388" fmla="*/ 1757533 w 3247890"/>
                <a:gd name="connsiteY388" fmla="*/ 474669 h 3247890"/>
                <a:gd name="connsiteX389" fmla="*/ 1618144 w 3247890"/>
                <a:gd name="connsiteY389" fmla="*/ 614058 h 3247890"/>
                <a:gd name="connsiteX390" fmla="*/ 1478755 w 3247890"/>
                <a:gd name="connsiteY390" fmla="*/ 474669 h 3247890"/>
                <a:gd name="connsiteX391" fmla="*/ 1618144 w 3247890"/>
                <a:gd name="connsiteY391" fmla="*/ 335280 h 3247890"/>
                <a:gd name="connsiteX392" fmla="*/ 870139 w 3247890"/>
                <a:gd name="connsiteY392" fmla="*/ 200677 h 3247890"/>
                <a:gd name="connsiteX393" fmla="*/ 1008083 w 3247890"/>
                <a:gd name="connsiteY393" fmla="*/ 269339 h 3247890"/>
                <a:gd name="connsiteX394" fmla="*/ 957063 w 3247890"/>
                <a:gd name="connsiteY394" fmla="*/ 459748 h 3247890"/>
                <a:gd name="connsiteX395" fmla="*/ 766654 w 3247890"/>
                <a:gd name="connsiteY395" fmla="*/ 408728 h 3247890"/>
                <a:gd name="connsiteX396" fmla="*/ 817674 w 3247890"/>
                <a:gd name="connsiteY396" fmla="*/ 218319 h 3247890"/>
                <a:gd name="connsiteX397" fmla="*/ 870139 w 3247890"/>
                <a:gd name="connsiteY397" fmla="*/ 200677 h 3247890"/>
                <a:gd name="connsiteX398" fmla="*/ 2375140 w 3247890"/>
                <a:gd name="connsiteY398" fmla="*/ 198476 h 3247890"/>
                <a:gd name="connsiteX399" fmla="*/ 2427605 w 3247890"/>
                <a:gd name="connsiteY399" fmla="*/ 216118 h 3247890"/>
                <a:gd name="connsiteX400" fmla="*/ 2478625 w 3247890"/>
                <a:gd name="connsiteY400" fmla="*/ 406527 h 3247890"/>
                <a:gd name="connsiteX401" fmla="*/ 2288216 w 3247890"/>
                <a:gd name="connsiteY401" fmla="*/ 457546 h 3247890"/>
                <a:gd name="connsiteX402" fmla="*/ 2237196 w 3247890"/>
                <a:gd name="connsiteY402" fmla="*/ 267138 h 3247890"/>
                <a:gd name="connsiteX403" fmla="*/ 2375140 w 3247890"/>
                <a:gd name="connsiteY403" fmla="*/ 198476 h 3247890"/>
                <a:gd name="connsiteX404" fmla="*/ 1255590 w 3247890"/>
                <a:gd name="connsiteY404" fmla="*/ 53323 h 3247890"/>
                <a:gd name="connsiteX405" fmla="*/ 1371063 w 3247890"/>
                <a:gd name="connsiteY405" fmla="*/ 155348 h 3247890"/>
                <a:gd name="connsiteX406" fmla="*/ 1272500 w 3247890"/>
                <a:gd name="connsiteY406" fmla="*/ 326063 h 3247890"/>
                <a:gd name="connsiteX407" fmla="*/ 1101784 w 3247890"/>
                <a:gd name="connsiteY407" fmla="*/ 227501 h 3247890"/>
                <a:gd name="connsiteX408" fmla="*/ 1200347 w 3247890"/>
                <a:gd name="connsiteY408" fmla="*/ 56785 h 3247890"/>
                <a:gd name="connsiteX409" fmla="*/ 1255590 w 3247890"/>
                <a:gd name="connsiteY409" fmla="*/ 53323 h 3247890"/>
                <a:gd name="connsiteX410" fmla="*/ 1989109 w 3247890"/>
                <a:gd name="connsiteY410" fmla="*/ 51122 h 3247890"/>
                <a:gd name="connsiteX411" fmla="*/ 2044352 w 3247890"/>
                <a:gd name="connsiteY411" fmla="*/ 54584 h 3247890"/>
                <a:gd name="connsiteX412" fmla="*/ 2142915 w 3247890"/>
                <a:gd name="connsiteY412" fmla="*/ 225300 h 3247890"/>
                <a:gd name="connsiteX413" fmla="*/ 1972199 w 3247890"/>
                <a:gd name="connsiteY413" fmla="*/ 323863 h 3247890"/>
                <a:gd name="connsiteX414" fmla="*/ 1873636 w 3247890"/>
                <a:gd name="connsiteY414" fmla="*/ 153147 h 3247890"/>
                <a:gd name="connsiteX415" fmla="*/ 1989109 w 3247890"/>
                <a:gd name="connsiteY415" fmla="*/ 51122 h 3247890"/>
                <a:gd name="connsiteX416" fmla="*/ 1618144 w 3247890"/>
                <a:gd name="connsiteY416" fmla="*/ 0 h 3247890"/>
                <a:gd name="connsiteX417" fmla="*/ 1757533 w 3247890"/>
                <a:gd name="connsiteY417" fmla="*/ 139389 h 3247890"/>
                <a:gd name="connsiteX418" fmla="*/ 1618144 w 3247890"/>
                <a:gd name="connsiteY418" fmla="*/ 278778 h 3247890"/>
                <a:gd name="connsiteX419" fmla="*/ 1478755 w 3247890"/>
                <a:gd name="connsiteY419" fmla="*/ 139389 h 3247890"/>
                <a:gd name="connsiteX420" fmla="*/ 1618144 w 3247890"/>
                <a:gd name="connsiteY420" fmla="*/ 0 h 3247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</a:cxnLst>
              <a:rect l="l" t="t" r="r" b="b"/>
              <a:pathLst>
                <a:path w="3247890" h="3247890">
                  <a:moveTo>
                    <a:pt x="1618144" y="2969112"/>
                  </a:moveTo>
                  <a:cubicBezTo>
                    <a:pt x="1695126" y="2969112"/>
                    <a:pt x="1757533" y="3031519"/>
                    <a:pt x="1757533" y="3108501"/>
                  </a:cubicBezTo>
                  <a:cubicBezTo>
                    <a:pt x="1757533" y="3185483"/>
                    <a:pt x="1695126" y="3247890"/>
                    <a:pt x="1618144" y="3247890"/>
                  </a:cubicBezTo>
                  <a:cubicBezTo>
                    <a:pt x="1541162" y="3247890"/>
                    <a:pt x="1478755" y="3185483"/>
                    <a:pt x="1478755" y="3108501"/>
                  </a:cubicBezTo>
                  <a:cubicBezTo>
                    <a:pt x="1478755" y="3031519"/>
                    <a:pt x="1541162" y="2969112"/>
                    <a:pt x="1618144" y="2969112"/>
                  </a:cubicBezTo>
                  <a:close/>
                  <a:moveTo>
                    <a:pt x="2024052" y="2921265"/>
                  </a:moveTo>
                  <a:cubicBezTo>
                    <a:pt x="2077853" y="2928756"/>
                    <a:pt x="2124582" y="2967521"/>
                    <a:pt x="2139526" y="3023290"/>
                  </a:cubicBezTo>
                  <a:cubicBezTo>
                    <a:pt x="2159450" y="3097649"/>
                    <a:pt x="2115322" y="3174081"/>
                    <a:pt x="2040963" y="3194006"/>
                  </a:cubicBezTo>
                  <a:cubicBezTo>
                    <a:pt x="1966604" y="3213930"/>
                    <a:pt x="1890171" y="3169802"/>
                    <a:pt x="1870247" y="3095443"/>
                  </a:cubicBezTo>
                  <a:cubicBezTo>
                    <a:pt x="1850322" y="3021084"/>
                    <a:pt x="1894451" y="2944651"/>
                    <a:pt x="1968810" y="2924727"/>
                  </a:cubicBezTo>
                  <a:cubicBezTo>
                    <a:pt x="1987400" y="2919746"/>
                    <a:pt x="2006119" y="2918768"/>
                    <a:pt x="2024052" y="2921265"/>
                  </a:cubicBezTo>
                  <a:close/>
                  <a:moveTo>
                    <a:pt x="1220647" y="2919064"/>
                  </a:moveTo>
                  <a:cubicBezTo>
                    <a:pt x="1238580" y="2916567"/>
                    <a:pt x="1257300" y="2917545"/>
                    <a:pt x="1275889" y="2922526"/>
                  </a:cubicBezTo>
                  <a:cubicBezTo>
                    <a:pt x="1350248" y="2942450"/>
                    <a:pt x="1394377" y="3018883"/>
                    <a:pt x="1374452" y="3093242"/>
                  </a:cubicBezTo>
                  <a:cubicBezTo>
                    <a:pt x="1354528" y="3167601"/>
                    <a:pt x="1278095" y="3211729"/>
                    <a:pt x="1203736" y="3191805"/>
                  </a:cubicBezTo>
                  <a:cubicBezTo>
                    <a:pt x="1129377" y="3171880"/>
                    <a:pt x="1085249" y="3095448"/>
                    <a:pt x="1105173" y="3021089"/>
                  </a:cubicBezTo>
                  <a:cubicBezTo>
                    <a:pt x="1120117" y="2965320"/>
                    <a:pt x="1166846" y="2926555"/>
                    <a:pt x="1220647" y="2919064"/>
                  </a:cubicBezTo>
                  <a:close/>
                  <a:moveTo>
                    <a:pt x="2354695" y="2772003"/>
                  </a:moveTo>
                  <a:cubicBezTo>
                    <a:pt x="2408602" y="2765314"/>
                    <a:pt x="2463772" y="2790663"/>
                    <a:pt x="2492640" y="2840665"/>
                  </a:cubicBezTo>
                  <a:cubicBezTo>
                    <a:pt x="2531131" y="2907333"/>
                    <a:pt x="2508288" y="2992583"/>
                    <a:pt x="2441620" y="3031074"/>
                  </a:cubicBezTo>
                  <a:cubicBezTo>
                    <a:pt x="2374951" y="3069565"/>
                    <a:pt x="2289702" y="3046722"/>
                    <a:pt x="2251211" y="2980054"/>
                  </a:cubicBezTo>
                  <a:cubicBezTo>
                    <a:pt x="2212720" y="2913385"/>
                    <a:pt x="2235562" y="2828136"/>
                    <a:pt x="2302231" y="2789645"/>
                  </a:cubicBezTo>
                  <a:cubicBezTo>
                    <a:pt x="2318898" y="2780022"/>
                    <a:pt x="2336726" y="2774233"/>
                    <a:pt x="2354695" y="2772003"/>
                  </a:cubicBezTo>
                  <a:close/>
                  <a:moveTo>
                    <a:pt x="890584" y="2769802"/>
                  </a:moveTo>
                  <a:cubicBezTo>
                    <a:pt x="908553" y="2772032"/>
                    <a:pt x="926381" y="2777821"/>
                    <a:pt x="943048" y="2787444"/>
                  </a:cubicBezTo>
                  <a:cubicBezTo>
                    <a:pt x="1009717" y="2825935"/>
                    <a:pt x="1032559" y="2911184"/>
                    <a:pt x="994068" y="2977853"/>
                  </a:cubicBezTo>
                  <a:cubicBezTo>
                    <a:pt x="955577" y="3044521"/>
                    <a:pt x="870328" y="3067364"/>
                    <a:pt x="803659" y="3028873"/>
                  </a:cubicBezTo>
                  <a:cubicBezTo>
                    <a:pt x="736991" y="2990382"/>
                    <a:pt x="714148" y="2905132"/>
                    <a:pt x="752639" y="2838464"/>
                  </a:cubicBezTo>
                  <a:cubicBezTo>
                    <a:pt x="781508" y="2788462"/>
                    <a:pt x="836678" y="2763113"/>
                    <a:pt x="890584" y="2769802"/>
                  </a:cubicBezTo>
                  <a:close/>
                  <a:moveTo>
                    <a:pt x="1618144" y="2641452"/>
                  </a:moveTo>
                  <a:cubicBezTo>
                    <a:pt x="1695126" y="2641452"/>
                    <a:pt x="1757533" y="2703859"/>
                    <a:pt x="1757533" y="2780841"/>
                  </a:cubicBezTo>
                  <a:cubicBezTo>
                    <a:pt x="1757533" y="2857823"/>
                    <a:pt x="1695126" y="2920230"/>
                    <a:pt x="1618144" y="2920230"/>
                  </a:cubicBezTo>
                  <a:cubicBezTo>
                    <a:pt x="1541162" y="2920230"/>
                    <a:pt x="1478755" y="2857823"/>
                    <a:pt x="1478755" y="2780841"/>
                  </a:cubicBezTo>
                  <a:cubicBezTo>
                    <a:pt x="1478755" y="2703859"/>
                    <a:pt x="1541162" y="2641452"/>
                    <a:pt x="1618144" y="2641452"/>
                  </a:cubicBezTo>
                  <a:close/>
                  <a:moveTo>
                    <a:pt x="1300537" y="2603448"/>
                  </a:moveTo>
                  <a:cubicBezTo>
                    <a:pt x="1318470" y="2600951"/>
                    <a:pt x="1337190" y="2601929"/>
                    <a:pt x="1355779" y="2606910"/>
                  </a:cubicBezTo>
                  <a:cubicBezTo>
                    <a:pt x="1430138" y="2626834"/>
                    <a:pt x="1474267" y="2703267"/>
                    <a:pt x="1454342" y="2777626"/>
                  </a:cubicBezTo>
                  <a:cubicBezTo>
                    <a:pt x="1434418" y="2851985"/>
                    <a:pt x="1357985" y="2896113"/>
                    <a:pt x="1283626" y="2876189"/>
                  </a:cubicBezTo>
                  <a:cubicBezTo>
                    <a:pt x="1209267" y="2856264"/>
                    <a:pt x="1165139" y="2779832"/>
                    <a:pt x="1185063" y="2705473"/>
                  </a:cubicBezTo>
                  <a:cubicBezTo>
                    <a:pt x="1200007" y="2649704"/>
                    <a:pt x="1246736" y="2610939"/>
                    <a:pt x="1300537" y="2603448"/>
                  </a:cubicBezTo>
                  <a:close/>
                  <a:moveTo>
                    <a:pt x="1935750" y="2603447"/>
                  </a:moveTo>
                  <a:cubicBezTo>
                    <a:pt x="1989551" y="2610938"/>
                    <a:pt x="2036280" y="2649703"/>
                    <a:pt x="2051224" y="2705472"/>
                  </a:cubicBezTo>
                  <a:cubicBezTo>
                    <a:pt x="2071148" y="2779831"/>
                    <a:pt x="2027020" y="2856263"/>
                    <a:pt x="1952661" y="2876188"/>
                  </a:cubicBezTo>
                  <a:cubicBezTo>
                    <a:pt x="1878302" y="2896112"/>
                    <a:pt x="1801869" y="2851984"/>
                    <a:pt x="1781945" y="2777625"/>
                  </a:cubicBezTo>
                  <a:cubicBezTo>
                    <a:pt x="1762020" y="2703266"/>
                    <a:pt x="1806149" y="2626833"/>
                    <a:pt x="1880508" y="2606909"/>
                  </a:cubicBezTo>
                  <a:cubicBezTo>
                    <a:pt x="1899097" y="2601928"/>
                    <a:pt x="1917817" y="2600950"/>
                    <a:pt x="1935750" y="2603447"/>
                  </a:cubicBezTo>
                  <a:close/>
                  <a:moveTo>
                    <a:pt x="2673685" y="2534296"/>
                  </a:moveTo>
                  <a:cubicBezTo>
                    <a:pt x="2709358" y="2534296"/>
                    <a:pt x="2745031" y="2547905"/>
                    <a:pt x="2772248" y="2575122"/>
                  </a:cubicBezTo>
                  <a:cubicBezTo>
                    <a:pt x="2826683" y="2629557"/>
                    <a:pt x="2826683" y="2717814"/>
                    <a:pt x="2772248" y="2772248"/>
                  </a:cubicBezTo>
                  <a:cubicBezTo>
                    <a:pt x="2717814" y="2826683"/>
                    <a:pt x="2629557" y="2826683"/>
                    <a:pt x="2575122" y="2772248"/>
                  </a:cubicBezTo>
                  <a:cubicBezTo>
                    <a:pt x="2520688" y="2717814"/>
                    <a:pt x="2520688" y="2629557"/>
                    <a:pt x="2575122" y="2575122"/>
                  </a:cubicBezTo>
                  <a:cubicBezTo>
                    <a:pt x="2602340" y="2547905"/>
                    <a:pt x="2638012" y="2534296"/>
                    <a:pt x="2673685" y="2534296"/>
                  </a:cubicBezTo>
                  <a:close/>
                  <a:moveTo>
                    <a:pt x="568404" y="2534296"/>
                  </a:moveTo>
                  <a:cubicBezTo>
                    <a:pt x="604077" y="2534296"/>
                    <a:pt x="639750" y="2547905"/>
                    <a:pt x="666967" y="2575122"/>
                  </a:cubicBezTo>
                  <a:cubicBezTo>
                    <a:pt x="721401" y="2629557"/>
                    <a:pt x="721401" y="2717814"/>
                    <a:pt x="666967" y="2772248"/>
                  </a:cubicBezTo>
                  <a:cubicBezTo>
                    <a:pt x="612532" y="2826683"/>
                    <a:pt x="524275" y="2826683"/>
                    <a:pt x="469841" y="2772248"/>
                  </a:cubicBezTo>
                  <a:cubicBezTo>
                    <a:pt x="415406" y="2717814"/>
                    <a:pt x="415406" y="2629557"/>
                    <a:pt x="469841" y="2575122"/>
                  </a:cubicBezTo>
                  <a:cubicBezTo>
                    <a:pt x="497058" y="2547905"/>
                    <a:pt x="532731" y="2534296"/>
                    <a:pt x="568404" y="2534296"/>
                  </a:cubicBezTo>
                  <a:close/>
                  <a:moveTo>
                    <a:pt x="1058830" y="2487999"/>
                  </a:moveTo>
                  <a:cubicBezTo>
                    <a:pt x="1076799" y="2490228"/>
                    <a:pt x="1094627" y="2496018"/>
                    <a:pt x="1111294" y="2505641"/>
                  </a:cubicBezTo>
                  <a:cubicBezTo>
                    <a:pt x="1177963" y="2544132"/>
                    <a:pt x="1200805" y="2629381"/>
                    <a:pt x="1162314" y="2696050"/>
                  </a:cubicBezTo>
                  <a:cubicBezTo>
                    <a:pt x="1123823" y="2762718"/>
                    <a:pt x="1038574" y="2785561"/>
                    <a:pt x="971905" y="2747070"/>
                  </a:cubicBezTo>
                  <a:cubicBezTo>
                    <a:pt x="905237" y="2708579"/>
                    <a:pt x="882394" y="2623329"/>
                    <a:pt x="920885" y="2556661"/>
                  </a:cubicBezTo>
                  <a:cubicBezTo>
                    <a:pt x="949754" y="2506659"/>
                    <a:pt x="1004923" y="2481310"/>
                    <a:pt x="1058830" y="2487999"/>
                  </a:cubicBezTo>
                  <a:close/>
                  <a:moveTo>
                    <a:pt x="2176445" y="2487998"/>
                  </a:moveTo>
                  <a:cubicBezTo>
                    <a:pt x="2230352" y="2481309"/>
                    <a:pt x="2285521" y="2506658"/>
                    <a:pt x="2314390" y="2556660"/>
                  </a:cubicBezTo>
                  <a:cubicBezTo>
                    <a:pt x="2352881" y="2623328"/>
                    <a:pt x="2330038" y="2708578"/>
                    <a:pt x="2263370" y="2747069"/>
                  </a:cubicBezTo>
                  <a:cubicBezTo>
                    <a:pt x="2196701" y="2785560"/>
                    <a:pt x="2111452" y="2762717"/>
                    <a:pt x="2072961" y="2696049"/>
                  </a:cubicBezTo>
                  <a:cubicBezTo>
                    <a:pt x="2034470" y="2629380"/>
                    <a:pt x="2057312" y="2544131"/>
                    <a:pt x="2123981" y="2505640"/>
                  </a:cubicBezTo>
                  <a:cubicBezTo>
                    <a:pt x="2140648" y="2496017"/>
                    <a:pt x="2158476" y="2490227"/>
                    <a:pt x="2176445" y="2487998"/>
                  </a:cubicBezTo>
                  <a:close/>
                  <a:moveTo>
                    <a:pt x="2433499" y="2303721"/>
                  </a:moveTo>
                  <a:cubicBezTo>
                    <a:pt x="2469172" y="2303721"/>
                    <a:pt x="2504845" y="2317330"/>
                    <a:pt x="2532062" y="2344547"/>
                  </a:cubicBezTo>
                  <a:cubicBezTo>
                    <a:pt x="2586497" y="2398982"/>
                    <a:pt x="2586497" y="2487239"/>
                    <a:pt x="2532062" y="2541673"/>
                  </a:cubicBezTo>
                  <a:cubicBezTo>
                    <a:pt x="2477628" y="2596108"/>
                    <a:pt x="2389371" y="2596108"/>
                    <a:pt x="2334936" y="2541673"/>
                  </a:cubicBezTo>
                  <a:cubicBezTo>
                    <a:pt x="2280502" y="2487239"/>
                    <a:pt x="2280502" y="2398982"/>
                    <a:pt x="2334936" y="2344547"/>
                  </a:cubicBezTo>
                  <a:cubicBezTo>
                    <a:pt x="2362154" y="2317330"/>
                    <a:pt x="2397826" y="2303721"/>
                    <a:pt x="2433499" y="2303721"/>
                  </a:cubicBezTo>
                  <a:close/>
                  <a:moveTo>
                    <a:pt x="802789" y="2303721"/>
                  </a:moveTo>
                  <a:cubicBezTo>
                    <a:pt x="838462" y="2303721"/>
                    <a:pt x="874135" y="2317330"/>
                    <a:pt x="901352" y="2344547"/>
                  </a:cubicBezTo>
                  <a:cubicBezTo>
                    <a:pt x="955786" y="2398982"/>
                    <a:pt x="955786" y="2487239"/>
                    <a:pt x="901352" y="2541673"/>
                  </a:cubicBezTo>
                  <a:cubicBezTo>
                    <a:pt x="846917" y="2596108"/>
                    <a:pt x="758660" y="2596108"/>
                    <a:pt x="704226" y="2541673"/>
                  </a:cubicBezTo>
                  <a:cubicBezTo>
                    <a:pt x="649791" y="2487239"/>
                    <a:pt x="649791" y="2398982"/>
                    <a:pt x="704226" y="2344547"/>
                  </a:cubicBezTo>
                  <a:cubicBezTo>
                    <a:pt x="731443" y="2317330"/>
                    <a:pt x="767116" y="2303721"/>
                    <a:pt x="802789" y="2303721"/>
                  </a:cubicBezTo>
                  <a:close/>
                  <a:moveTo>
                    <a:pt x="1618144" y="2290932"/>
                  </a:moveTo>
                  <a:cubicBezTo>
                    <a:pt x="1695126" y="2290932"/>
                    <a:pt x="1757533" y="2353339"/>
                    <a:pt x="1757533" y="2430321"/>
                  </a:cubicBezTo>
                  <a:cubicBezTo>
                    <a:pt x="1757533" y="2507303"/>
                    <a:pt x="1695126" y="2569710"/>
                    <a:pt x="1618144" y="2569710"/>
                  </a:cubicBezTo>
                  <a:cubicBezTo>
                    <a:pt x="1541162" y="2569710"/>
                    <a:pt x="1478755" y="2507303"/>
                    <a:pt x="1478755" y="2430321"/>
                  </a:cubicBezTo>
                  <a:cubicBezTo>
                    <a:pt x="1478755" y="2353339"/>
                    <a:pt x="1541162" y="2290932"/>
                    <a:pt x="1618144" y="2290932"/>
                  </a:cubicBezTo>
                  <a:close/>
                  <a:moveTo>
                    <a:pt x="1922184" y="2232309"/>
                  </a:moveTo>
                  <a:cubicBezTo>
                    <a:pt x="1976497" y="2233208"/>
                    <a:pt x="2027590" y="2266008"/>
                    <a:pt x="2049198" y="2319548"/>
                  </a:cubicBezTo>
                  <a:cubicBezTo>
                    <a:pt x="2078009" y="2390935"/>
                    <a:pt x="2043494" y="2472163"/>
                    <a:pt x="1972107" y="2500975"/>
                  </a:cubicBezTo>
                  <a:cubicBezTo>
                    <a:pt x="1900720" y="2529786"/>
                    <a:pt x="1819492" y="2495271"/>
                    <a:pt x="1790681" y="2423884"/>
                  </a:cubicBezTo>
                  <a:cubicBezTo>
                    <a:pt x="1761869" y="2352497"/>
                    <a:pt x="1796384" y="2271269"/>
                    <a:pt x="1867771" y="2242457"/>
                  </a:cubicBezTo>
                  <a:cubicBezTo>
                    <a:pt x="1885618" y="2235255"/>
                    <a:pt x="1904080" y="2232010"/>
                    <a:pt x="1922184" y="2232309"/>
                  </a:cubicBezTo>
                  <a:close/>
                  <a:moveTo>
                    <a:pt x="2923548" y="2229317"/>
                  </a:moveTo>
                  <a:cubicBezTo>
                    <a:pt x="2941517" y="2231546"/>
                    <a:pt x="2959346" y="2237336"/>
                    <a:pt x="2976013" y="2246959"/>
                  </a:cubicBezTo>
                  <a:cubicBezTo>
                    <a:pt x="3042681" y="2285450"/>
                    <a:pt x="3065524" y="2370699"/>
                    <a:pt x="3027033" y="2437368"/>
                  </a:cubicBezTo>
                  <a:cubicBezTo>
                    <a:pt x="2988542" y="2504036"/>
                    <a:pt x="2903292" y="2526879"/>
                    <a:pt x="2836624" y="2488388"/>
                  </a:cubicBezTo>
                  <a:cubicBezTo>
                    <a:pt x="2769955" y="2449897"/>
                    <a:pt x="2747113" y="2364647"/>
                    <a:pt x="2785604" y="2297979"/>
                  </a:cubicBezTo>
                  <a:cubicBezTo>
                    <a:pt x="2814472" y="2247977"/>
                    <a:pt x="2869642" y="2222628"/>
                    <a:pt x="2923548" y="2229317"/>
                  </a:cubicBezTo>
                  <a:close/>
                  <a:moveTo>
                    <a:pt x="1307448" y="2228938"/>
                  </a:moveTo>
                  <a:cubicBezTo>
                    <a:pt x="1325555" y="2228837"/>
                    <a:pt x="1343980" y="2232284"/>
                    <a:pt x="1361746" y="2239683"/>
                  </a:cubicBezTo>
                  <a:cubicBezTo>
                    <a:pt x="1432813" y="2269275"/>
                    <a:pt x="1466435" y="2350877"/>
                    <a:pt x="1436842" y="2421944"/>
                  </a:cubicBezTo>
                  <a:cubicBezTo>
                    <a:pt x="1407250" y="2493011"/>
                    <a:pt x="1325648" y="2526632"/>
                    <a:pt x="1254581" y="2497040"/>
                  </a:cubicBezTo>
                  <a:cubicBezTo>
                    <a:pt x="1183514" y="2467447"/>
                    <a:pt x="1149892" y="2385845"/>
                    <a:pt x="1179485" y="2314778"/>
                  </a:cubicBezTo>
                  <a:cubicBezTo>
                    <a:pt x="1201680" y="2261478"/>
                    <a:pt x="1253129" y="2229241"/>
                    <a:pt x="1307448" y="2228938"/>
                  </a:cubicBezTo>
                  <a:close/>
                  <a:moveTo>
                    <a:pt x="321151" y="2227116"/>
                  </a:moveTo>
                  <a:cubicBezTo>
                    <a:pt x="375057" y="2220427"/>
                    <a:pt x="430227" y="2245776"/>
                    <a:pt x="459095" y="2295778"/>
                  </a:cubicBezTo>
                  <a:cubicBezTo>
                    <a:pt x="497586" y="2362446"/>
                    <a:pt x="474744" y="2447696"/>
                    <a:pt x="408075" y="2486187"/>
                  </a:cubicBezTo>
                  <a:cubicBezTo>
                    <a:pt x="341407" y="2524678"/>
                    <a:pt x="256157" y="2501835"/>
                    <a:pt x="217666" y="2435167"/>
                  </a:cubicBezTo>
                  <a:cubicBezTo>
                    <a:pt x="179175" y="2368498"/>
                    <a:pt x="202018" y="2283249"/>
                    <a:pt x="268686" y="2244758"/>
                  </a:cubicBezTo>
                  <a:cubicBezTo>
                    <a:pt x="285353" y="2235135"/>
                    <a:pt x="303182" y="2229345"/>
                    <a:pt x="321151" y="2227116"/>
                  </a:cubicBezTo>
                  <a:close/>
                  <a:moveTo>
                    <a:pt x="2633975" y="2065940"/>
                  </a:moveTo>
                  <a:cubicBezTo>
                    <a:pt x="2651944" y="2068169"/>
                    <a:pt x="2669773" y="2073959"/>
                    <a:pt x="2686440" y="2083582"/>
                  </a:cubicBezTo>
                  <a:cubicBezTo>
                    <a:pt x="2753108" y="2122073"/>
                    <a:pt x="2775951" y="2207322"/>
                    <a:pt x="2737460" y="2273991"/>
                  </a:cubicBezTo>
                  <a:cubicBezTo>
                    <a:pt x="2698969" y="2340659"/>
                    <a:pt x="2613719" y="2363502"/>
                    <a:pt x="2547051" y="2325011"/>
                  </a:cubicBezTo>
                  <a:cubicBezTo>
                    <a:pt x="2480382" y="2286520"/>
                    <a:pt x="2457540" y="2201270"/>
                    <a:pt x="2496031" y="2134602"/>
                  </a:cubicBezTo>
                  <a:cubicBezTo>
                    <a:pt x="2524899" y="2084600"/>
                    <a:pt x="2580069" y="2059251"/>
                    <a:pt x="2633975" y="2065940"/>
                  </a:cubicBezTo>
                  <a:close/>
                  <a:moveTo>
                    <a:pt x="601300" y="2065939"/>
                  </a:moveTo>
                  <a:cubicBezTo>
                    <a:pt x="655206" y="2059250"/>
                    <a:pt x="710376" y="2084599"/>
                    <a:pt x="739244" y="2134601"/>
                  </a:cubicBezTo>
                  <a:cubicBezTo>
                    <a:pt x="777735" y="2201269"/>
                    <a:pt x="754893" y="2286519"/>
                    <a:pt x="688224" y="2325010"/>
                  </a:cubicBezTo>
                  <a:cubicBezTo>
                    <a:pt x="621556" y="2363501"/>
                    <a:pt x="536306" y="2340658"/>
                    <a:pt x="497815" y="2273990"/>
                  </a:cubicBezTo>
                  <a:cubicBezTo>
                    <a:pt x="459324" y="2207321"/>
                    <a:pt x="482167" y="2122072"/>
                    <a:pt x="548835" y="2083581"/>
                  </a:cubicBezTo>
                  <a:cubicBezTo>
                    <a:pt x="565502" y="2073958"/>
                    <a:pt x="583331" y="2068168"/>
                    <a:pt x="601300" y="2065939"/>
                  </a:cubicBezTo>
                  <a:close/>
                  <a:moveTo>
                    <a:pt x="2188338" y="2054750"/>
                  </a:moveTo>
                  <a:cubicBezTo>
                    <a:pt x="2224011" y="2054750"/>
                    <a:pt x="2259684" y="2068359"/>
                    <a:pt x="2286901" y="2095576"/>
                  </a:cubicBezTo>
                  <a:cubicBezTo>
                    <a:pt x="2341336" y="2150011"/>
                    <a:pt x="2341336" y="2238268"/>
                    <a:pt x="2286901" y="2292702"/>
                  </a:cubicBezTo>
                  <a:cubicBezTo>
                    <a:pt x="2232467" y="2347137"/>
                    <a:pt x="2144210" y="2347137"/>
                    <a:pt x="2089775" y="2292702"/>
                  </a:cubicBezTo>
                  <a:cubicBezTo>
                    <a:pt x="2035341" y="2238268"/>
                    <a:pt x="2035341" y="2150011"/>
                    <a:pt x="2089775" y="2095576"/>
                  </a:cubicBezTo>
                  <a:cubicBezTo>
                    <a:pt x="2116993" y="2068359"/>
                    <a:pt x="2152665" y="2054750"/>
                    <a:pt x="2188338" y="2054750"/>
                  </a:cubicBezTo>
                  <a:close/>
                  <a:moveTo>
                    <a:pt x="1047950" y="2054750"/>
                  </a:moveTo>
                  <a:cubicBezTo>
                    <a:pt x="1083623" y="2054750"/>
                    <a:pt x="1119296" y="2068359"/>
                    <a:pt x="1146513" y="2095576"/>
                  </a:cubicBezTo>
                  <a:cubicBezTo>
                    <a:pt x="1200947" y="2150011"/>
                    <a:pt x="1200947" y="2238268"/>
                    <a:pt x="1146513" y="2292702"/>
                  </a:cubicBezTo>
                  <a:cubicBezTo>
                    <a:pt x="1092078" y="2347137"/>
                    <a:pt x="1003821" y="2347137"/>
                    <a:pt x="949387" y="2292702"/>
                  </a:cubicBezTo>
                  <a:cubicBezTo>
                    <a:pt x="894952" y="2238268"/>
                    <a:pt x="894952" y="2150011"/>
                    <a:pt x="949387" y="2095576"/>
                  </a:cubicBezTo>
                  <a:cubicBezTo>
                    <a:pt x="976604" y="2068359"/>
                    <a:pt x="1012277" y="2054750"/>
                    <a:pt x="1047950" y="2054750"/>
                  </a:cubicBezTo>
                  <a:close/>
                  <a:moveTo>
                    <a:pt x="1618144" y="1932792"/>
                  </a:moveTo>
                  <a:cubicBezTo>
                    <a:pt x="1695126" y="1932792"/>
                    <a:pt x="1757533" y="1995199"/>
                    <a:pt x="1757533" y="2072181"/>
                  </a:cubicBezTo>
                  <a:cubicBezTo>
                    <a:pt x="1757533" y="2149163"/>
                    <a:pt x="1695126" y="2211570"/>
                    <a:pt x="1618144" y="2211570"/>
                  </a:cubicBezTo>
                  <a:cubicBezTo>
                    <a:pt x="1541162" y="2211570"/>
                    <a:pt x="1478755" y="2149163"/>
                    <a:pt x="1478755" y="2072181"/>
                  </a:cubicBezTo>
                  <a:cubicBezTo>
                    <a:pt x="1478755" y="1995199"/>
                    <a:pt x="1541162" y="1932792"/>
                    <a:pt x="1618144" y="1932792"/>
                  </a:cubicBezTo>
                  <a:close/>
                  <a:moveTo>
                    <a:pt x="3044452" y="1870826"/>
                  </a:moveTo>
                  <a:cubicBezTo>
                    <a:pt x="3062386" y="1868329"/>
                    <a:pt x="3081105" y="1869307"/>
                    <a:pt x="3099695" y="1874288"/>
                  </a:cubicBezTo>
                  <a:cubicBezTo>
                    <a:pt x="3174054" y="1894212"/>
                    <a:pt x="3218182" y="1970645"/>
                    <a:pt x="3198258" y="2045004"/>
                  </a:cubicBezTo>
                  <a:cubicBezTo>
                    <a:pt x="3178333" y="2119363"/>
                    <a:pt x="3101901" y="2163491"/>
                    <a:pt x="3027542" y="2143567"/>
                  </a:cubicBezTo>
                  <a:cubicBezTo>
                    <a:pt x="2953183" y="2123642"/>
                    <a:pt x="2909054" y="2047209"/>
                    <a:pt x="2928979" y="1972851"/>
                  </a:cubicBezTo>
                  <a:cubicBezTo>
                    <a:pt x="2943922" y="1917081"/>
                    <a:pt x="2990651" y="1878317"/>
                    <a:pt x="3044452" y="1870826"/>
                  </a:cubicBezTo>
                  <a:close/>
                  <a:moveTo>
                    <a:pt x="200827" y="1868625"/>
                  </a:moveTo>
                  <a:cubicBezTo>
                    <a:pt x="254628" y="1876116"/>
                    <a:pt x="301357" y="1914880"/>
                    <a:pt x="316300" y="1970650"/>
                  </a:cubicBezTo>
                  <a:cubicBezTo>
                    <a:pt x="336225" y="2045008"/>
                    <a:pt x="292096" y="2121441"/>
                    <a:pt x="217737" y="2141366"/>
                  </a:cubicBezTo>
                  <a:cubicBezTo>
                    <a:pt x="143379" y="2161290"/>
                    <a:pt x="66946" y="2117162"/>
                    <a:pt x="47021" y="2042803"/>
                  </a:cubicBezTo>
                  <a:cubicBezTo>
                    <a:pt x="27097" y="1968444"/>
                    <a:pt x="71225" y="1892011"/>
                    <a:pt x="145584" y="1872087"/>
                  </a:cubicBezTo>
                  <a:cubicBezTo>
                    <a:pt x="164174" y="1867106"/>
                    <a:pt x="182893" y="1866128"/>
                    <a:pt x="200827" y="1868625"/>
                  </a:cubicBezTo>
                  <a:close/>
                  <a:moveTo>
                    <a:pt x="1935095" y="1801507"/>
                  </a:moveTo>
                  <a:cubicBezTo>
                    <a:pt x="1970768" y="1801507"/>
                    <a:pt x="2006441" y="1815116"/>
                    <a:pt x="2033658" y="1842333"/>
                  </a:cubicBezTo>
                  <a:cubicBezTo>
                    <a:pt x="2088093" y="1896768"/>
                    <a:pt x="2088093" y="1985025"/>
                    <a:pt x="2033658" y="2039459"/>
                  </a:cubicBezTo>
                  <a:cubicBezTo>
                    <a:pt x="1979224" y="2093894"/>
                    <a:pt x="1890967" y="2093894"/>
                    <a:pt x="1836532" y="2039459"/>
                  </a:cubicBezTo>
                  <a:cubicBezTo>
                    <a:pt x="1782098" y="1985025"/>
                    <a:pt x="1782098" y="1896768"/>
                    <a:pt x="1836532" y="1842333"/>
                  </a:cubicBezTo>
                  <a:cubicBezTo>
                    <a:pt x="1863750" y="1815116"/>
                    <a:pt x="1899422" y="1801507"/>
                    <a:pt x="1935095" y="1801507"/>
                  </a:cubicBezTo>
                  <a:close/>
                  <a:moveTo>
                    <a:pt x="1301193" y="1801507"/>
                  </a:moveTo>
                  <a:cubicBezTo>
                    <a:pt x="1336866" y="1801507"/>
                    <a:pt x="1372539" y="1815116"/>
                    <a:pt x="1399756" y="1842333"/>
                  </a:cubicBezTo>
                  <a:cubicBezTo>
                    <a:pt x="1454190" y="1896768"/>
                    <a:pt x="1454190" y="1985025"/>
                    <a:pt x="1399756" y="2039459"/>
                  </a:cubicBezTo>
                  <a:cubicBezTo>
                    <a:pt x="1345321" y="2093894"/>
                    <a:pt x="1257064" y="2093894"/>
                    <a:pt x="1202630" y="2039459"/>
                  </a:cubicBezTo>
                  <a:cubicBezTo>
                    <a:pt x="1148195" y="1985025"/>
                    <a:pt x="1148195" y="1896768"/>
                    <a:pt x="1202630" y="1842333"/>
                  </a:cubicBezTo>
                  <a:cubicBezTo>
                    <a:pt x="1229847" y="1815116"/>
                    <a:pt x="1265520" y="1801507"/>
                    <a:pt x="1301193" y="1801507"/>
                  </a:cubicBezTo>
                  <a:close/>
                  <a:moveTo>
                    <a:pt x="2361845" y="1794502"/>
                  </a:moveTo>
                  <a:cubicBezTo>
                    <a:pt x="2379951" y="1794401"/>
                    <a:pt x="2398376" y="1797848"/>
                    <a:pt x="2416143" y="1805247"/>
                  </a:cubicBezTo>
                  <a:cubicBezTo>
                    <a:pt x="2487210" y="1834839"/>
                    <a:pt x="2520832" y="1916441"/>
                    <a:pt x="2491239" y="1987508"/>
                  </a:cubicBezTo>
                  <a:cubicBezTo>
                    <a:pt x="2461646" y="2058575"/>
                    <a:pt x="2380044" y="2092196"/>
                    <a:pt x="2308978" y="2062604"/>
                  </a:cubicBezTo>
                  <a:cubicBezTo>
                    <a:pt x="2237911" y="2033011"/>
                    <a:pt x="2204289" y="1951409"/>
                    <a:pt x="2233882" y="1880342"/>
                  </a:cubicBezTo>
                  <a:cubicBezTo>
                    <a:pt x="2256076" y="1827042"/>
                    <a:pt x="2307526" y="1794805"/>
                    <a:pt x="2361845" y="1794502"/>
                  </a:cubicBezTo>
                  <a:close/>
                  <a:moveTo>
                    <a:pt x="2712774" y="1788093"/>
                  </a:moveTo>
                  <a:cubicBezTo>
                    <a:pt x="2730708" y="1785596"/>
                    <a:pt x="2749427" y="1786574"/>
                    <a:pt x="2768017" y="1791555"/>
                  </a:cubicBezTo>
                  <a:cubicBezTo>
                    <a:pt x="2842376" y="1811479"/>
                    <a:pt x="2886504" y="1887912"/>
                    <a:pt x="2866580" y="1962271"/>
                  </a:cubicBezTo>
                  <a:cubicBezTo>
                    <a:pt x="2846655" y="2036630"/>
                    <a:pt x="2770223" y="2080758"/>
                    <a:pt x="2695864" y="2060834"/>
                  </a:cubicBezTo>
                  <a:cubicBezTo>
                    <a:pt x="2621505" y="2040909"/>
                    <a:pt x="2577376" y="1964476"/>
                    <a:pt x="2597301" y="1890118"/>
                  </a:cubicBezTo>
                  <a:cubicBezTo>
                    <a:pt x="2612244" y="1834348"/>
                    <a:pt x="2658973" y="1795584"/>
                    <a:pt x="2712774" y="1788093"/>
                  </a:cubicBezTo>
                  <a:close/>
                  <a:moveTo>
                    <a:pt x="523513" y="1788092"/>
                  </a:moveTo>
                  <a:cubicBezTo>
                    <a:pt x="577314" y="1795583"/>
                    <a:pt x="624043" y="1834347"/>
                    <a:pt x="638986" y="1890117"/>
                  </a:cubicBezTo>
                  <a:cubicBezTo>
                    <a:pt x="658911" y="1964475"/>
                    <a:pt x="614782" y="2040908"/>
                    <a:pt x="540423" y="2060833"/>
                  </a:cubicBezTo>
                  <a:cubicBezTo>
                    <a:pt x="466065" y="2080757"/>
                    <a:pt x="389632" y="2036629"/>
                    <a:pt x="369707" y="1962270"/>
                  </a:cubicBezTo>
                  <a:cubicBezTo>
                    <a:pt x="349783" y="1887911"/>
                    <a:pt x="393911" y="1811478"/>
                    <a:pt x="468270" y="1791554"/>
                  </a:cubicBezTo>
                  <a:cubicBezTo>
                    <a:pt x="486860" y="1786573"/>
                    <a:pt x="505579" y="1785595"/>
                    <a:pt x="523513" y="1788092"/>
                  </a:cubicBezTo>
                  <a:close/>
                  <a:moveTo>
                    <a:pt x="872618" y="1786333"/>
                  </a:moveTo>
                  <a:cubicBezTo>
                    <a:pt x="926930" y="1787232"/>
                    <a:pt x="978023" y="1820032"/>
                    <a:pt x="999631" y="1873572"/>
                  </a:cubicBezTo>
                  <a:cubicBezTo>
                    <a:pt x="1028443" y="1944959"/>
                    <a:pt x="993928" y="2026187"/>
                    <a:pt x="922541" y="2054999"/>
                  </a:cubicBezTo>
                  <a:cubicBezTo>
                    <a:pt x="851154" y="2083810"/>
                    <a:pt x="769926" y="2049295"/>
                    <a:pt x="741114" y="1977908"/>
                  </a:cubicBezTo>
                  <a:cubicBezTo>
                    <a:pt x="712303" y="1906521"/>
                    <a:pt x="746818" y="1825293"/>
                    <a:pt x="818205" y="1796481"/>
                  </a:cubicBezTo>
                  <a:cubicBezTo>
                    <a:pt x="836052" y="1789279"/>
                    <a:pt x="854514" y="1786034"/>
                    <a:pt x="872618" y="1786333"/>
                  </a:cubicBezTo>
                  <a:close/>
                  <a:moveTo>
                    <a:pt x="2771230" y="1488366"/>
                  </a:moveTo>
                  <a:cubicBezTo>
                    <a:pt x="2848212" y="1488366"/>
                    <a:pt x="2910619" y="1550773"/>
                    <a:pt x="2910619" y="1627755"/>
                  </a:cubicBezTo>
                  <a:cubicBezTo>
                    <a:pt x="2910619" y="1704737"/>
                    <a:pt x="2848212" y="1767144"/>
                    <a:pt x="2771230" y="1767144"/>
                  </a:cubicBezTo>
                  <a:cubicBezTo>
                    <a:pt x="2694248" y="1767144"/>
                    <a:pt x="2631841" y="1704737"/>
                    <a:pt x="2631841" y="1627755"/>
                  </a:cubicBezTo>
                  <a:cubicBezTo>
                    <a:pt x="2631841" y="1550773"/>
                    <a:pt x="2694248" y="1488366"/>
                    <a:pt x="2771230" y="1488366"/>
                  </a:cubicBezTo>
                  <a:close/>
                  <a:moveTo>
                    <a:pt x="465058" y="1488366"/>
                  </a:moveTo>
                  <a:cubicBezTo>
                    <a:pt x="542040" y="1488366"/>
                    <a:pt x="604447" y="1550773"/>
                    <a:pt x="604447" y="1627755"/>
                  </a:cubicBezTo>
                  <a:cubicBezTo>
                    <a:pt x="604447" y="1704737"/>
                    <a:pt x="542040" y="1767144"/>
                    <a:pt x="465058" y="1767144"/>
                  </a:cubicBezTo>
                  <a:cubicBezTo>
                    <a:pt x="388076" y="1767144"/>
                    <a:pt x="325669" y="1704737"/>
                    <a:pt x="325669" y="1627755"/>
                  </a:cubicBezTo>
                  <a:cubicBezTo>
                    <a:pt x="325669" y="1550773"/>
                    <a:pt x="388076" y="1488366"/>
                    <a:pt x="465058" y="1488366"/>
                  </a:cubicBezTo>
                  <a:close/>
                  <a:moveTo>
                    <a:pt x="3108501" y="1484556"/>
                  </a:moveTo>
                  <a:cubicBezTo>
                    <a:pt x="3185483" y="1484556"/>
                    <a:pt x="3247890" y="1546963"/>
                    <a:pt x="3247890" y="1623945"/>
                  </a:cubicBezTo>
                  <a:cubicBezTo>
                    <a:pt x="3247890" y="1700927"/>
                    <a:pt x="3185483" y="1763334"/>
                    <a:pt x="3108501" y="1763334"/>
                  </a:cubicBezTo>
                  <a:cubicBezTo>
                    <a:pt x="3031519" y="1763334"/>
                    <a:pt x="2969112" y="1700927"/>
                    <a:pt x="2969112" y="1623945"/>
                  </a:cubicBezTo>
                  <a:cubicBezTo>
                    <a:pt x="2969112" y="1546963"/>
                    <a:pt x="3031519" y="1484556"/>
                    <a:pt x="3108501" y="1484556"/>
                  </a:cubicBezTo>
                  <a:close/>
                  <a:moveTo>
                    <a:pt x="2424520" y="1484556"/>
                  </a:moveTo>
                  <a:cubicBezTo>
                    <a:pt x="2501502" y="1484556"/>
                    <a:pt x="2563909" y="1546963"/>
                    <a:pt x="2563909" y="1623945"/>
                  </a:cubicBezTo>
                  <a:cubicBezTo>
                    <a:pt x="2563909" y="1700927"/>
                    <a:pt x="2501502" y="1763334"/>
                    <a:pt x="2424520" y="1763334"/>
                  </a:cubicBezTo>
                  <a:cubicBezTo>
                    <a:pt x="2347538" y="1763334"/>
                    <a:pt x="2285131" y="1700927"/>
                    <a:pt x="2285131" y="1623945"/>
                  </a:cubicBezTo>
                  <a:cubicBezTo>
                    <a:pt x="2285131" y="1546963"/>
                    <a:pt x="2347538" y="1484556"/>
                    <a:pt x="2424520" y="1484556"/>
                  </a:cubicBezTo>
                  <a:close/>
                  <a:moveTo>
                    <a:pt x="2066380" y="1484556"/>
                  </a:moveTo>
                  <a:cubicBezTo>
                    <a:pt x="2143362" y="1484556"/>
                    <a:pt x="2205769" y="1546963"/>
                    <a:pt x="2205769" y="1623945"/>
                  </a:cubicBezTo>
                  <a:cubicBezTo>
                    <a:pt x="2205769" y="1700927"/>
                    <a:pt x="2143362" y="1763334"/>
                    <a:pt x="2066380" y="1763334"/>
                  </a:cubicBezTo>
                  <a:cubicBezTo>
                    <a:pt x="1989398" y="1763334"/>
                    <a:pt x="1926991" y="1700927"/>
                    <a:pt x="1926991" y="1623945"/>
                  </a:cubicBezTo>
                  <a:cubicBezTo>
                    <a:pt x="1926991" y="1546963"/>
                    <a:pt x="1989398" y="1484556"/>
                    <a:pt x="2066380" y="1484556"/>
                  </a:cubicBezTo>
                  <a:close/>
                  <a:moveTo>
                    <a:pt x="1618144" y="1484556"/>
                  </a:moveTo>
                  <a:cubicBezTo>
                    <a:pt x="1695126" y="1484556"/>
                    <a:pt x="1757533" y="1546963"/>
                    <a:pt x="1757533" y="1623945"/>
                  </a:cubicBezTo>
                  <a:cubicBezTo>
                    <a:pt x="1757533" y="1700927"/>
                    <a:pt x="1695126" y="1763334"/>
                    <a:pt x="1618144" y="1763334"/>
                  </a:cubicBezTo>
                  <a:cubicBezTo>
                    <a:pt x="1541162" y="1763334"/>
                    <a:pt x="1478755" y="1700927"/>
                    <a:pt x="1478755" y="1623945"/>
                  </a:cubicBezTo>
                  <a:cubicBezTo>
                    <a:pt x="1478755" y="1546963"/>
                    <a:pt x="1541162" y="1484556"/>
                    <a:pt x="1618144" y="1484556"/>
                  </a:cubicBezTo>
                  <a:close/>
                  <a:moveTo>
                    <a:pt x="1169908" y="1484556"/>
                  </a:moveTo>
                  <a:cubicBezTo>
                    <a:pt x="1246890" y="1484556"/>
                    <a:pt x="1309297" y="1546963"/>
                    <a:pt x="1309297" y="1623945"/>
                  </a:cubicBezTo>
                  <a:cubicBezTo>
                    <a:pt x="1309297" y="1700927"/>
                    <a:pt x="1246890" y="1763334"/>
                    <a:pt x="1169908" y="1763334"/>
                  </a:cubicBezTo>
                  <a:cubicBezTo>
                    <a:pt x="1092926" y="1763334"/>
                    <a:pt x="1030519" y="1700927"/>
                    <a:pt x="1030519" y="1623945"/>
                  </a:cubicBezTo>
                  <a:cubicBezTo>
                    <a:pt x="1030519" y="1546963"/>
                    <a:pt x="1092926" y="1484556"/>
                    <a:pt x="1169908" y="1484556"/>
                  </a:cubicBezTo>
                  <a:close/>
                  <a:moveTo>
                    <a:pt x="811768" y="1484556"/>
                  </a:moveTo>
                  <a:cubicBezTo>
                    <a:pt x="888750" y="1484556"/>
                    <a:pt x="951157" y="1546963"/>
                    <a:pt x="951157" y="1623945"/>
                  </a:cubicBezTo>
                  <a:cubicBezTo>
                    <a:pt x="951157" y="1700927"/>
                    <a:pt x="888750" y="1763334"/>
                    <a:pt x="811768" y="1763334"/>
                  </a:cubicBezTo>
                  <a:cubicBezTo>
                    <a:pt x="734786" y="1763334"/>
                    <a:pt x="672379" y="1700927"/>
                    <a:pt x="672379" y="1623945"/>
                  </a:cubicBezTo>
                  <a:cubicBezTo>
                    <a:pt x="672379" y="1546963"/>
                    <a:pt x="734786" y="1484556"/>
                    <a:pt x="811768" y="1484556"/>
                  </a:cubicBezTo>
                  <a:close/>
                  <a:moveTo>
                    <a:pt x="139389" y="1484556"/>
                  </a:moveTo>
                  <a:cubicBezTo>
                    <a:pt x="216371" y="1484556"/>
                    <a:pt x="278778" y="1546963"/>
                    <a:pt x="278778" y="1623945"/>
                  </a:cubicBezTo>
                  <a:cubicBezTo>
                    <a:pt x="278778" y="1700927"/>
                    <a:pt x="216371" y="1763334"/>
                    <a:pt x="139389" y="1763334"/>
                  </a:cubicBezTo>
                  <a:cubicBezTo>
                    <a:pt x="62407" y="1763334"/>
                    <a:pt x="0" y="1700927"/>
                    <a:pt x="0" y="1623945"/>
                  </a:cubicBezTo>
                  <a:cubicBezTo>
                    <a:pt x="0" y="1546963"/>
                    <a:pt x="62407" y="1484556"/>
                    <a:pt x="139389" y="1484556"/>
                  </a:cubicBezTo>
                  <a:close/>
                  <a:moveTo>
                    <a:pt x="485182" y="1191211"/>
                  </a:moveTo>
                  <a:cubicBezTo>
                    <a:pt x="503115" y="1188714"/>
                    <a:pt x="521835" y="1189692"/>
                    <a:pt x="540424" y="1194673"/>
                  </a:cubicBezTo>
                  <a:cubicBezTo>
                    <a:pt x="614783" y="1214597"/>
                    <a:pt x="658912" y="1291030"/>
                    <a:pt x="638987" y="1365389"/>
                  </a:cubicBezTo>
                  <a:cubicBezTo>
                    <a:pt x="619063" y="1439748"/>
                    <a:pt x="542630" y="1483876"/>
                    <a:pt x="468271" y="1463952"/>
                  </a:cubicBezTo>
                  <a:cubicBezTo>
                    <a:pt x="393912" y="1444027"/>
                    <a:pt x="349784" y="1367594"/>
                    <a:pt x="369708" y="1293236"/>
                  </a:cubicBezTo>
                  <a:cubicBezTo>
                    <a:pt x="384652" y="1237466"/>
                    <a:pt x="431381" y="1198702"/>
                    <a:pt x="485182" y="1191211"/>
                  </a:cubicBezTo>
                  <a:close/>
                  <a:moveTo>
                    <a:pt x="2751105" y="1191210"/>
                  </a:moveTo>
                  <a:cubicBezTo>
                    <a:pt x="2804906" y="1198701"/>
                    <a:pt x="2851635" y="1237465"/>
                    <a:pt x="2866579" y="1293235"/>
                  </a:cubicBezTo>
                  <a:cubicBezTo>
                    <a:pt x="2886503" y="1367593"/>
                    <a:pt x="2842375" y="1444026"/>
                    <a:pt x="2768016" y="1463951"/>
                  </a:cubicBezTo>
                  <a:cubicBezTo>
                    <a:pt x="2693657" y="1483875"/>
                    <a:pt x="2617224" y="1439747"/>
                    <a:pt x="2597300" y="1365388"/>
                  </a:cubicBezTo>
                  <a:cubicBezTo>
                    <a:pt x="2577375" y="1291029"/>
                    <a:pt x="2621504" y="1214596"/>
                    <a:pt x="2695863" y="1194672"/>
                  </a:cubicBezTo>
                  <a:cubicBezTo>
                    <a:pt x="2714452" y="1189691"/>
                    <a:pt x="2733172" y="1188713"/>
                    <a:pt x="2751105" y="1191210"/>
                  </a:cubicBezTo>
                  <a:close/>
                  <a:moveTo>
                    <a:pt x="2368160" y="1182743"/>
                  </a:moveTo>
                  <a:cubicBezTo>
                    <a:pt x="2422473" y="1183642"/>
                    <a:pt x="2473565" y="1216442"/>
                    <a:pt x="2495174" y="1269982"/>
                  </a:cubicBezTo>
                  <a:cubicBezTo>
                    <a:pt x="2523985" y="1341369"/>
                    <a:pt x="2489470" y="1422597"/>
                    <a:pt x="2418083" y="1451409"/>
                  </a:cubicBezTo>
                  <a:cubicBezTo>
                    <a:pt x="2346696" y="1480220"/>
                    <a:pt x="2265468" y="1445705"/>
                    <a:pt x="2236657" y="1374318"/>
                  </a:cubicBezTo>
                  <a:cubicBezTo>
                    <a:pt x="2207845" y="1302931"/>
                    <a:pt x="2242360" y="1221703"/>
                    <a:pt x="2313747" y="1192891"/>
                  </a:cubicBezTo>
                  <a:cubicBezTo>
                    <a:pt x="2331594" y="1185689"/>
                    <a:pt x="2350056" y="1182444"/>
                    <a:pt x="2368160" y="1182743"/>
                  </a:cubicBezTo>
                  <a:close/>
                  <a:moveTo>
                    <a:pt x="873012" y="1174542"/>
                  </a:moveTo>
                  <a:cubicBezTo>
                    <a:pt x="891119" y="1174441"/>
                    <a:pt x="909544" y="1177888"/>
                    <a:pt x="927310" y="1185287"/>
                  </a:cubicBezTo>
                  <a:cubicBezTo>
                    <a:pt x="998377" y="1214879"/>
                    <a:pt x="1031999" y="1296481"/>
                    <a:pt x="1002406" y="1367548"/>
                  </a:cubicBezTo>
                  <a:cubicBezTo>
                    <a:pt x="972814" y="1438615"/>
                    <a:pt x="891212" y="1472236"/>
                    <a:pt x="820145" y="1442644"/>
                  </a:cubicBezTo>
                  <a:cubicBezTo>
                    <a:pt x="749078" y="1413051"/>
                    <a:pt x="715457" y="1331449"/>
                    <a:pt x="745049" y="1260382"/>
                  </a:cubicBezTo>
                  <a:cubicBezTo>
                    <a:pt x="767244" y="1207082"/>
                    <a:pt x="818693" y="1174845"/>
                    <a:pt x="873012" y="1174542"/>
                  </a:cubicBezTo>
                  <a:close/>
                  <a:moveTo>
                    <a:pt x="1935095" y="1167605"/>
                  </a:moveTo>
                  <a:cubicBezTo>
                    <a:pt x="1970768" y="1167605"/>
                    <a:pt x="2006441" y="1181214"/>
                    <a:pt x="2033658" y="1208431"/>
                  </a:cubicBezTo>
                  <a:cubicBezTo>
                    <a:pt x="2088093" y="1262866"/>
                    <a:pt x="2088093" y="1351123"/>
                    <a:pt x="2033658" y="1405557"/>
                  </a:cubicBezTo>
                  <a:cubicBezTo>
                    <a:pt x="1979224" y="1459992"/>
                    <a:pt x="1890967" y="1459992"/>
                    <a:pt x="1836532" y="1405557"/>
                  </a:cubicBezTo>
                  <a:cubicBezTo>
                    <a:pt x="1782098" y="1351123"/>
                    <a:pt x="1782098" y="1262866"/>
                    <a:pt x="1836532" y="1208431"/>
                  </a:cubicBezTo>
                  <a:cubicBezTo>
                    <a:pt x="1863750" y="1181214"/>
                    <a:pt x="1899422" y="1167605"/>
                    <a:pt x="1935095" y="1167605"/>
                  </a:cubicBezTo>
                  <a:close/>
                  <a:moveTo>
                    <a:pt x="1301193" y="1167605"/>
                  </a:moveTo>
                  <a:cubicBezTo>
                    <a:pt x="1336866" y="1167605"/>
                    <a:pt x="1372539" y="1181214"/>
                    <a:pt x="1399756" y="1208431"/>
                  </a:cubicBezTo>
                  <a:cubicBezTo>
                    <a:pt x="1454190" y="1262866"/>
                    <a:pt x="1454190" y="1351123"/>
                    <a:pt x="1399756" y="1405557"/>
                  </a:cubicBezTo>
                  <a:cubicBezTo>
                    <a:pt x="1345321" y="1459992"/>
                    <a:pt x="1257064" y="1459992"/>
                    <a:pt x="1202630" y="1405557"/>
                  </a:cubicBezTo>
                  <a:cubicBezTo>
                    <a:pt x="1148195" y="1351123"/>
                    <a:pt x="1148195" y="1262866"/>
                    <a:pt x="1202630" y="1208431"/>
                  </a:cubicBezTo>
                  <a:cubicBezTo>
                    <a:pt x="1229847" y="1181214"/>
                    <a:pt x="1265520" y="1167605"/>
                    <a:pt x="1301193" y="1167605"/>
                  </a:cubicBezTo>
                  <a:close/>
                  <a:moveTo>
                    <a:pt x="176510" y="1102364"/>
                  </a:moveTo>
                  <a:cubicBezTo>
                    <a:pt x="194443" y="1099867"/>
                    <a:pt x="213163" y="1100845"/>
                    <a:pt x="231752" y="1105826"/>
                  </a:cubicBezTo>
                  <a:cubicBezTo>
                    <a:pt x="306111" y="1125750"/>
                    <a:pt x="350240" y="1202183"/>
                    <a:pt x="330315" y="1276542"/>
                  </a:cubicBezTo>
                  <a:cubicBezTo>
                    <a:pt x="310391" y="1350901"/>
                    <a:pt x="233958" y="1395029"/>
                    <a:pt x="159599" y="1375105"/>
                  </a:cubicBezTo>
                  <a:cubicBezTo>
                    <a:pt x="85240" y="1355180"/>
                    <a:pt x="41112" y="1278747"/>
                    <a:pt x="61036" y="1204389"/>
                  </a:cubicBezTo>
                  <a:cubicBezTo>
                    <a:pt x="75980" y="1148619"/>
                    <a:pt x="122709" y="1109855"/>
                    <a:pt x="176510" y="1102364"/>
                  </a:cubicBezTo>
                  <a:close/>
                  <a:moveTo>
                    <a:pt x="3068769" y="1100163"/>
                  </a:moveTo>
                  <a:cubicBezTo>
                    <a:pt x="3122570" y="1107654"/>
                    <a:pt x="3169299" y="1146418"/>
                    <a:pt x="3184243" y="1202188"/>
                  </a:cubicBezTo>
                  <a:cubicBezTo>
                    <a:pt x="3204167" y="1276546"/>
                    <a:pt x="3160039" y="1352979"/>
                    <a:pt x="3085680" y="1372904"/>
                  </a:cubicBezTo>
                  <a:cubicBezTo>
                    <a:pt x="3011321" y="1392828"/>
                    <a:pt x="2934888" y="1348700"/>
                    <a:pt x="2914964" y="1274341"/>
                  </a:cubicBezTo>
                  <a:cubicBezTo>
                    <a:pt x="2895039" y="1199982"/>
                    <a:pt x="2939168" y="1123549"/>
                    <a:pt x="3013527" y="1103625"/>
                  </a:cubicBezTo>
                  <a:cubicBezTo>
                    <a:pt x="3032116" y="1098644"/>
                    <a:pt x="3050836" y="1097666"/>
                    <a:pt x="3068769" y="1100163"/>
                  </a:cubicBezTo>
                  <a:close/>
                  <a:moveTo>
                    <a:pt x="1618144" y="1036320"/>
                  </a:moveTo>
                  <a:cubicBezTo>
                    <a:pt x="1695126" y="1036320"/>
                    <a:pt x="1757533" y="1098727"/>
                    <a:pt x="1757533" y="1175709"/>
                  </a:cubicBezTo>
                  <a:cubicBezTo>
                    <a:pt x="1757533" y="1252691"/>
                    <a:pt x="1695126" y="1315098"/>
                    <a:pt x="1618144" y="1315098"/>
                  </a:cubicBezTo>
                  <a:cubicBezTo>
                    <a:pt x="1541162" y="1315098"/>
                    <a:pt x="1478755" y="1252691"/>
                    <a:pt x="1478755" y="1175709"/>
                  </a:cubicBezTo>
                  <a:cubicBezTo>
                    <a:pt x="1478755" y="1098727"/>
                    <a:pt x="1541162" y="1036320"/>
                    <a:pt x="1618144" y="1036320"/>
                  </a:cubicBezTo>
                  <a:close/>
                  <a:moveTo>
                    <a:pt x="2188338" y="914362"/>
                  </a:moveTo>
                  <a:cubicBezTo>
                    <a:pt x="2224011" y="914362"/>
                    <a:pt x="2259684" y="927971"/>
                    <a:pt x="2286901" y="955188"/>
                  </a:cubicBezTo>
                  <a:cubicBezTo>
                    <a:pt x="2341336" y="1009623"/>
                    <a:pt x="2341336" y="1097880"/>
                    <a:pt x="2286901" y="1152314"/>
                  </a:cubicBezTo>
                  <a:cubicBezTo>
                    <a:pt x="2232467" y="1206749"/>
                    <a:pt x="2144210" y="1206749"/>
                    <a:pt x="2089775" y="1152314"/>
                  </a:cubicBezTo>
                  <a:cubicBezTo>
                    <a:pt x="2035341" y="1097880"/>
                    <a:pt x="2035341" y="1009623"/>
                    <a:pt x="2089775" y="955188"/>
                  </a:cubicBezTo>
                  <a:cubicBezTo>
                    <a:pt x="2116993" y="927971"/>
                    <a:pt x="2152665" y="914362"/>
                    <a:pt x="2188338" y="914362"/>
                  </a:cubicBezTo>
                  <a:close/>
                  <a:moveTo>
                    <a:pt x="1047950" y="914362"/>
                  </a:moveTo>
                  <a:cubicBezTo>
                    <a:pt x="1083623" y="914362"/>
                    <a:pt x="1119296" y="927971"/>
                    <a:pt x="1146513" y="955188"/>
                  </a:cubicBezTo>
                  <a:cubicBezTo>
                    <a:pt x="1200947" y="1009623"/>
                    <a:pt x="1200947" y="1097880"/>
                    <a:pt x="1146513" y="1152314"/>
                  </a:cubicBezTo>
                  <a:cubicBezTo>
                    <a:pt x="1092078" y="1206749"/>
                    <a:pt x="1003821" y="1206749"/>
                    <a:pt x="949387" y="1152314"/>
                  </a:cubicBezTo>
                  <a:cubicBezTo>
                    <a:pt x="894952" y="1097880"/>
                    <a:pt x="894952" y="1009623"/>
                    <a:pt x="949387" y="955188"/>
                  </a:cubicBezTo>
                  <a:cubicBezTo>
                    <a:pt x="976604" y="927971"/>
                    <a:pt x="1012277" y="914362"/>
                    <a:pt x="1047950" y="914362"/>
                  </a:cubicBezTo>
                  <a:close/>
                  <a:moveTo>
                    <a:pt x="636771" y="912854"/>
                  </a:moveTo>
                  <a:cubicBezTo>
                    <a:pt x="654740" y="915084"/>
                    <a:pt x="672568" y="920873"/>
                    <a:pt x="689235" y="930496"/>
                  </a:cubicBezTo>
                  <a:cubicBezTo>
                    <a:pt x="755904" y="968987"/>
                    <a:pt x="778746" y="1054236"/>
                    <a:pt x="740255" y="1120905"/>
                  </a:cubicBezTo>
                  <a:cubicBezTo>
                    <a:pt x="701764" y="1187573"/>
                    <a:pt x="616515" y="1210416"/>
                    <a:pt x="549846" y="1171925"/>
                  </a:cubicBezTo>
                  <a:cubicBezTo>
                    <a:pt x="483178" y="1133434"/>
                    <a:pt x="460335" y="1048184"/>
                    <a:pt x="498826" y="981516"/>
                  </a:cubicBezTo>
                  <a:cubicBezTo>
                    <a:pt x="527695" y="931514"/>
                    <a:pt x="582865" y="906165"/>
                    <a:pt x="636771" y="912854"/>
                  </a:cubicBezTo>
                  <a:close/>
                  <a:moveTo>
                    <a:pt x="2598504" y="912853"/>
                  </a:moveTo>
                  <a:cubicBezTo>
                    <a:pt x="2652411" y="906164"/>
                    <a:pt x="2707581" y="931513"/>
                    <a:pt x="2736449" y="981515"/>
                  </a:cubicBezTo>
                  <a:cubicBezTo>
                    <a:pt x="2774940" y="1048183"/>
                    <a:pt x="2752097" y="1133433"/>
                    <a:pt x="2685429" y="1171924"/>
                  </a:cubicBezTo>
                  <a:cubicBezTo>
                    <a:pt x="2618760" y="1210415"/>
                    <a:pt x="2533511" y="1187572"/>
                    <a:pt x="2495020" y="1120904"/>
                  </a:cubicBezTo>
                  <a:cubicBezTo>
                    <a:pt x="2456529" y="1054235"/>
                    <a:pt x="2479371" y="968986"/>
                    <a:pt x="2546040" y="930495"/>
                  </a:cubicBezTo>
                  <a:cubicBezTo>
                    <a:pt x="2562707" y="920872"/>
                    <a:pt x="2580535" y="915083"/>
                    <a:pt x="2598504" y="912853"/>
                  </a:cubicBezTo>
                  <a:close/>
                  <a:moveTo>
                    <a:pt x="352222" y="744761"/>
                  </a:moveTo>
                  <a:cubicBezTo>
                    <a:pt x="370191" y="746991"/>
                    <a:pt x="388019" y="752780"/>
                    <a:pt x="404686" y="762403"/>
                  </a:cubicBezTo>
                  <a:cubicBezTo>
                    <a:pt x="471355" y="800894"/>
                    <a:pt x="494197" y="886143"/>
                    <a:pt x="455706" y="952812"/>
                  </a:cubicBezTo>
                  <a:cubicBezTo>
                    <a:pt x="417215" y="1019480"/>
                    <a:pt x="331966" y="1042323"/>
                    <a:pt x="265297" y="1003832"/>
                  </a:cubicBezTo>
                  <a:cubicBezTo>
                    <a:pt x="198629" y="965341"/>
                    <a:pt x="175786" y="880091"/>
                    <a:pt x="214277" y="813423"/>
                  </a:cubicBezTo>
                  <a:cubicBezTo>
                    <a:pt x="243146" y="763422"/>
                    <a:pt x="298316" y="738072"/>
                    <a:pt x="352222" y="744761"/>
                  </a:cubicBezTo>
                  <a:close/>
                  <a:moveTo>
                    <a:pt x="2892477" y="742560"/>
                  </a:moveTo>
                  <a:cubicBezTo>
                    <a:pt x="2946384" y="735871"/>
                    <a:pt x="3001553" y="761220"/>
                    <a:pt x="3030422" y="811222"/>
                  </a:cubicBezTo>
                  <a:cubicBezTo>
                    <a:pt x="3068913" y="877890"/>
                    <a:pt x="3046070" y="963140"/>
                    <a:pt x="2979402" y="1001631"/>
                  </a:cubicBezTo>
                  <a:cubicBezTo>
                    <a:pt x="2912733" y="1040122"/>
                    <a:pt x="2827484" y="1017279"/>
                    <a:pt x="2788993" y="950611"/>
                  </a:cubicBezTo>
                  <a:cubicBezTo>
                    <a:pt x="2750502" y="883942"/>
                    <a:pt x="2773344" y="798693"/>
                    <a:pt x="2840013" y="760202"/>
                  </a:cubicBezTo>
                  <a:cubicBezTo>
                    <a:pt x="2856680" y="750579"/>
                    <a:pt x="2874508" y="744790"/>
                    <a:pt x="2892477" y="742560"/>
                  </a:cubicBezTo>
                  <a:close/>
                  <a:moveTo>
                    <a:pt x="1927409" y="740106"/>
                  </a:moveTo>
                  <a:cubicBezTo>
                    <a:pt x="1945515" y="740005"/>
                    <a:pt x="1963940" y="743452"/>
                    <a:pt x="1981707" y="750851"/>
                  </a:cubicBezTo>
                  <a:cubicBezTo>
                    <a:pt x="2052774" y="780443"/>
                    <a:pt x="2086396" y="862045"/>
                    <a:pt x="2056803" y="933112"/>
                  </a:cubicBezTo>
                  <a:cubicBezTo>
                    <a:pt x="2027210" y="1004179"/>
                    <a:pt x="1945608" y="1037800"/>
                    <a:pt x="1874542" y="1008208"/>
                  </a:cubicBezTo>
                  <a:cubicBezTo>
                    <a:pt x="1803475" y="978615"/>
                    <a:pt x="1769853" y="897013"/>
                    <a:pt x="1799446" y="825946"/>
                  </a:cubicBezTo>
                  <a:cubicBezTo>
                    <a:pt x="1821640" y="772646"/>
                    <a:pt x="1873090" y="740409"/>
                    <a:pt x="1927409" y="740106"/>
                  </a:cubicBezTo>
                  <a:close/>
                  <a:moveTo>
                    <a:pt x="1318594" y="736767"/>
                  </a:moveTo>
                  <a:cubicBezTo>
                    <a:pt x="1372906" y="737666"/>
                    <a:pt x="1423999" y="770466"/>
                    <a:pt x="1445607" y="824006"/>
                  </a:cubicBezTo>
                  <a:cubicBezTo>
                    <a:pt x="1474419" y="895393"/>
                    <a:pt x="1439904" y="976621"/>
                    <a:pt x="1368517" y="1005433"/>
                  </a:cubicBezTo>
                  <a:cubicBezTo>
                    <a:pt x="1297129" y="1034244"/>
                    <a:pt x="1215901" y="999729"/>
                    <a:pt x="1187090" y="928342"/>
                  </a:cubicBezTo>
                  <a:cubicBezTo>
                    <a:pt x="1158279" y="856955"/>
                    <a:pt x="1192794" y="775727"/>
                    <a:pt x="1264181" y="746915"/>
                  </a:cubicBezTo>
                  <a:cubicBezTo>
                    <a:pt x="1282028" y="739713"/>
                    <a:pt x="1300490" y="736468"/>
                    <a:pt x="1318594" y="736767"/>
                  </a:cubicBezTo>
                  <a:close/>
                  <a:moveTo>
                    <a:pt x="1618144" y="678180"/>
                  </a:moveTo>
                  <a:cubicBezTo>
                    <a:pt x="1695126" y="678180"/>
                    <a:pt x="1757533" y="740587"/>
                    <a:pt x="1757533" y="817569"/>
                  </a:cubicBezTo>
                  <a:cubicBezTo>
                    <a:pt x="1757533" y="894551"/>
                    <a:pt x="1695126" y="956958"/>
                    <a:pt x="1618144" y="956958"/>
                  </a:cubicBezTo>
                  <a:cubicBezTo>
                    <a:pt x="1541162" y="956958"/>
                    <a:pt x="1478755" y="894551"/>
                    <a:pt x="1478755" y="817569"/>
                  </a:cubicBezTo>
                  <a:cubicBezTo>
                    <a:pt x="1478755" y="740587"/>
                    <a:pt x="1541162" y="678180"/>
                    <a:pt x="1618144" y="678180"/>
                  </a:cubicBezTo>
                  <a:close/>
                  <a:moveTo>
                    <a:pt x="2433499" y="673011"/>
                  </a:moveTo>
                  <a:cubicBezTo>
                    <a:pt x="2469172" y="673011"/>
                    <a:pt x="2504845" y="686620"/>
                    <a:pt x="2532062" y="713837"/>
                  </a:cubicBezTo>
                  <a:cubicBezTo>
                    <a:pt x="2586497" y="768272"/>
                    <a:pt x="2586497" y="856529"/>
                    <a:pt x="2532062" y="910963"/>
                  </a:cubicBezTo>
                  <a:cubicBezTo>
                    <a:pt x="2477628" y="965398"/>
                    <a:pt x="2389371" y="965398"/>
                    <a:pt x="2334936" y="910963"/>
                  </a:cubicBezTo>
                  <a:cubicBezTo>
                    <a:pt x="2280502" y="856529"/>
                    <a:pt x="2280502" y="768272"/>
                    <a:pt x="2334936" y="713837"/>
                  </a:cubicBezTo>
                  <a:cubicBezTo>
                    <a:pt x="2362154" y="686620"/>
                    <a:pt x="2397826" y="673011"/>
                    <a:pt x="2433499" y="673011"/>
                  </a:cubicBezTo>
                  <a:close/>
                  <a:moveTo>
                    <a:pt x="802789" y="673011"/>
                  </a:moveTo>
                  <a:cubicBezTo>
                    <a:pt x="838462" y="673011"/>
                    <a:pt x="874135" y="686620"/>
                    <a:pt x="901352" y="713837"/>
                  </a:cubicBezTo>
                  <a:cubicBezTo>
                    <a:pt x="955786" y="768272"/>
                    <a:pt x="955786" y="856529"/>
                    <a:pt x="901352" y="910963"/>
                  </a:cubicBezTo>
                  <a:cubicBezTo>
                    <a:pt x="846917" y="965398"/>
                    <a:pt x="758660" y="965398"/>
                    <a:pt x="704226" y="910963"/>
                  </a:cubicBezTo>
                  <a:cubicBezTo>
                    <a:pt x="649791" y="856529"/>
                    <a:pt x="649791" y="768272"/>
                    <a:pt x="704226" y="713837"/>
                  </a:cubicBezTo>
                  <a:cubicBezTo>
                    <a:pt x="731443" y="686620"/>
                    <a:pt x="767116" y="673011"/>
                    <a:pt x="802789" y="673011"/>
                  </a:cubicBezTo>
                  <a:close/>
                  <a:moveTo>
                    <a:pt x="2211916" y="490795"/>
                  </a:moveTo>
                  <a:cubicBezTo>
                    <a:pt x="2229885" y="493025"/>
                    <a:pt x="2247714" y="498814"/>
                    <a:pt x="2264381" y="508437"/>
                  </a:cubicBezTo>
                  <a:cubicBezTo>
                    <a:pt x="2331049" y="546928"/>
                    <a:pt x="2353892" y="632177"/>
                    <a:pt x="2315401" y="698846"/>
                  </a:cubicBezTo>
                  <a:cubicBezTo>
                    <a:pt x="2276910" y="765514"/>
                    <a:pt x="2191660" y="788357"/>
                    <a:pt x="2124992" y="749866"/>
                  </a:cubicBezTo>
                  <a:cubicBezTo>
                    <a:pt x="2058323" y="711375"/>
                    <a:pt x="2035481" y="626125"/>
                    <a:pt x="2073972" y="559457"/>
                  </a:cubicBezTo>
                  <a:cubicBezTo>
                    <a:pt x="2102840" y="509455"/>
                    <a:pt x="2158010" y="484106"/>
                    <a:pt x="2211916" y="490795"/>
                  </a:cubicBezTo>
                  <a:close/>
                  <a:moveTo>
                    <a:pt x="1023359" y="490794"/>
                  </a:moveTo>
                  <a:cubicBezTo>
                    <a:pt x="1077265" y="484105"/>
                    <a:pt x="1132435" y="509454"/>
                    <a:pt x="1161303" y="559456"/>
                  </a:cubicBezTo>
                  <a:cubicBezTo>
                    <a:pt x="1199794" y="626124"/>
                    <a:pt x="1176952" y="711374"/>
                    <a:pt x="1110283" y="749865"/>
                  </a:cubicBezTo>
                  <a:cubicBezTo>
                    <a:pt x="1043615" y="788356"/>
                    <a:pt x="958365" y="765513"/>
                    <a:pt x="919874" y="698845"/>
                  </a:cubicBezTo>
                  <a:cubicBezTo>
                    <a:pt x="881383" y="632176"/>
                    <a:pt x="904226" y="546927"/>
                    <a:pt x="970894" y="508436"/>
                  </a:cubicBezTo>
                  <a:cubicBezTo>
                    <a:pt x="987561" y="498813"/>
                    <a:pt x="1005390" y="493024"/>
                    <a:pt x="1023359" y="490794"/>
                  </a:cubicBezTo>
                  <a:close/>
                  <a:moveTo>
                    <a:pt x="2667884" y="434816"/>
                  </a:moveTo>
                  <a:cubicBezTo>
                    <a:pt x="2703557" y="434816"/>
                    <a:pt x="2739230" y="448425"/>
                    <a:pt x="2766447" y="475642"/>
                  </a:cubicBezTo>
                  <a:cubicBezTo>
                    <a:pt x="2820882" y="530077"/>
                    <a:pt x="2820882" y="618334"/>
                    <a:pt x="2766447" y="672768"/>
                  </a:cubicBezTo>
                  <a:cubicBezTo>
                    <a:pt x="2712013" y="727203"/>
                    <a:pt x="2623756" y="727203"/>
                    <a:pt x="2569321" y="672768"/>
                  </a:cubicBezTo>
                  <a:cubicBezTo>
                    <a:pt x="2514887" y="618334"/>
                    <a:pt x="2514887" y="530077"/>
                    <a:pt x="2569321" y="475642"/>
                  </a:cubicBezTo>
                  <a:cubicBezTo>
                    <a:pt x="2596539" y="448425"/>
                    <a:pt x="2632211" y="434816"/>
                    <a:pt x="2667884" y="434816"/>
                  </a:cubicBezTo>
                  <a:close/>
                  <a:moveTo>
                    <a:pt x="574205" y="434816"/>
                  </a:moveTo>
                  <a:cubicBezTo>
                    <a:pt x="609878" y="434816"/>
                    <a:pt x="645551" y="448425"/>
                    <a:pt x="672768" y="475642"/>
                  </a:cubicBezTo>
                  <a:cubicBezTo>
                    <a:pt x="727202" y="530077"/>
                    <a:pt x="727202" y="618334"/>
                    <a:pt x="672768" y="672768"/>
                  </a:cubicBezTo>
                  <a:cubicBezTo>
                    <a:pt x="618333" y="727203"/>
                    <a:pt x="530076" y="727203"/>
                    <a:pt x="475642" y="672768"/>
                  </a:cubicBezTo>
                  <a:cubicBezTo>
                    <a:pt x="421207" y="618334"/>
                    <a:pt x="421207" y="530077"/>
                    <a:pt x="475642" y="475642"/>
                  </a:cubicBezTo>
                  <a:cubicBezTo>
                    <a:pt x="502859" y="448425"/>
                    <a:pt x="538532" y="434816"/>
                    <a:pt x="574205" y="434816"/>
                  </a:cubicBezTo>
                  <a:close/>
                  <a:moveTo>
                    <a:pt x="1897419" y="375856"/>
                  </a:moveTo>
                  <a:cubicBezTo>
                    <a:pt x="1915353" y="373359"/>
                    <a:pt x="1934072" y="374337"/>
                    <a:pt x="1952662" y="379318"/>
                  </a:cubicBezTo>
                  <a:cubicBezTo>
                    <a:pt x="2027021" y="399242"/>
                    <a:pt x="2071149" y="475675"/>
                    <a:pt x="2051225" y="550034"/>
                  </a:cubicBezTo>
                  <a:cubicBezTo>
                    <a:pt x="2031300" y="624393"/>
                    <a:pt x="1954868" y="668521"/>
                    <a:pt x="1880509" y="648597"/>
                  </a:cubicBezTo>
                  <a:cubicBezTo>
                    <a:pt x="1806150" y="628672"/>
                    <a:pt x="1762021" y="552239"/>
                    <a:pt x="1781946" y="477881"/>
                  </a:cubicBezTo>
                  <a:cubicBezTo>
                    <a:pt x="1796889" y="422112"/>
                    <a:pt x="1843618" y="383347"/>
                    <a:pt x="1897419" y="375856"/>
                  </a:cubicBezTo>
                  <a:close/>
                  <a:moveTo>
                    <a:pt x="1338868" y="375855"/>
                  </a:moveTo>
                  <a:cubicBezTo>
                    <a:pt x="1392669" y="383346"/>
                    <a:pt x="1439398" y="422110"/>
                    <a:pt x="1454341" y="477880"/>
                  </a:cubicBezTo>
                  <a:cubicBezTo>
                    <a:pt x="1474266" y="552238"/>
                    <a:pt x="1430137" y="628671"/>
                    <a:pt x="1355778" y="648596"/>
                  </a:cubicBezTo>
                  <a:cubicBezTo>
                    <a:pt x="1281419" y="668520"/>
                    <a:pt x="1204987" y="624392"/>
                    <a:pt x="1185062" y="550033"/>
                  </a:cubicBezTo>
                  <a:cubicBezTo>
                    <a:pt x="1165138" y="475674"/>
                    <a:pt x="1209266" y="399241"/>
                    <a:pt x="1283625" y="379317"/>
                  </a:cubicBezTo>
                  <a:cubicBezTo>
                    <a:pt x="1302215" y="374336"/>
                    <a:pt x="1320934" y="373358"/>
                    <a:pt x="1338868" y="375855"/>
                  </a:cubicBezTo>
                  <a:close/>
                  <a:moveTo>
                    <a:pt x="1618144" y="335280"/>
                  </a:moveTo>
                  <a:cubicBezTo>
                    <a:pt x="1695126" y="335280"/>
                    <a:pt x="1757533" y="397687"/>
                    <a:pt x="1757533" y="474669"/>
                  </a:cubicBezTo>
                  <a:cubicBezTo>
                    <a:pt x="1757533" y="551651"/>
                    <a:pt x="1695126" y="614058"/>
                    <a:pt x="1618144" y="614058"/>
                  </a:cubicBezTo>
                  <a:cubicBezTo>
                    <a:pt x="1541162" y="614058"/>
                    <a:pt x="1478755" y="551651"/>
                    <a:pt x="1478755" y="474669"/>
                  </a:cubicBezTo>
                  <a:cubicBezTo>
                    <a:pt x="1478755" y="397687"/>
                    <a:pt x="1541162" y="335280"/>
                    <a:pt x="1618144" y="335280"/>
                  </a:cubicBezTo>
                  <a:close/>
                  <a:moveTo>
                    <a:pt x="870139" y="200677"/>
                  </a:moveTo>
                  <a:cubicBezTo>
                    <a:pt x="924045" y="193988"/>
                    <a:pt x="979215" y="219337"/>
                    <a:pt x="1008083" y="269339"/>
                  </a:cubicBezTo>
                  <a:cubicBezTo>
                    <a:pt x="1046574" y="336007"/>
                    <a:pt x="1023732" y="421256"/>
                    <a:pt x="957063" y="459748"/>
                  </a:cubicBezTo>
                  <a:cubicBezTo>
                    <a:pt x="890395" y="498239"/>
                    <a:pt x="805145" y="475396"/>
                    <a:pt x="766654" y="408728"/>
                  </a:cubicBezTo>
                  <a:cubicBezTo>
                    <a:pt x="728163" y="342059"/>
                    <a:pt x="751006" y="256810"/>
                    <a:pt x="817674" y="218319"/>
                  </a:cubicBezTo>
                  <a:cubicBezTo>
                    <a:pt x="834342" y="208696"/>
                    <a:pt x="852170" y="202907"/>
                    <a:pt x="870139" y="200677"/>
                  </a:cubicBezTo>
                  <a:close/>
                  <a:moveTo>
                    <a:pt x="2375140" y="198476"/>
                  </a:moveTo>
                  <a:cubicBezTo>
                    <a:pt x="2393109" y="200706"/>
                    <a:pt x="2410938" y="206495"/>
                    <a:pt x="2427605" y="216118"/>
                  </a:cubicBezTo>
                  <a:cubicBezTo>
                    <a:pt x="2494273" y="254609"/>
                    <a:pt x="2517116" y="339858"/>
                    <a:pt x="2478625" y="406527"/>
                  </a:cubicBezTo>
                  <a:cubicBezTo>
                    <a:pt x="2440134" y="473195"/>
                    <a:pt x="2354884" y="496038"/>
                    <a:pt x="2288216" y="457546"/>
                  </a:cubicBezTo>
                  <a:cubicBezTo>
                    <a:pt x="2221547" y="419056"/>
                    <a:pt x="2198705" y="333806"/>
                    <a:pt x="2237196" y="267138"/>
                  </a:cubicBezTo>
                  <a:cubicBezTo>
                    <a:pt x="2266064" y="217136"/>
                    <a:pt x="2321234" y="191787"/>
                    <a:pt x="2375140" y="198476"/>
                  </a:cubicBezTo>
                  <a:close/>
                  <a:moveTo>
                    <a:pt x="1255590" y="53323"/>
                  </a:moveTo>
                  <a:cubicBezTo>
                    <a:pt x="1309391" y="60814"/>
                    <a:pt x="1356120" y="99578"/>
                    <a:pt x="1371063" y="155348"/>
                  </a:cubicBezTo>
                  <a:cubicBezTo>
                    <a:pt x="1390988" y="229706"/>
                    <a:pt x="1346859" y="306139"/>
                    <a:pt x="1272500" y="326063"/>
                  </a:cubicBezTo>
                  <a:cubicBezTo>
                    <a:pt x="1198141" y="345988"/>
                    <a:pt x="1121709" y="301859"/>
                    <a:pt x="1101784" y="227501"/>
                  </a:cubicBezTo>
                  <a:cubicBezTo>
                    <a:pt x="1081860" y="153142"/>
                    <a:pt x="1125988" y="76709"/>
                    <a:pt x="1200347" y="56785"/>
                  </a:cubicBezTo>
                  <a:cubicBezTo>
                    <a:pt x="1218937" y="51804"/>
                    <a:pt x="1237656" y="50826"/>
                    <a:pt x="1255590" y="53323"/>
                  </a:cubicBezTo>
                  <a:close/>
                  <a:moveTo>
                    <a:pt x="1989109" y="51122"/>
                  </a:moveTo>
                  <a:cubicBezTo>
                    <a:pt x="2007043" y="48625"/>
                    <a:pt x="2025762" y="49603"/>
                    <a:pt x="2044352" y="54584"/>
                  </a:cubicBezTo>
                  <a:cubicBezTo>
                    <a:pt x="2118711" y="74508"/>
                    <a:pt x="2162839" y="150941"/>
                    <a:pt x="2142915" y="225300"/>
                  </a:cubicBezTo>
                  <a:cubicBezTo>
                    <a:pt x="2122990" y="299658"/>
                    <a:pt x="2046558" y="343787"/>
                    <a:pt x="1972199" y="323863"/>
                  </a:cubicBezTo>
                  <a:cubicBezTo>
                    <a:pt x="1897840" y="303938"/>
                    <a:pt x="1853711" y="227505"/>
                    <a:pt x="1873636" y="153147"/>
                  </a:cubicBezTo>
                  <a:cubicBezTo>
                    <a:pt x="1888579" y="97378"/>
                    <a:pt x="1935308" y="58613"/>
                    <a:pt x="1989109" y="51122"/>
                  </a:cubicBezTo>
                  <a:close/>
                  <a:moveTo>
                    <a:pt x="1618144" y="0"/>
                  </a:moveTo>
                  <a:cubicBezTo>
                    <a:pt x="1695126" y="0"/>
                    <a:pt x="1757533" y="62407"/>
                    <a:pt x="1757533" y="139389"/>
                  </a:cubicBezTo>
                  <a:cubicBezTo>
                    <a:pt x="1757533" y="216371"/>
                    <a:pt x="1695126" y="278778"/>
                    <a:pt x="1618144" y="278778"/>
                  </a:cubicBezTo>
                  <a:cubicBezTo>
                    <a:pt x="1541162" y="278778"/>
                    <a:pt x="1478755" y="216371"/>
                    <a:pt x="1478755" y="139389"/>
                  </a:cubicBezTo>
                  <a:cubicBezTo>
                    <a:pt x="1478755" y="62407"/>
                    <a:pt x="1541162" y="0"/>
                    <a:pt x="1618144" y="0"/>
                  </a:cubicBezTo>
                  <a:close/>
                </a:path>
              </a:pathLst>
            </a:custGeom>
            <a:solidFill>
              <a:srgbClr val="00FF9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楕円 293">
              <a:extLst>
                <a:ext uri="{FF2B5EF4-FFF2-40B4-BE49-F238E27FC236}">
                  <a16:creationId xmlns:a16="http://schemas.microsoft.com/office/drawing/2014/main" id="{FC1E9039-180A-4B0E-8608-7B52592E7AC3}"/>
                </a:ext>
              </a:extLst>
            </p:cNvPr>
            <p:cNvSpPr/>
            <p:nvPr/>
          </p:nvSpPr>
          <p:spPr>
            <a:xfrm>
              <a:off x="497367" y="2905461"/>
              <a:ext cx="979720" cy="979720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楕円 294">
              <a:extLst>
                <a:ext uri="{FF2B5EF4-FFF2-40B4-BE49-F238E27FC236}">
                  <a16:creationId xmlns:a16="http://schemas.microsoft.com/office/drawing/2014/main" id="{84A6BAEF-DA26-4615-BF50-41C88D465BDB}"/>
                </a:ext>
              </a:extLst>
            </p:cNvPr>
            <p:cNvSpPr/>
            <p:nvPr/>
          </p:nvSpPr>
          <p:spPr>
            <a:xfrm>
              <a:off x="1868967" y="2905461"/>
              <a:ext cx="979720" cy="979720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DC0F98E2-AE50-41CB-8327-A008EB2EA25A}"/>
                </a:ext>
              </a:extLst>
            </p:cNvPr>
            <p:cNvSpPr/>
            <p:nvPr/>
          </p:nvSpPr>
          <p:spPr>
            <a:xfrm>
              <a:off x="455724" y="2820262"/>
              <a:ext cx="1063006" cy="349953"/>
            </a:xfrm>
            <a:custGeom>
              <a:avLst/>
              <a:gdLst>
                <a:gd name="connsiteX0" fmla="*/ 525022 w 1050044"/>
                <a:gd name="connsiteY0" fmla="*/ 0 h 345685"/>
                <a:gd name="connsiteX1" fmla="*/ 999281 w 1050044"/>
                <a:gd name="connsiteY1" fmla="*/ 252162 h 345685"/>
                <a:gd name="connsiteX2" fmla="*/ 1050044 w 1050044"/>
                <a:gd name="connsiteY2" fmla="*/ 345685 h 345685"/>
                <a:gd name="connsiteX3" fmla="*/ 1001565 w 1050044"/>
                <a:gd name="connsiteY3" fmla="*/ 296718 h 345685"/>
                <a:gd name="connsiteX4" fmla="*/ 525022 w 1050044"/>
                <a:gd name="connsiteY4" fmla="*/ 132218 h 345685"/>
                <a:gd name="connsiteX5" fmla="*/ 48479 w 1050044"/>
                <a:gd name="connsiteY5" fmla="*/ 296718 h 345685"/>
                <a:gd name="connsiteX6" fmla="*/ 0 w 1050044"/>
                <a:gd name="connsiteY6" fmla="*/ 345685 h 345685"/>
                <a:gd name="connsiteX7" fmla="*/ 50763 w 1050044"/>
                <a:gd name="connsiteY7" fmla="*/ 252162 h 345685"/>
                <a:gd name="connsiteX8" fmla="*/ 525022 w 1050044"/>
                <a:gd name="connsiteY8" fmla="*/ 0 h 345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0044" h="345685">
                  <a:moveTo>
                    <a:pt x="525022" y="0"/>
                  </a:moveTo>
                  <a:cubicBezTo>
                    <a:pt x="722442" y="0"/>
                    <a:pt x="896500" y="100025"/>
                    <a:pt x="999281" y="252162"/>
                  </a:cubicBezTo>
                  <a:lnTo>
                    <a:pt x="1050044" y="345685"/>
                  </a:lnTo>
                  <a:lnTo>
                    <a:pt x="1001565" y="296718"/>
                  </a:lnTo>
                  <a:cubicBezTo>
                    <a:pt x="879607" y="195082"/>
                    <a:pt x="711124" y="132218"/>
                    <a:pt x="525022" y="132218"/>
                  </a:cubicBezTo>
                  <a:cubicBezTo>
                    <a:pt x="338921" y="132218"/>
                    <a:pt x="170437" y="195082"/>
                    <a:pt x="48479" y="296718"/>
                  </a:cubicBezTo>
                  <a:lnTo>
                    <a:pt x="0" y="345685"/>
                  </a:lnTo>
                  <a:lnTo>
                    <a:pt x="50763" y="252162"/>
                  </a:lnTo>
                  <a:cubicBezTo>
                    <a:pt x="153544" y="100025"/>
                    <a:pt x="327602" y="0"/>
                    <a:pt x="525022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10451F41-26D6-4642-A3CE-F7E5333DE06B}"/>
                </a:ext>
              </a:extLst>
            </p:cNvPr>
            <p:cNvSpPr/>
            <p:nvPr/>
          </p:nvSpPr>
          <p:spPr>
            <a:xfrm>
              <a:off x="343774" y="2755577"/>
              <a:ext cx="1287384" cy="711799"/>
            </a:xfrm>
            <a:custGeom>
              <a:avLst/>
              <a:gdLst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527 w 1287384"/>
                <a:gd name="connsiteY12" fmla="*/ 641414 h 711799"/>
                <a:gd name="connsiteX13" fmla="*/ 112859 w 1287384"/>
                <a:gd name="connsiteY13" fmla="*/ 641414 h 711799"/>
                <a:gd name="connsiteX14" fmla="*/ 118190 w 1287384"/>
                <a:gd name="connsiteY14" fmla="*/ 654001 h 711799"/>
                <a:gd name="connsiteX15" fmla="*/ 59095 w 1287384"/>
                <a:gd name="connsiteY15" fmla="*/ 711799 h 711799"/>
                <a:gd name="connsiteX16" fmla="*/ 0 w 1287384"/>
                <a:gd name="connsiteY16" fmla="*/ 654001 h 711799"/>
                <a:gd name="connsiteX17" fmla="*/ 5331 w 1287384"/>
                <a:gd name="connsiteY17" fmla="*/ 641414 h 711799"/>
                <a:gd name="connsiteX18" fmla="*/ 0 w 1287384"/>
                <a:gd name="connsiteY18" fmla="*/ 641414 h 711799"/>
                <a:gd name="connsiteX19" fmla="*/ 12849 w 1287384"/>
                <a:gd name="connsiteY19" fmla="*/ 513959 h 711799"/>
                <a:gd name="connsiteX20" fmla="*/ 643453 w 1287384"/>
                <a:gd name="connsiteY20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527 w 1287384"/>
                <a:gd name="connsiteY12" fmla="*/ 641414 h 711799"/>
                <a:gd name="connsiteX13" fmla="*/ 112859 w 1287384"/>
                <a:gd name="connsiteY13" fmla="*/ 641414 h 711799"/>
                <a:gd name="connsiteX14" fmla="*/ 118190 w 1287384"/>
                <a:gd name="connsiteY14" fmla="*/ 654001 h 711799"/>
                <a:gd name="connsiteX15" fmla="*/ 59095 w 1287384"/>
                <a:gd name="connsiteY15" fmla="*/ 711799 h 711799"/>
                <a:gd name="connsiteX16" fmla="*/ 0 w 1287384"/>
                <a:gd name="connsiteY16" fmla="*/ 654001 h 711799"/>
                <a:gd name="connsiteX17" fmla="*/ 5331 w 1287384"/>
                <a:gd name="connsiteY17" fmla="*/ 641414 h 711799"/>
                <a:gd name="connsiteX18" fmla="*/ 12849 w 1287384"/>
                <a:gd name="connsiteY18" fmla="*/ 513959 h 711799"/>
                <a:gd name="connsiteX19" fmla="*/ 643453 w 1287384"/>
                <a:gd name="connsiteY19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527 w 1287384"/>
                <a:gd name="connsiteY12" fmla="*/ 641414 h 711799"/>
                <a:gd name="connsiteX13" fmla="*/ 118190 w 1287384"/>
                <a:gd name="connsiteY13" fmla="*/ 654001 h 711799"/>
                <a:gd name="connsiteX14" fmla="*/ 59095 w 1287384"/>
                <a:gd name="connsiteY14" fmla="*/ 711799 h 711799"/>
                <a:gd name="connsiteX15" fmla="*/ 0 w 1287384"/>
                <a:gd name="connsiteY15" fmla="*/ 654001 h 711799"/>
                <a:gd name="connsiteX16" fmla="*/ 5331 w 1287384"/>
                <a:gd name="connsiteY16" fmla="*/ 641414 h 711799"/>
                <a:gd name="connsiteX17" fmla="*/ 12849 w 1287384"/>
                <a:gd name="connsiteY17" fmla="*/ 513959 h 711799"/>
                <a:gd name="connsiteX18" fmla="*/ 643453 w 1287384"/>
                <a:gd name="connsiteY18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527 w 1287384"/>
                <a:gd name="connsiteY12" fmla="*/ 641414 h 711799"/>
                <a:gd name="connsiteX13" fmla="*/ 118190 w 1287384"/>
                <a:gd name="connsiteY13" fmla="*/ 654001 h 711799"/>
                <a:gd name="connsiteX14" fmla="*/ 59095 w 1287384"/>
                <a:gd name="connsiteY14" fmla="*/ 711799 h 711799"/>
                <a:gd name="connsiteX15" fmla="*/ 0 w 1287384"/>
                <a:gd name="connsiteY15" fmla="*/ 654001 h 711799"/>
                <a:gd name="connsiteX16" fmla="*/ 12849 w 1287384"/>
                <a:gd name="connsiteY16" fmla="*/ 513959 h 711799"/>
                <a:gd name="connsiteX17" fmla="*/ 643453 w 1287384"/>
                <a:gd name="connsiteY17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190 w 1287384"/>
                <a:gd name="connsiteY12" fmla="*/ 654001 h 711799"/>
                <a:gd name="connsiteX13" fmla="*/ 59095 w 1287384"/>
                <a:gd name="connsiteY13" fmla="*/ 711799 h 711799"/>
                <a:gd name="connsiteX14" fmla="*/ 0 w 1287384"/>
                <a:gd name="connsiteY14" fmla="*/ 654001 h 711799"/>
                <a:gd name="connsiteX15" fmla="*/ 12849 w 1287384"/>
                <a:gd name="connsiteY15" fmla="*/ 513959 h 711799"/>
                <a:gd name="connsiteX16" fmla="*/ 643453 w 1287384"/>
                <a:gd name="connsiteY16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57938 w 1287384"/>
                <a:gd name="connsiteY8" fmla="*/ 537846 h 711799"/>
                <a:gd name="connsiteX9" fmla="*/ 643453 w 1287384"/>
                <a:gd name="connsiteY9" fmla="*/ 118527 h 711799"/>
                <a:gd name="connsiteX10" fmla="*/ 128968 w 1287384"/>
                <a:gd name="connsiteY10" fmla="*/ 537846 h 711799"/>
                <a:gd name="connsiteX11" fmla="*/ 118190 w 1287384"/>
                <a:gd name="connsiteY11" fmla="*/ 654001 h 711799"/>
                <a:gd name="connsiteX12" fmla="*/ 59095 w 1287384"/>
                <a:gd name="connsiteY12" fmla="*/ 711799 h 711799"/>
                <a:gd name="connsiteX13" fmla="*/ 0 w 1287384"/>
                <a:gd name="connsiteY13" fmla="*/ 654001 h 711799"/>
                <a:gd name="connsiteX14" fmla="*/ 12849 w 1287384"/>
                <a:gd name="connsiteY14" fmla="*/ 513959 h 711799"/>
                <a:gd name="connsiteX15" fmla="*/ 643453 w 1287384"/>
                <a:gd name="connsiteY15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57938 w 1287384"/>
                <a:gd name="connsiteY7" fmla="*/ 537846 h 711799"/>
                <a:gd name="connsiteX8" fmla="*/ 643453 w 1287384"/>
                <a:gd name="connsiteY8" fmla="*/ 118527 h 711799"/>
                <a:gd name="connsiteX9" fmla="*/ 128968 w 1287384"/>
                <a:gd name="connsiteY9" fmla="*/ 537846 h 711799"/>
                <a:gd name="connsiteX10" fmla="*/ 118190 w 1287384"/>
                <a:gd name="connsiteY10" fmla="*/ 654001 h 711799"/>
                <a:gd name="connsiteX11" fmla="*/ 59095 w 1287384"/>
                <a:gd name="connsiteY11" fmla="*/ 711799 h 711799"/>
                <a:gd name="connsiteX12" fmla="*/ 0 w 1287384"/>
                <a:gd name="connsiteY12" fmla="*/ 654001 h 711799"/>
                <a:gd name="connsiteX13" fmla="*/ 12849 w 1287384"/>
                <a:gd name="connsiteY13" fmla="*/ 513959 h 711799"/>
                <a:gd name="connsiteX14" fmla="*/ 643453 w 1287384"/>
                <a:gd name="connsiteY14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7384 w 1287384"/>
                <a:gd name="connsiteY3" fmla="*/ 654001 h 711799"/>
                <a:gd name="connsiteX4" fmla="*/ 1228289 w 1287384"/>
                <a:gd name="connsiteY4" fmla="*/ 711799 h 711799"/>
                <a:gd name="connsiteX5" fmla="*/ 1169194 w 1287384"/>
                <a:gd name="connsiteY5" fmla="*/ 654001 h 711799"/>
                <a:gd name="connsiteX6" fmla="*/ 1157938 w 1287384"/>
                <a:gd name="connsiteY6" fmla="*/ 537846 h 711799"/>
                <a:gd name="connsiteX7" fmla="*/ 643453 w 1287384"/>
                <a:gd name="connsiteY7" fmla="*/ 118527 h 711799"/>
                <a:gd name="connsiteX8" fmla="*/ 128968 w 1287384"/>
                <a:gd name="connsiteY8" fmla="*/ 537846 h 711799"/>
                <a:gd name="connsiteX9" fmla="*/ 118190 w 1287384"/>
                <a:gd name="connsiteY9" fmla="*/ 654001 h 711799"/>
                <a:gd name="connsiteX10" fmla="*/ 59095 w 1287384"/>
                <a:gd name="connsiteY10" fmla="*/ 711799 h 711799"/>
                <a:gd name="connsiteX11" fmla="*/ 0 w 1287384"/>
                <a:gd name="connsiteY11" fmla="*/ 654001 h 711799"/>
                <a:gd name="connsiteX12" fmla="*/ 12849 w 1287384"/>
                <a:gd name="connsiteY12" fmla="*/ 513959 h 711799"/>
                <a:gd name="connsiteX13" fmla="*/ 643453 w 1287384"/>
                <a:gd name="connsiteY13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7384 w 1287384"/>
                <a:gd name="connsiteY2" fmla="*/ 654001 h 711799"/>
                <a:gd name="connsiteX3" fmla="*/ 1228289 w 1287384"/>
                <a:gd name="connsiteY3" fmla="*/ 711799 h 711799"/>
                <a:gd name="connsiteX4" fmla="*/ 1169194 w 1287384"/>
                <a:gd name="connsiteY4" fmla="*/ 654001 h 711799"/>
                <a:gd name="connsiteX5" fmla="*/ 1157938 w 1287384"/>
                <a:gd name="connsiteY5" fmla="*/ 537846 h 711799"/>
                <a:gd name="connsiteX6" fmla="*/ 643453 w 1287384"/>
                <a:gd name="connsiteY6" fmla="*/ 118527 h 711799"/>
                <a:gd name="connsiteX7" fmla="*/ 128968 w 1287384"/>
                <a:gd name="connsiteY7" fmla="*/ 537846 h 711799"/>
                <a:gd name="connsiteX8" fmla="*/ 118190 w 1287384"/>
                <a:gd name="connsiteY8" fmla="*/ 654001 h 711799"/>
                <a:gd name="connsiteX9" fmla="*/ 59095 w 1287384"/>
                <a:gd name="connsiteY9" fmla="*/ 711799 h 711799"/>
                <a:gd name="connsiteX10" fmla="*/ 0 w 1287384"/>
                <a:gd name="connsiteY10" fmla="*/ 654001 h 711799"/>
                <a:gd name="connsiteX11" fmla="*/ 12849 w 1287384"/>
                <a:gd name="connsiteY11" fmla="*/ 513959 h 711799"/>
                <a:gd name="connsiteX12" fmla="*/ 643453 w 1287384"/>
                <a:gd name="connsiteY12" fmla="*/ 0 h 711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87384" h="711799">
                  <a:moveTo>
                    <a:pt x="643453" y="0"/>
                  </a:moveTo>
                  <a:cubicBezTo>
                    <a:pt x="954512" y="0"/>
                    <a:pt x="1214037" y="220643"/>
                    <a:pt x="1274057" y="513959"/>
                  </a:cubicBezTo>
                  <a:lnTo>
                    <a:pt x="1287384" y="654001"/>
                  </a:lnTo>
                  <a:cubicBezTo>
                    <a:pt x="1287384" y="685922"/>
                    <a:pt x="1260926" y="711799"/>
                    <a:pt x="1228289" y="711799"/>
                  </a:cubicBezTo>
                  <a:cubicBezTo>
                    <a:pt x="1195652" y="711799"/>
                    <a:pt x="1169194" y="685922"/>
                    <a:pt x="1169194" y="654001"/>
                  </a:cubicBezTo>
                  <a:lnTo>
                    <a:pt x="1157938" y="537846"/>
                  </a:lnTo>
                  <a:cubicBezTo>
                    <a:pt x="1108969" y="298542"/>
                    <a:pt x="897233" y="118527"/>
                    <a:pt x="643453" y="118527"/>
                  </a:cubicBezTo>
                  <a:cubicBezTo>
                    <a:pt x="389672" y="118527"/>
                    <a:pt x="177937" y="298542"/>
                    <a:pt x="128968" y="537846"/>
                  </a:cubicBezTo>
                  <a:lnTo>
                    <a:pt x="118190" y="654001"/>
                  </a:lnTo>
                  <a:cubicBezTo>
                    <a:pt x="118190" y="685922"/>
                    <a:pt x="91732" y="711799"/>
                    <a:pt x="59095" y="711799"/>
                  </a:cubicBezTo>
                  <a:cubicBezTo>
                    <a:pt x="26458" y="711799"/>
                    <a:pt x="0" y="685922"/>
                    <a:pt x="0" y="654001"/>
                  </a:cubicBezTo>
                  <a:lnTo>
                    <a:pt x="12849" y="513959"/>
                  </a:lnTo>
                  <a:cubicBezTo>
                    <a:pt x="72870" y="220643"/>
                    <a:pt x="332394" y="0"/>
                    <a:pt x="64345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フリーフォーム: 図形 298">
              <a:extLst>
                <a:ext uri="{FF2B5EF4-FFF2-40B4-BE49-F238E27FC236}">
                  <a16:creationId xmlns:a16="http://schemas.microsoft.com/office/drawing/2014/main" id="{363D3732-43CC-4E19-AC1E-9CACD7B3BAB9}"/>
                </a:ext>
              </a:extLst>
            </p:cNvPr>
            <p:cNvSpPr/>
            <p:nvPr/>
          </p:nvSpPr>
          <p:spPr>
            <a:xfrm>
              <a:off x="1827324" y="2820262"/>
              <a:ext cx="1063006" cy="349953"/>
            </a:xfrm>
            <a:custGeom>
              <a:avLst/>
              <a:gdLst>
                <a:gd name="connsiteX0" fmla="*/ 525022 w 1050044"/>
                <a:gd name="connsiteY0" fmla="*/ 0 h 345685"/>
                <a:gd name="connsiteX1" fmla="*/ 999281 w 1050044"/>
                <a:gd name="connsiteY1" fmla="*/ 252162 h 345685"/>
                <a:gd name="connsiteX2" fmla="*/ 1050044 w 1050044"/>
                <a:gd name="connsiteY2" fmla="*/ 345685 h 345685"/>
                <a:gd name="connsiteX3" fmla="*/ 1001565 w 1050044"/>
                <a:gd name="connsiteY3" fmla="*/ 296718 h 345685"/>
                <a:gd name="connsiteX4" fmla="*/ 525022 w 1050044"/>
                <a:gd name="connsiteY4" fmla="*/ 132218 h 345685"/>
                <a:gd name="connsiteX5" fmla="*/ 48479 w 1050044"/>
                <a:gd name="connsiteY5" fmla="*/ 296718 h 345685"/>
                <a:gd name="connsiteX6" fmla="*/ 0 w 1050044"/>
                <a:gd name="connsiteY6" fmla="*/ 345685 h 345685"/>
                <a:gd name="connsiteX7" fmla="*/ 50763 w 1050044"/>
                <a:gd name="connsiteY7" fmla="*/ 252162 h 345685"/>
                <a:gd name="connsiteX8" fmla="*/ 525022 w 1050044"/>
                <a:gd name="connsiteY8" fmla="*/ 0 h 345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0044" h="345685">
                  <a:moveTo>
                    <a:pt x="525022" y="0"/>
                  </a:moveTo>
                  <a:cubicBezTo>
                    <a:pt x="722442" y="0"/>
                    <a:pt x="896500" y="100025"/>
                    <a:pt x="999281" y="252162"/>
                  </a:cubicBezTo>
                  <a:lnTo>
                    <a:pt x="1050044" y="345685"/>
                  </a:lnTo>
                  <a:lnTo>
                    <a:pt x="1001565" y="296718"/>
                  </a:lnTo>
                  <a:cubicBezTo>
                    <a:pt x="879607" y="195082"/>
                    <a:pt x="711124" y="132218"/>
                    <a:pt x="525022" y="132218"/>
                  </a:cubicBezTo>
                  <a:cubicBezTo>
                    <a:pt x="338921" y="132218"/>
                    <a:pt x="170437" y="195082"/>
                    <a:pt x="48479" y="296718"/>
                  </a:cubicBezTo>
                  <a:lnTo>
                    <a:pt x="0" y="345685"/>
                  </a:lnTo>
                  <a:lnTo>
                    <a:pt x="50763" y="252162"/>
                  </a:lnTo>
                  <a:cubicBezTo>
                    <a:pt x="153544" y="100025"/>
                    <a:pt x="327602" y="0"/>
                    <a:pt x="525022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54091526-532F-47D3-AFBD-9D52863B9396}"/>
                </a:ext>
              </a:extLst>
            </p:cNvPr>
            <p:cNvSpPr/>
            <p:nvPr/>
          </p:nvSpPr>
          <p:spPr>
            <a:xfrm>
              <a:off x="1715374" y="2755577"/>
              <a:ext cx="1287384" cy="711799"/>
            </a:xfrm>
            <a:custGeom>
              <a:avLst/>
              <a:gdLst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527 w 1287384"/>
                <a:gd name="connsiteY12" fmla="*/ 641414 h 711799"/>
                <a:gd name="connsiteX13" fmla="*/ 112859 w 1287384"/>
                <a:gd name="connsiteY13" fmla="*/ 641414 h 711799"/>
                <a:gd name="connsiteX14" fmla="*/ 118190 w 1287384"/>
                <a:gd name="connsiteY14" fmla="*/ 654001 h 711799"/>
                <a:gd name="connsiteX15" fmla="*/ 59095 w 1287384"/>
                <a:gd name="connsiteY15" fmla="*/ 711799 h 711799"/>
                <a:gd name="connsiteX16" fmla="*/ 0 w 1287384"/>
                <a:gd name="connsiteY16" fmla="*/ 654001 h 711799"/>
                <a:gd name="connsiteX17" fmla="*/ 5331 w 1287384"/>
                <a:gd name="connsiteY17" fmla="*/ 641414 h 711799"/>
                <a:gd name="connsiteX18" fmla="*/ 0 w 1287384"/>
                <a:gd name="connsiteY18" fmla="*/ 641414 h 711799"/>
                <a:gd name="connsiteX19" fmla="*/ 12849 w 1287384"/>
                <a:gd name="connsiteY19" fmla="*/ 513959 h 711799"/>
                <a:gd name="connsiteX20" fmla="*/ 643453 w 1287384"/>
                <a:gd name="connsiteY20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527 w 1287384"/>
                <a:gd name="connsiteY12" fmla="*/ 641414 h 711799"/>
                <a:gd name="connsiteX13" fmla="*/ 112859 w 1287384"/>
                <a:gd name="connsiteY13" fmla="*/ 641414 h 711799"/>
                <a:gd name="connsiteX14" fmla="*/ 118190 w 1287384"/>
                <a:gd name="connsiteY14" fmla="*/ 654001 h 711799"/>
                <a:gd name="connsiteX15" fmla="*/ 59095 w 1287384"/>
                <a:gd name="connsiteY15" fmla="*/ 711799 h 711799"/>
                <a:gd name="connsiteX16" fmla="*/ 0 w 1287384"/>
                <a:gd name="connsiteY16" fmla="*/ 654001 h 711799"/>
                <a:gd name="connsiteX17" fmla="*/ 5331 w 1287384"/>
                <a:gd name="connsiteY17" fmla="*/ 641414 h 711799"/>
                <a:gd name="connsiteX18" fmla="*/ 12849 w 1287384"/>
                <a:gd name="connsiteY18" fmla="*/ 513959 h 711799"/>
                <a:gd name="connsiteX19" fmla="*/ 643453 w 1287384"/>
                <a:gd name="connsiteY19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527 w 1287384"/>
                <a:gd name="connsiteY12" fmla="*/ 641414 h 711799"/>
                <a:gd name="connsiteX13" fmla="*/ 118190 w 1287384"/>
                <a:gd name="connsiteY13" fmla="*/ 654001 h 711799"/>
                <a:gd name="connsiteX14" fmla="*/ 59095 w 1287384"/>
                <a:gd name="connsiteY14" fmla="*/ 711799 h 711799"/>
                <a:gd name="connsiteX15" fmla="*/ 0 w 1287384"/>
                <a:gd name="connsiteY15" fmla="*/ 654001 h 711799"/>
                <a:gd name="connsiteX16" fmla="*/ 5331 w 1287384"/>
                <a:gd name="connsiteY16" fmla="*/ 641414 h 711799"/>
                <a:gd name="connsiteX17" fmla="*/ 12849 w 1287384"/>
                <a:gd name="connsiteY17" fmla="*/ 513959 h 711799"/>
                <a:gd name="connsiteX18" fmla="*/ 643453 w 1287384"/>
                <a:gd name="connsiteY18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527 w 1287384"/>
                <a:gd name="connsiteY12" fmla="*/ 641414 h 711799"/>
                <a:gd name="connsiteX13" fmla="*/ 118190 w 1287384"/>
                <a:gd name="connsiteY13" fmla="*/ 654001 h 711799"/>
                <a:gd name="connsiteX14" fmla="*/ 59095 w 1287384"/>
                <a:gd name="connsiteY14" fmla="*/ 711799 h 711799"/>
                <a:gd name="connsiteX15" fmla="*/ 0 w 1287384"/>
                <a:gd name="connsiteY15" fmla="*/ 654001 h 711799"/>
                <a:gd name="connsiteX16" fmla="*/ 12849 w 1287384"/>
                <a:gd name="connsiteY16" fmla="*/ 513959 h 711799"/>
                <a:gd name="connsiteX17" fmla="*/ 643453 w 1287384"/>
                <a:gd name="connsiteY17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190 w 1287384"/>
                <a:gd name="connsiteY12" fmla="*/ 654001 h 711799"/>
                <a:gd name="connsiteX13" fmla="*/ 59095 w 1287384"/>
                <a:gd name="connsiteY13" fmla="*/ 711799 h 711799"/>
                <a:gd name="connsiteX14" fmla="*/ 0 w 1287384"/>
                <a:gd name="connsiteY14" fmla="*/ 654001 h 711799"/>
                <a:gd name="connsiteX15" fmla="*/ 12849 w 1287384"/>
                <a:gd name="connsiteY15" fmla="*/ 513959 h 711799"/>
                <a:gd name="connsiteX16" fmla="*/ 643453 w 1287384"/>
                <a:gd name="connsiteY16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57938 w 1287384"/>
                <a:gd name="connsiteY8" fmla="*/ 537846 h 711799"/>
                <a:gd name="connsiteX9" fmla="*/ 643453 w 1287384"/>
                <a:gd name="connsiteY9" fmla="*/ 118527 h 711799"/>
                <a:gd name="connsiteX10" fmla="*/ 128968 w 1287384"/>
                <a:gd name="connsiteY10" fmla="*/ 537846 h 711799"/>
                <a:gd name="connsiteX11" fmla="*/ 118190 w 1287384"/>
                <a:gd name="connsiteY11" fmla="*/ 654001 h 711799"/>
                <a:gd name="connsiteX12" fmla="*/ 59095 w 1287384"/>
                <a:gd name="connsiteY12" fmla="*/ 711799 h 711799"/>
                <a:gd name="connsiteX13" fmla="*/ 0 w 1287384"/>
                <a:gd name="connsiteY13" fmla="*/ 654001 h 711799"/>
                <a:gd name="connsiteX14" fmla="*/ 12849 w 1287384"/>
                <a:gd name="connsiteY14" fmla="*/ 513959 h 711799"/>
                <a:gd name="connsiteX15" fmla="*/ 643453 w 1287384"/>
                <a:gd name="connsiteY15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57938 w 1287384"/>
                <a:gd name="connsiteY7" fmla="*/ 537846 h 711799"/>
                <a:gd name="connsiteX8" fmla="*/ 643453 w 1287384"/>
                <a:gd name="connsiteY8" fmla="*/ 118527 h 711799"/>
                <a:gd name="connsiteX9" fmla="*/ 128968 w 1287384"/>
                <a:gd name="connsiteY9" fmla="*/ 537846 h 711799"/>
                <a:gd name="connsiteX10" fmla="*/ 118190 w 1287384"/>
                <a:gd name="connsiteY10" fmla="*/ 654001 h 711799"/>
                <a:gd name="connsiteX11" fmla="*/ 59095 w 1287384"/>
                <a:gd name="connsiteY11" fmla="*/ 711799 h 711799"/>
                <a:gd name="connsiteX12" fmla="*/ 0 w 1287384"/>
                <a:gd name="connsiteY12" fmla="*/ 654001 h 711799"/>
                <a:gd name="connsiteX13" fmla="*/ 12849 w 1287384"/>
                <a:gd name="connsiteY13" fmla="*/ 513959 h 711799"/>
                <a:gd name="connsiteX14" fmla="*/ 643453 w 1287384"/>
                <a:gd name="connsiteY14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7384 w 1287384"/>
                <a:gd name="connsiteY3" fmla="*/ 654001 h 711799"/>
                <a:gd name="connsiteX4" fmla="*/ 1228289 w 1287384"/>
                <a:gd name="connsiteY4" fmla="*/ 711799 h 711799"/>
                <a:gd name="connsiteX5" fmla="*/ 1169194 w 1287384"/>
                <a:gd name="connsiteY5" fmla="*/ 654001 h 711799"/>
                <a:gd name="connsiteX6" fmla="*/ 1157938 w 1287384"/>
                <a:gd name="connsiteY6" fmla="*/ 537846 h 711799"/>
                <a:gd name="connsiteX7" fmla="*/ 643453 w 1287384"/>
                <a:gd name="connsiteY7" fmla="*/ 118527 h 711799"/>
                <a:gd name="connsiteX8" fmla="*/ 128968 w 1287384"/>
                <a:gd name="connsiteY8" fmla="*/ 537846 h 711799"/>
                <a:gd name="connsiteX9" fmla="*/ 118190 w 1287384"/>
                <a:gd name="connsiteY9" fmla="*/ 654001 h 711799"/>
                <a:gd name="connsiteX10" fmla="*/ 59095 w 1287384"/>
                <a:gd name="connsiteY10" fmla="*/ 711799 h 711799"/>
                <a:gd name="connsiteX11" fmla="*/ 0 w 1287384"/>
                <a:gd name="connsiteY11" fmla="*/ 654001 h 711799"/>
                <a:gd name="connsiteX12" fmla="*/ 12849 w 1287384"/>
                <a:gd name="connsiteY12" fmla="*/ 513959 h 711799"/>
                <a:gd name="connsiteX13" fmla="*/ 643453 w 1287384"/>
                <a:gd name="connsiteY13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7384 w 1287384"/>
                <a:gd name="connsiteY2" fmla="*/ 654001 h 711799"/>
                <a:gd name="connsiteX3" fmla="*/ 1228289 w 1287384"/>
                <a:gd name="connsiteY3" fmla="*/ 711799 h 711799"/>
                <a:gd name="connsiteX4" fmla="*/ 1169194 w 1287384"/>
                <a:gd name="connsiteY4" fmla="*/ 654001 h 711799"/>
                <a:gd name="connsiteX5" fmla="*/ 1157938 w 1287384"/>
                <a:gd name="connsiteY5" fmla="*/ 537846 h 711799"/>
                <a:gd name="connsiteX6" fmla="*/ 643453 w 1287384"/>
                <a:gd name="connsiteY6" fmla="*/ 118527 h 711799"/>
                <a:gd name="connsiteX7" fmla="*/ 128968 w 1287384"/>
                <a:gd name="connsiteY7" fmla="*/ 537846 h 711799"/>
                <a:gd name="connsiteX8" fmla="*/ 118190 w 1287384"/>
                <a:gd name="connsiteY8" fmla="*/ 654001 h 711799"/>
                <a:gd name="connsiteX9" fmla="*/ 59095 w 1287384"/>
                <a:gd name="connsiteY9" fmla="*/ 711799 h 711799"/>
                <a:gd name="connsiteX10" fmla="*/ 0 w 1287384"/>
                <a:gd name="connsiteY10" fmla="*/ 654001 h 711799"/>
                <a:gd name="connsiteX11" fmla="*/ 12849 w 1287384"/>
                <a:gd name="connsiteY11" fmla="*/ 513959 h 711799"/>
                <a:gd name="connsiteX12" fmla="*/ 643453 w 1287384"/>
                <a:gd name="connsiteY12" fmla="*/ 0 h 711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87384" h="711799">
                  <a:moveTo>
                    <a:pt x="643453" y="0"/>
                  </a:moveTo>
                  <a:cubicBezTo>
                    <a:pt x="954512" y="0"/>
                    <a:pt x="1214037" y="220643"/>
                    <a:pt x="1274057" y="513959"/>
                  </a:cubicBezTo>
                  <a:lnTo>
                    <a:pt x="1287384" y="654001"/>
                  </a:lnTo>
                  <a:cubicBezTo>
                    <a:pt x="1287384" y="685922"/>
                    <a:pt x="1260926" y="711799"/>
                    <a:pt x="1228289" y="711799"/>
                  </a:cubicBezTo>
                  <a:cubicBezTo>
                    <a:pt x="1195652" y="711799"/>
                    <a:pt x="1169194" y="685922"/>
                    <a:pt x="1169194" y="654001"/>
                  </a:cubicBezTo>
                  <a:lnTo>
                    <a:pt x="1157938" y="537846"/>
                  </a:lnTo>
                  <a:cubicBezTo>
                    <a:pt x="1108969" y="298542"/>
                    <a:pt x="897233" y="118527"/>
                    <a:pt x="643453" y="118527"/>
                  </a:cubicBezTo>
                  <a:cubicBezTo>
                    <a:pt x="389672" y="118527"/>
                    <a:pt x="177937" y="298542"/>
                    <a:pt x="128968" y="537846"/>
                  </a:cubicBezTo>
                  <a:lnTo>
                    <a:pt x="118190" y="654001"/>
                  </a:lnTo>
                  <a:cubicBezTo>
                    <a:pt x="118190" y="685922"/>
                    <a:pt x="91732" y="711799"/>
                    <a:pt x="59095" y="711799"/>
                  </a:cubicBezTo>
                  <a:cubicBezTo>
                    <a:pt x="26458" y="711799"/>
                    <a:pt x="0" y="685922"/>
                    <a:pt x="0" y="654001"/>
                  </a:cubicBezTo>
                  <a:lnTo>
                    <a:pt x="12849" y="513959"/>
                  </a:lnTo>
                  <a:cubicBezTo>
                    <a:pt x="72870" y="220643"/>
                    <a:pt x="332394" y="0"/>
                    <a:pt x="64345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フリーフォーム: 図形 300">
              <a:extLst>
                <a:ext uri="{FF2B5EF4-FFF2-40B4-BE49-F238E27FC236}">
                  <a16:creationId xmlns:a16="http://schemas.microsoft.com/office/drawing/2014/main" id="{D1F8DFC1-165C-4076-A908-44AFA44232D4}"/>
                </a:ext>
              </a:extLst>
            </p:cNvPr>
            <p:cNvSpPr/>
            <p:nvPr/>
          </p:nvSpPr>
          <p:spPr>
            <a:xfrm>
              <a:off x="3207889" y="2820262"/>
              <a:ext cx="1063006" cy="349953"/>
            </a:xfrm>
            <a:custGeom>
              <a:avLst/>
              <a:gdLst>
                <a:gd name="connsiteX0" fmla="*/ 525022 w 1050044"/>
                <a:gd name="connsiteY0" fmla="*/ 0 h 345685"/>
                <a:gd name="connsiteX1" fmla="*/ 999281 w 1050044"/>
                <a:gd name="connsiteY1" fmla="*/ 252162 h 345685"/>
                <a:gd name="connsiteX2" fmla="*/ 1050044 w 1050044"/>
                <a:gd name="connsiteY2" fmla="*/ 345685 h 345685"/>
                <a:gd name="connsiteX3" fmla="*/ 1001565 w 1050044"/>
                <a:gd name="connsiteY3" fmla="*/ 296718 h 345685"/>
                <a:gd name="connsiteX4" fmla="*/ 525022 w 1050044"/>
                <a:gd name="connsiteY4" fmla="*/ 132218 h 345685"/>
                <a:gd name="connsiteX5" fmla="*/ 48479 w 1050044"/>
                <a:gd name="connsiteY5" fmla="*/ 296718 h 345685"/>
                <a:gd name="connsiteX6" fmla="*/ 0 w 1050044"/>
                <a:gd name="connsiteY6" fmla="*/ 345685 h 345685"/>
                <a:gd name="connsiteX7" fmla="*/ 50763 w 1050044"/>
                <a:gd name="connsiteY7" fmla="*/ 252162 h 345685"/>
                <a:gd name="connsiteX8" fmla="*/ 525022 w 1050044"/>
                <a:gd name="connsiteY8" fmla="*/ 0 h 345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0044" h="345685">
                  <a:moveTo>
                    <a:pt x="525022" y="0"/>
                  </a:moveTo>
                  <a:cubicBezTo>
                    <a:pt x="722442" y="0"/>
                    <a:pt x="896500" y="100025"/>
                    <a:pt x="999281" y="252162"/>
                  </a:cubicBezTo>
                  <a:lnTo>
                    <a:pt x="1050044" y="345685"/>
                  </a:lnTo>
                  <a:lnTo>
                    <a:pt x="1001565" y="296718"/>
                  </a:lnTo>
                  <a:cubicBezTo>
                    <a:pt x="879607" y="195082"/>
                    <a:pt x="711124" y="132218"/>
                    <a:pt x="525022" y="132218"/>
                  </a:cubicBezTo>
                  <a:cubicBezTo>
                    <a:pt x="338921" y="132218"/>
                    <a:pt x="170437" y="195082"/>
                    <a:pt x="48479" y="296718"/>
                  </a:cubicBezTo>
                  <a:lnTo>
                    <a:pt x="0" y="345685"/>
                  </a:lnTo>
                  <a:lnTo>
                    <a:pt x="50763" y="252162"/>
                  </a:lnTo>
                  <a:cubicBezTo>
                    <a:pt x="153544" y="100025"/>
                    <a:pt x="327602" y="0"/>
                    <a:pt x="525022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フリーフォーム: 図形 301">
              <a:extLst>
                <a:ext uri="{FF2B5EF4-FFF2-40B4-BE49-F238E27FC236}">
                  <a16:creationId xmlns:a16="http://schemas.microsoft.com/office/drawing/2014/main" id="{D5AC117B-71F0-48B5-9CB0-6CCC9B10ED60}"/>
                </a:ext>
              </a:extLst>
            </p:cNvPr>
            <p:cNvSpPr/>
            <p:nvPr/>
          </p:nvSpPr>
          <p:spPr>
            <a:xfrm>
              <a:off x="3095939" y="2755577"/>
              <a:ext cx="1287384" cy="711799"/>
            </a:xfrm>
            <a:custGeom>
              <a:avLst/>
              <a:gdLst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527 w 1287384"/>
                <a:gd name="connsiteY12" fmla="*/ 641414 h 711799"/>
                <a:gd name="connsiteX13" fmla="*/ 112859 w 1287384"/>
                <a:gd name="connsiteY13" fmla="*/ 641414 h 711799"/>
                <a:gd name="connsiteX14" fmla="*/ 118190 w 1287384"/>
                <a:gd name="connsiteY14" fmla="*/ 654001 h 711799"/>
                <a:gd name="connsiteX15" fmla="*/ 59095 w 1287384"/>
                <a:gd name="connsiteY15" fmla="*/ 711799 h 711799"/>
                <a:gd name="connsiteX16" fmla="*/ 0 w 1287384"/>
                <a:gd name="connsiteY16" fmla="*/ 654001 h 711799"/>
                <a:gd name="connsiteX17" fmla="*/ 5331 w 1287384"/>
                <a:gd name="connsiteY17" fmla="*/ 641414 h 711799"/>
                <a:gd name="connsiteX18" fmla="*/ 0 w 1287384"/>
                <a:gd name="connsiteY18" fmla="*/ 641414 h 711799"/>
                <a:gd name="connsiteX19" fmla="*/ 12849 w 1287384"/>
                <a:gd name="connsiteY19" fmla="*/ 513959 h 711799"/>
                <a:gd name="connsiteX20" fmla="*/ 643453 w 1287384"/>
                <a:gd name="connsiteY20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527 w 1287384"/>
                <a:gd name="connsiteY12" fmla="*/ 641414 h 711799"/>
                <a:gd name="connsiteX13" fmla="*/ 112859 w 1287384"/>
                <a:gd name="connsiteY13" fmla="*/ 641414 h 711799"/>
                <a:gd name="connsiteX14" fmla="*/ 118190 w 1287384"/>
                <a:gd name="connsiteY14" fmla="*/ 654001 h 711799"/>
                <a:gd name="connsiteX15" fmla="*/ 59095 w 1287384"/>
                <a:gd name="connsiteY15" fmla="*/ 711799 h 711799"/>
                <a:gd name="connsiteX16" fmla="*/ 0 w 1287384"/>
                <a:gd name="connsiteY16" fmla="*/ 654001 h 711799"/>
                <a:gd name="connsiteX17" fmla="*/ 5331 w 1287384"/>
                <a:gd name="connsiteY17" fmla="*/ 641414 h 711799"/>
                <a:gd name="connsiteX18" fmla="*/ 12849 w 1287384"/>
                <a:gd name="connsiteY18" fmla="*/ 513959 h 711799"/>
                <a:gd name="connsiteX19" fmla="*/ 643453 w 1287384"/>
                <a:gd name="connsiteY19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527 w 1287384"/>
                <a:gd name="connsiteY12" fmla="*/ 641414 h 711799"/>
                <a:gd name="connsiteX13" fmla="*/ 118190 w 1287384"/>
                <a:gd name="connsiteY13" fmla="*/ 654001 h 711799"/>
                <a:gd name="connsiteX14" fmla="*/ 59095 w 1287384"/>
                <a:gd name="connsiteY14" fmla="*/ 711799 h 711799"/>
                <a:gd name="connsiteX15" fmla="*/ 0 w 1287384"/>
                <a:gd name="connsiteY15" fmla="*/ 654001 h 711799"/>
                <a:gd name="connsiteX16" fmla="*/ 5331 w 1287384"/>
                <a:gd name="connsiteY16" fmla="*/ 641414 h 711799"/>
                <a:gd name="connsiteX17" fmla="*/ 12849 w 1287384"/>
                <a:gd name="connsiteY17" fmla="*/ 513959 h 711799"/>
                <a:gd name="connsiteX18" fmla="*/ 643453 w 1287384"/>
                <a:gd name="connsiteY18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527 w 1287384"/>
                <a:gd name="connsiteY12" fmla="*/ 641414 h 711799"/>
                <a:gd name="connsiteX13" fmla="*/ 118190 w 1287384"/>
                <a:gd name="connsiteY13" fmla="*/ 654001 h 711799"/>
                <a:gd name="connsiteX14" fmla="*/ 59095 w 1287384"/>
                <a:gd name="connsiteY14" fmla="*/ 711799 h 711799"/>
                <a:gd name="connsiteX15" fmla="*/ 0 w 1287384"/>
                <a:gd name="connsiteY15" fmla="*/ 654001 h 711799"/>
                <a:gd name="connsiteX16" fmla="*/ 12849 w 1287384"/>
                <a:gd name="connsiteY16" fmla="*/ 513959 h 711799"/>
                <a:gd name="connsiteX17" fmla="*/ 643453 w 1287384"/>
                <a:gd name="connsiteY17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68379 w 1287384"/>
                <a:gd name="connsiteY8" fmla="*/ 641414 h 711799"/>
                <a:gd name="connsiteX9" fmla="*/ 1157938 w 1287384"/>
                <a:gd name="connsiteY9" fmla="*/ 537846 h 711799"/>
                <a:gd name="connsiteX10" fmla="*/ 643453 w 1287384"/>
                <a:gd name="connsiteY10" fmla="*/ 118527 h 711799"/>
                <a:gd name="connsiteX11" fmla="*/ 128968 w 1287384"/>
                <a:gd name="connsiteY11" fmla="*/ 537846 h 711799"/>
                <a:gd name="connsiteX12" fmla="*/ 118190 w 1287384"/>
                <a:gd name="connsiteY12" fmla="*/ 654001 h 711799"/>
                <a:gd name="connsiteX13" fmla="*/ 59095 w 1287384"/>
                <a:gd name="connsiteY13" fmla="*/ 711799 h 711799"/>
                <a:gd name="connsiteX14" fmla="*/ 0 w 1287384"/>
                <a:gd name="connsiteY14" fmla="*/ 654001 h 711799"/>
                <a:gd name="connsiteX15" fmla="*/ 12849 w 1287384"/>
                <a:gd name="connsiteY15" fmla="*/ 513959 h 711799"/>
                <a:gd name="connsiteX16" fmla="*/ 643453 w 1287384"/>
                <a:gd name="connsiteY16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74525 w 1287384"/>
                <a:gd name="connsiteY7" fmla="*/ 641414 h 711799"/>
                <a:gd name="connsiteX8" fmla="*/ 1157938 w 1287384"/>
                <a:gd name="connsiteY8" fmla="*/ 537846 h 711799"/>
                <a:gd name="connsiteX9" fmla="*/ 643453 w 1287384"/>
                <a:gd name="connsiteY9" fmla="*/ 118527 h 711799"/>
                <a:gd name="connsiteX10" fmla="*/ 128968 w 1287384"/>
                <a:gd name="connsiteY10" fmla="*/ 537846 h 711799"/>
                <a:gd name="connsiteX11" fmla="*/ 118190 w 1287384"/>
                <a:gd name="connsiteY11" fmla="*/ 654001 h 711799"/>
                <a:gd name="connsiteX12" fmla="*/ 59095 w 1287384"/>
                <a:gd name="connsiteY12" fmla="*/ 711799 h 711799"/>
                <a:gd name="connsiteX13" fmla="*/ 0 w 1287384"/>
                <a:gd name="connsiteY13" fmla="*/ 654001 h 711799"/>
                <a:gd name="connsiteX14" fmla="*/ 12849 w 1287384"/>
                <a:gd name="connsiteY14" fmla="*/ 513959 h 711799"/>
                <a:gd name="connsiteX15" fmla="*/ 643453 w 1287384"/>
                <a:gd name="connsiteY15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2053 w 1287384"/>
                <a:gd name="connsiteY3" fmla="*/ 641414 h 711799"/>
                <a:gd name="connsiteX4" fmla="*/ 1287384 w 1287384"/>
                <a:gd name="connsiteY4" fmla="*/ 654001 h 711799"/>
                <a:gd name="connsiteX5" fmla="*/ 1228289 w 1287384"/>
                <a:gd name="connsiteY5" fmla="*/ 711799 h 711799"/>
                <a:gd name="connsiteX6" fmla="*/ 1169194 w 1287384"/>
                <a:gd name="connsiteY6" fmla="*/ 654001 h 711799"/>
                <a:gd name="connsiteX7" fmla="*/ 1157938 w 1287384"/>
                <a:gd name="connsiteY7" fmla="*/ 537846 h 711799"/>
                <a:gd name="connsiteX8" fmla="*/ 643453 w 1287384"/>
                <a:gd name="connsiteY8" fmla="*/ 118527 h 711799"/>
                <a:gd name="connsiteX9" fmla="*/ 128968 w 1287384"/>
                <a:gd name="connsiteY9" fmla="*/ 537846 h 711799"/>
                <a:gd name="connsiteX10" fmla="*/ 118190 w 1287384"/>
                <a:gd name="connsiteY10" fmla="*/ 654001 h 711799"/>
                <a:gd name="connsiteX11" fmla="*/ 59095 w 1287384"/>
                <a:gd name="connsiteY11" fmla="*/ 711799 h 711799"/>
                <a:gd name="connsiteX12" fmla="*/ 0 w 1287384"/>
                <a:gd name="connsiteY12" fmla="*/ 654001 h 711799"/>
                <a:gd name="connsiteX13" fmla="*/ 12849 w 1287384"/>
                <a:gd name="connsiteY13" fmla="*/ 513959 h 711799"/>
                <a:gd name="connsiteX14" fmla="*/ 643453 w 1287384"/>
                <a:gd name="connsiteY14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6906 w 1287384"/>
                <a:gd name="connsiteY2" fmla="*/ 641414 h 711799"/>
                <a:gd name="connsiteX3" fmla="*/ 1287384 w 1287384"/>
                <a:gd name="connsiteY3" fmla="*/ 654001 h 711799"/>
                <a:gd name="connsiteX4" fmla="*/ 1228289 w 1287384"/>
                <a:gd name="connsiteY4" fmla="*/ 711799 h 711799"/>
                <a:gd name="connsiteX5" fmla="*/ 1169194 w 1287384"/>
                <a:gd name="connsiteY5" fmla="*/ 654001 h 711799"/>
                <a:gd name="connsiteX6" fmla="*/ 1157938 w 1287384"/>
                <a:gd name="connsiteY6" fmla="*/ 537846 h 711799"/>
                <a:gd name="connsiteX7" fmla="*/ 643453 w 1287384"/>
                <a:gd name="connsiteY7" fmla="*/ 118527 h 711799"/>
                <a:gd name="connsiteX8" fmla="*/ 128968 w 1287384"/>
                <a:gd name="connsiteY8" fmla="*/ 537846 h 711799"/>
                <a:gd name="connsiteX9" fmla="*/ 118190 w 1287384"/>
                <a:gd name="connsiteY9" fmla="*/ 654001 h 711799"/>
                <a:gd name="connsiteX10" fmla="*/ 59095 w 1287384"/>
                <a:gd name="connsiteY10" fmla="*/ 711799 h 711799"/>
                <a:gd name="connsiteX11" fmla="*/ 0 w 1287384"/>
                <a:gd name="connsiteY11" fmla="*/ 654001 h 711799"/>
                <a:gd name="connsiteX12" fmla="*/ 12849 w 1287384"/>
                <a:gd name="connsiteY12" fmla="*/ 513959 h 711799"/>
                <a:gd name="connsiteX13" fmla="*/ 643453 w 1287384"/>
                <a:gd name="connsiteY13" fmla="*/ 0 h 711799"/>
                <a:gd name="connsiteX0" fmla="*/ 643453 w 1287384"/>
                <a:gd name="connsiteY0" fmla="*/ 0 h 711799"/>
                <a:gd name="connsiteX1" fmla="*/ 1274057 w 1287384"/>
                <a:gd name="connsiteY1" fmla="*/ 513959 h 711799"/>
                <a:gd name="connsiteX2" fmla="*/ 1287384 w 1287384"/>
                <a:gd name="connsiteY2" fmla="*/ 654001 h 711799"/>
                <a:gd name="connsiteX3" fmla="*/ 1228289 w 1287384"/>
                <a:gd name="connsiteY3" fmla="*/ 711799 h 711799"/>
                <a:gd name="connsiteX4" fmla="*/ 1169194 w 1287384"/>
                <a:gd name="connsiteY4" fmla="*/ 654001 h 711799"/>
                <a:gd name="connsiteX5" fmla="*/ 1157938 w 1287384"/>
                <a:gd name="connsiteY5" fmla="*/ 537846 h 711799"/>
                <a:gd name="connsiteX6" fmla="*/ 643453 w 1287384"/>
                <a:gd name="connsiteY6" fmla="*/ 118527 h 711799"/>
                <a:gd name="connsiteX7" fmla="*/ 128968 w 1287384"/>
                <a:gd name="connsiteY7" fmla="*/ 537846 h 711799"/>
                <a:gd name="connsiteX8" fmla="*/ 118190 w 1287384"/>
                <a:gd name="connsiteY8" fmla="*/ 654001 h 711799"/>
                <a:gd name="connsiteX9" fmla="*/ 59095 w 1287384"/>
                <a:gd name="connsiteY9" fmla="*/ 711799 h 711799"/>
                <a:gd name="connsiteX10" fmla="*/ 0 w 1287384"/>
                <a:gd name="connsiteY10" fmla="*/ 654001 h 711799"/>
                <a:gd name="connsiteX11" fmla="*/ 12849 w 1287384"/>
                <a:gd name="connsiteY11" fmla="*/ 513959 h 711799"/>
                <a:gd name="connsiteX12" fmla="*/ 643453 w 1287384"/>
                <a:gd name="connsiteY12" fmla="*/ 0 h 711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87384" h="711799">
                  <a:moveTo>
                    <a:pt x="643453" y="0"/>
                  </a:moveTo>
                  <a:cubicBezTo>
                    <a:pt x="954512" y="0"/>
                    <a:pt x="1214037" y="220643"/>
                    <a:pt x="1274057" y="513959"/>
                  </a:cubicBezTo>
                  <a:lnTo>
                    <a:pt x="1287384" y="654001"/>
                  </a:lnTo>
                  <a:cubicBezTo>
                    <a:pt x="1287384" y="685922"/>
                    <a:pt x="1260926" y="711799"/>
                    <a:pt x="1228289" y="711799"/>
                  </a:cubicBezTo>
                  <a:cubicBezTo>
                    <a:pt x="1195652" y="711799"/>
                    <a:pt x="1169194" y="685922"/>
                    <a:pt x="1169194" y="654001"/>
                  </a:cubicBezTo>
                  <a:lnTo>
                    <a:pt x="1157938" y="537846"/>
                  </a:lnTo>
                  <a:cubicBezTo>
                    <a:pt x="1108969" y="298542"/>
                    <a:pt x="897233" y="118527"/>
                    <a:pt x="643453" y="118527"/>
                  </a:cubicBezTo>
                  <a:cubicBezTo>
                    <a:pt x="389672" y="118527"/>
                    <a:pt x="177937" y="298542"/>
                    <a:pt x="128968" y="537846"/>
                  </a:cubicBezTo>
                  <a:lnTo>
                    <a:pt x="118190" y="654001"/>
                  </a:lnTo>
                  <a:cubicBezTo>
                    <a:pt x="118190" y="685922"/>
                    <a:pt x="91732" y="711799"/>
                    <a:pt x="59095" y="711799"/>
                  </a:cubicBezTo>
                  <a:cubicBezTo>
                    <a:pt x="26458" y="711799"/>
                    <a:pt x="0" y="685922"/>
                    <a:pt x="0" y="654001"/>
                  </a:cubicBezTo>
                  <a:lnTo>
                    <a:pt x="12849" y="513959"/>
                  </a:lnTo>
                  <a:cubicBezTo>
                    <a:pt x="72870" y="220643"/>
                    <a:pt x="332394" y="0"/>
                    <a:pt x="64345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>
            <a:extLst>
              <a:ext uri="{FF2B5EF4-FFF2-40B4-BE49-F238E27FC236}">
                <a16:creationId xmlns:a16="http://schemas.microsoft.com/office/drawing/2014/main" id="{6570B560-7806-4CCB-B157-C3980E610B7E}"/>
              </a:ext>
            </a:extLst>
          </p:cNvPr>
          <p:cNvGrpSpPr/>
          <p:nvPr/>
        </p:nvGrpSpPr>
        <p:grpSpPr>
          <a:xfrm>
            <a:off x="6647314" y="4583833"/>
            <a:ext cx="2557072" cy="918614"/>
            <a:chOff x="249062" y="4437529"/>
            <a:chExt cx="4229414" cy="1519396"/>
          </a:xfrm>
        </p:grpSpPr>
        <p:sp>
          <p:nvSpPr>
            <p:cNvPr id="304" name="四角形: 角を丸くする 303">
              <a:extLst>
                <a:ext uri="{FF2B5EF4-FFF2-40B4-BE49-F238E27FC236}">
                  <a16:creationId xmlns:a16="http://schemas.microsoft.com/office/drawing/2014/main" id="{AA98EA82-F780-4562-930B-1B0E8EF65C43}"/>
                </a:ext>
              </a:extLst>
            </p:cNvPr>
            <p:cNvSpPr/>
            <p:nvPr/>
          </p:nvSpPr>
          <p:spPr>
            <a:xfrm>
              <a:off x="249062" y="4437529"/>
              <a:ext cx="4229414" cy="151939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フリーフォーム: 図形 304">
              <a:extLst>
                <a:ext uri="{FF2B5EF4-FFF2-40B4-BE49-F238E27FC236}">
                  <a16:creationId xmlns:a16="http://schemas.microsoft.com/office/drawing/2014/main" id="{8FBA6BF0-51E9-42AB-B791-F472420F5373}"/>
                </a:ext>
              </a:extLst>
            </p:cNvPr>
            <p:cNvSpPr/>
            <p:nvPr/>
          </p:nvSpPr>
          <p:spPr>
            <a:xfrm>
              <a:off x="352762" y="4536141"/>
              <a:ext cx="4022014" cy="1322172"/>
            </a:xfrm>
            <a:custGeom>
              <a:avLst/>
              <a:gdLst>
                <a:gd name="connsiteX0" fmla="*/ 4010051 w 4022014"/>
                <a:gd name="connsiteY0" fmla="*/ 542417 h 1322172"/>
                <a:gd name="connsiteX1" fmla="*/ 4022014 w 4022014"/>
                <a:gd name="connsiteY1" fmla="*/ 661086 h 1322172"/>
                <a:gd name="connsiteX2" fmla="*/ 3618253 w 4022014"/>
                <a:gd name="connsiteY2" fmla="*/ 1270221 h 1322172"/>
                <a:gd name="connsiteX3" fmla="*/ 3583653 w 4022014"/>
                <a:gd name="connsiteY3" fmla="*/ 1280961 h 1322172"/>
                <a:gd name="connsiteX4" fmla="*/ 510389 w 4022014"/>
                <a:gd name="connsiteY4" fmla="*/ 18853 h 1322172"/>
                <a:gd name="connsiteX5" fmla="*/ 30649 w 4022014"/>
                <a:gd name="connsiteY5" fmla="*/ 849786 h 1322172"/>
                <a:gd name="connsiteX6" fmla="*/ 13431 w 4022014"/>
                <a:gd name="connsiteY6" fmla="*/ 794318 h 1322172"/>
                <a:gd name="connsiteX7" fmla="*/ 0 w 4022014"/>
                <a:gd name="connsiteY7" fmla="*/ 661086 h 1322172"/>
                <a:gd name="connsiteX8" fmla="*/ 403762 w 4022014"/>
                <a:gd name="connsiteY8" fmla="*/ 51952 h 1322172"/>
                <a:gd name="connsiteX9" fmla="*/ 3465483 w 4022014"/>
                <a:gd name="connsiteY9" fmla="*/ 10540 h 1322172"/>
                <a:gd name="connsiteX10" fmla="*/ 3494160 w 4022014"/>
                <a:gd name="connsiteY10" fmla="*/ 13431 h 1322172"/>
                <a:gd name="connsiteX11" fmla="*/ 3730548 w 4022014"/>
                <a:gd name="connsiteY11" fmla="*/ 112903 h 1322172"/>
                <a:gd name="connsiteX12" fmla="*/ 3795757 w 4022014"/>
                <a:gd name="connsiteY12" fmla="*/ 166706 h 1322172"/>
                <a:gd name="connsiteX13" fmla="*/ 3128648 w 4022014"/>
                <a:gd name="connsiteY13" fmla="*/ 1322172 h 1322172"/>
                <a:gd name="connsiteX14" fmla="*/ 2708212 w 4022014"/>
                <a:gd name="connsiteY14" fmla="*/ 1322172 h 1322172"/>
                <a:gd name="connsiteX15" fmla="*/ 2628885 w 4022014"/>
                <a:gd name="connsiteY15" fmla="*/ 0 h 1322172"/>
                <a:gd name="connsiteX16" fmla="*/ 3049321 w 4022014"/>
                <a:gd name="connsiteY16" fmla="*/ 0 h 1322172"/>
                <a:gd name="connsiteX17" fmla="*/ 2285965 w 4022014"/>
                <a:gd name="connsiteY17" fmla="*/ 1322172 h 1322172"/>
                <a:gd name="connsiteX18" fmla="*/ 1865528 w 4022014"/>
                <a:gd name="connsiteY18" fmla="*/ 1322172 h 1322172"/>
                <a:gd name="connsiteX19" fmla="*/ 1786202 w 4022014"/>
                <a:gd name="connsiteY19" fmla="*/ 0 h 1322172"/>
                <a:gd name="connsiteX20" fmla="*/ 2206639 w 4022014"/>
                <a:gd name="connsiteY20" fmla="*/ 0 h 1322172"/>
                <a:gd name="connsiteX21" fmla="*/ 1443282 w 4022014"/>
                <a:gd name="connsiteY21" fmla="*/ 1322172 h 1322172"/>
                <a:gd name="connsiteX22" fmla="*/ 1022845 w 4022014"/>
                <a:gd name="connsiteY22" fmla="*/ 1322172 h 1322172"/>
                <a:gd name="connsiteX23" fmla="*/ 943520 w 4022014"/>
                <a:gd name="connsiteY23" fmla="*/ 0 h 1322172"/>
                <a:gd name="connsiteX24" fmla="*/ 1363956 w 4022014"/>
                <a:gd name="connsiteY24" fmla="*/ 0 h 1322172"/>
                <a:gd name="connsiteX25" fmla="*/ 603927 w 4022014"/>
                <a:gd name="connsiteY25" fmla="*/ 1316410 h 1322172"/>
                <a:gd name="connsiteX26" fmla="*/ 527854 w 4022014"/>
                <a:gd name="connsiteY26" fmla="*/ 1308741 h 1322172"/>
                <a:gd name="connsiteX27" fmla="*/ 291467 w 4022014"/>
                <a:gd name="connsiteY27" fmla="*/ 1209269 h 1322172"/>
                <a:gd name="connsiteX28" fmla="*/ 260228 w 4022014"/>
                <a:gd name="connsiteY28" fmla="*/ 1183495 h 1322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022014" h="1322172">
                  <a:moveTo>
                    <a:pt x="4010051" y="542417"/>
                  </a:moveTo>
                  <a:lnTo>
                    <a:pt x="4022014" y="661086"/>
                  </a:lnTo>
                  <a:cubicBezTo>
                    <a:pt x="4022014" y="934917"/>
                    <a:pt x="3855527" y="1169863"/>
                    <a:pt x="3618253" y="1270221"/>
                  </a:cubicBezTo>
                  <a:lnTo>
                    <a:pt x="3583653" y="1280961"/>
                  </a:lnTo>
                  <a:close/>
                  <a:moveTo>
                    <a:pt x="510389" y="18853"/>
                  </a:moveTo>
                  <a:lnTo>
                    <a:pt x="30649" y="849786"/>
                  </a:lnTo>
                  <a:lnTo>
                    <a:pt x="13431" y="794318"/>
                  </a:lnTo>
                  <a:cubicBezTo>
                    <a:pt x="4625" y="751283"/>
                    <a:pt x="0" y="706725"/>
                    <a:pt x="0" y="661086"/>
                  </a:cubicBezTo>
                  <a:cubicBezTo>
                    <a:pt x="0" y="387255"/>
                    <a:pt x="166488" y="152310"/>
                    <a:pt x="403762" y="51952"/>
                  </a:cubicBezTo>
                  <a:close/>
                  <a:moveTo>
                    <a:pt x="3465483" y="10540"/>
                  </a:moveTo>
                  <a:lnTo>
                    <a:pt x="3494160" y="13431"/>
                  </a:lnTo>
                  <a:cubicBezTo>
                    <a:pt x="3580230" y="31044"/>
                    <a:pt x="3660208" y="65383"/>
                    <a:pt x="3730548" y="112903"/>
                  </a:cubicBezTo>
                  <a:lnTo>
                    <a:pt x="3795757" y="166706"/>
                  </a:lnTo>
                  <a:lnTo>
                    <a:pt x="3128648" y="1322172"/>
                  </a:lnTo>
                  <a:lnTo>
                    <a:pt x="2708212" y="1322172"/>
                  </a:lnTo>
                  <a:close/>
                  <a:moveTo>
                    <a:pt x="2628885" y="0"/>
                  </a:moveTo>
                  <a:lnTo>
                    <a:pt x="3049321" y="0"/>
                  </a:lnTo>
                  <a:lnTo>
                    <a:pt x="2285965" y="1322172"/>
                  </a:lnTo>
                  <a:lnTo>
                    <a:pt x="1865528" y="1322172"/>
                  </a:lnTo>
                  <a:close/>
                  <a:moveTo>
                    <a:pt x="1786202" y="0"/>
                  </a:moveTo>
                  <a:lnTo>
                    <a:pt x="2206639" y="0"/>
                  </a:lnTo>
                  <a:lnTo>
                    <a:pt x="1443282" y="1322172"/>
                  </a:lnTo>
                  <a:lnTo>
                    <a:pt x="1022845" y="1322172"/>
                  </a:lnTo>
                  <a:close/>
                  <a:moveTo>
                    <a:pt x="943520" y="0"/>
                  </a:moveTo>
                  <a:lnTo>
                    <a:pt x="1363956" y="0"/>
                  </a:lnTo>
                  <a:lnTo>
                    <a:pt x="603927" y="1316410"/>
                  </a:lnTo>
                  <a:lnTo>
                    <a:pt x="527854" y="1308741"/>
                  </a:lnTo>
                  <a:cubicBezTo>
                    <a:pt x="441784" y="1291129"/>
                    <a:pt x="361807" y="1256790"/>
                    <a:pt x="291467" y="1209269"/>
                  </a:cubicBezTo>
                  <a:lnTo>
                    <a:pt x="260228" y="1183495"/>
                  </a:lnTo>
                  <a:close/>
                </a:path>
              </a:pathLst>
            </a:custGeom>
            <a:solidFill>
              <a:srgbClr val="33993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楕円 305">
              <a:extLst>
                <a:ext uri="{FF2B5EF4-FFF2-40B4-BE49-F238E27FC236}">
                  <a16:creationId xmlns:a16="http://schemas.microsoft.com/office/drawing/2014/main" id="{7310CC30-02C6-4D07-9D8E-83989BA6E786}"/>
                </a:ext>
              </a:extLst>
            </p:cNvPr>
            <p:cNvSpPr/>
            <p:nvPr/>
          </p:nvSpPr>
          <p:spPr>
            <a:xfrm>
              <a:off x="676661" y="4707367"/>
              <a:ext cx="979720" cy="97972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楕円 306">
              <a:extLst>
                <a:ext uri="{FF2B5EF4-FFF2-40B4-BE49-F238E27FC236}">
                  <a16:creationId xmlns:a16="http://schemas.microsoft.com/office/drawing/2014/main" id="{FAD0033B-82BC-4ADA-869A-EB90D67BD018}"/>
                </a:ext>
              </a:extLst>
            </p:cNvPr>
            <p:cNvSpPr/>
            <p:nvPr/>
          </p:nvSpPr>
          <p:spPr>
            <a:xfrm>
              <a:off x="1868967" y="4707367"/>
              <a:ext cx="979720" cy="97972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楕円 307">
              <a:extLst>
                <a:ext uri="{FF2B5EF4-FFF2-40B4-BE49-F238E27FC236}">
                  <a16:creationId xmlns:a16="http://schemas.microsoft.com/office/drawing/2014/main" id="{C0BD94BF-BC22-4ECB-88A6-D15960856CCB}"/>
                </a:ext>
              </a:extLst>
            </p:cNvPr>
            <p:cNvSpPr/>
            <p:nvPr/>
          </p:nvSpPr>
          <p:spPr>
            <a:xfrm>
              <a:off x="3050219" y="4696313"/>
              <a:ext cx="1001828" cy="1001828"/>
            </a:xfrm>
            <a:prstGeom prst="ellipse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0D86728D-1137-4E06-9681-49C85D9F7E79}"/>
                </a:ext>
              </a:extLst>
            </p:cNvPr>
            <p:cNvSpPr/>
            <p:nvPr/>
          </p:nvSpPr>
          <p:spPr>
            <a:xfrm>
              <a:off x="3118419" y="4758516"/>
              <a:ext cx="877422" cy="877422"/>
            </a:xfrm>
            <a:custGeom>
              <a:avLst/>
              <a:gdLst>
                <a:gd name="connsiteX0" fmla="*/ 1618144 w 3247890"/>
                <a:gd name="connsiteY0" fmla="*/ 2969112 h 3247890"/>
                <a:gd name="connsiteX1" fmla="*/ 1757533 w 3247890"/>
                <a:gd name="connsiteY1" fmla="*/ 3108501 h 3247890"/>
                <a:gd name="connsiteX2" fmla="*/ 1618144 w 3247890"/>
                <a:gd name="connsiteY2" fmla="*/ 3247890 h 3247890"/>
                <a:gd name="connsiteX3" fmla="*/ 1478755 w 3247890"/>
                <a:gd name="connsiteY3" fmla="*/ 3108501 h 3247890"/>
                <a:gd name="connsiteX4" fmla="*/ 1618144 w 3247890"/>
                <a:gd name="connsiteY4" fmla="*/ 2969112 h 3247890"/>
                <a:gd name="connsiteX5" fmla="*/ 2024052 w 3247890"/>
                <a:gd name="connsiteY5" fmla="*/ 2921265 h 3247890"/>
                <a:gd name="connsiteX6" fmla="*/ 2139526 w 3247890"/>
                <a:gd name="connsiteY6" fmla="*/ 3023290 h 3247890"/>
                <a:gd name="connsiteX7" fmla="*/ 2040963 w 3247890"/>
                <a:gd name="connsiteY7" fmla="*/ 3194006 h 3247890"/>
                <a:gd name="connsiteX8" fmla="*/ 1870247 w 3247890"/>
                <a:gd name="connsiteY8" fmla="*/ 3095443 h 3247890"/>
                <a:gd name="connsiteX9" fmla="*/ 1968810 w 3247890"/>
                <a:gd name="connsiteY9" fmla="*/ 2924727 h 3247890"/>
                <a:gd name="connsiteX10" fmla="*/ 2024052 w 3247890"/>
                <a:gd name="connsiteY10" fmla="*/ 2921265 h 3247890"/>
                <a:gd name="connsiteX11" fmla="*/ 1220647 w 3247890"/>
                <a:gd name="connsiteY11" fmla="*/ 2919064 h 3247890"/>
                <a:gd name="connsiteX12" fmla="*/ 1275889 w 3247890"/>
                <a:gd name="connsiteY12" fmla="*/ 2922526 h 3247890"/>
                <a:gd name="connsiteX13" fmla="*/ 1374452 w 3247890"/>
                <a:gd name="connsiteY13" fmla="*/ 3093242 h 3247890"/>
                <a:gd name="connsiteX14" fmla="*/ 1203736 w 3247890"/>
                <a:gd name="connsiteY14" fmla="*/ 3191805 h 3247890"/>
                <a:gd name="connsiteX15" fmla="*/ 1105173 w 3247890"/>
                <a:gd name="connsiteY15" fmla="*/ 3021089 h 3247890"/>
                <a:gd name="connsiteX16" fmla="*/ 1220647 w 3247890"/>
                <a:gd name="connsiteY16" fmla="*/ 2919064 h 3247890"/>
                <a:gd name="connsiteX17" fmla="*/ 2354695 w 3247890"/>
                <a:gd name="connsiteY17" fmla="*/ 2772003 h 3247890"/>
                <a:gd name="connsiteX18" fmla="*/ 2492640 w 3247890"/>
                <a:gd name="connsiteY18" fmla="*/ 2840665 h 3247890"/>
                <a:gd name="connsiteX19" fmla="*/ 2441620 w 3247890"/>
                <a:gd name="connsiteY19" fmla="*/ 3031074 h 3247890"/>
                <a:gd name="connsiteX20" fmla="*/ 2251211 w 3247890"/>
                <a:gd name="connsiteY20" fmla="*/ 2980054 h 3247890"/>
                <a:gd name="connsiteX21" fmla="*/ 2302231 w 3247890"/>
                <a:gd name="connsiteY21" fmla="*/ 2789645 h 3247890"/>
                <a:gd name="connsiteX22" fmla="*/ 2354695 w 3247890"/>
                <a:gd name="connsiteY22" fmla="*/ 2772003 h 3247890"/>
                <a:gd name="connsiteX23" fmla="*/ 890584 w 3247890"/>
                <a:gd name="connsiteY23" fmla="*/ 2769802 h 3247890"/>
                <a:gd name="connsiteX24" fmla="*/ 943048 w 3247890"/>
                <a:gd name="connsiteY24" fmla="*/ 2787444 h 3247890"/>
                <a:gd name="connsiteX25" fmla="*/ 994068 w 3247890"/>
                <a:gd name="connsiteY25" fmla="*/ 2977853 h 3247890"/>
                <a:gd name="connsiteX26" fmla="*/ 803659 w 3247890"/>
                <a:gd name="connsiteY26" fmla="*/ 3028873 h 3247890"/>
                <a:gd name="connsiteX27" fmla="*/ 752639 w 3247890"/>
                <a:gd name="connsiteY27" fmla="*/ 2838464 h 3247890"/>
                <a:gd name="connsiteX28" fmla="*/ 890584 w 3247890"/>
                <a:gd name="connsiteY28" fmla="*/ 2769802 h 3247890"/>
                <a:gd name="connsiteX29" fmla="*/ 1618144 w 3247890"/>
                <a:gd name="connsiteY29" fmla="*/ 2641452 h 3247890"/>
                <a:gd name="connsiteX30" fmla="*/ 1757533 w 3247890"/>
                <a:gd name="connsiteY30" fmla="*/ 2780841 h 3247890"/>
                <a:gd name="connsiteX31" fmla="*/ 1618144 w 3247890"/>
                <a:gd name="connsiteY31" fmla="*/ 2920230 h 3247890"/>
                <a:gd name="connsiteX32" fmla="*/ 1478755 w 3247890"/>
                <a:gd name="connsiteY32" fmla="*/ 2780841 h 3247890"/>
                <a:gd name="connsiteX33" fmla="*/ 1618144 w 3247890"/>
                <a:gd name="connsiteY33" fmla="*/ 2641452 h 3247890"/>
                <a:gd name="connsiteX34" fmla="*/ 1300537 w 3247890"/>
                <a:gd name="connsiteY34" fmla="*/ 2603448 h 3247890"/>
                <a:gd name="connsiteX35" fmla="*/ 1355779 w 3247890"/>
                <a:gd name="connsiteY35" fmla="*/ 2606910 h 3247890"/>
                <a:gd name="connsiteX36" fmla="*/ 1454342 w 3247890"/>
                <a:gd name="connsiteY36" fmla="*/ 2777626 h 3247890"/>
                <a:gd name="connsiteX37" fmla="*/ 1283626 w 3247890"/>
                <a:gd name="connsiteY37" fmla="*/ 2876189 h 3247890"/>
                <a:gd name="connsiteX38" fmla="*/ 1185063 w 3247890"/>
                <a:gd name="connsiteY38" fmla="*/ 2705473 h 3247890"/>
                <a:gd name="connsiteX39" fmla="*/ 1300537 w 3247890"/>
                <a:gd name="connsiteY39" fmla="*/ 2603448 h 3247890"/>
                <a:gd name="connsiteX40" fmla="*/ 1935750 w 3247890"/>
                <a:gd name="connsiteY40" fmla="*/ 2603447 h 3247890"/>
                <a:gd name="connsiteX41" fmla="*/ 2051224 w 3247890"/>
                <a:gd name="connsiteY41" fmla="*/ 2705472 h 3247890"/>
                <a:gd name="connsiteX42" fmla="*/ 1952661 w 3247890"/>
                <a:gd name="connsiteY42" fmla="*/ 2876188 h 3247890"/>
                <a:gd name="connsiteX43" fmla="*/ 1781945 w 3247890"/>
                <a:gd name="connsiteY43" fmla="*/ 2777625 h 3247890"/>
                <a:gd name="connsiteX44" fmla="*/ 1880508 w 3247890"/>
                <a:gd name="connsiteY44" fmla="*/ 2606909 h 3247890"/>
                <a:gd name="connsiteX45" fmla="*/ 1935750 w 3247890"/>
                <a:gd name="connsiteY45" fmla="*/ 2603447 h 3247890"/>
                <a:gd name="connsiteX46" fmla="*/ 2673685 w 3247890"/>
                <a:gd name="connsiteY46" fmla="*/ 2534296 h 3247890"/>
                <a:gd name="connsiteX47" fmla="*/ 2772248 w 3247890"/>
                <a:gd name="connsiteY47" fmla="*/ 2575122 h 3247890"/>
                <a:gd name="connsiteX48" fmla="*/ 2772248 w 3247890"/>
                <a:gd name="connsiteY48" fmla="*/ 2772248 h 3247890"/>
                <a:gd name="connsiteX49" fmla="*/ 2575122 w 3247890"/>
                <a:gd name="connsiteY49" fmla="*/ 2772248 h 3247890"/>
                <a:gd name="connsiteX50" fmla="*/ 2575122 w 3247890"/>
                <a:gd name="connsiteY50" fmla="*/ 2575122 h 3247890"/>
                <a:gd name="connsiteX51" fmla="*/ 2673685 w 3247890"/>
                <a:gd name="connsiteY51" fmla="*/ 2534296 h 3247890"/>
                <a:gd name="connsiteX52" fmla="*/ 568404 w 3247890"/>
                <a:gd name="connsiteY52" fmla="*/ 2534296 h 3247890"/>
                <a:gd name="connsiteX53" fmla="*/ 666967 w 3247890"/>
                <a:gd name="connsiteY53" fmla="*/ 2575122 h 3247890"/>
                <a:gd name="connsiteX54" fmla="*/ 666967 w 3247890"/>
                <a:gd name="connsiteY54" fmla="*/ 2772248 h 3247890"/>
                <a:gd name="connsiteX55" fmla="*/ 469841 w 3247890"/>
                <a:gd name="connsiteY55" fmla="*/ 2772248 h 3247890"/>
                <a:gd name="connsiteX56" fmla="*/ 469841 w 3247890"/>
                <a:gd name="connsiteY56" fmla="*/ 2575122 h 3247890"/>
                <a:gd name="connsiteX57" fmla="*/ 568404 w 3247890"/>
                <a:gd name="connsiteY57" fmla="*/ 2534296 h 3247890"/>
                <a:gd name="connsiteX58" fmla="*/ 1058830 w 3247890"/>
                <a:gd name="connsiteY58" fmla="*/ 2487999 h 3247890"/>
                <a:gd name="connsiteX59" fmla="*/ 1111294 w 3247890"/>
                <a:gd name="connsiteY59" fmla="*/ 2505641 h 3247890"/>
                <a:gd name="connsiteX60" fmla="*/ 1162314 w 3247890"/>
                <a:gd name="connsiteY60" fmla="*/ 2696050 h 3247890"/>
                <a:gd name="connsiteX61" fmla="*/ 971905 w 3247890"/>
                <a:gd name="connsiteY61" fmla="*/ 2747070 h 3247890"/>
                <a:gd name="connsiteX62" fmla="*/ 920885 w 3247890"/>
                <a:gd name="connsiteY62" fmla="*/ 2556661 h 3247890"/>
                <a:gd name="connsiteX63" fmla="*/ 1058830 w 3247890"/>
                <a:gd name="connsiteY63" fmla="*/ 2487999 h 3247890"/>
                <a:gd name="connsiteX64" fmla="*/ 2176445 w 3247890"/>
                <a:gd name="connsiteY64" fmla="*/ 2487998 h 3247890"/>
                <a:gd name="connsiteX65" fmla="*/ 2314390 w 3247890"/>
                <a:gd name="connsiteY65" fmla="*/ 2556660 h 3247890"/>
                <a:gd name="connsiteX66" fmla="*/ 2263370 w 3247890"/>
                <a:gd name="connsiteY66" fmla="*/ 2747069 h 3247890"/>
                <a:gd name="connsiteX67" fmla="*/ 2072961 w 3247890"/>
                <a:gd name="connsiteY67" fmla="*/ 2696049 h 3247890"/>
                <a:gd name="connsiteX68" fmla="*/ 2123981 w 3247890"/>
                <a:gd name="connsiteY68" fmla="*/ 2505640 h 3247890"/>
                <a:gd name="connsiteX69" fmla="*/ 2176445 w 3247890"/>
                <a:gd name="connsiteY69" fmla="*/ 2487998 h 3247890"/>
                <a:gd name="connsiteX70" fmla="*/ 2433499 w 3247890"/>
                <a:gd name="connsiteY70" fmla="*/ 2303721 h 3247890"/>
                <a:gd name="connsiteX71" fmla="*/ 2532062 w 3247890"/>
                <a:gd name="connsiteY71" fmla="*/ 2344547 h 3247890"/>
                <a:gd name="connsiteX72" fmla="*/ 2532062 w 3247890"/>
                <a:gd name="connsiteY72" fmla="*/ 2541673 h 3247890"/>
                <a:gd name="connsiteX73" fmla="*/ 2334936 w 3247890"/>
                <a:gd name="connsiteY73" fmla="*/ 2541673 h 3247890"/>
                <a:gd name="connsiteX74" fmla="*/ 2334936 w 3247890"/>
                <a:gd name="connsiteY74" fmla="*/ 2344547 h 3247890"/>
                <a:gd name="connsiteX75" fmla="*/ 2433499 w 3247890"/>
                <a:gd name="connsiteY75" fmla="*/ 2303721 h 3247890"/>
                <a:gd name="connsiteX76" fmla="*/ 802789 w 3247890"/>
                <a:gd name="connsiteY76" fmla="*/ 2303721 h 3247890"/>
                <a:gd name="connsiteX77" fmla="*/ 901352 w 3247890"/>
                <a:gd name="connsiteY77" fmla="*/ 2344547 h 3247890"/>
                <a:gd name="connsiteX78" fmla="*/ 901352 w 3247890"/>
                <a:gd name="connsiteY78" fmla="*/ 2541673 h 3247890"/>
                <a:gd name="connsiteX79" fmla="*/ 704226 w 3247890"/>
                <a:gd name="connsiteY79" fmla="*/ 2541673 h 3247890"/>
                <a:gd name="connsiteX80" fmla="*/ 704226 w 3247890"/>
                <a:gd name="connsiteY80" fmla="*/ 2344547 h 3247890"/>
                <a:gd name="connsiteX81" fmla="*/ 802789 w 3247890"/>
                <a:gd name="connsiteY81" fmla="*/ 2303721 h 3247890"/>
                <a:gd name="connsiteX82" fmla="*/ 1618144 w 3247890"/>
                <a:gd name="connsiteY82" fmla="*/ 2290932 h 3247890"/>
                <a:gd name="connsiteX83" fmla="*/ 1757533 w 3247890"/>
                <a:gd name="connsiteY83" fmla="*/ 2430321 h 3247890"/>
                <a:gd name="connsiteX84" fmla="*/ 1618144 w 3247890"/>
                <a:gd name="connsiteY84" fmla="*/ 2569710 h 3247890"/>
                <a:gd name="connsiteX85" fmla="*/ 1478755 w 3247890"/>
                <a:gd name="connsiteY85" fmla="*/ 2430321 h 3247890"/>
                <a:gd name="connsiteX86" fmla="*/ 1618144 w 3247890"/>
                <a:gd name="connsiteY86" fmla="*/ 2290932 h 3247890"/>
                <a:gd name="connsiteX87" fmla="*/ 1922184 w 3247890"/>
                <a:gd name="connsiteY87" fmla="*/ 2232309 h 3247890"/>
                <a:gd name="connsiteX88" fmla="*/ 2049198 w 3247890"/>
                <a:gd name="connsiteY88" fmla="*/ 2319548 h 3247890"/>
                <a:gd name="connsiteX89" fmla="*/ 1972107 w 3247890"/>
                <a:gd name="connsiteY89" fmla="*/ 2500975 h 3247890"/>
                <a:gd name="connsiteX90" fmla="*/ 1790681 w 3247890"/>
                <a:gd name="connsiteY90" fmla="*/ 2423884 h 3247890"/>
                <a:gd name="connsiteX91" fmla="*/ 1867771 w 3247890"/>
                <a:gd name="connsiteY91" fmla="*/ 2242457 h 3247890"/>
                <a:gd name="connsiteX92" fmla="*/ 1922184 w 3247890"/>
                <a:gd name="connsiteY92" fmla="*/ 2232309 h 3247890"/>
                <a:gd name="connsiteX93" fmla="*/ 2923548 w 3247890"/>
                <a:gd name="connsiteY93" fmla="*/ 2229317 h 3247890"/>
                <a:gd name="connsiteX94" fmla="*/ 2976013 w 3247890"/>
                <a:gd name="connsiteY94" fmla="*/ 2246959 h 3247890"/>
                <a:gd name="connsiteX95" fmla="*/ 3027033 w 3247890"/>
                <a:gd name="connsiteY95" fmla="*/ 2437368 h 3247890"/>
                <a:gd name="connsiteX96" fmla="*/ 2836624 w 3247890"/>
                <a:gd name="connsiteY96" fmla="*/ 2488388 h 3247890"/>
                <a:gd name="connsiteX97" fmla="*/ 2785604 w 3247890"/>
                <a:gd name="connsiteY97" fmla="*/ 2297979 h 3247890"/>
                <a:gd name="connsiteX98" fmla="*/ 2923548 w 3247890"/>
                <a:gd name="connsiteY98" fmla="*/ 2229317 h 3247890"/>
                <a:gd name="connsiteX99" fmla="*/ 1307448 w 3247890"/>
                <a:gd name="connsiteY99" fmla="*/ 2228938 h 3247890"/>
                <a:gd name="connsiteX100" fmla="*/ 1361746 w 3247890"/>
                <a:gd name="connsiteY100" fmla="*/ 2239683 h 3247890"/>
                <a:gd name="connsiteX101" fmla="*/ 1436842 w 3247890"/>
                <a:gd name="connsiteY101" fmla="*/ 2421944 h 3247890"/>
                <a:gd name="connsiteX102" fmla="*/ 1254581 w 3247890"/>
                <a:gd name="connsiteY102" fmla="*/ 2497040 h 3247890"/>
                <a:gd name="connsiteX103" fmla="*/ 1179485 w 3247890"/>
                <a:gd name="connsiteY103" fmla="*/ 2314778 h 3247890"/>
                <a:gd name="connsiteX104" fmla="*/ 1307448 w 3247890"/>
                <a:gd name="connsiteY104" fmla="*/ 2228938 h 3247890"/>
                <a:gd name="connsiteX105" fmla="*/ 321151 w 3247890"/>
                <a:gd name="connsiteY105" fmla="*/ 2227116 h 3247890"/>
                <a:gd name="connsiteX106" fmla="*/ 459095 w 3247890"/>
                <a:gd name="connsiteY106" fmla="*/ 2295778 h 3247890"/>
                <a:gd name="connsiteX107" fmla="*/ 408075 w 3247890"/>
                <a:gd name="connsiteY107" fmla="*/ 2486187 h 3247890"/>
                <a:gd name="connsiteX108" fmla="*/ 217666 w 3247890"/>
                <a:gd name="connsiteY108" fmla="*/ 2435167 h 3247890"/>
                <a:gd name="connsiteX109" fmla="*/ 268686 w 3247890"/>
                <a:gd name="connsiteY109" fmla="*/ 2244758 h 3247890"/>
                <a:gd name="connsiteX110" fmla="*/ 321151 w 3247890"/>
                <a:gd name="connsiteY110" fmla="*/ 2227116 h 3247890"/>
                <a:gd name="connsiteX111" fmla="*/ 2633975 w 3247890"/>
                <a:gd name="connsiteY111" fmla="*/ 2065940 h 3247890"/>
                <a:gd name="connsiteX112" fmla="*/ 2686440 w 3247890"/>
                <a:gd name="connsiteY112" fmla="*/ 2083582 h 3247890"/>
                <a:gd name="connsiteX113" fmla="*/ 2737460 w 3247890"/>
                <a:gd name="connsiteY113" fmla="*/ 2273991 h 3247890"/>
                <a:gd name="connsiteX114" fmla="*/ 2547051 w 3247890"/>
                <a:gd name="connsiteY114" fmla="*/ 2325011 h 3247890"/>
                <a:gd name="connsiteX115" fmla="*/ 2496031 w 3247890"/>
                <a:gd name="connsiteY115" fmla="*/ 2134602 h 3247890"/>
                <a:gd name="connsiteX116" fmla="*/ 2633975 w 3247890"/>
                <a:gd name="connsiteY116" fmla="*/ 2065940 h 3247890"/>
                <a:gd name="connsiteX117" fmla="*/ 601300 w 3247890"/>
                <a:gd name="connsiteY117" fmla="*/ 2065939 h 3247890"/>
                <a:gd name="connsiteX118" fmla="*/ 739244 w 3247890"/>
                <a:gd name="connsiteY118" fmla="*/ 2134601 h 3247890"/>
                <a:gd name="connsiteX119" fmla="*/ 688224 w 3247890"/>
                <a:gd name="connsiteY119" fmla="*/ 2325010 h 3247890"/>
                <a:gd name="connsiteX120" fmla="*/ 497815 w 3247890"/>
                <a:gd name="connsiteY120" fmla="*/ 2273990 h 3247890"/>
                <a:gd name="connsiteX121" fmla="*/ 548835 w 3247890"/>
                <a:gd name="connsiteY121" fmla="*/ 2083581 h 3247890"/>
                <a:gd name="connsiteX122" fmla="*/ 601300 w 3247890"/>
                <a:gd name="connsiteY122" fmla="*/ 2065939 h 3247890"/>
                <a:gd name="connsiteX123" fmla="*/ 2188338 w 3247890"/>
                <a:gd name="connsiteY123" fmla="*/ 2054750 h 3247890"/>
                <a:gd name="connsiteX124" fmla="*/ 2286901 w 3247890"/>
                <a:gd name="connsiteY124" fmla="*/ 2095576 h 3247890"/>
                <a:gd name="connsiteX125" fmla="*/ 2286901 w 3247890"/>
                <a:gd name="connsiteY125" fmla="*/ 2292702 h 3247890"/>
                <a:gd name="connsiteX126" fmla="*/ 2089775 w 3247890"/>
                <a:gd name="connsiteY126" fmla="*/ 2292702 h 3247890"/>
                <a:gd name="connsiteX127" fmla="*/ 2089775 w 3247890"/>
                <a:gd name="connsiteY127" fmla="*/ 2095576 h 3247890"/>
                <a:gd name="connsiteX128" fmla="*/ 2188338 w 3247890"/>
                <a:gd name="connsiteY128" fmla="*/ 2054750 h 3247890"/>
                <a:gd name="connsiteX129" fmla="*/ 1047950 w 3247890"/>
                <a:gd name="connsiteY129" fmla="*/ 2054750 h 3247890"/>
                <a:gd name="connsiteX130" fmla="*/ 1146513 w 3247890"/>
                <a:gd name="connsiteY130" fmla="*/ 2095576 h 3247890"/>
                <a:gd name="connsiteX131" fmla="*/ 1146513 w 3247890"/>
                <a:gd name="connsiteY131" fmla="*/ 2292702 h 3247890"/>
                <a:gd name="connsiteX132" fmla="*/ 949387 w 3247890"/>
                <a:gd name="connsiteY132" fmla="*/ 2292702 h 3247890"/>
                <a:gd name="connsiteX133" fmla="*/ 949387 w 3247890"/>
                <a:gd name="connsiteY133" fmla="*/ 2095576 h 3247890"/>
                <a:gd name="connsiteX134" fmla="*/ 1047950 w 3247890"/>
                <a:gd name="connsiteY134" fmla="*/ 2054750 h 3247890"/>
                <a:gd name="connsiteX135" fmla="*/ 1618144 w 3247890"/>
                <a:gd name="connsiteY135" fmla="*/ 1932792 h 3247890"/>
                <a:gd name="connsiteX136" fmla="*/ 1757533 w 3247890"/>
                <a:gd name="connsiteY136" fmla="*/ 2072181 h 3247890"/>
                <a:gd name="connsiteX137" fmla="*/ 1618144 w 3247890"/>
                <a:gd name="connsiteY137" fmla="*/ 2211570 h 3247890"/>
                <a:gd name="connsiteX138" fmla="*/ 1478755 w 3247890"/>
                <a:gd name="connsiteY138" fmla="*/ 2072181 h 3247890"/>
                <a:gd name="connsiteX139" fmla="*/ 1618144 w 3247890"/>
                <a:gd name="connsiteY139" fmla="*/ 1932792 h 3247890"/>
                <a:gd name="connsiteX140" fmla="*/ 3044452 w 3247890"/>
                <a:gd name="connsiteY140" fmla="*/ 1870826 h 3247890"/>
                <a:gd name="connsiteX141" fmla="*/ 3099695 w 3247890"/>
                <a:gd name="connsiteY141" fmla="*/ 1874288 h 3247890"/>
                <a:gd name="connsiteX142" fmla="*/ 3198258 w 3247890"/>
                <a:gd name="connsiteY142" fmla="*/ 2045004 h 3247890"/>
                <a:gd name="connsiteX143" fmla="*/ 3027542 w 3247890"/>
                <a:gd name="connsiteY143" fmla="*/ 2143567 h 3247890"/>
                <a:gd name="connsiteX144" fmla="*/ 2928979 w 3247890"/>
                <a:gd name="connsiteY144" fmla="*/ 1972851 h 3247890"/>
                <a:gd name="connsiteX145" fmla="*/ 3044452 w 3247890"/>
                <a:gd name="connsiteY145" fmla="*/ 1870826 h 3247890"/>
                <a:gd name="connsiteX146" fmla="*/ 200827 w 3247890"/>
                <a:gd name="connsiteY146" fmla="*/ 1868625 h 3247890"/>
                <a:gd name="connsiteX147" fmla="*/ 316300 w 3247890"/>
                <a:gd name="connsiteY147" fmla="*/ 1970650 h 3247890"/>
                <a:gd name="connsiteX148" fmla="*/ 217737 w 3247890"/>
                <a:gd name="connsiteY148" fmla="*/ 2141366 h 3247890"/>
                <a:gd name="connsiteX149" fmla="*/ 47021 w 3247890"/>
                <a:gd name="connsiteY149" fmla="*/ 2042803 h 3247890"/>
                <a:gd name="connsiteX150" fmla="*/ 145584 w 3247890"/>
                <a:gd name="connsiteY150" fmla="*/ 1872087 h 3247890"/>
                <a:gd name="connsiteX151" fmla="*/ 200827 w 3247890"/>
                <a:gd name="connsiteY151" fmla="*/ 1868625 h 3247890"/>
                <a:gd name="connsiteX152" fmla="*/ 1935095 w 3247890"/>
                <a:gd name="connsiteY152" fmla="*/ 1801507 h 3247890"/>
                <a:gd name="connsiteX153" fmla="*/ 2033658 w 3247890"/>
                <a:gd name="connsiteY153" fmla="*/ 1842333 h 3247890"/>
                <a:gd name="connsiteX154" fmla="*/ 2033658 w 3247890"/>
                <a:gd name="connsiteY154" fmla="*/ 2039459 h 3247890"/>
                <a:gd name="connsiteX155" fmla="*/ 1836532 w 3247890"/>
                <a:gd name="connsiteY155" fmla="*/ 2039459 h 3247890"/>
                <a:gd name="connsiteX156" fmla="*/ 1836532 w 3247890"/>
                <a:gd name="connsiteY156" fmla="*/ 1842333 h 3247890"/>
                <a:gd name="connsiteX157" fmla="*/ 1935095 w 3247890"/>
                <a:gd name="connsiteY157" fmla="*/ 1801507 h 3247890"/>
                <a:gd name="connsiteX158" fmla="*/ 1301193 w 3247890"/>
                <a:gd name="connsiteY158" fmla="*/ 1801507 h 3247890"/>
                <a:gd name="connsiteX159" fmla="*/ 1399756 w 3247890"/>
                <a:gd name="connsiteY159" fmla="*/ 1842333 h 3247890"/>
                <a:gd name="connsiteX160" fmla="*/ 1399756 w 3247890"/>
                <a:gd name="connsiteY160" fmla="*/ 2039459 h 3247890"/>
                <a:gd name="connsiteX161" fmla="*/ 1202630 w 3247890"/>
                <a:gd name="connsiteY161" fmla="*/ 2039459 h 3247890"/>
                <a:gd name="connsiteX162" fmla="*/ 1202630 w 3247890"/>
                <a:gd name="connsiteY162" fmla="*/ 1842333 h 3247890"/>
                <a:gd name="connsiteX163" fmla="*/ 1301193 w 3247890"/>
                <a:gd name="connsiteY163" fmla="*/ 1801507 h 3247890"/>
                <a:gd name="connsiteX164" fmla="*/ 2361845 w 3247890"/>
                <a:gd name="connsiteY164" fmla="*/ 1794502 h 3247890"/>
                <a:gd name="connsiteX165" fmla="*/ 2416143 w 3247890"/>
                <a:gd name="connsiteY165" fmla="*/ 1805247 h 3247890"/>
                <a:gd name="connsiteX166" fmla="*/ 2491239 w 3247890"/>
                <a:gd name="connsiteY166" fmla="*/ 1987508 h 3247890"/>
                <a:gd name="connsiteX167" fmla="*/ 2308978 w 3247890"/>
                <a:gd name="connsiteY167" fmla="*/ 2062604 h 3247890"/>
                <a:gd name="connsiteX168" fmla="*/ 2233882 w 3247890"/>
                <a:gd name="connsiteY168" fmla="*/ 1880342 h 3247890"/>
                <a:gd name="connsiteX169" fmla="*/ 2361845 w 3247890"/>
                <a:gd name="connsiteY169" fmla="*/ 1794502 h 3247890"/>
                <a:gd name="connsiteX170" fmla="*/ 2712774 w 3247890"/>
                <a:gd name="connsiteY170" fmla="*/ 1788093 h 3247890"/>
                <a:gd name="connsiteX171" fmla="*/ 2768017 w 3247890"/>
                <a:gd name="connsiteY171" fmla="*/ 1791555 h 3247890"/>
                <a:gd name="connsiteX172" fmla="*/ 2866580 w 3247890"/>
                <a:gd name="connsiteY172" fmla="*/ 1962271 h 3247890"/>
                <a:gd name="connsiteX173" fmla="*/ 2695864 w 3247890"/>
                <a:gd name="connsiteY173" fmla="*/ 2060834 h 3247890"/>
                <a:gd name="connsiteX174" fmla="*/ 2597301 w 3247890"/>
                <a:gd name="connsiteY174" fmla="*/ 1890118 h 3247890"/>
                <a:gd name="connsiteX175" fmla="*/ 2712774 w 3247890"/>
                <a:gd name="connsiteY175" fmla="*/ 1788093 h 3247890"/>
                <a:gd name="connsiteX176" fmla="*/ 523513 w 3247890"/>
                <a:gd name="connsiteY176" fmla="*/ 1788092 h 3247890"/>
                <a:gd name="connsiteX177" fmla="*/ 638986 w 3247890"/>
                <a:gd name="connsiteY177" fmla="*/ 1890117 h 3247890"/>
                <a:gd name="connsiteX178" fmla="*/ 540423 w 3247890"/>
                <a:gd name="connsiteY178" fmla="*/ 2060833 h 3247890"/>
                <a:gd name="connsiteX179" fmla="*/ 369707 w 3247890"/>
                <a:gd name="connsiteY179" fmla="*/ 1962270 h 3247890"/>
                <a:gd name="connsiteX180" fmla="*/ 468270 w 3247890"/>
                <a:gd name="connsiteY180" fmla="*/ 1791554 h 3247890"/>
                <a:gd name="connsiteX181" fmla="*/ 523513 w 3247890"/>
                <a:gd name="connsiteY181" fmla="*/ 1788092 h 3247890"/>
                <a:gd name="connsiteX182" fmla="*/ 872618 w 3247890"/>
                <a:gd name="connsiteY182" fmla="*/ 1786333 h 3247890"/>
                <a:gd name="connsiteX183" fmla="*/ 999631 w 3247890"/>
                <a:gd name="connsiteY183" fmla="*/ 1873572 h 3247890"/>
                <a:gd name="connsiteX184" fmla="*/ 922541 w 3247890"/>
                <a:gd name="connsiteY184" fmla="*/ 2054999 h 3247890"/>
                <a:gd name="connsiteX185" fmla="*/ 741114 w 3247890"/>
                <a:gd name="connsiteY185" fmla="*/ 1977908 h 3247890"/>
                <a:gd name="connsiteX186" fmla="*/ 818205 w 3247890"/>
                <a:gd name="connsiteY186" fmla="*/ 1796481 h 3247890"/>
                <a:gd name="connsiteX187" fmla="*/ 872618 w 3247890"/>
                <a:gd name="connsiteY187" fmla="*/ 1786333 h 3247890"/>
                <a:gd name="connsiteX188" fmla="*/ 2771230 w 3247890"/>
                <a:gd name="connsiteY188" fmla="*/ 1488366 h 3247890"/>
                <a:gd name="connsiteX189" fmla="*/ 2910619 w 3247890"/>
                <a:gd name="connsiteY189" fmla="*/ 1627755 h 3247890"/>
                <a:gd name="connsiteX190" fmla="*/ 2771230 w 3247890"/>
                <a:gd name="connsiteY190" fmla="*/ 1767144 h 3247890"/>
                <a:gd name="connsiteX191" fmla="*/ 2631841 w 3247890"/>
                <a:gd name="connsiteY191" fmla="*/ 1627755 h 3247890"/>
                <a:gd name="connsiteX192" fmla="*/ 2771230 w 3247890"/>
                <a:gd name="connsiteY192" fmla="*/ 1488366 h 3247890"/>
                <a:gd name="connsiteX193" fmla="*/ 465058 w 3247890"/>
                <a:gd name="connsiteY193" fmla="*/ 1488366 h 3247890"/>
                <a:gd name="connsiteX194" fmla="*/ 604447 w 3247890"/>
                <a:gd name="connsiteY194" fmla="*/ 1627755 h 3247890"/>
                <a:gd name="connsiteX195" fmla="*/ 465058 w 3247890"/>
                <a:gd name="connsiteY195" fmla="*/ 1767144 h 3247890"/>
                <a:gd name="connsiteX196" fmla="*/ 325669 w 3247890"/>
                <a:gd name="connsiteY196" fmla="*/ 1627755 h 3247890"/>
                <a:gd name="connsiteX197" fmla="*/ 465058 w 3247890"/>
                <a:gd name="connsiteY197" fmla="*/ 1488366 h 3247890"/>
                <a:gd name="connsiteX198" fmla="*/ 3108501 w 3247890"/>
                <a:gd name="connsiteY198" fmla="*/ 1484556 h 3247890"/>
                <a:gd name="connsiteX199" fmla="*/ 3247890 w 3247890"/>
                <a:gd name="connsiteY199" fmla="*/ 1623945 h 3247890"/>
                <a:gd name="connsiteX200" fmla="*/ 3108501 w 3247890"/>
                <a:gd name="connsiteY200" fmla="*/ 1763334 h 3247890"/>
                <a:gd name="connsiteX201" fmla="*/ 2969112 w 3247890"/>
                <a:gd name="connsiteY201" fmla="*/ 1623945 h 3247890"/>
                <a:gd name="connsiteX202" fmla="*/ 3108501 w 3247890"/>
                <a:gd name="connsiteY202" fmla="*/ 1484556 h 3247890"/>
                <a:gd name="connsiteX203" fmla="*/ 2424520 w 3247890"/>
                <a:gd name="connsiteY203" fmla="*/ 1484556 h 3247890"/>
                <a:gd name="connsiteX204" fmla="*/ 2563909 w 3247890"/>
                <a:gd name="connsiteY204" fmla="*/ 1623945 h 3247890"/>
                <a:gd name="connsiteX205" fmla="*/ 2424520 w 3247890"/>
                <a:gd name="connsiteY205" fmla="*/ 1763334 h 3247890"/>
                <a:gd name="connsiteX206" fmla="*/ 2285131 w 3247890"/>
                <a:gd name="connsiteY206" fmla="*/ 1623945 h 3247890"/>
                <a:gd name="connsiteX207" fmla="*/ 2424520 w 3247890"/>
                <a:gd name="connsiteY207" fmla="*/ 1484556 h 3247890"/>
                <a:gd name="connsiteX208" fmla="*/ 2066380 w 3247890"/>
                <a:gd name="connsiteY208" fmla="*/ 1484556 h 3247890"/>
                <a:gd name="connsiteX209" fmla="*/ 2205769 w 3247890"/>
                <a:gd name="connsiteY209" fmla="*/ 1623945 h 3247890"/>
                <a:gd name="connsiteX210" fmla="*/ 2066380 w 3247890"/>
                <a:gd name="connsiteY210" fmla="*/ 1763334 h 3247890"/>
                <a:gd name="connsiteX211" fmla="*/ 1926991 w 3247890"/>
                <a:gd name="connsiteY211" fmla="*/ 1623945 h 3247890"/>
                <a:gd name="connsiteX212" fmla="*/ 2066380 w 3247890"/>
                <a:gd name="connsiteY212" fmla="*/ 1484556 h 3247890"/>
                <a:gd name="connsiteX213" fmla="*/ 1618144 w 3247890"/>
                <a:gd name="connsiteY213" fmla="*/ 1484556 h 3247890"/>
                <a:gd name="connsiteX214" fmla="*/ 1757533 w 3247890"/>
                <a:gd name="connsiteY214" fmla="*/ 1623945 h 3247890"/>
                <a:gd name="connsiteX215" fmla="*/ 1618144 w 3247890"/>
                <a:gd name="connsiteY215" fmla="*/ 1763334 h 3247890"/>
                <a:gd name="connsiteX216" fmla="*/ 1478755 w 3247890"/>
                <a:gd name="connsiteY216" fmla="*/ 1623945 h 3247890"/>
                <a:gd name="connsiteX217" fmla="*/ 1618144 w 3247890"/>
                <a:gd name="connsiteY217" fmla="*/ 1484556 h 3247890"/>
                <a:gd name="connsiteX218" fmla="*/ 1169908 w 3247890"/>
                <a:gd name="connsiteY218" fmla="*/ 1484556 h 3247890"/>
                <a:gd name="connsiteX219" fmla="*/ 1309297 w 3247890"/>
                <a:gd name="connsiteY219" fmla="*/ 1623945 h 3247890"/>
                <a:gd name="connsiteX220" fmla="*/ 1169908 w 3247890"/>
                <a:gd name="connsiteY220" fmla="*/ 1763334 h 3247890"/>
                <a:gd name="connsiteX221" fmla="*/ 1030519 w 3247890"/>
                <a:gd name="connsiteY221" fmla="*/ 1623945 h 3247890"/>
                <a:gd name="connsiteX222" fmla="*/ 1169908 w 3247890"/>
                <a:gd name="connsiteY222" fmla="*/ 1484556 h 3247890"/>
                <a:gd name="connsiteX223" fmla="*/ 811768 w 3247890"/>
                <a:gd name="connsiteY223" fmla="*/ 1484556 h 3247890"/>
                <a:gd name="connsiteX224" fmla="*/ 951157 w 3247890"/>
                <a:gd name="connsiteY224" fmla="*/ 1623945 h 3247890"/>
                <a:gd name="connsiteX225" fmla="*/ 811768 w 3247890"/>
                <a:gd name="connsiteY225" fmla="*/ 1763334 h 3247890"/>
                <a:gd name="connsiteX226" fmla="*/ 672379 w 3247890"/>
                <a:gd name="connsiteY226" fmla="*/ 1623945 h 3247890"/>
                <a:gd name="connsiteX227" fmla="*/ 811768 w 3247890"/>
                <a:gd name="connsiteY227" fmla="*/ 1484556 h 3247890"/>
                <a:gd name="connsiteX228" fmla="*/ 139389 w 3247890"/>
                <a:gd name="connsiteY228" fmla="*/ 1484556 h 3247890"/>
                <a:gd name="connsiteX229" fmla="*/ 278778 w 3247890"/>
                <a:gd name="connsiteY229" fmla="*/ 1623945 h 3247890"/>
                <a:gd name="connsiteX230" fmla="*/ 139389 w 3247890"/>
                <a:gd name="connsiteY230" fmla="*/ 1763334 h 3247890"/>
                <a:gd name="connsiteX231" fmla="*/ 0 w 3247890"/>
                <a:gd name="connsiteY231" fmla="*/ 1623945 h 3247890"/>
                <a:gd name="connsiteX232" fmla="*/ 139389 w 3247890"/>
                <a:gd name="connsiteY232" fmla="*/ 1484556 h 3247890"/>
                <a:gd name="connsiteX233" fmla="*/ 485182 w 3247890"/>
                <a:gd name="connsiteY233" fmla="*/ 1191211 h 3247890"/>
                <a:gd name="connsiteX234" fmla="*/ 540424 w 3247890"/>
                <a:gd name="connsiteY234" fmla="*/ 1194673 h 3247890"/>
                <a:gd name="connsiteX235" fmla="*/ 638987 w 3247890"/>
                <a:gd name="connsiteY235" fmla="*/ 1365389 h 3247890"/>
                <a:gd name="connsiteX236" fmla="*/ 468271 w 3247890"/>
                <a:gd name="connsiteY236" fmla="*/ 1463952 h 3247890"/>
                <a:gd name="connsiteX237" fmla="*/ 369708 w 3247890"/>
                <a:gd name="connsiteY237" fmla="*/ 1293236 h 3247890"/>
                <a:gd name="connsiteX238" fmla="*/ 485182 w 3247890"/>
                <a:gd name="connsiteY238" fmla="*/ 1191211 h 3247890"/>
                <a:gd name="connsiteX239" fmla="*/ 2751105 w 3247890"/>
                <a:gd name="connsiteY239" fmla="*/ 1191210 h 3247890"/>
                <a:gd name="connsiteX240" fmla="*/ 2866579 w 3247890"/>
                <a:gd name="connsiteY240" fmla="*/ 1293235 h 3247890"/>
                <a:gd name="connsiteX241" fmla="*/ 2768016 w 3247890"/>
                <a:gd name="connsiteY241" fmla="*/ 1463951 h 3247890"/>
                <a:gd name="connsiteX242" fmla="*/ 2597300 w 3247890"/>
                <a:gd name="connsiteY242" fmla="*/ 1365388 h 3247890"/>
                <a:gd name="connsiteX243" fmla="*/ 2695863 w 3247890"/>
                <a:gd name="connsiteY243" fmla="*/ 1194672 h 3247890"/>
                <a:gd name="connsiteX244" fmla="*/ 2751105 w 3247890"/>
                <a:gd name="connsiteY244" fmla="*/ 1191210 h 3247890"/>
                <a:gd name="connsiteX245" fmla="*/ 2368160 w 3247890"/>
                <a:gd name="connsiteY245" fmla="*/ 1182743 h 3247890"/>
                <a:gd name="connsiteX246" fmla="*/ 2495174 w 3247890"/>
                <a:gd name="connsiteY246" fmla="*/ 1269982 h 3247890"/>
                <a:gd name="connsiteX247" fmla="*/ 2418083 w 3247890"/>
                <a:gd name="connsiteY247" fmla="*/ 1451409 h 3247890"/>
                <a:gd name="connsiteX248" fmla="*/ 2236657 w 3247890"/>
                <a:gd name="connsiteY248" fmla="*/ 1374318 h 3247890"/>
                <a:gd name="connsiteX249" fmla="*/ 2313747 w 3247890"/>
                <a:gd name="connsiteY249" fmla="*/ 1192891 h 3247890"/>
                <a:gd name="connsiteX250" fmla="*/ 2368160 w 3247890"/>
                <a:gd name="connsiteY250" fmla="*/ 1182743 h 3247890"/>
                <a:gd name="connsiteX251" fmla="*/ 873012 w 3247890"/>
                <a:gd name="connsiteY251" fmla="*/ 1174542 h 3247890"/>
                <a:gd name="connsiteX252" fmla="*/ 927310 w 3247890"/>
                <a:gd name="connsiteY252" fmla="*/ 1185287 h 3247890"/>
                <a:gd name="connsiteX253" fmla="*/ 1002406 w 3247890"/>
                <a:gd name="connsiteY253" fmla="*/ 1367548 h 3247890"/>
                <a:gd name="connsiteX254" fmla="*/ 820145 w 3247890"/>
                <a:gd name="connsiteY254" fmla="*/ 1442644 h 3247890"/>
                <a:gd name="connsiteX255" fmla="*/ 745049 w 3247890"/>
                <a:gd name="connsiteY255" fmla="*/ 1260382 h 3247890"/>
                <a:gd name="connsiteX256" fmla="*/ 873012 w 3247890"/>
                <a:gd name="connsiteY256" fmla="*/ 1174542 h 3247890"/>
                <a:gd name="connsiteX257" fmla="*/ 1935095 w 3247890"/>
                <a:gd name="connsiteY257" fmla="*/ 1167605 h 3247890"/>
                <a:gd name="connsiteX258" fmla="*/ 2033658 w 3247890"/>
                <a:gd name="connsiteY258" fmla="*/ 1208431 h 3247890"/>
                <a:gd name="connsiteX259" fmla="*/ 2033658 w 3247890"/>
                <a:gd name="connsiteY259" fmla="*/ 1405557 h 3247890"/>
                <a:gd name="connsiteX260" fmla="*/ 1836532 w 3247890"/>
                <a:gd name="connsiteY260" fmla="*/ 1405557 h 3247890"/>
                <a:gd name="connsiteX261" fmla="*/ 1836532 w 3247890"/>
                <a:gd name="connsiteY261" fmla="*/ 1208431 h 3247890"/>
                <a:gd name="connsiteX262" fmla="*/ 1935095 w 3247890"/>
                <a:gd name="connsiteY262" fmla="*/ 1167605 h 3247890"/>
                <a:gd name="connsiteX263" fmla="*/ 1301193 w 3247890"/>
                <a:gd name="connsiteY263" fmla="*/ 1167605 h 3247890"/>
                <a:gd name="connsiteX264" fmla="*/ 1399756 w 3247890"/>
                <a:gd name="connsiteY264" fmla="*/ 1208431 h 3247890"/>
                <a:gd name="connsiteX265" fmla="*/ 1399756 w 3247890"/>
                <a:gd name="connsiteY265" fmla="*/ 1405557 h 3247890"/>
                <a:gd name="connsiteX266" fmla="*/ 1202630 w 3247890"/>
                <a:gd name="connsiteY266" fmla="*/ 1405557 h 3247890"/>
                <a:gd name="connsiteX267" fmla="*/ 1202630 w 3247890"/>
                <a:gd name="connsiteY267" fmla="*/ 1208431 h 3247890"/>
                <a:gd name="connsiteX268" fmla="*/ 1301193 w 3247890"/>
                <a:gd name="connsiteY268" fmla="*/ 1167605 h 3247890"/>
                <a:gd name="connsiteX269" fmla="*/ 176510 w 3247890"/>
                <a:gd name="connsiteY269" fmla="*/ 1102364 h 3247890"/>
                <a:gd name="connsiteX270" fmla="*/ 231752 w 3247890"/>
                <a:gd name="connsiteY270" fmla="*/ 1105826 h 3247890"/>
                <a:gd name="connsiteX271" fmla="*/ 330315 w 3247890"/>
                <a:gd name="connsiteY271" fmla="*/ 1276542 h 3247890"/>
                <a:gd name="connsiteX272" fmla="*/ 159599 w 3247890"/>
                <a:gd name="connsiteY272" fmla="*/ 1375105 h 3247890"/>
                <a:gd name="connsiteX273" fmla="*/ 61036 w 3247890"/>
                <a:gd name="connsiteY273" fmla="*/ 1204389 h 3247890"/>
                <a:gd name="connsiteX274" fmla="*/ 176510 w 3247890"/>
                <a:gd name="connsiteY274" fmla="*/ 1102364 h 3247890"/>
                <a:gd name="connsiteX275" fmla="*/ 3068769 w 3247890"/>
                <a:gd name="connsiteY275" fmla="*/ 1100163 h 3247890"/>
                <a:gd name="connsiteX276" fmla="*/ 3184243 w 3247890"/>
                <a:gd name="connsiteY276" fmla="*/ 1202188 h 3247890"/>
                <a:gd name="connsiteX277" fmla="*/ 3085680 w 3247890"/>
                <a:gd name="connsiteY277" fmla="*/ 1372904 h 3247890"/>
                <a:gd name="connsiteX278" fmla="*/ 2914964 w 3247890"/>
                <a:gd name="connsiteY278" fmla="*/ 1274341 h 3247890"/>
                <a:gd name="connsiteX279" fmla="*/ 3013527 w 3247890"/>
                <a:gd name="connsiteY279" fmla="*/ 1103625 h 3247890"/>
                <a:gd name="connsiteX280" fmla="*/ 3068769 w 3247890"/>
                <a:gd name="connsiteY280" fmla="*/ 1100163 h 3247890"/>
                <a:gd name="connsiteX281" fmla="*/ 1618144 w 3247890"/>
                <a:gd name="connsiteY281" fmla="*/ 1036320 h 3247890"/>
                <a:gd name="connsiteX282" fmla="*/ 1757533 w 3247890"/>
                <a:gd name="connsiteY282" fmla="*/ 1175709 h 3247890"/>
                <a:gd name="connsiteX283" fmla="*/ 1618144 w 3247890"/>
                <a:gd name="connsiteY283" fmla="*/ 1315098 h 3247890"/>
                <a:gd name="connsiteX284" fmla="*/ 1478755 w 3247890"/>
                <a:gd name="connsiteY284" fmla="*/ 1175709 h 3247890"/>
                <a:gd name="connsiteX285" fmla="*/ 1618144 w 3247890"/>
                <a:gd name="connsiteY285" fmla="*/ 1036320 h 3247890"/>
                <a:gd name="connsiteX286" fmla="*/ 2188338 w 3247890"/>
                <a:gd name="connsiteY286" fmla="*/ 914362 h 3247890"/>
                <a:gd name="connsiteX287" fmla="*/ 2286901 w 3247890"/>
                <a:gd name="connsiteY287" fmla="*/ 955188 h 3247890"/>
                <a:gd name="connsiteX288" fmla="*/ 2286901 w 3247890"/>
                <a:gd name="connsiteY288" fmla="*/ 1152314 h 3247890"/>
                <a:gd name="connsiteX289" fmla="*/ 2089775 w 3247890"/>
                <a:gd name="connsiteY289" fmla="*/ 1152314 h 3247890"/>
                <a:gd name="connsiteX290" fmla="*/ 2089775 w 3247890"/>
                <a:gd name="connsiteY290" fmla="*/ 955188 h 3247890"/>
                <a:gd name="connsiteX291" fmla="*/ 2188338 w 3247890"/>
                <a:gd name="connsiteY291" fmla="*/ 914362 h 3247890"/>
                <a:gd name="connsiteX292" fmla="*/ 1047950 w 3247890"/>
                <a:gd name="connsiteY292" fmla="*/ 914362 h 3247890"/>
                <a:gd name="connsiteX293" fmla="*/ 1146513 w 3247890"/>
                <a:gd name="connsiteY293" fmla="*/ 955188 h 3247890"/>
                <a:gd name="connsiteX294" fmla="*/ 1146513 w 3247890"/>
                <a:gd name="connsiteY294" fmla="*/ 1152314 h 3247890"/>
                <a:gd name="connsiteX295" fmla="*/ 949387 w 3247890"/>
                <a:gd name="connsiteY295" fmla="*/ 1152314 h 3247890"/>
                <a:gd name="connsiteX296" fmla="*/ 949387 w 3247890"/>
                <a:gd name="connsiteY296" fmla="*/ 955188 h 3247890"/>
                <a:gd name="connsiteX297" fmla="*/ 1047950 w 3247890"/>
                <a:gd name="connsiteY297" fmla="*/ 914362 h 3247890"/>
                <a:gd name="connsiteX298" fmla="*/ 636771 w 3247890"/>
                <a:gd name="connsiteY298" fmla="*/ 912854 h 3247890"/>
                <a:gd name="connsiteX299" fmla="*/ 689235 w 3247890"/>
                <a:gd name="connsiteY299" fmla="*/ 930496 h 3247890"/>
                <a:gd name="connsiteX300" fmla="*/ 740255 w 3247890"/>
                <a:gd name="connsiteY300" fmla="*/ 1120905 h 3247890"/>
                <a:gd name="connsiteX301" fmla="*/ 549846 w 3247890"/>
                <a:gd name="connsiteY301" fmla="*/ 1171925 h 3247890"/>
                <a:gd name="connsiteX302" fmla="*/ 498826 w 3247890"/>
                <a:gd name="connsiteY302" fmla="*/ 981516 h 3247890"/>
                <a:gd name="connsiteX303" fmla="*/ 636771 w 3247890"/>
                <a:gd name="connsiteY303" fmla="*/ 912854 h 3247890"/>
                <a:gd name="connsiteX304" fmla="*/ 2598504 w 3247890"/>
                <a:gd name="connsiteY304" fmla="*/ 912853 h 3247890"/>
                <a:gd name="connsiteX305" fmla="*/ 2736449 w 3247890"/>
                <a:gd name="connsiteY305" fmla="*/ 981515 h 3247890"/>
                <a:gd name="connsiteX306" fmla="*/ 2685429 w 3247890"/>
                <a:gd name="connsiteY306" fmla="*/ 1171924 h 3247890"/>
                <a:gd name="connsiteX307" fmla="*/ 2495020 w 3247890"/>
                <a:gd name="connsiteY307" fmla="*/ 1120904 h 3247890"/>
                <a:gd name="connsiteX308" fmla="*/ 2546040 w 3247890"/>
                <a:gd name="connsiteY308" fmla="*/ 930495 h 3247890"/>
                <a:gd name="connsiteX309" fmla="*/ 2598504 w 3247890"/>
                <a:gd name="connsiteY309" fmla="*/ 912853 h 3247890"/>
                <a:gd name="connsiteX310" fmla="*/ 352222 w 3247890"/>
                <a:gd name="connsiteY310" fmla="*/ 744761 h 3247890"/>
                <a:gd name="connsiteX311" fmla="*/ 404686 w 3247890"/>
                <a:gd name="connsiteY311" fmla="*/ 762403 h 3247890"/>
                <a:gd name="connsiteX312" fmla="*/ 455706 w 3247890"/>
                <a:gd name="connsiteY312" fmla="*/ 952812 h 3247890"/>
                <a:gd name="connsiteX313" fmla="*/ 265297 w 3247890"/>
                <a:gd name="connsiteY313" fmla="*/ 1003832 h 3247890"/>
                <a:gd name="connsiteX314" fmla="*/ 214277 w 3247890"/>
                <a:gd name="connsiteY314" fmla="*/ 813423 h 3247890"/>
                <a:gd name="connsiteX315" fmla="*/ 352222 w 3247890"/>
                <a:gd name="connsiteY315" fmla="*/ 744761 h 3247890"/>
                <a:gd name="connsiteX316" fmla="*/ 2892477 w 3247890"/>
                <a:gd name="connsiteY316" fmla="*/ 742560 h 3247890"/>
                <a:gd name="connsiteX317" fmla="*/ 3030422 w 3247890"/>
                <a:gd name="connsiteY317" fmla="*/ 811222 h 3247890"/>
                <a:gd name="connsiteX318" fmla="*/ 2979402 w 3247890"/>
                <a:gd name="connsiteY318" fmla="*/ 1001631 h 3247890"/>
                <a:gd name="connsiteX319" fmla="*/ 2788993 w 3247890"/>
                <a:gd name="connsiteY319" fmla="*/ 950611 h 3247890"/>
                <a:gd name="connsiteX320" fmla="*/ 2840013 w 3247890"/>
                <a:gd name="connsiteY320" fmla="*/ 760202 h 3247890"/>
                <a:gd name="connsiteX321" fmla="*/ 2892477 w 3247890"/>
                <a:gd name="connsiteY321" fmla="*/ 742560 h 3247890"/>
                <a:gd name="connsiteX322" fmla="*/ 1927409 w 3247890"/>
                <a:gd name="connsiteY322" fmla="*/ 740106 h 3247890"/>
                <a:gd name="connsiteX323" fmla="*/ 1981707 w 3247890"/>
                <a:gd name="connsiteY323" fmla="*/ 750851 h 3247890"/>
                <a:gd name="connsiteX324" fmla="*/ 2056803 w 3247890"/>
                <a:gd name="connsiteY324" fmla="*/ 933112 h 3247890"/>
                <a:gd name="connsiteX325" fmla="*/ 1874542 w 3247890"/>
                <a:gd name="connsiteY325" fmla="*/ 1008208 h 3247890"/>
                <a:gd name="connsiteX326" fmla="*/ 1799446 w 3247890"/>
                <a:gd name="connsiteY326" fmla="*/ 825946 h 3247890"/>
                <a:gd name="connsiteX327" fmla="*/ 1927409 w 3247890"/>
                <a:gd name="connsiteY327" fmla="*/ 740106 h 3247890"/>
                <a:gd name="connsiteX328" fmla="*/ 1318594 w 3247890"/>
                <a:gd name="connsiteY328" fmla="*/ 736767 h 3247890"/>
                <a:gd name="connsiteX329" fmla="*/ 1445607 w 3247890"/>
                <a:gd name="connsiteY329" fmla="*/ 824006 h 3247890"/>
                <a:gd name="connsiteX330" fmla="*/ 1368517 w 3247890"/>
                <a:gd name="connsiteY330" fmla="*/ 1005433 h 3247890"/>
                <a:gd name="connsiteX331" fmla="*/ 1187090 w 3247890"/>
                <a:gd name="connsiteY331" fmla="*/ 928342 h 3247890"/>
                <a:gd name="connsiteX332" fmla="*/ 1264181 w 3247890"/>
                <a:gd name="connsiteY332" fmla="*/ 746915 h 3247890"/>
                <a:gd name="connsiteX333" fmla="*/ 1318594 w 3247890"/>
                <a:gd name="connsiteY333" fmla="*/ 736767 h 3247890"/>
                <a:gd name="connsiteX334" fmla="*/ 1618144 w 3247890"/>
                <a:gd name="connsiteY334" fmla="*/ 678180 h 3247890"/>
                <a:gd name="connsiteX335" fmla="*/ 1757533 w 3247890"/>
                <a:gd name="connsiteY335" fmla="*/ 817569 h 3247890"/>
                <a:gd name="connsiteX336" fmla="*/ 1618144 w 3247890"/>
                <a:gd name="connsiteY336" fmla="*/ 956958 h 3247890"/>
                <a:gd name="connsiteX337" fmla="*/ 1478755 w 3247890"/>
                <a:gd name="connsiteY337" fmla="*/ 817569 h 3247890"/>
                <a:gd name="connsiteX338" fmla="*/ 1618144 w 3247890"/>
                <a:gd name="connsiteY338" fmla="*/ 678180 h 3247890"/>
                <a:gd name="connsiteX339" fmla="*/ 2433499 w 3247890"/>
                <a:gd name="connsiteY339" fmla="*/ 673011 h 3247890"/>
                <a:gd name="connsiteX340" fmla="*/ 2532062 w 3247890"/>
                <a:gd name="connsiteY340" fmla="*/ 713837 h 3247890"/>
                <a:gd name="connsiteX341" fmla="*/ 2532062 w 3247890"/>
                <a:gd name="connsiteY341" fmla="*/ 910963 h 3247890"/>
                <a:gd name="connsiteX342" fmla="*/ 2334936 w 3247890"/>
                <a:gd name="connsiteY342" fmla="*/ 910963 h 3247890"/>
                <a:gd name="connsiteX343" fmla="*/ 2334936 w 3247890"/>
                <a:gd name="connsiteY343" fmla="*/ 713837 h 3247890"/>
                <a:gd name="connsiteX344" fmla="*/ 2433499 w 3247890"/>
                <a:gd name="connsiteY344" fmla="*/ 673011 h 3247890"/>
                <a:gd name="connsiteX345" fmla="*/ 802789 w 3247890"/>
                <a:gd name="connsiteY345" fmla="*/ 673011 h 3247890"/>
                <a:gd name="connsiteX346" fmla="*/ 901352 w 3247890"/>
                <a:gd name="connsiteY346" fmla="*/ 713837 h 3247890"/>
                <a:gd name="connsiteX347" fmla="*/ 901352 w 3247890"/>
                <a:gd name="connsiteY347" fmla="*/ 910963 h 3247890"/>
                <a:gd name="connsiteX348" fmla="*/ 704226 w 3247890"/>
                <a:gd name="connsiteY348" fmla="*/ 910963 h 3247890"/>
                <a:gd name="connsiteX349" fmla="*/ 704226 w 3247890"/>
                <a:gd name="connsiteY349" fmla="*/ 713837 h 3247890"/>
                <a:gd name="connsiteX350" fmla="*/ 802789 w 3247890"/>
                <a:gd name="connsiteY350" fmla="*/ 673011 h 3247890"/>
                <a:gd name="connsiteX351" fmla="*/ 2211916 w 3247890"/>
                <a:gd name="connsiteY351" fmla="*/ 490795 h 3247890"/>
                <a:gd name="connsiteX352" fmla="*/ 2264381 w 3247890"/>
                <a:gd name="connsiteY352" fmla="*/ 508437 h 3247890"/>
                <a:gd name="connsiteX353" fmla="*/ 2315401 w 3247890"/>
                <a:gd name="connsiteY353" fmla="*/ 698846 h 3247890"/>
                <a:gd name="connsiteX354" fmla="*/ 2124992 w 3247890"/>
                <a:gd name="connsiteY354" fmla="*/ 749866 h 3247890"/>
                <a:gd name="connsiteX355" fmla="*/ 2073972 w 3247890"/>
                <a:gd name="connsiteY355" fmla="*/ 559457 h 3247890"/>
                <a:gd name="connsiteX356" fmla="*/ 2211916 w 3247890"/>
                <a:gd name="connsiteY356" fmla="*/ 490795 h 3247890"/>
                <a:gd name="connsiteX357" fmla="*/ 1023359 w 3247890"/>
                <a:gd name="connsiteY357" fmla="*/ 490794 h 3247890"/>
                <a:gd name="connsiteX358" fmla="*/ 1161303 w 3247890"/>
                <a:gd name="connsiteY358" fmla="*/ 559456 h 3247890"/>
                <a:gd name="connsiteX359" fmla="*/ 1110283 w 3247890"/>
                <a:gd name="connsiteY359" fmla="*/ 749865 h 3247890"/>
                <a:gd name="connsiteX360" fmla="*/ 919874 w 3247890"/>
                <a:gd name="connsiteY360" fmla="*/ 698845 h 3247890"/>
                <a:gd name="connsiteX361" fmla="*/ 970894 w 3247890"/>
                <a:gd name="connsiteY361" fmla="*/ 508436 h 3247890"/>
                <a:gd name="connsiteX362" fmla="*/ 1023359 w 3247890"/>
                <a:gd name="connsiteY362" fmla="*/ 490794 h 3247890"/>
                <a:gd name="connsiteX363" fmla="*/ 2667884 w 3247890"/>
                <a:gd name="connsiteY363" fmla="*/ 434816 h 3247890"/>
                <a:gd name="connsiteX364" fmla="*/ 2766447 w 3247890"/>
                <a:gd name="connsiteY364" fmla="*/ 475642 h 3247890"/>
                <a:gd name="connsiteX365" fmla="*/ 2766447 w 3247890"/>
                <a:gd name="connsiteY365" fmla="*/ 672768 h 3247890"/>
                <a:gd name="connsiteX366" fmla="*/ 2569321 w 3247890"/>
                <a:gd name="connsiteY366" fmla="*/ 672768 h 3247890"/>
                <a:gd name="connsiteX367" fmla="*/ 2569321 w 3247890"/>
                <a:gd name="connsiteY367" fmla="*/ 475642 h 3247890"/>
                <a:gd name="connsiteX368" fmla="*/ 2667884 w 3247890"/>
                <a:gd name="connsiteY368" fmla="*/ 434816 h 3247890"/>
                <a:gd name="connsiteX369" fmla="*/ 574205 w 3247890"/>
                <a:gd name="connsiteY369" fmla="*/ 434816 h 3247890"/>
                <a:gd name="connsiteX370" fmla="*/ 672768 w 3247890"/>
                <a:gd name="connsiteY370" fmla="*/ 475642 h 3247890"/>
                <a:gd name="connsiteX371" fmla="*/ 672768 w 3247890"/>
                <a:gd name="connsiteY371" fmla="*/ 672768 h 3247890"/>
                <a:gd name="connsiteX372" fmla="*/ 475642 w 3247890"/>
                <a:gd name="connsiteY372" fmla="*/ 672768 h 3247890"/>
                <a:gd name="connsiteX373" fmla="*/ 475642 w 3247890"/>
                <a:gd name="connsiteY373" fmla="*/ 475642 h 3247890"/>
                <a:gd name="connsiteX374" fmla="*/ 574205 w 3247890"/>
                <a:gd name="connsiteY374" fmla="*/ 434816 h 3247890"/>
                <a:gd name="connsiteX375" fmla="*/ 1897419 w 3247890"/>
                <a:gd name="connsiteY375" fmla="*/ 375856 h 3247890"/>
                <a:gd name="connsiteX376" fmla="*/ 1952662 w 3247890"/>
                <a:gd name="connsiteY376" fmla="*/ 379318 h 3247890"/>
                <a:gd name="connsiteX377" fmla="*/ 2051225 w 3247890"/>
                <a:gd name="connsiteY377" fmla="*/ 550034 h 3247890"/>
                <a:gd name="connsiteX378" fmla="*/ 1880509 w 3247890"/>
                <a:gd name="connsiteY378" fmla="*/ 648597 h 3247890"/>
                <a:gd name="connsiteX379" fmla="*/ 1781946 w 3247890"/>
                <a:gd name="connsiteY379" fmla="*/ 477881 h 3247890"/>
                <a:gd name="connsiteX380" fmla="*/ 1897419 w 3247890"/>
                <a:gd name="connsiteY380" fmla="*/ 375856 h 3247890"/>
                <a:gd name="connsiteX381" fmla="*/ 1338868 w 3247890"/>
                <a:gd name="connsiteY381" fmla="*/ 375855 h 3247890"/>
                <a:gd name="connsiteX382" fmla="*/ 1454341 w 3247890"/>
                <a:gd name="connsiteY382" fmla="*/ 477880 h 3247890"/>
                <a:gd name="connsiteX383" fmla="*/ 1355778 w 3247890"/>
                <a:gd name="connsiteY383" fmla="*/ 648596 h 3247890"/>
                <a:gd name="connsiteX384" fmla="*/ 1185062 w 3247890"/>
                <a:gd name="connsiteY384" fmla="*/ 550033 h 3247890"/>
                <a:gd name="connsiteX385" fmla="*/ 1283625 w 3247890"/>
                <a:gd name="connsiteY385" fmla="*/ 379317 h 3247890"/>
                <a:gd name="connsiteX386" fmla="*/ 1338868 w 3247890"/>
                <a:gd name="connsiteY386" fmla="*/ 375855 h 3247890"/>
                <a:gd name="connsiteX387" fmla="*/ 1618144 w 3247890"/>
                <a:gd name="connsiteY387" fmla="*/ 335280 h 3247890"/>
                <a:gd name="connsiteX388" fmla="*/ 1757533 w 3247890"/>
                <a:gd name="connsiteY388" fmla="*/ 474669 h 3247890"/>
                <a:gd name="connsiteX389" fmla="*/ 1618144 w 3247890"/>
                <a:gd name="connsiteY389" fmla="*/ 614058 h 3247890"/>
                <a:gd name="connsiteX390" fmla="*/ 1478755 w 3247890"/>
                <a:gd name="connsiteY390" fmla="*/ 474669 h 3247890"/>
                <a:gd name="connsiteX391" fmla="*/ 1618144 w 3247890"/>
                <a:gd name="connsiteY391" fmla="*/ 335280 h 3247890"/>
                <a:gd name="connsiteX392" fmla="*/ 870139 w 3247890"/>
                <a:gd name="connsiteY392" fmla="*/ 200677 h 3247890"/>
                <a:gd name="connsiteX393" fmla="*/ 1008083 w 3247890"/>
                <a:gd name="connsiteY393" fmla="*/ 269339 h 3247890"/>
                <a:gd name="connsiteX394" fmla="*/ 957063 w 3247890"/>
                <a:gd name="connsiteY394" fmla="*/ 459748 h 3247890"/>
                <a:gd name="connsiteX395" fmla="*/ 766654 w 3247890"/>
                <a:gd name="connsiteY395" fmla="*/ 408728 h 3247890"/>
                <a:gd name="connsiteX396" fmla="*/ 817674 w 3247890"/>
                <a:gd name="connsiteY396" fmla="*/ 218319 h 3247890"/>
                <a:gd name="connsiteX397" fmla="*/ 870139 w 3247890"/>
                <a:gd name="connsiteY397" fmla="*/ 200677 h 3247890"/>
                <a:gd name="connsiteX398" fmla="*/ 2375140 w 3247890"/>
                <a:gd name="connsiteY398" fmla="*/ 198476 h 3247890"/>
                <a:gd name="connsiteX399" fmla="*/ 2427605 w 3247890"/>
                <a:gd name="connsiteY399" fmla="*/ 216118 h 3247890"/>
                <a:gd name="connsiteX400" fmla="*/ 2478625 w 3247890"/>
                <a:gd name="connsiteY400" fmla="*/ 406527 h 3247890"/>
                <a:gd name="connsiteX401" fmla="*/ 2288216 w 3247890"/>
                <a:gd name="connsiteY401" fmla="*/ 457546 h 3247890"/>
                <a:gd name="connsiteX402" fmla="*/ 2237196 w 3247890"/>
                <a:gd name="connsiteY402" fmla="*/ 267138 h 3247890"/>
                <a:gd name="connsiteX403" fmla="*/ 2375140 w 3247890"/>
                <a:gd name="connsiteY403" fmla="*/ 198476 h 3247890"/>
                <a:gd name="connsiteX404" fmla="*/ 1255590 w 3247890"/>
                <a:gd name="connsiteY404" fmla="*/ 53323 h 3247890"/>
                <a:gd name="connsiteX405" fmla="*/ 1371063 w 3247890"/>
                <a:gd name="connsiteY405" fmla="*/ 155348 h 3247890"/>
                <a:gd name="connsiteX406" fmla="*/ 1272500 w 3247890"/>
                <a:gd name="connsiteY406" fmla="*/ 326063 h 3247890"/>
                <a:gd name="connsiteX407" fmla="*/ 1101784 w 3247890"/>
                <a:gd name="connsiteY407" fmla="*/ 227501 h 3247890"/>
                <a:gd name="connsiteX408" fmla="*/ 1200347 w 3247890"/>
                <a:gd name="connsiteY408" fmla="*/ 56785 h 3247890"/>
                <a:gd name="connsiteX409" fmla="*/ 1255590 w 3247890"/>
                <a:gd name="connsiteY409" fmla="*/ 53323 h 3247890"/>
                <a:gd name="connsiteX410" fmla="*/ 1989109 w 3247890"/>
                <a:gd name="connsiteY410" fmla="*/ 51122 h 3247890"/>
                <a:gd name="connsiteX411" fmla="*/ 2044352 w 3247890"/>
                <a:gd name="connsiteY411" fmla="*/ 54584 h 3247890"/>
                <a:gd name="connsiteX412" fmla="*/ 2142915 w 3247890"/>
                <a:gd name="connsiteY412" fmla="*/ 225300 h 3247890"/>
                <a:gd name="connsiteX413" fmla="*/ 1972199 w 3247890"/>
                <a:gd name="connsiteY413" fmla="*/ 323863 h 3247890"/>
                <a:gd name="connsiteX414" fmla="*/ 1873636 w 3247890"/>
                <a:gd name="connsiteY414" fmla="*/ 153147 h 3247890"/>
                <a:gd name="connsiteX415" fmla="*/ 1989109 w 3247890"/>
                <a:gd name="connsiteY415" fmla="*/ 51122 h 3247890"/>
                <a:gd name="connsiteX416" fmla="*/ 1618144 w 3247890"/>
                <a:gd name="connsiteY416" fmla="*/ 0 h 3247890"/>
                <a:gd name="connsiteX417" fmla="*/ 1757533 w 3247890"/>
                <a:gd name="connsiteY417" fmla="*/ 139389 h 3247890"/>
                <a:gd name="connsiteX418" fmla="*/ 1618144 w 3247890"/>
                <a:gd name="connsiteY418" fmla="*/ 278778 h 3247890"/>
                <a:gd name="connsiteX419" fmla="*/ 1478755 w 3247890"/>
                <a:gd name="connsiteY419" fmla="*/ 139389 h 3247890"/>
                <a:gd name="connsiteX420" fmla="*/ 1618144 w 3247890"/>
                <a:gd name="connsiteY420" fmla="*/ 0 h 3247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</a:cxnLst>
              <a:rect l="l" t="t" r="r" b="b"/>
              <a:pathLst>
                <a:path w="3247890" h="3247890">
                  <a:moveTo>
                    <a:pt x="1618144" y="2969112"/>
                  </a:moveTo>
                  <a:cubicBezTo>
                    <a:pt x="1695126" y="2969112"/>
                    <a:pt x="1757533" y="3031519"/>
                    <a:pt x="1757533" y="3108501"/>
                  </a:cubicBezTo>
                  <a:cubicBezTo>
                    <a:pt x="1757533" y="3185483"/>
                    <a:pt x="1695126" y="3247890"/>
                    <a:pt x="1618144" y="3247890"/>
                  </a:cubicBezTo>
                  <a:cubicBezTo>
                    <a:pt x="1541162" y="3247890"/>
                    <a:pt x="1478755" y="3185483"/>
                    <a:pt x="1478755" y="3108501"/>
                  </a:cubicBezTo>
                  <a:cubicBezTo>
                    <a:pt x="1478755" y="3031519"/>
                    <a:pt x="1541162" y="2969112"/>
                    <a:pt x="1618144" y="2969112"/>
                  </a:cubicBezTo>
                  <a:close/>
                  <a:moveTo>
                    <a:pt x="2024052" y="2921265"/>
                  </a:moveTo>
                  <a:cubicBezTo>
                    <a:pt x="2077853" y="2928756"/>
                    <a:pt x="2124582" y="2967521"/>
                    <a:pt x="2139526" y="3023290"/>
                  </a:cubicBezTo>
                  <a:cubicBezTo>
                    <a:pt x="2159450" y="3097649"/>
                    <a:pt x="2115322" y="3174081"/>
                    <a:pt x="2040963" y="3194006"/>
                  </a:cubicBezTo>
                  <a:cubicBezTo>
                    <a:pt x="1966604" y="3213930"/>
                    <a:pt x="1890171" y="3169802"/>
                    <a:pt x="1870247" y="3095443"/>
                  </a:cubicBezTo>
                  <a:cubicBezTo>
                    <a:pt x="1850322" y="3021084"/>
                    <a:pt x="1894451" y="2944651"/>
                    <a:pt x="1968810" y="2924727"/>
                  </a:cubicBezTo>
                  <a:cubicBezTo>
                    <a:pt x="1987400" y="2919746"/>
                    <a:pt x="2006119" y="2918768"/>
                    <a:pt x="2024052" y="2921265"/>
                  </a:cubicBezTo>
                  <a:close/>
                  <a:moveTo>
                    <a:pt x="1220647" y="2919064"/>
                  </a:moveTo>
                  <a:cubicBezTo>
                    <a:pt x="1238580" y="2916567"/>
                    <a:pt x="1257300" y="2917545"/>
                    <a:pt x="1275889" y="2922526"/>
                  </a:cubicBezTo>
                  <a:cubicBezTo>
                    <a:pt x="1350248" y="2942450"/>
                    <a:pt x="1394377" y="3018883"/>
                    <a:pt x="1374452" y="3093242"/>
                  </a:cubicBezTo>
                  <a:cubicBezTo>
                    <a:pt x="1354528" y="3167601"/>
                    <a:pt x="1278095" y="3211729"/>
                    <a:pt x="1203736" y="3191805"/>
                  </a:cubicBezTo>
                  <a:cubicBezTo>
                    <a:pt x="1129377" y="3171880"/>
                    <a:pt x="1085249" y="3095448"/>
                    <a:pt x="1105173" y="3021089"/>
                  </a:cubicBezTo>
                  <a:cubicBezTo>
                    <a:pt x="1120117" y="2965320"/>
                    <a:pt x="1166846" y="2926555"/>
                    <a:pt x="1220647" y="2919064"/>
                  </a:cubicBezTo>
                  <a:close/>
                  <a:moveTo>
                    <a:pt x="2354695" y="2772003"/>
                  </a:moveTo>
                  <a:cubicBezTo>
                    <a:pt x="2408602" y="2765314"/>
                    <a:pt x="2463772" y="2790663"/>
                    <a:pt x="2492640" y="2840665"/>
                  </a:cubicBezTo>
                  <a:cubicBezTo>
                    <a:pt x="2531131" y="2907333"/>
                    <a:pt x="2508288" y="2992583"/>
                    <a:pt x="2441620" y="3031074"/>
                  </a:cubicBezTo>
                  <a:cubicBezTo>
                    <a:pt x="2374951" y="3069565"/>
                    <a:pt x="2289702" y="3046722"/>
                    <a:pt x="2251211" y="2980054"/>
                  </a:cubicBezTo>
                  <a:cubicBezTo>
                    <a:pt x="2212720" y="2913385"/>
                    <a:pt x="2235562" y="2828136"/>
                    <a:pt x="2302231" y="2789645"/>
                  </a:cubicBezTo>
                  <a:cubicBezTo>
                    <a:pt x="2318898" y="2780022"/>
                    <a:pt x="2336726" y="2774233"/>
                    <a:pt x="2354695" y="2772003"/>
                  </a:cubicBezTo>
                  <a:close/>
                  <a:moveTo>
                    <a:pt x="890584" y="2769802"/>
                  </a:moveTo>
                  <a:cubicBezTo>
                    <a:pt x="908553" y="2772032"/>
                    <a:pt x="926381" y="2777821"/>
                    <a:pt x="943048" y="2787444"/>
                  </a:cubicBezTo>
                  <a:cubicBezTo>
                    <a:pt x="1009717" y="2825935"/>
                    <a:pt x="1032559" y="2911184"/>
                    <a:pt x="994068" y="2977853"/>
                  </a:cubicBezTo>
                  <a:cubicBezTo>
                    <a:pt x="955577" y="3044521"/>
                    <a:pt x="870328" y="3067364"/>
                    <a:pt x="803659" y="3028873"/>
                  </a:cubicBezTo>
                  <a:cubicBezTo>
                    <a:pt x="736991" y="2990382"/>
                    <a:pt x="714148" y="2905132"/>
                    <a:pt x="752639" y="2838464"/>
                  </a:cubicBezTo>
                  <a:cubicBezTo>
                    <a:pt x="781508" y="2788462"/>
                    <a:pt x="836678" y="2763113"/>
                    <a:pt x="890584" y="2769802"/>
                  </a:cubicBezTo>
                  <a:close/>
                  <a:moveTo>
                    <a:pt x="1618144" y="2641452"/>
                  </a:moveTo>
                  <a:cubicBezTo>
                    <a:pt x="1695126" y="2641452"/>
                    <a:pt x="1757533" y="2703859"/>
                    <a:pt x="1757533" y="2780841"/>
                  </a:cubicBezTo>
                  <a:cubicBezTo>
                    <a:pt x="1757533" y="2857823"/>
                    <a:pt x="1695126" y="2920230"/>
                    <a:pt x="1618144" y="2920230"/>
                  </a:cubicBezTo>
                  <a:cubicBezTo>
                    <a:pt x="1541162" y="2920230"/>
                    <a:pt x="1478755" y="2857823"/>
                    <a:pt x="1478755" y="2780841"/>
                  </a:cubicBezTo>
                  <a:cubicBezTo>
                    <a:pt x="1478755" y="2703859"/>
                    <a:pt x="1541162" y="2641452"/>
                    <a:pt x="1618144" y="2641452"/>
                  </a:cubicBezTo>
                  <a:close/>
                  <a:moveTo>
                    <a:pt x="1300537" y="2603448"/>
                  </a:moveTo>
                  <a:cubicBezTo>
                    <a:pt x="1318470" y="2600951"/>
                    <a:pt x="1337190" y="2601929"/>
                    <a:pt x="1355779" y="2606910"/>
                  </a:cubicBezTo>
                  <a:cubicBezTo>
                    <a:pt x="1430138" y="2626834"/>
                    <a:pt x="1474267" y="2703267"/>
                    <a:pt x="1454342" y="2777626"/>
                  </a:cubicBezTo>
                  <a:cubicBezTo>
                    <a:pt x="1434418" y="2851985"/>
                    <a:pt x="1357985" y="2896113"/>
                    <a:pt x="1283626" y="2876189"/>
                  </a:cubicBezTo>
                  <a:cubicBezTo>
                    <a:pt x="1209267" y="2856264"/>
                    <a:pt x="1165139" y="2779832"/>
                    <a:pt x="1185063" y="2705473"/>
                  </a:cubicBezTo>
                  <a:cubicBezTo>
                    <a:pt x="1200007" y="2649704"/>
                    <a:pt x="1246736" y="2610939"/>
                    <a:pt x="1300537" y="2603448"/>
                  </a:cubicBezTo>
                  <a:close/>
                  <a:moveTo>
                    <a:pt x="1935750" y="2603447"/>
                  </a:moveTo>
                  <a:cubicBezTo>
                    <a:pt x="1989551" y="2610938"/>
                    <a:pt x="2036280" y="2649703"/>
                    <a:pt x="2051224" y="2705472"/>
                  </a:cubicBezTo>
                  <a:cubicBezTo>
                    <a:pt x="2071148" y="2779831"/>
                    <a:pt x="2027020" y="2856263"/>
                    <a:pt x="1952661" y="2876188"/>
                  </a:cubicBezTo>
                  <a:cubicBezTo>
                    <a:pt x="1878302" y="2896112"/>
                    <a:pt x="1801869" y="2851984"/>
                    <a:pt x="1781945" y="2777625"/>
                  </a:cubicBezTo>
                  <a:cubicBezTo>
                    <a:pt x="1762020" y="2703266"/>
                    <a:pt x="1806149" y="2626833"/>
                    <a:pt x="1880508" y="2606909"/>
                  </a:cubicBezTo>
                  <a:cubicBezTo>
                    <a:pt x="1899097" y="2601928"/>
                    <a:pt x="1917817" y="2600950"/>
                    <a:pt x="1935750" y="2603447"/>
                  </a:cubicBezTo>
                  <a:close/>
                  <a:moveTo>
                    <a:pt x="2673685" y="2534296"/>
                  </a:moveTo>
                  <a:cubicBezTo>
                    <a:pt x="2709358" y="2534296"/>
                    <a:pt x="2745031" y="2547905"/>
                    <a:pt x="2772248" y="2575122"/>
                  </a:cubicBezTo>
                  <a:cubicBezTo>
                    <a:pt x="2826683" y="2629557"/>
                    <a:pt x="2826683" y="2717814"/>
                    <a:pt x="2772248" y="2772248"/>
                  </a:cubicBezTo>
                  <a:cubicBezTo>
                    <a:pt x="2717814" y="2826683"/>
                    <a:pt x="2629557" y="2826683"/>
                    <a:pt x="2575122" y="2772248"/>
                  </a:cubicBezTo>
                  <a:cubicBezTo>
                    <a:pt x="2520688" y="2717814"/>
                    <a:pt x="2520688" y="2629557"/>
                    <a:pt x="2575122" y="2575122"/>
                  </a:cubicBezTo>
                  <a:cubicBezTo>
                    <a:pt x="2602340" y="2547905"/>
                    <a:pt x="2638012" y="2534296"/>
                    <a:pt x="2673685" y="2534296"/>
                  </a:cubicBezTo>
                  <a:close/>
                  <a:moveTo>
                    <a:pt x="568404" y="2534296"/>
                  </a:moveTo>
                  <a:cubicBezTo>
                    <a:pt x="604077" y="2534296"/>
                    <a:pt x="639750" y="2547905"/>
                    <a:pt x="666967" y="2575122"/>
                  </a:cubicBezTo>
                  <a:cubicBezTo>
                    <a:pt x="721401" y="2629557"/>
                    <a:pt x="721401" y="2717814"/>
                    <a:pt x="666967" y="2772248"/>
                  </a:cubicBezTo>
                  <a:cubicBezTo>
                    <a:pt x="612532" y="2826683"/>
                    <a:pt x="524275" y="2826683"/>
                    <a:pt x="469841" y="2772248"/>
                  </a:cubicBezTo>
                  <a:cubicBezTo>
                    <a:pt x="415406" y="2717814"/>
                    <a:pt x="415406" y="2629557"/>
                    <a:pt x="469841" y="2575122"/>
                  </a:cubicBezTo>
                  <a:cubicBezTo>
                    <a:pt x="497058" y="2547905"/>
                    <a:pt x="532731" y="2534296"/>
                    <a:pt x="568404" y="2534296"/>
                  </a:cubicBezTo>
                  <a:close/>
                  <a:moveTo>
                    <a:pt x="1058830" y="2487999"/>
                  </a:moveTo>
                  <a:cubicBezTo>
                    <a:pt x="1076799" y="2490228"/>
                    <a:pt x="1094627" y="2496018"/>
                    <a:pt x="1111294" y="2505641"/>
                  </a:cubicBezTo>
                  <a:cubicBezTo>
                    <a:pt x="1177963" y="2544132"/>
                    <a:pt x="1200805" y="2629381"/>
                    <a:pt x="1162314" y="2696050"/>
                  </a:cubicBezTo>
                  <a:cubicBezTo>
                    <a:pt x="1123823" y="2762718"/>
                    <a:pt x="1038574" y="2785561"/>
                    <a:pt x="971905" y="2747070"/>
                  </a:cubicBezTo>
                  <a:cubicBezTo>
                    <a:pt x="905237" y="2708579"/>
                    <a:pt x="882394" y="2623329"/>
                    <a:pt x="920885" y="2556661"/>
                  </a:cubicBezTo>
                  <a:cubicBezTo>
                    <a:pt x="949754" y="2506659"/>
                    <a:pt x="1004923" y="2481310"/>
                    <a:pt x="1058830" y="2487999"/>
                  </a:cubicBezTo>
                  <a:close/>
                  <a:moveTo>
                    <a:pt x="2176445" y="2487998"/>
                  </a:moveTo>
                  <a:cubicBezTo>
                    <a:pt x="2230352" y="2481309"/>
                    <a:pt x="2285521" y="2506658"/>
                    <a:pt x="2314390" y="2556660"/>
                  </a:cubicBezTo>
                  <a:cubicBezTo>
                    <a:pt x="2352881" y="2623328"/>
                    <a:pt x="2330038" y="2708578"/>
                    <a:pt x="2263370" y="2747069"/>
                  </a:cubicBezTo>
                  <a:cubicBezTo>
                    <a:pt x="2196701" y="2785560"/>
                    <a:pt x="2111452" y="2762717"/>
                    <a:pt x="2072961" y="2696049"/>
                  </a:cubicBezTo>
                  <a:cubicBezTo>
                    <a:pt x="2034470" y="2629380"/>
                    <a:pt x="2057312" y="2544131"/>
                    <a:pt x="2123981" y="2505640"/>
                  </a:cubicBezTo>
                  <a:cubicBezTo>
                    <a:pt x="2140648" y="2496017"/>
                    <a:pt x="2158476" y="2490227"/>
                    <a:pt x="2176445" y="2487998"/>
                  </a:cubicBezTo>
                  <a:close/>
                  <a:moveTo>
                    <a:pt x="2433499" y="2303721"/>
                  </a:moveTo>
                  <a:cubicBezTo>
                    <a:pt x="2469172" y="2303721"/>
                    <a:pt x="2504845" y="2317330"/>
                    <a:pt x="2532062" y="2344547"/>
                  </a:cubicBezTo>
                  <a:cubicBezTo>
                    <a:pt x="2586497" y="2398982"/>
                    <a:pt x="2586497" y="2487239"/>
                    <a:pt x="2532062" y="2541673"/>
                  </a:cubicBezTo>
                  <a:cubicBezTo>
                    <a:pt x="2477628" y="2596108"/>
                    <a:pt x="2389371" y="2596108"/>
                    <a:pt x="2334936" y="2541673"/>
                  </a:cubicBezTo>
                  <a:cubicBezTo>
                    <a:pt x="2280502" y="2487239"/>
                    <a:pt x="2280502" y="2398982"/>
                    <a:pt x="2334936" y="2344547"/>
                  </a:cubicBezTo>
                  <a:cubicBezTo>
                    <a:pt x="2362154" y="2317330"/>
                    <a:pt x="2397826" y="2303721"/>
                    <a:pt x="2433499" y="2303721"/>
                  </a:cubicBezTo>
                  <a:close/>
                  <a:moveTo>
                    <a:pt x="802789" y="2303721"/>
                  </a:moveTo>
                  <a:cubicBezTo>
                    <a:pt x="838462" y="2303721"/>
                    <a:pt x="874135" y="2317330"/>
                    <a:pt x="901352" y="2344547"/>
                  </a:cubicBezTo>
                  <a:cubicBezTo>
                    <a:pt x="955786" y="2398982"/>
                    <a:pt x="955786" y="2487239"/>
                    <a:pt x="901352" y="2541673"/>
                  </a:cubicBezTo>
                  <a:cubicBezTo>
                    <a:pt x="846917" y="2596108"/>
                    <a:pt x="758660" y="2596108"/>
                    <a:pt x="704226" y="2541673"/>
                  </a:cubicBezTo>
                  <a:cubicBezTo>
                    <a:pt x="649791" y="2487239"/>
                    <a:pt x="649791" y="2398982"/>
                    <a:pt x="704226" y="2344547"/>
                  </a:cubicBezTo>
                  <a:cubicBezTo>
                    <a:pt x="731443" y="2317330"/>
                    <a:pt x="767116" y="2303721"/>
                    <a:pt x="802789" y="2303721"/>
                  </a:cubicBezTo>
                  <a:close/>
                  <a:moveTo>
                    <a:pt x="1618144" y="2290932"/>
                  </a:moveTo>
                  <a:cubicBezTo>
                    <a:pt x="1695126" y="2290932"/>
                    <a:pt x="1757533" y="2353339"/>
                    <a:pt x="1757533" y="2430321"/>
                  </a:cubicBezTo>
                  <a:cubicBezTo>
                    <a:pt x="1757533" y="2507303"/>
                    <a:pt x="1695126" y="2569710"/>
                    <a:pt x="1618144" y="2569710"/>
                  </a:cubicBezTo>
                  <a:cubicBezTo>
                    <a:pt x="1541162" y="2569710"/>
                    <a:pt x="1478755" y="2507303"/>
                    <a:pt x="1478755" y="2430321"/>
                  </a:cubicBezTo>
                  <a:cubicBezTo>
                    <a:pt x="1478755" y="2353339"/>
                    <a:pt x="1541162" y="2290932"/>
                    <a:pt x="1618144" y="2290932"/>
                  </a:cubicBezTo>
                  <a:close/>
                  <a:moveTo>
                    <a:pt x="1922184" y="2232309"/>
                  </a:moveTo>
                  <a:cubicBezTo>
                    <a:pt x="1976497" y="2233208"/>
                    <a:pt x="2027590" y="2266008"/>
                    <a:pt x="2049198" y="2319548"/>
                  </a:cubicBezTo>
                  <a:cubicBezTo>
                    <a:pt x="2078009" y="2390935"/>
                    <a:pt x="2043494" y="2472163"/>
                    <a:pt x="1972107" y="2500975"/>
                  </a:cubicBezTo>
                  <a:cubicBezTo>
                    <a:pt x="1900720" y="2529786"/>
                    <a:pt x="1819492" y="2495271"/>
                    <a:pt x="1790681" y="2423884"/>
                  </a:cubicBezTo>
                  <a:cubicBezTo>
                    <a:pt x="1761869" y="2352497"/>
                    <a:pt x="1796384" y="2271269"/>
                    <a:pt x="1867771" y="2242457"/>
                  </a:cubicBezTo>
                  <a:cubicBezTo>
                    <a:pt x="1885618" y="2235255"/>
                    <a:pt x="1904080" y="2232010"/>
                    <a:pt x="1922184" y="2232309"/>
                  </a:cubicBezTo>
                  <a:close/>
                  <a:moveTo>
                    <a:pt x="2923548" y="2229317"/>
                  </a:moveTo>
                  <a:cubicBezTo>
                    <a:pt x="2941517" y="2231546"/>
                    <a:pt x="2959346" y="2237336"/>
                    <a:pt x="2976013" y="2246959"/>
                  </a:cubicBezTo>
                  <a:cubicBezTo>
                    <a:pt x="3042681" y="2285450"/>
                    <a:pt x="3065524" y="2370699"/>
                    <a:pt x="3027033" y="2437368"/>
                  </a:cubicBezTo>
                  <a:cubicBezTo>
                    <a:pt x="2988542" y="2504036"/>
                    <a:pt x="2903292" y="2526879"/>
                    <a:pt x="2836624" y="2488388"/>
                  </a:cubicBezTo>
                  <a:cubicBezTo>
                    <a:pt x="2769955" y="2449897"/>
                    <a:pt x="2747113" y="2364647"/>
                    <a:pt x="2785604" y="2297979"/>
                  </a:cubicBezTo>
                  <a:cubicBezTo>
                    <a:pt x="2814472" y="2247977"/>
                    <a:pt x="2869642" y="2222628"/>
                    <a:pt x="2923548" y="2229317"/>
                  </a:cubicBezTo>
                  <a:close/>
                  <a:moveTo>
                    <a:pt x="1307448" y="2228938"/>
                  </a:moveTo>
                  <a:cubicBezTo>
                    <a:pt x="1325555" y="2228837"/>
                    <a:pt x="1343980" y="2232284"/>
                    <a:pt x="1361746" y="2239683"/>
                  </a:cubicBezTo>
                  <a:cubicBezTo>
                    <a:pt x="1432813" y="2269275"/>
                    <a:pt x="1466435" y="2350877"/>
                    <a:pt x="1436842" y="2421944"/>
                  </a:cubicBezTo>
                  <a:cubicBezTo>
                    <a:pt x="1407250" y="2493011"/>
                    <a:pt x="1325648" y="2526632"/>
                    <a:pt x="1254581" y="2497040"/>
                  </a:cubicBezTo>
                  <a:cubicBezTo>
                    <a:pt x="1183514" y="2467447"/>
                    <a:pt x="1149892" y="2385845"/>
                    <a:pt x="1179485" y="2314778"/>
                  </a:cubicBezTo>
                  <a:cubicBezTo>
                    <a:pt x="1201680" y="2261478"/>
                    <a:pt x="1253129" y="2229241"/>
                    <a:pt x="1307448" y="2228938"/>
                  </a:cubicBezTo>
                  <a:close/>
                  <a:moveTo>
                    <a:pt x="321151" y="2227116"/>
                  </a:moveTo>
                  <a:cubicBezTo>
                    <a:pt x="375057" y="2220427"/>
                    <a:pt x="430227" y="2245776"/>
                    <a:pt x="459095" y="2295778"/>
                  </a:cubicBezTo>
                  <a:cubicBezTo>
                    <a:pt x="497586" y="2362446"/>
                    <a:pt x="474744" y="2447696"/>
                    <a:pt x="408075" y="2486187"/>
                  </a:cubicBezTo>
                  <a:cubicBezTo>
                    <a:pt x="341407" y="2524678"/>
                    <a:pt x="256157" y="2501835"/>
                    <a:pt x="217666" y="2435167"/>
                  </a:cubicBezTo>
                  <a:cubicBezTo>
                    <a:pt x="179175" y="2368498"/>
                    <a:pt x="202018" y="2283249"/>
                    <a:pt x="268686" y="2244758"/>
                  </a:cubicBezTo>
                  <a:cubicBezTo>
                    <a:pt x="285353" y="2235135"/>
                    <a:pt x="303182" y="2229345"/>
                    <a:pt x="321151" y="2227116"/>
                  </a:cubicBezTo>
                  <a:close/>
                  <a:moveTo>
                    <a:pt x="2633975" y="2065940"/>
                  </a:moveTo>
                  <a:cubicBezTo>
                    <a:pt x="2651944" y="2068169"/>
                    <a:pt x="2669773" y="2073959"/>
                    <a:pt x="2686440" y="2083582"/>
                  </a:cubicBezTo>
                  <a:cubicBezTo>
                    <a:pt x="2753108" y="2122073"/>
                    <a:pt x="2775951" y="2207322"/>
                    <a:pt x="2737460" y="2273991"/>
                  </a:cubicBezTo>
                  <a:cubicBezTo>
                    <a:pt x="2698969" y="2340659"/>
                    <a:pt x="2613719" y="2363502"/>
                    <a:pt x="2547051" y="2325011"/>
                  </a:cubicBezTo>
                  <a:cubicBezTo>
                    <a:pt x="2480382" y="2286520"/>
                    <a:pt x="2457540" y="2201270"/>
                    <a:pt x="2496031" y="2134602"/>
                  </a:cubicBezTo>
                  <a:cubicBezTo>
                    <a:pt x="2524899" y="2084600"/>
                    <a:pt x="2580069" y="2059251"/>
                    <a:pt x="2633975" y="2065940"/>
                  </a:cubicBezTo>
                  <a:close/>
                  <a:moveTo>
                    <a:pt x="601300" y="2065939"/>
                  </a:moveTo>
                  <a:cubicBezTo>
                    <a:pt x="655206" y="2059250"/>
                    <a:pt x="710376" y="2084599"/>
                    <a:pt x="739244" y="2134601"/>
                  </a:cubicBezTo>
                  <a:cubicBezTo>
                    <a:pt x="777735" y="2201269"/>
                    <a:pt x="754893" y="2286519"/>
                    <a:pt x="688224" y="2325010"/>
                  </a:cubicBezTo>
                  <a:cubicBezTo>
                    <a:pt x="621556" y="2363501"/>
                    <a:pt x="536306" y="2340658"/>
                    <a:pt x="497815" y="2273990"/>
                  </a:cubicBezTo>
                  <a:cubicBezTo>
                    <a:pt x="459324" y="2207321"/>
                    <a:pt x="482167" y="2122072"/>
                    <a:pt x="548835" y="2083581"/>
                  </a:cubicBezTo>
                  <a:cubicBezTo>
                    <a:pt x="565502" y="2073958"/>
                    <a:pt x="583331" y="2068168"/>
                    <a:pt x="601300" y="2065939"/>
                  </a:cubicBezTo>
                  <a:close/>
                  <a:moveTo>
                    <a:pt x="2188338" y="2054750"/>
                  </a:moveTo>
                  <a:cubicBezTo>
                    <a:pt x="2224011" y="2054750"/>
                    <a:pt x="2259684" y="2068359"/>
                    <a:pt x="2286901" y="2095576"/>
                  </a:cubicBezTo>
                  <a:cubicBezTo>
                    <a:pt x="2341336" y="2150011"/>
                    <a:pt x="2341336" y="2238268"/>
                    <a:pt x="2286901" y="2292702"/>
                  </a:cubicBezTo>
                  <a:cubicBezTo>
                    <a:pt x="2232467" y="2347137"/>
                    <a:pt x="2144210" y="2347137"/>
                    <a:pt x="2089775" y="2292702"/>
                  </a:cubicBezTo>
                  <a:cubicBezTo>
                    <a:pt x="2035341" y="2238268"/>
                    <a:pt x="2035341" y="2150011"/>
                    <a:pt x="2089775" y="2095576"/>
                  </a:cubicBezTo>
                  <a:cubicBezTo>
                    <a:pt x="2116993" y="2068359"/>
                    <a:pt x="2152665" y="2054750"/>
                    <a:pt x="2188338" y="2054750"/>
                  </a:cubicBezTo>
                  <a:close/>
                  <a:moveTo>
                    <a:pt x="1047950" y="2054750"/>
                  </a:moveTo>
                  <a:cubicBezTo>
                    <a:pt x="1083623" y="2054750"/>
                    <a:pt x="1119296" y="2068359"/>
                    <a:pt x="1146513" y="2095576"/>
                  </a:cubicBezTo>
                  <a:cubicBezTo>
                    <a:pt x="1200947" y="2150011"/>
                    <a:pt x="1200947" y="2238268"/>
                    <a:pt x="1146513" y="2292702"/>
                  </a:cubicBezTo>
                  <a:cubicBezTo>
                    <a:pt x="1092078" y="2347137"/>
                    <a:pt x="1003821" y="2347137"/>
                    <a:pt x="949387" y="2292702"/>
                  </a:cubicBezTo>
                  <a:cubicBezTo>
                    <a:pt x="894952" y="2238268"/>
                    <a:pt x="894952" y="2150011"/>
                    <a:pt x="949387" y="2095576"/>
                  </a:cubicBezTo>
                  <a:cubicBezTo>
                    <a:pt x="976604" y="2068359"/>
                    <a:pt x="1012277" y="2054750"/>
                    <a:pt x="1047950" y="2054750"/>
                  </a:cubicBezTo>
                  <a:close/>
                  <a:moveTo>
                    <a:pt x="1618144" y="1932792"/>
                  </a:moveTo>
                  <a:cubicBezTo>
                    <a:pt x="1695126" y="1932792"/>
                    <a:pt x="1757533" y="1995199"/>
                    <a:pt x="1757533" y="2072181"/>
                  </a:cubicBezTo>
                  <a:cubicBezTo>
                    <a:pt x="1757533" y="2149163"/>
                    <a:pt x="1695126" y="2211570"/>
                    <a:pt x="1618144" y="2211570"/>
                  </a:cubicBezTo>
                  <a:cubicBezTo>
                    <a:pt x="1541162" y="2211570"/>
                    <a:pt x="1478755" y="2149163"/>
                    <a:pt x="1478755" y="2072181"/>
                  </a:cubicBezTo>
                  <a:cubicBezTo>
                    <a:pt x="1478755" y="1995199"/>
                    <a:pt x="1541162" y="1932792"/>
                    <a:pt x="1618144" y="1932792"/>
                  </a:cubicBezTo>
                  <a:close/>
                  <a:moveTo>
                    <a:pt x="3044452" y="1870826"/>
                  </a:moveTo>
                  <a:cubicBezTo>
                    <a:pt x="3062386" y="1868329"/>
                    <a:pt x="3081105" y="1869307"/>
                    <a:pt x="3099695" y="1874288"/>
                  </a:cubicBezTo>
                  <a:cubicBezTo>
                    <a:pt x="3174054" y="1894212"/>
                    <a:pt x="3218182" y="1970645"/>
                    <a:pt x="3198258" y="2045004"/>
                  </a:cubicBezTo>
                  <a:cubicBezTo>
                    <a:pt x="3178333" y="2119363"/>
                    <a:pt x="3101901" y="2163491"/>
                    <a:pt x="3027542" y="2143567"/>
                  </a:cubicBezTo>
                  <a:cubicBezTo>
                    <a:pt x="2953183" y="2123642"/>
                    <a:pt x="2909054" y="2047209"/>
                    <a:pt x="2928979" y="1972851"/>
                  </a:cubicBezTo>
                  <a:cubicBezTo>
                    <a:pt x="2943922" y="1917081"/>
                    <a:pt x="2990651" y="1878317"/>
                    <a:pt x="3044452" y="1870826"/>
                  </a:cubicBezTo>
                  <a:close/>
                  <a:moveTo>
                    <a:pt x="200827" y="1868625"/>
                  </a:moveTo>
                  <a:cubicBezTo>
                    <a:pt x="254628" y="1876116"/>
                    <a:pt x="301357" y="1914880"/>
                    <a:pt x="316300" y="1970650"/>
                  </a:cubicBezTo>
                  <a:cubicBezTo>
                    <a:pt x="336225" y="2045008"/>
                    <a:pt x="292096" y="2121441"/>
                    <a:pt x="217737" y="2141366"/>
                  </a:cubicBezTo>
                  <a:cubicBezTo>
                    <a:pt x="143379" y="2161290"/>
                    <a:pt x="66946" y="2117162"/>
                    <a:pt x="47021" y="2042803"/>
                  </a:cubicBezTo>
                  <a:cubicBezTo>
                    <a:pt x="27097" y="1968444"/>
                    <a:pt x="71225" y="1892011"/>
                    <a:pt x="145584" y="1872087"/>
                  </a:cubicBezTo>
                  <a:cubicBezTo>
                    <a:pt x="164174" y="1867106"/>
                    <a:pt x="182893" y="1866128"/>
                    <a:pt x="200827" y="1868625"/>
                  </a:cubicBezTo>
                  <a:close/>
                  <a:moveTo>
                    <a:pt x="1935095" y="1801507"/>
                  </a:moveTo>
                  <a:cubicBezTo>
                    <a:pt x="1970768" y="1801507"/>
                    <a:pt x="2006441" y="1815116"/>
                    <a:pt x="2033658" y="1842333"/>
                  </a:cubicBezTo>
                  <a:cubicBezTo>
                    <a:pt x="2088093" y="1896768"/>
                    <a:pt x="2088093" y="1985025"/>
                    <a:pt x="2033658" y="2039459"/>
                  </a:cubicBezTo>
                  <a:cubicBezTo>
                    <a:pt x="1979224" y="2093894"/>
                    <a:pt x="1890967" y="2093894"/>
                    <a:pt x="1836532" y="2039459"/>
                  </a:cubicBezTo>
                  <a:cubicBezTo>
                    <a:pt x="1782098" y="1985025"/>
                    <a:pt x="1782098" y="1896768"/>
                    <a:pt x="1836532" y="1842333"/>
                  </a:cubicBezTo>
                  <a:cubicBezTo>
                    <a:pt x="1863750" y="1815116"/>
                    <a:pt x="1899422" y="1801507"/>
                    <a:pt x="1935095" y="1801507"/>
                  </a:cubicBezTo>
                  <a:close/>
                  <a:moveTo>
                    <a:pt x="1301193" y="1801507"/>
                  </a:moveTo>
                  <a:cubicBezTo>
                    <a:pt x="1336866" y="1801507"/>
                    <a:pt x="1372539" y="1815116"/>
                    <a:pt x="1399756" y="1842333"/>
                  </a:cubicBezTo>
                  <a:cubicBezTo>
                    <a:pt x="1454190" y="1896768"/>
                    <a:pt x="1454190" y="1985025"/>
                    <a:pt x="1399756" y="2039459"/>
                  </a:cubicBezTo>
                  <a:cubicBezTo>
                    <a:pt x="1345321" y="2093894"/>
                    <a:pt x="1257064" y="2093894"/>
                    <a:pt x="1202630" y="2039459"/>
                  </a:cubicBezTo>
                  <a:cubicBezTo>
                    <a:pt x="1148195" y="1985025"/>
                    <a:pt x="1148195" y="1896768"/>
                    <a:pt x="1202630" y="1842333"/>
                  </a:cubicBezTo>
                  <a:cubicBezTo>
                    <a:pt x="1229847" y="1815116"/>
                    <a:pt x="1265520" y="1801507"/>
                    <a:pt x="1301193" y="1801507"/>
                  </a:cubicBezTo>
                  <a:close/>
                  <a:moveTo>
                    <a:pt x="2361845" y="1794502"/>
                  </a:moveTo>
                  <a:cubicBezTo>
                    <a:pt x="2379951" y="1794401"/>
                    <a:pt x="2398376" y="1797848"/>
                    <a:pt x="2416143" y="1805247"/>
                  </a:cubicBezTo>
                  <a:cubicBezTo>
                    <a:pt x="2487210" y="1834839"/>
                    <a:pt x="2520832" y="1916441"/>
                    <a:pt x="2491239" y="1987508"/>
                  </a:cubicBezTo>
                  <a:cubicBezTo>
                    <a:pt x="2461646" y="2058575"/>
                    <a:pt x="2380044" y="2092196"/>
                    <a:pt x="2308978" y="2062604"/>
                  </a:cubicBezTo>
                  <a:cubicBezTo>
                    <a:pt x="2237911" y="2033011"/>
                    <a:pt x="2204289" y="1951409"/>
                    <a:pt x="2233882" y="1880342"/>
                  </a:cubicBezTo>
                  <a:cubicBezTo>
                    <a:pt x="2256076" y="1827042"/>
                    <a:pt x="2307526" y="1794805"/>
                    <a:pt x="2361845" y="1794502"/>
                  </a:cubicBezTo>
                  <a:close/>
                  <a:moveTo>
                    <a:pt x="2712774" y="1788093"/>
                  </a:moveTo>
                  <a:cubicBezTo>
                    <a:pt x="2730708" y="1785596"/>
                    <a:pt x="2749427" y="1786574"/>
                    <a:pt x="2768017" y="1791555"/>
                  </a:cubicBezTo>
                  <a:cubicBezTo>
                    <a:pt x="2842376" y="1811479"/>
                    <a:pt x="2886504" y="1887912"/>
                    <a:pt x="2866580" y="1962271"/>
                  </a:cubicBezTo>
                  <a:cubicBezTo>
                    <a:pt x="2846655" y="2036630"/>
                    <a:pt x="2770223" y="2080758"/>
                    <a:pt x="2695864" y="2060834"/>
                  </a:cubicBezTo>
                  <a:cubicBezTo>
                    <a:pt x="2621505" y="2040909"/>
                    <a:pt x="2577376" y="1964476"/>
                    <a:pt x="2597301" y="1890118"/>
                  </a:cubicBezTo>
                  <a:cubicBezTo>
                    <a:pt x="2612244" y="1834348"/>
                    <a:pt x="2658973" y="1795584"/>
                    <a:pt x="2712774" y="1788093"/>
                  </a:cubicBezTo>
                  <a:close/>
                  <a:moveTo>
                    <a:pt x="523513" y="1788092"/>
                  </a:moveTo>
                  <a:cubicBezTo>
                    <a:pt x="577314" y="1795583"/>
                    <a:pt x="624043" y="1834347"/>
                    <a:pt x="638986" y="1890117"/>
                  </a:cubicBezTo>
                  <a:cubicBezTo>
                    <a:pt x="658911" y="1964475"/>
                    <a:pt x="614782" y="2040908"/>
                    <a:pt x="540423" y="2060833"/>
                  </a:cubicBezTo>
                  <a:cubicBezTo>
                    <a:pt x="466065" y="2080757"/>
                    <a:pt x="389632" y="2036629"/>
                    <a:pt x="369707" y="1962270"/>
                  </a:cubicBezTo>
                  <a:cubicBezTo>
                    <a:pt x="349783" y="1887911"/>
                    <a:pt x="393911" y="1811478"/>
                    <a:pt x="468270" y="1791554"/>
                  </a:cubicBezTo>
                  <a:cubicBezTo>
                    <a:pt x="486860" y="1786573"/>
                    <a:pt x="505579" y="1785595"/>
                    <a:pt x="523513" y="1788092"/>
                  </a:cubicBezTo>
                  <a:close/>
                  <a:moveTo>
                    <a:pt x="872618" y="1786333"/>
                  </a:moveTo>
                  <a:cubicBezTo>
                    <a:pt x="926930" y="1787232"/>
                    <a:pt x="978023" y="1820032"/>
                    <a:pt x="999631" y="1873572"/>
                  </a:cubicBezTo>
                  <a:cubicBezTo>
                    <a:pt x="1028443" y="1944959"/>
                    <a:pt x="993928" y="2026187"/>
                    <a:pt x="922541" y="2054999"/>
                  </a:cubicBezTo>
                  <a:cubicBezTo>
                    <a:pt x="851154" y="2083810"/>
                    <a:pt x="769926" y="2049295"/>
                    <a:pt x="741114" y="1977908"/>
                  </a:cubicBezTo>
                  <a:cubicBezTo>
                    <a:pt x="712303" y="1906521"/>
                    <a:pt x="746818" y="1825293"/>
                    <a:pt x="818205" y="1796481"/>
                  </a:cubicBezTo>
                  <a:cubicBezTo>
                    <a:pt x="836052" y="1789279"/>
                    <a:pt x="854514" y="1786034"/>
                    <a:pt x="872618" y="1786333"/>
                  </a:cubicBezTo>
                  <a:close/>
                  <a:moveTo>
                    <a:pt x="2771230" y="1488366"/>
                  </a:moveTo>
                  <a:cubicBezTo>
                    <a:pt x="2848212" y="1488366"/>
                    <a:pt x="2910619" y="1550773"/>
                    <a:pt x="2910619" y="1627755"/>
                  </a:cubicBezTo>
                  <a:cubicBezTo>
                    <a:pt x="2910619" y="1704737"/>
                    <a:pt x="2848212" y="1767144"/>
                    <a:pt x="2771230" y="1767144"/>
                  </a:cubicBezTo>
                  <a:cubicBezTo>
                    <a:pt x="2694248" y="1767144"/>
                    <a:pt x="2631841" y="1704737"/>
                    <a:pt x="2631841" y="1627755"/>
                  </a:cubicBezTo>
                  <a:cubicBezTo>
                    <a:pt x="2631841" y="1550773"/>
                    <a:pt x="2694248" y="1488366"/>
                    <a:pt x="2771230" y="1488366"/>
                  </a:cubicBezTo>
                  <a:close/>
                  <a:moveTo>
                    <a:pt x="465058" y="1488366"/>
                  </a:moveTo>
                  <a:cubicBezTo>
                    <a:pt x="542040" y="1488366"/>
                    <a:pt x="604447" y="1550773"/>
                    <a:pt x="604447" y="1627755"/>
                  </a:cubicBezTo>
                  <a:cubicBezTo>
                    <a:pt x="604447" y="1704737"/>
                    <a:pt x="542040" y="1767144"/>
                    <a:pt x="465058" y="1767144"/>
                  </a:cubicBezTo>
                  <a:cubicBezTo>
                    <a:pt x="388076" y="1767144"/>
                    <a:pt x="325669" y="1704737"/>
                    <a:pt x="325669" y="1627755"/>
                  </a:cubicBezTo>
                  <a:cubicBezTo>
                    <a:pt x="325669" y="1550773"/>
                    <a:pt x="388076" y="1488366"/>
                    <a:pt x="465058" y="1488366"/>
                  </a:cubicBezTo>
                  <a:close/>
                  <a:moveTo>
                    <a:pt x="3108501" y="1484556"/>
                  </a:moveTo>
                  <a:cubicBezTo>
                    <a:pt x="3185483" y="1484556"/>
                    <a:pt x="3247890" y="1546963"/>
                    <a:pt x="3247890" y="1623945"/>
                  </a:cubicBezTo>
                  <a:cubicBezTo>
                    <a:pt x="3247890" y="1700927"/>
                    <a:pt x="3185483" y="1763334"/>
                    <a:pt x="3108501" y="1763334"/>
                  </a:cubicBezTo>
                  <a:cubicBezTo>
                    <a:pt x="3031519" y="1763334"/>
                    <a:pt x="2969112" y="1700927"/>
                    <a:pt x="2969112" y="1623945"/>
                  </a:cubicBezTo>
                  <a:cubicBezTo>
                    <a:pt x="2969112" y="1546963"/>
                    <a:pt x="3031519" y="1484556"/>
                    <a:pt x="3108501" y="1484556"/>
                  </a:cubicBezTo>
                  <a:close/>
                  <a:moveTo>
                    <a:pt x="2424520" y="1484556"/>
                  </a:moveTo>
                  <a:cubicBezTo>
                    <a:pt x="2501502" y="1484556"/>
                    <a:pt x="2563909" y="1546963"/>
                    <a:pt x="2563909" y="1623945"/>
                  </a:cubicBezTo>
                  <a:cubicBezTo>
                    <a:pt x="2563909" y="1700927"/>
                    <a:pt x="2501502" y="1763334"/>
                    <a:pt x="2424520" y="1763334"/>
                  </a:cubicBezTo>
                  <a:cubicBezTo>
                    <a:pt x="2347538" y="1763334"/>
                    <a:pt x="2285131" y="1700927"/>
                    <a:pt x="2285131" y="1623945"/>
                  </a:cubicBezTo>
                  <a:cubicBezTo>
                    <a:pt x="2285131" y="1546963"/>
                    <a:pt x="2347538" y="1484556"/>
                    <a:pt x="2424520" y="1484556"/>
                  </a:cubicBezTo>
                  <a:close/>
                  <a:moveTo>
                    <a:pt x="2066380" y="1484556"/>
                  </a:moveTo>
                  <a:cubicBezTo>
                    <a:pt x="2143362" y="1484556"/>
                    <a:pt x="2205769" y="1546963"/>
                    <a:pt x="2205769" y="1623945"/>
                  </a:cubicBezTo>
                  <a:cubicBezTo>
                    <a:pt x="2205769" y="1700927"/>
                    <a:pt x="2143362" y="1763334"/>
                    <a:pt x="2066380" y="1763334"/>
                  </a:cubicBezTo>
                  <a:cubicBezTo>
                    <a:pt x="1989398" y="1763334"/>
                    <a:pt x="1926991" y="1700927"/>
                    <a:pt x="1926991" y="1623945"/>
                  </a:cubicBezTo>
                  <a:cubicBezTo>
                    <a:pt x="1926991" y="1546963"/>
                    <a:pt x="1989398" y="1484556"/>
                    <a:pt x="2066380" y="1484556"/>
                  </a:cubicBezTo>
                  <a:close/>
                  <a:moveTo>
                    <a:pt x="1618144" y="1484556"/>
                  </a:moveTo>
                  <a:cubicBezTo>
                    <a:pt x="1695126" y="1484556"/>
                    <a:pt x="1757533" y="1546963"/>
                    <a:pt x="1757533" y="1623945"/>
                  </a:cubicBezTo>
                  <a:cubicBezTo>
                    <a:pt x="1757533" y="1700927"/>
                    <a:pt x="1695126" y="1763334"/>
                    <a:pt x="1618144" y="1763334"/>
                  </a:cubicBezTo>
                  <a:cubicBezTo>
                    <a:pt x="1541162" y="1763334"/>
                    <a:pt x="1478755" y="1700927"/>
                    <a:pt x="1478755" y="1623945"/>
                  </a:cubicBezTo>
                  <a:cubicBezTo>
                    <a:pt x="1478755" y="1546963"/>
                    <a:pt x="1541162" y="1484556"/>
                    <a:pt x="1618144" y="1484556"/>
                  </a:cubicBezTo>
                  <a:close/>
                  <a:moveTo>
                    <a:pt x="1169908" y="1484556"/>
                  </a:moveTo>
                  <a:cubicBezTo>
                    <a:pt x="1246890" y="1484556"/>
                    <a:pt x="1309297" y="1546963"/>
                    <a:pt x="1309297" y="1623945"/>
                  </a:cubicBezTo>
                  <a:cubicBezTo>
                    <a:pt x="1309297" y="1700927"/>
                    <a:pt x="1246890" y="1763334"/>
                    <a:pt x="1169908" y="1763334"/>
                  </a:cubicBezTo>
                  <a:cubicBezTo>
                    <a:pt x="1092926" y="1763334"/>
                    <a:pt x="1030519" y="1700927"/>
                    <a:pt x="1030519" y="1623945"/>
                  </a:cubicBezTo>
                  <a:cubicBezTo>
                    <a:pt x="1030519" y="1546963"/>
                    <a:pt x="1092926" y="1484556"/>
                    <a:pt x="1169908" y="1484556"/>
                  </a:cubicBezTo>
                  <a:close/>
                  <a:moveTo>
                    <a:pt x="811768" y="1484556"/>
                  </a:moveTo>
                  <a:cubicBezTo>
                    <a:pt x="888750" y="1484556"/>
                    <a:pt x="951157" y="1546963"/>
                    <a:pt x="951157" y="1623945"/>
                  </a:cubicBezTo>
                  <a:cubicBezTo>
                    <a:pt x="951157" y="1700927"/>
                    <a:pt x="888750" y="1763334"/>
                    <a:pt x="811768" y="1763334"/>
                  </a:cubicBezTo>
                  <a:cubicBezTo>
                    <a:pt x="734786" y="1763334"/>
                    <a:pt x="672379" y="1700927"/>
                    <a:pt x="672379" y="1623945"/>
                  </a:cubicBezTo>
                  <a:cubicBezTo>
                    <a:pt x="672379" y="1546963"/>
                    <a:pt x="734786" y="1484556"/>
                    <a:pt x="811768" y="1484556"/>
                  </a:cubicBezTo>
                  <a:close/>
                  <a:moveTo>
                    <a:pt x="139389" y="1484556"/>
                  </a:moveTo>
                  <a:cubicBezTo>
                    <a:pt x="216371" y="1484556"/>
                    <a:pt x="278778" y="1546963"/>
                    <a:pt x="278778" y="1623945"/>
                  </a:cubicBezTo>
                  <a:cubicBezTo>
                    <a:pt x="278778" y="1700927"/>
                    <a:pt x="216371" y="1763334"/>
                    <a:pt x="139389" y="1763334"/>
                  </a:cubicBezTo>
                  <a:cubicBezTo>
                    <a:pt x="62407" y="1763334"/>
                    <a:pt x="0" y="1700927"/>
                    <a:pt x="0" y="1623945"/>
                  </a:cubicBezTo>
                  <a:cubicBezTo>
                    <a:pt x="0" y="1546963"/>
                    <a:pt x="62407" y="1484556"/>
                    <a:pt x="139389" y="1484556"/>
                  </a:cubicBezTo>
                  <a:close/>
                  <a:moveTo>
                    <a:pt x="485182" y="1191211"/>
                  </a:moveTo>
                  <a:cubicBezTo>
                    <a:pt x="503115" y="1188714"/>
                    <a:pt x="521835" y="1189692"/>
                    <a:pt x="540424" y="1194673"/>
                  </a:cubicBezTo>
                  <a:cubicBezTo>
                    <a:pt x="614783" y="1214597"/>
                    <a:pt x="658912" y="1291030"/>
                    <a:pt x="638987" y="1365389"/>
                  </a:cubicBezTo>
                  <a:cubicBezTo>
                    <a:pt x="619063" y="1439748"/>
                    <a:pt x="542630" y="1483876"/>
                    <a:pt x="468271" y="1463952"/>
                  </a:cubicBezTo>
                  <a:cubicBezTo>
                    <a:pt x="393912" y="1444027"/>
                    <a:pt x="349784" y="1367594"/>
                    <a:pt x="369708" y="1293236"/>
                  </a:cubicBezTo>
                  <a:cubicBezTo>
                    <a:pt x="384652" y="1237466"/>
                    <a:pt x="431381" y="1198702"/>
                    <a:pt x="485182" y="1191211"/>
                  </a:cubicBezTo>
                  <a:close/>
                  <a:moveTo>
                    <a:pt x="2751105" y="1191210"/>
                  </a:moveTo>
                  <a:cubicBezTo>
                    <a:pt x="2804906" y="1198701"/>
                    <a:pt x="2851635" y="1237465"/>
                    <a:pt x="2866579" y="1293235"/>
                  </a:cubicBezTo>
                  <a:cubicBezTo>
                    <a:pt x="2886503" y="1367593"/>
                    <a:pt x="2842375" y="1444026"/>
                    <a:pt x="2768016" y="1463951"/>
                  </a:cubicBezTo>
                  <a:cubicBezTo>
                    <a:pt x="2693657" y="1483875"/>
                    <a:pt x="2617224" y="1439747"/>
                    <a:pt x="2597300" y="1365388"/>
                  </a:cubicBezTo>
                  <a:cubicBezTo>
                    <a:pt x="2577375" y="1291029"/>
                    <a:pt x="2621504" y="1214596"/>
                    <a:pt x="2695863" y="1194672"/>
                  </a:cubicBezTo>
                  <a:cubicBezTo>
                    <a:pt x="2714452" y="1189691"/>
                    <a:pt x="2733172" y="1188713"/>
                    <a:pt x="2751105" y="1191210"/>
                  </a:cubicBezTo>
                  <a:close/>
                  <a:moveTo>
                    <a:pt x="2368160" y="1182743"/>
                  </a:moveTo>
                  <a:cubicBezTo>
                    <a:pt x="2422473" y="1183642"/>
                    <a:pt x="2473565" y="1216442"/>
                    <a:pt x="2495174" y="1269982"/>
                  </a:cubicBezTo>
                  <a:cubicBezTo>
                    <a:pt x="2523985" y="1341369"/>
                    <a:pt x="2489470" y="1422597"/>
                    <a:pt x="2418083" y="1451409"/>
                  </a:cubicBezTo>
                  <a:cubicBezTo>
                    <a:pt x="2346696" y="1480220"/>
                    <a:pt x="2265468" y="1445705"/>
                    <a:pt x="2236657" y="1374318"/>
                  </a:cubicBezTo>
                  <a:cubicBezTo>
                    <a:pt x="2207845" y="1302931"/>
                    <a:pt x="2242360" y="1221703"/>
                    <a:pt x="2313747" y="1192891"/>
                  </a:cubicBezTo>
                  <a:cubicBezTo>
                    <a:pt x="2331594" y="1185689"/>
                    <a:pt x="2350056" y="1182444"/>
                    <a:pt x="2368160" y="1182743"/>
                  </a:cubicBezTo>
                  <a:close/>
                  <a:moveTo>
                    <a:pt x="873012" y="1174542"/>
                  </a:moveTo>
                  <a:cubicBezTo>
                    <a:pt x="891119" y="1174441"/>
                    <a:pt x="909544" y="1177888"/>
                    <a:pt x="927310" y="1185287"/>
                  </a:cubicBezTo>
                  <a:cubicBezTo>
                    <a:pt x="998377" y="1214879"/>
                    <a:pt x="1031999" y="1296481"/>
                    <a:pt x="1002406" y="1367548"/>
                  </a:cubicBezTo>
                  <a:cubicBezTo>
                    <a:pt x="972814" y="1438615"/>
                    <a:pt x="891212" y="1472236"/>
                    <a:pt x="820145" y="1442644"/>
                  </a:cubicBezTo>
                  <a:cubicBezTo>
                    <a:pt x="749078" y="1413051"/>
                    <a:pt x="715457" y="1331449"/>
                    <a:pt x="745049" y="1260382"/>
                  </a:cubicBezTo>
                  <a:cubicBezTo>
                    <a:pt x="767244" y="1207082"/>
                    <a:pt x="818693" y="1174845"/>
                    <a:pt x="873012" y="1174542"/>
                  </a:cubicBezTo>
                  <a:close/>
                  <a:moveTo>
                    <a:pt x="1935095" y="1167605"/>
                  </a:moveTo>
                  <a:cubicBezTo>
                    <a:pt x="1970768" y="1167605"/>
                    <a:pt x="2006441" y="1181214"/>
                    <a:pt x="2033658" y="1208431"/>
                  </a:cubicBezTo>
                  <a:cubicBezTo>
                    <a:pt x="2088093" y="1262866"/>
                    <a:pt x="2088093" y="1351123"/>
                    <a:pt x="2033658" y="1405557"/>
                  </a:cubicBezTo>
                  <a:cubicBezTo>
                    <a:pt x="1979224" y="1459992"/>
                    <a:pt x="1890967" y="1459992"/>
                    <a:pt x="1836532" y="1405557"/>
                  </a:cubicBezTo>
                  <a:cubicBezTo>
                    <a:pt x="1782098" y="1351123"/>
                    <a:pt x="1782098" y="1262866"/>
                    <a:pt x="1836532" y="1208431"/>
                  </a:cubicBezTo>
                  <a:cubicBezTo>
                    <a:pt x="1863750" y="1181214"/>
                    <a:pt x="1899422" y="1167605"/>
                    <a:pt x="1935095" y="1167605"/>
                  </a:cubicBezTo>
                  <a:close/>
                  <a:moveTo>
                    <a:pt x="1301193" y="1167605"/>
                  </a:moveTo>
                  <a:cubicBezTo>
                    <a:pt x="1336866" y="1167605"/>
                    <a:pt x="1372539" y="1181214"/>
                    <a:pt x="1399756" y="1208431"/>
                  </a:cubicBezTo>
                  <a:cubicBezTo>
                    <a:pt x="1454190" y="1262866"/>
                    <a:pt x="1454190" y="1351123"/>
                    <a:pt x="1399756" y="1405557"/>
                  </a:cubicBezTo>
                  <a:cubicBezTo>
                    <a:pt x="1345321" y="1459992"/>
                    <a:pt x="1257064" y="1459992"/>
                    <a:pt x="1202630" y="1405557"/>
                  </a:cubicBezTo>
                  <a:cubicBezTo>
                    <a:pt x="1148195" y="1351123"/>
                    <a:pt x="1148195" y="1262866"/>
                    <a:pt x="1202630" y="1208431"/>
                  </a:cubicBezTo>
                  <a:cubicBezTo>
                    <a:pt x="1229847" y="1181214"/>
                    <a:pt x="1265520" y="1167605"/>
                    <a:pt x="1301193" y="1167605"/>
                  </a:cubicBezTo>
                  <a:close/>
                  <a:moveTo>
                    <a:pt x="176510" y="1102364"/>
                  </a:moveTo>
                  <a:cubicBezTo>
                    <a:pt x="194443" y="1099867"/>
                    <a:pt x="213163" y="1100845"/>
                    <a:pt x="231752" y="1105826"/>
                  </a:cubicBezTo>
                  <a:cubicBezTo>
                    <a:pt x="306111" y="1125750"/>
                    <a:pt x="350240" y="1202183"/>
                    <a:pt x="330315" y="1276542"/>
                  </a:cubicBezTo>
                  <a:cubicBezTo>
                    <a:pt x="310391" y="1350901"/>
                    <a:pt x="233958" y="1395029"/>
                    <a:pt x="159599" y="1375105"/>
                  </a:cubicBezTo>
                  <a:cubicBezTo>
                    <a:pt x="85240" y="1355180"/>
                    <a:pt x="41112" y="1278747"/>
                    <a:pt x="61036" y="1204389"/>
                  </a:cubicBezTo>
                  <a:cubicBezTo>
                    <a:pt x="75980" y="1148619"/>
                    <a:pt x="122709" y="1109855"/>
                    <a:pt x="176510" y="1102364"/>
                  </a:cubicBezTo>
                  <a:close/>
                  <a:moveTo>
                    <a:pt x="3068769" y="1100163"/>
                  </a:moveTo>
                  <a:cubicBezTo>
                    <a:pt x="3122570" y="1107654"/>
                    <a:pt x="3169299" y="1146418"/>
                    <a:pt x="3184243" y="1202188"/>
                  </a:cubicBezTo>
                  <a:cubicBezTo>
                    <a:pt x="3204167" y="1276546"/>
                    <a:pt x="3160039" y="1352979"/>
                    <a:pt x="3085680" y="1372904"/>
                  </a:cubicBezTo>
                  <a:cubicBezTo>
                    <a:pt x="3011321" y="1392828"/>
                    <a:pt x="2934888" y="1348700"/>
                    <a:pt x="2914964" y="1274341"/>
                  </a:cubicBezTo>
                  <a:cubicBezTo>
                    <a:pt x="2895039" y="1199982"/>
                    <a:pt x="2939168" y="1123549"/>
                    <a:pt x="3013527" y="1103625"/>
                  </a:cubicBezTo>
                  <a:cubicBezTo>
                    <a:pt x="3032116" y="1098644"/>
                    <a:pt x="3050836" y="1097666"/>
                    <a:pt x="3068769" y="1100163"/>
                  </a:cubicBezTo>
                  <a:close/>
                  <a:moveTo>
                    <a:pt x="1618144" y="1036320"/>
                  </a:moveTo>
                  <a:cubicBezTo>
                    <a:pt x="1695126" y="1036320"/>
                    <a:pt x="1757533" y="1098727"/>
                    <a:pt x="1757533" y="1175709"/>
                  </a:cubicBezTo>
                  <a:cubicBezTo>
                    <a:pt x="1757533" y="1252691"/>
                    <a:pt x="1695126" y="1315098"/>
                    <a:pt x="1618144" y="1315098"/>
                  </a:cubicBezTo>
                  <a:cubicBezTo>
                    <a:pt x="1541162" y="1315098"/>
                    <a:pt x="1478755" y="1252691"/>
                    <a:pt x="1478755" y="1175709"/>
                  </a:cubicBezTo>
                  <a:cubicBezTo>
                    <a:pt x="1478755" y="1098727"/>
                    <a:pt x="1541162" y="1036320"/>
                    <a:pt x="1618144" y="1036320"/>
                  </a:cubicBezTo>
                  <a:close/>
                  <a:moveTo>
                    <a:pt x="2188338" y="914362"/>
                  </a:moveTo>
                  <a:cubicBezTo>
                    <a:pt x="2224011" y="914362"/>
                    <a:pt x="2259684" y="927971"/>
                    <a:pt x="2286901" y="955188"/>
                  </a:cubicBezTo>
                  <a:cubicBezTo>
                    <a:pt x="2341336" y="1009623"/>
                    <a:pt x="2341336" y="1097880"/>
                    <a:pt x="2286901" y="1152314"/>
                  </a:cubicBezTo>
                  <a:cubicBezTo>
                    <a:pt x="2232467" y="1206749"/>
                    <a:pt x="2144210" y="1206749"/>
                    <a:pt x="2089775" y="1152314"/>
                  </a:cubicBezTo>
                  <a:cubicBezTo>
                    <a:pt x="2035341" y="1097880"/>
                    <a:pt x="2035341" y="1009623"/>
                    <a:pt x="2089775" y="955188"/>
                  </a:cubicBezTo>
                  <a:cubicBezTo>
                    <a:pt x="2116993" y="927971"/>
                    <a:pt x="2152665" y="914362"/>
                    <a:pt x="2188338" y="914362"/>
                  </a:cubicBezTo>
                  <a:close/>
                  <a:moveTo>
                    <a:pt x="1047950" y="914362"/>
                  </a:moveTo>
                  <a:cubicBezTo>
                    <a:pt x="1083623" y="914362"/>
                    <a:pt x="1119296" y="927971"/>
                    <a:pt x="1146513" y="955188"/>
                  </a:cubicBezTo>
                  <a:cubicBezTo>
                    <a:pt x="1200947" y="1009623"/>
                    <a:pt x="1200947" y="1097880"/>
                    <a:pt x="1146513" y="1152314"/>
                  </a:cubicBezTo>
                  <a:cubicBezTo>
                    <a:pt x="1092078" y="1206749"/>
                    <a:pt x="1003821" y="1206749"/>
                    <a:pt x="949387" y="1152314"/>
                  </a:cubicBezTo>
                  <a:cubicBezTo>
                    <a:pt x="894952" y="1097880"/>
                    <a:pt x="894952" y="1009623"/>
                    <a:pt x="949387" y="955188"/>
                  </a:cubicBezTo>
                  <a:cubicBezTo>
                    <a:pt x="976604" y="927971"/>
                    <a:pt x="1012277" y="914362"/>
                    <a:pt x="1047950" y="914362"/>
                  </a:cubicBezTo>
                  <a:close/>
                  <a:moveTo>
                    <a:pt x="636771" y="912854"/>
                  </a:moveTo>
                  <a:cubicBezTo>
                    <a:pt x="654740" y="915084"/>
                    <a:pt x="672568" y="920873"/>
                    <a:pt x="689235" y="930496"/>
                  </a:cubicBezTo>
                  <a:cubicBezTo>
                    <a:pt x="755904" y="968987"/>
                    <a:pt x="778746" y="1054236"/>
                    <a:pt x="740255" y="1120905"/>
                  </a:cubicBezTo>
                  <a:cubicBezTo>
                    <a:pt x="701764" y="1187573"/>
                    <a:pt x="616515" y="1210416"/>
                    <a:pt x="549846" y="1171925"/>
                  </a:cubicBezTo>
                  <a:cubicBezTo>
                    <a:pt x="483178" y="1133434"/>
                    <a:pt x="460335" y="1048184"/>
                    <a:pt x="498826" y="981516"/>
                  </a:cubicBezTo>
                  <a:cubicBezTo>
                    <a:pt x="527695" y="931514"/>
                    <a:pt x="582865" y="906165"/>
                    <a:pt x="636771" y="912854"/>
                  </a:cubicBezTo>
                  <a:close/>
                  <a:moveTo>
                    <a:pt x="2598504" y="912853"/>
                  </a:moveTo>
                  <a:cubicBezTo>
                    <a:pt x="2652411" y="906164"/>
                    <a:pt x="2707581" y="931513"/>
                    <a:pt x="2736449" y="981515"/>
                  </a:cubicBezTo>
                  <a:cubicBezTo>
                    <a:pt x="2774940" y="1048183"/>
                    <a:pt x="2752097" y="1133433"/>
                    <a:pt x="2685429" y="1171924"/>
                  </a:cubicBezTo>
                  <a:cubicBezTo>
                    <a:pt x="2618760" y="1210415"/>
                    <a:pt x="2533511" y="1187572"/>
                    <a:pt x="2495020" y="1120904"/>
                  </a:cubicBezTo>
                  <a:cubicBezTo>
                    <a:pt x="2456529" y="1054235"/>
                    <a:pt x="2479371" y="968986"/>
                    <a:pt x="2546040" y="930495"/>
                  </a:cubicBezTo>
                  <a:cubicBezTo>
                    <a:pt x="2562707" y="920872"/>
                    <a:pt x="2580535" y="915083"/>
                    <a:pt x="2598504" y="912853"/>
                  </a:cubicBezTo>
                  <a:close/>
                  <a:moveTo>
                    <a:pt x="352222" y="744761"/>
                  </a:moveTo>
                  <a:cubicBezTo>
                    <a:pt x="370191" y="746991"/>
                    <a:pt x="388019" y="752780"/>
                    <a:pt x="404686" y="762403"/>
                  </a:cubicBezTo>
                  <a:cubicBezTo>
                    <a:pt x="471355" y="800894"/>
                    <a:pt x="494197" y="886143"/>
                    <a:pt x="455706" y="952812"/>
                  </a:cubicBezTo>
                  <a:cubicBezTo>
                    <a:pt x="417215" y="1019480"/>
                    <a:pt x="331966" y="1042323"/>
                    <a:pt x="265297" y="1003832"/>
                  </a:cubicBezTo>
                  <a:cubicBezTo>
                    <a:pt x="198629" y="965341"/>
                    <a:pt x="175786" y="880091"/>
                    <a:pt x="214277" y="813423"/>
                  </a:cubicBezTo>
                  <a:cubicBezTo>
                    <a:pt x="243146" y="763422"/>
                    <a:pt x="298316" y="738072"/>
                    <a:pt x="352222" y="744761"/>
                  </a:cubicBezTo>
                  <a:close/>
                  <a:moveTo>
                    <a:pt x="2892477" y="742560"/>
                  </a:moveTo>
                  <a:cubicBezTo>
                    <a:pt x="2946384" y="735871"/>
                    <a:pt x="3001553" y="761220"/>
                    <a:pt x="3030422" y="811222"/>
                  </a:cubicBezTo>
                  <a:cubicBezTo>
                    <a:pt x="3068913" y="877890"/>
                    <a:pt x="3046070" y="963140"/>
                    <a:pt x="2979402" y="1001631"/>
                  </a:cubicBezTo>
                  <a:cubicBezTo>
                    <a:pt x="2912733" y="1040122"/>
                    <a:pt x="2827484" y="1017279"/>
                    <a:pt x="2788993" y="950611"/>
                  </a:cubicBezTo>
                  <a:cubicBezTo>
                    <a:pt x="2750502" y="883942"/>
                    <a:pt x="2773344" y="798693"/>
                    <a:pt x="2840013" y="760202"/>
                  </a:cubicBezTo>
                  <a:cubicBezTo>
                    <a:pt x="2856680" y="750579"/>
                    <a:pt x="2874508" y="744790"/>
                    <a:pt x="2892477" y="742560"/>
                  </a:cubicBezTo>
                  <a:close/>
                  <a:moveTo>
                    <a:pt x="1927409" y="740106"/>
                  </a:moveTo>
                  <a:cubicBezTo>
                    <a:pt x="1945515" y="740005"/>
                    <a:pt x="1963940" y="743452"/>
                    <a:pt x="1981707" y="750851"/>
                  </a:cubicBezTo>
                  <a:cubicBezTo>
                    <a:pt x="2052774" y="780443"/>
                    <a:pt x="2086396" y="862045"/>
                    <a:pt x="2056803" y="933112"/>
                  </a:cubicBezTo>
                  <a:cubicBezTo>
                    <a:pt x="2027210" y="1004179"/>
                    <a:pt x="1945608" y="1037800"/>
                    <a:pt x="1874542" y="1008208"/>
                  </a:cubicBezTo>
                  <a:cubicBezTo>
                    <a:pt x="1803475" y="978615"/>
                    <a:pt x="1769853" y="897013"/>
                    <a:pt x="1799446" y="825946"/>
                  </a:cubicBezTo>
                  <a:cubicBezTo>
                    <a:pt x="1821640" y="772646"/>
                    <a:pt x="1873090" y="740409"/>
                    <a:pt x="1927409" y="740106"/>
                  </a:cubicBezTo>
                  <a:close/>
                  <a:moveTo>
                    <a:pt x="1318594" y="736767"/>
                  </a:moveTo>
                  <a:cubicBezTo>
                    <a:pt x="1372906" y="737666"/>
                    <a:pt x="1423999" y="770466"/>
                    <a:pt x="1445607" y="824006"/>
                  </a:cubicBezTo>
                  <a:cubicBezTo>
                    <a:pt x="1474419" y="895393"/>
                    <a:pt x="1439904" y="976621"/>
                    <a:pt x="1368517" y="1005433"/>
                  </a:cubicBezTo>
                  <a:cubicBezTo>
                    <a:pt x="1297129" y="1034244"/>
                    <a:pt x="1215901" y="999729"/>
                    <a:pt x="1187090" y="928342"/>
                  </a:cubicBezTo>
                  <a:cubicBezTo>
                    <a:pt x="1158279" y="856955"/>
                    <a:pt x="1192794" y="775727"/>
                    <a:pt x="1264181" y="746915"/>
                  </a:cubicBezTo>
                  <a:cubicBezTo>
                    <a:pt x="1282028" y="739713"/>
                    <a:pt x="1300490" y="736468"/>
                    <a:pt x="1318594" y="736767"/>
                  </a:cubicBezTo>
                  <a:close/>
                  <a:moveTo>
                    <a:pt x="1618144" y="678180"/>
                  </a:moveTo>
                  <a:cubicBezTo>
                    <a:pt x="1695126" y="678180"/>
                    <a:pt x="1757533" y="740587"/>
                    <a:pt x="1757533" y="817569"/>
                  </a:cubicBezTo>
                  <a:cubicBezTo>
                    <a:pt x="1757533" y="894551"/>
                    <a:pt x="1695126" y="956958"/>
                    <a:pt x="1618144" y="956958"/>
                  </a:cubicBezTo>
                  <a:cubicBezTo>
                    <a:pt x="1541162" y="956958"/>
                    <a:pt x="1478755" y="894551"/>
                    <a:pt x="1478755" y="817569"/>
                  </a:cubicBezTo>
                  <a:cubicBezTo>
                    <a:pt x="1478755" y="740587"/>
                    <a:pt x="1541162" y="678180"/>
                    <a:pt x="1618144" y="678180"/>
                  </a:cubicBezTo>
                  <a:close/>
                  <a:moveTo>
                    <a:pt x="2433499" y="673011"/>
                  </a:moveTo>
                  <a:cubicBezTo>
                    <a:pt x="2469172" y="673011"/>
                    <a:pt x="2504845" y="686620"/>
                    <a:pt x="2532062" y="713837"/>
                  </a:cubicBezTo>
                  <a:cubicBezTo>
                    <a:pt x="2586497" y="768272"/>
                    <a:pt x="2586497" y="856529"/>
                    <a:pt x="2532062" y="910963"/>
                  </a:cubicBezTo>
                  <a:cubicBezTo>
                    <a:pt x="2477628" y="965398"/>
                    <a:pt x="2389371" y="965398"/>
                    <a:pt x="2334936" y="910963"/>
                  </a:cubicBezTo>
                  <a:cubicBezTo>
                    <a:pt x="2280502" y="856529"/>
                    <a:pt x="2280502" y="768272"/>
                    <a:pt x="2334936" y="713837"/>
                  </a:cubicBezTo>
                  <a:cubicBezTo>
                    <a:pt x="2362154" y="686620"/>
                    <a:pt x="2397826" y="673011"/>
                    <a:pt x="2433499" y="673011"/>
                  </a:cubicBezTo>
                  <a:close/>
                  <a:moveTo>
                    <a:pt x="802789" y="673011"/>
                  </a:moveTo>
                  <a:cubicBezTo>
                    <a:pt x="838462" y="673011"/>
                    <a:pt x="874135" y="686620"/>
                    <a:pt x="901352" y="713837"/>
                  </a:cubicBezTo>
                  <a:cubicBezTo>
                    <a:pt x="955786" y="768272"/>
                    <a:pt x="955786" y="856529"/>
                    <a:pt x="901352" y="910963"/>
                  </a:cubicBezTo>
                  <a:cubicBezTo>
                    <a:pt x="846917" y="965398"/>
                    <a:pt x="758660" y="965398"/>
                    <a:pt x="704226" y="910963"/>
                  </a:cubicBezTo>
                  <a:cubicBezTo>
                    <a:pt x="649791" y="856529"/>
                    <a:pt x="649791" y="768272"/>
                    <a:pt x="704226" y="713837"/>
                  </a:cubicBezTo>
                  <a:cubicBezTo>
                    <a:pt x="731443" y="686620"/>
                    <a:pt x="767116" y="673011"/>
                    <a:pt x="802789" y="673011"/>
                  </a:cubicBezTo>
                  <a:close/>
                  <a:moveTo>
                    <a:pt x="2211916" y="490795"/>
                  </a:moveTo>
                  <a:cubicBezTo>
                    <a:pt x="2229885" y="493025"/>
                    <a:pt x="2247714" y="498814"/>
                    <a:pt x="2264381" y="508437"/>
                  </a:cubicBezTo>
                  <a:cubicBezTo>
                    <a:pt x="2331049" y="546928"/>
                    <a:pt x="2353892" y="632177"/>
                    <a:pt x="2315401" y="698846"/>
                  </a:cubicBezTo>
                  <a:cubicBezTo>
                    <a:pt x="2276910" y="765514"/>
                    <a:pt x="2191660" y="788357"/>
                    <a:pt x="2124992" y="749866"/>
                  </a:cubicBezTo>
                  <a:cubicBezTo>
                    <a:pt x="2058323" y="711375"/>
                    <a:pt x="2035481" y="626125"/>
                    <a:pt x="2073972" y="559457"/>
                  </a:cubicBezTo>
                  <a:cubicBezTo>
                    <a:pt x="2102840" y="509455"/>
                    <a:pt x="2158010" y="484106"/>
                    <a:pt x="2211916" y="490795"/>
                  </a:cubicBezTo>
                  <a:close/>
                  <a:moveTo>
                    <a:pt x="1023359" y="490794"/>
                  </a:moveTo>
                  <a:cubicBezTo>
                    <a:pt x="1077265" y="484105"/>
                    <a:pt x="1132435" y="509454"/>
                    <a:pt x="1161303" y="559456"/>
                  </a:cubicBezTo>
                  <a:cubicBezTo>
                    <a:pt x="1199794" y="626124"/>
                    <a:pt x="1176952" y="711374"/>
                    <a:pt x="1110283" y="749865"/>
                  </a:cubicBezTo>
                  <a:cubicBezTo>
                    <a:pt x="1043615" y="788356"/>
                    <a:pt x="958365" y="765513"/>
                    <a:pt x="919874" y="698845"/>
                  </a:cubicBezTo>
                  <a:cubicBezTo>
                    <a:pt x="881383" y="632176"/>
                    <a:pt x="904226" y="546927"/>
                    <a:pt x="970894" y="508436"/>
                  </a:cubicBezTo>
                  <a:cubicBezTo>
                    <a:pt x="987561" y="498813"/>
                    <a:pt x="1005390" y="493024"/>
                    <a:pt x="1023359" y="490794"/>
                  </a:cubicBezTo>
                  <a:close/>
                  <a:moveTo>
                    <a:pt x="2667884" y="434816"/>
                  </a:moveTo>
                  <a:cubicBezTo>
                    <a:pt x="2703557" y="434816"/>
                    <a:pt x="2739230" y="448425"/>
                    <a:pt x="2766447" y="475642"/>
                  </a:cubicBezTo>
                  <a:cubicBezTo>
                    <a:pt x="2820882" y="530077"/>
                    <a:pt x="2820882" y="618334"/>
                    <a:pt x="2766447" y="672768"/>
                  </a:cubicBezTo>
                  <a:cubicBezTo>
                    <a:pt x="2712013" y="727203"/>
                    <a:pt x="2623756" y="727203"/>
                    <a:pt x="2569321" y="672768"/>
                  </a:cubicBezTo>
                  <a:cubicBezTo>
                    <a:pt x="2514887" y="618334"/>
                    <a:pt x="2514887" y="530077"/>
                    <a:pt x="2569321" y="475642"/>
                  </a:cubicBezTo>
                  <a:cubicBezTo>
                    <a:pt x="2596539" y="448425"/>
                    <a:pt x="2632211" y="434816"/>
                    <a:pt x="2667884" y="434816"/>
                  </a:cubicBezTo>
                  <a:close/>
                  <a:moveTo>
                    <a:pt x="574205" y="434816"/>
                  </a:moveTo>
                  <a:cubicBezTo>
                    <a:pt x="609878" y="434816"/>
                    <a:pt x="645551" y="448425"/>
                    <a:pt x="672768" y="475642"/>
                  </a:cubicBezTo>
                  <a:cubicBezTo>
                    <a:pt x="727202" y="530077"/>
                    <a:pt x="727202" y="618334"/>
                    <a:pt x="672768" y="672768"/>
                  </a:cubicBezTo>
                  <a:cubicBezTo>
                    <a:pt x="618333" y="727203"/>
                    <a:pt x="530076" y="727203"/>
                    <a:pt x="475642" y="672768"/>
                  </a:cubicBezTo>
                  <a:cubicBezTo>
                    <a:pt x="421207" y="618334"/>
                    <a:pt x="421207" y="530077"/>
                    <a:pt x="475642" y="475642"/>
                  </a:cubicBezTo>
                  <a:cubicBezTo>
                    <a:pt x="502859" y="448425"/>
                    <a:pt x="538532" y="434816"/>
                    <a:pt x="574205" y="434816"/>
                  </a:cubicBezTo>
                  <a:close/>
                  <a:moveTo>
                    <a:pt x="1897419" y="375856"/>
                  </a:moveTo>
                  <a:cubicBezTo>
                    <a:pt x="1915353" y="373359"/>
                    <a:pt x="1934072" y="374337"/>
                    <a:pt x="1952662" y="379318"/>
                  </a:cubicBezTo>
                  <a:cubicBezTo>
                    <a:pt x="2027021" y="399242"/>
                    <a:pt x="2071149" y="475675"/>
                    <a:pt x="2051225" y="550034"/>
                  </a:cubicBezTo>
                  <a:cubicBezTo>
                    <a:pt x="2031300" y="624393"/>
                    <a:pt x="1954868" y="668521"/>
                    <a:pt x="1880509" y="648597"/>
                  </a:cubicBezTo>
                  <a:cubicBezTo>
                    <a:pt x="1806150" y="628672"/>
                    <a:pt x="1762021" y="552239"/>
                    <a:pt x="1781946" y="477881"/>
                  </a:cubicBezTo>
                  <a:cubicBezTo>
                    <a:pt x="1796889" y="422112"/>
                    <a:pt x="1843618" y="383347"/>
                    <a:pt x="1897419" y="375856"/>
                  </a:cubicBezTo>
                  <a:close/>
                  <a:moveTo>
                    <a:pt x="1338868" y="375855"/>
                  </a:moveTo>
                  <a:cubicBezTo>
                    <a:pt x="1392669" y="383346"/>
                    <a:pt x="1439398" y="422110"/>
                    <a:pt x="1454341" y="477880"/>
                  </a:cubicBezTo>
                  <a:cubicBezTo>
                    <a:pt x="1474266" y="552238"/>
                    <a:pt x="1430137" y="628671"/>
                    <a:pt x="1355778" y="648596"/>
                  </a:cubicBezTo>
                  <a:cubicBezTo>
                    <a:pt x="1281419" y="668520"/>
                    <a:pt x="1204987" y="624392"/>
                    <a:pt x="1185062" y="550033"/>
                  </a:cubicBezTo>
                  <a:cubicBezTo>
                    <a:pt x="1165138" y="475674"/>
                    <a:pt x="1209266" y="399241"/>
                    <a:pt x="1283625" y="379317"/>
                  </a:cubicBezTo>
                  <a:cubicBezTo>
                    <a:pt x="1302215" y="374336"/>
                    <a:pt x="1320934" y="373358"/>
                    <a:pt x="1338868" y="375855"/>
                  </a:cubicBezTo>
                  <a:close/>
                  <a:moveTo>
                    <a:pt x="1618144" y="335280"/>
                  </a:moveTo>
                  <a:cubicBezTo>
                    <a:pt x="1695126" y="335280"/>
                    <a:pt x="1757533" y="397687"/>
                    <a:pt x="1757533" y="474669"/>
                  </a:cubicBezTo>
                  <a:cubicBezTo>
                    <a:pt x="1757533" y="551651"/>
                    <a:pt x="1695126" y="614058"/>
                    <a:pt x="1618144" y="614058"/>
                  </a:cubicBezTo>
                  <a:cubicBezTo>
                    <a:pt x="1541162" y="614058"/>
                    <a:pt x="1478755" y="551651"/>
                    <a:pt x="1478755" y="474669"/>
                  </a:cubicBezTo>
                  <a:cubicBezTo>
                    <a:pt x="1478755" y="397687"/>
                    <a:pt x="1541162" y="335280"/>
                    <a:pt x="1618144" y="335280"/>
                  </a:cubicBezTo>
                  <a:close/>
                  <a:moveTo>
                    <a:pt x="870139" y="200677"/>
                  </a:moveTo>
                  <a:cubicBezTo>
                    <a:pt x="924045" y="193988"/>
                    <a:pt x="979215" y="219337"/>
                    <a:pt x="1008083" y="269339"/>
                  </a:cubicBezTo>
                  <a:cubicBezTo>
                    <a:pt x="1046574" y="336007"/>
                    <a:pt x="1023732" y="421256"/>
                    <a:pt x="957063" y="459748"/>
                  </a:cubicBezTo>
                  <a:cubicBezTo>
                    <a:pt x="890395" y="498239"/>
                    <a:pt x="805145" y="475396"/>
                    <a:pt x="766654" y="408728"/>
                  </a:cubicBezTo>
                  <a:cubicBezTo>
                    <a:pt x="728163" y="342059"/>
                    <a:pt x="751006" y="256810"/>
                    <a:pt x="817674" y="218319"/>
                  </a:cubicBezTo>
                  <a:cubicBezTo>
                    <a:pt x="834342" y="208696"/>
                    <a:pt x="852170" y="202907"/>
                    <a:pt x="870139" y="200677"/>
                  </a:cubicBezTo>
                  <a:close/>
                  <a:moveTo>
                    <a:pt x="2375140" y="198476"/>
                  </a:moveTo>
                  <a:cubicBezTo>
                    <a:pt x="2393109" y="200706"/>
                    <a:pt x="2410938" y="206495"/>
                    <a:pt x="2427605" y="216118"/>
                  </a:cubicBezTo>
                  <a:cubicBezTo>
                    <a:pt x="2494273" y="254609"/>
                    <a:pt x="2517116" y="339858"/>
                    <a:pt x="2478625" y="406527"/>
                  </a:cubicBezTo>
                  <a:cubicBezTo>
                    <a:pt x="2440134" y="473195"/>
                    <a:pt x="2354884" y="496038"/>
                    <a:pt x="2288216" y="457546"/>
                  </a:cubicBezTo>
                  <a:cubicBezTo>
                    <a:pt x="2221547" y="419056"/>
                    <a:pt x="2198705" y="333806"/>
                    <a:pt x="2237196" y="267138"/>
                  </a:cubicBezTo>
                  <a:cubicBezTo>
                    <a:pt x="2266064" y="217136"/>
                    <a:pt x="2321234" y="191787"/>
                    <a:pt x="2375140" y="198476"/>
                  </a:cubicBezTo>
                  <a:close/>
                  <a:moveTo>
                    <a:pt x="1255590" y="53323"/>
                  </a:moveTo>
                  <a:cubicBezTo>
                    <a:pt x="1309391" y="60814"/>
                    <a:pt x="1356120" y="99578"/>
                    <a:pt x="1371063" y="155348"/>
                  </a:cubicBezTo>
                  <a:cubicBezTo>
                    <a:pt x="1390988" y="229706"/>
                    <a:pt x="1346859" y="306139"/>
                    <a:pt x="1272500" y="326063"/>
                  </a:cubicBezTo>
                  <a:cubicBezTo>
                    <a:pt x="1198141" y="345988"/>
                    <a:pt x="1121709" y="301859"/>
                    <a:pt x="1101784" y="227501"/>
                  </a:cubicBezTo>
                  <a:cubicBezTo>
                    <a:pt x="1081860" y="153142"/>
                    <a:pt x="1125988" y="76709"/>
                    <a:pt x="1200347" y="56785"/>
                  </a:cubicBezTo>
                  <a:cubicBezTo>
                    <a:pt x="1218937" y="51804"/>
                    <a:pt x="1237656" y="50826"/>
                    <a:pt x="1255590" y="53323"/>
                  </a:cubicBezTo>
                  <a:close/>
                  <a:moveTo>
                    <a:pt x="1989109" y="51122"/>
                  </a:moveTo>
                  <a:cubicBezTo>
                    <a:pt x="2007043" y="48625"/>
                    <a:pt x="2025762" y="49603"/>
                    <a:pt x="2044352" y="54584"/>
                  </a:cubicBezTo>
                  <a:cubicBezTo>
                    <a:pt x="2118711" y="74508"/>
                    <a:pt x="2162839" y="150941"/>
                    <a:pt x="2142915" y="225300"/>
                  </a:cubicBezTo>
                  <a:cubicBezTo>
                    <a:pt x="2122990" y="299658"/>
                    <a:pt x="2046558" y="343787"/>
                    <a:pt x="1972199" y="323863"/>
                  </a:cubicBezTo>
                  <a:cubicBezTo>
                    <a:pt x="1897840" y="303938"/>
                    <a:pt x="1853711" y="227505"/>
                    <a:pt x="1873636" y="153147"/>
                  </a:cubicBezTo>
                  <a:cubicBezTo>
                    <a:pt x="1888579" y="97378"/>
                    <a:pt x="1935308" y="58613"/>
                    <a:pt x="1989109" y="51122"/>
                  </a:cubicBezTo>
                  <a:close/>
                  <a:moveTo>
                    <a:pt x="1618144" y="0"/>
                  </a:moveTo>
                  <a:cubicBezTo>
                    <a:pt x="1695126" y="0"/>
                    <a:pt x="1757533" y="62407"/>
                    <a:pt x="1757533" y="139389"/>
                  </a:cubicBezTo>
                  <a:cubicBezTo>
                    <a:pt x="1757533" y="216371"/>
                    <a:pt x="1695126" y="278778"/>
                    <a:pt x="1618144" y="278778"/>
                  </a:cubicBezTo>
                  <a:cubicBezTo>
                    <a:pt x="1541162" y="278778"/>
                    <a:pt x="1478755" y="216371"/>
                    <a:pt x="1478755" y="139389"/>
                  </a:cubicBezTo>
                  <a:cubicBezTo>
                    <a:pt x="1478755" y="62407"/>
                    <a:pt x="1541162" y="0"/>
                    <a:pt x="1618144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フリーフォーム: 図形 309">
              <a:extLst>
                <a:ext uri="{FF2B5EF4-FFF2-40B4-BE49-F238E27FC236}">
                  <a16:creationId xmlns:a16="http://schemas.microsoft.com/office/drawing/2014/main" id="{B2E8057B-8004-4A6D-BF11-4C206F15986C}"/>
                </a:ext>
              </a:extLst>
            </p:cNvPr>
            <p:cNvSpPr/>
            <p:nvPr/>
          </p:nvSpPr>
          <p:spPr>
            <a:xfrm>
              <a:off x="1914084" y="4748616"/>
              <a:ext cx="897222" cy="897222"/>
            </a:xfrm>
            <a:custGeom>
              <a:avLst/>
              <a:gdLst>
                <a:gd name="connsiteX0" fmla="*/ 1618144 w 3247890"/>
                <a:gd name="connsiteY0" fmla="*/ 2969112 h 3247890"/>
                <a:gd name="connsiteX1" fmla="*/ 1757533 w 3247890"/>
                <a:gd name="connsiteY1" fmla="*/ 3108501 h 3247890"/>
                <a:gd name="connsiteX2" fmla="*/ 1618144 w 3247890"/>
                <a:gd name="connsiteY2" fmla="*/ 3247890 h 3247890"/>
                <a:gd name="connsiteX3" fmla="*/ 1478755 w 3247890"/>
                <a:gd name="connsiteY3" fmla="*/ 3108501 h 3247890"/>
                <a:gd name="connsiteX4" fmla="*/ 1618144 w 3247890"/>
                <a:gd name="connsiteY4" fmla="*/ 2969112 h 3247890"/>
                <a:gd name="connsiteX5" fmla="*/ 2024052 w 3247890"/>
                <a:gd name="connsiteY5" fmla="*/ 2921265 h 3247890"/>
                <a:gd name="connsiteX6" fmla="*/ 2139526 w 3247890"/>
                <a:gd name="connsiteY6" fmla="*/ 3023290 h 3247890"/>
                <a:gd name="connsiteX7" fmla="*/ 2040963 w 3247890"/>
                <a:gd name="connsiteY7" fmla="*/ 3194006 h 3247890"/>
                <a:gd name="connsiteX8" fmla="*/ 1870247 w 3247890"/>
                <a:gd name="connsiteY8" fmla="*/ 3095443 h 3247890"/>
                <a:gd name="connsiteX9" fmla="*/ 1968810 w 3247890"/>
                <a:gd name="connsiteY9" fmla="*/ 2924727 h 3247890"/>
                <a:gd name="connsiteX10" fmla="*/ 2024052 w 3247890"/>
                <a:gd name="connsiteY10" fmla="*/ 2921265 h 3247890"/>
                <a:gd name="connsiteX11" fmla="*/ 1220647 w 3247890"/>
                <a:gd name="connsiteY11" fmla="*/ 2919064 h 3247890"/>
                <a:gd name="connsiteX12" fmla="*/ 1275889 w 3247890"/>
                <a:gd name="connsiteY12" fmla="*/ 2922526 h 3247890"/>
                <a:gd name="connsiteX13" fmla="*/ 1374452 w 3247890"/>
                <a:gd name="connsiteY13" fmla="*/ 3093242 h 3247890"/>
                <a:gd name="connsiteX14" fmla="*/ 1203736 w 3247890"/>
                <a:gd name="connsiteY14" fmla="*/ 3191805 h 3247890"/>
                <a:gd name="connsiteX15" fmla="*/ 1105173 w 3247890"/>
                <a:gd name="connsiteY15" fmla="*/ 3021089 h 3247890"/>
                <a:gd name="connsiteX16" fmla="*/ 1220647 w 3247890"/>
                <a:gd name="connsiteY16" fmla="*/ 2919064 h 3247890"/>
                <a:gd name="connsiteX17" fmla="*/ 2354695 w 3247890"/>
                <a:gd name="connsiteY17" fmla="*/ 2772003 h 3247890"/>
                <a:gd name="connsiteX18" fmla="*/ 2492640 w 3247890"/>
                <a:gd name="connsiteY18" fmla="*/ 2840665 h 3247890"/>
                <a:gd name="connsiteX19" fmla="*/ 2441620 w 3247890"/>
                <a:gd name="connsiteY19" fmla="*/ 3031074 h 3247890"/>
                <a:gd name="connsiteX20" fmla="*/ 2251211 w 3247890"/>
                <a:gd name="connsiteY20" fmla="*/ 2980054 h 3247890"/>
                <a:gd name="connsiteX21" fmla="*/ 2302231 w 3247890"/>
                <a:gd name="connsiteY21" fmla="*/ 2789645 h 3247890"/>
                <a:gd name="connsiteX22" fmla="*/ 2354695 w 3247890"/>
                <a:gd name="connsiteY22" fmla="*/ 2772003 h 3247890"/>
                <a:gd name="connsiteX23" fmla="*/ 890584 w 3247890"/>
                <a:gd name="connsiteY23" fmla="*/ 2769802 h 3247890"/>
                <a:gd name="connsiteX24" fmla="*/ 943048 w 3247890"/>
                <a:gd name="connsiteY24" fmla="*/ 2787444 h 3247890"/>
                <a:gd name="connsiteX25" fmla="*/ 994068 w 3247890"/>
                <a:gd name="connsiteY25" fmla="*/ 2977853 h 3247890"/>
                <a:gd name="connsiteX26" fmla="*/ 803659 w 3247890"/>
                <a:gd name="connsiteY26" fmla="*/ 3028873 h 3247890"/>
                <a:gd name="connsiteX27" fmla="*/ 752639 w 3247890"/>
                <a:gd name="connsiteY27" fmla="*/ 2838464 h 3247890"/>
                <a:gd name="connsiteX28" fmla="*/ 890584 w 3247890"/>
                <a:gd name="connsiteY28" fmla="*/ 2769802 h 3247890"/>
                <a:gd name="connsiteX29" fmla="*/ 1618144 w 3247890"/>
                <a:gd name="connsiteY29" fmla="*/ 2641452 h 3247890"/>
                <a:gd name="connsiteX30" fmla="*/ 1757533 w 3247890"/>
                <a:gd name="connsiteY30" fmla="*/ 2780841 h 3247890"/>
                <a:gd name="connsiteX31" fmla="*/ 1618144 w 3247890"/>
                <a:gd name="connsiteY31" fmla="*/ 2920230 h 3247890"/>
                <a:gd name="connsiteX32" fmla="*/ 1478755 w 3247890"/>
                <a:gd name="connsiteY32" fmla="*/ 2780841 h 3247890"/>
                <a:gd name="connsiteX33" fmla="*/ 1618144 w 3247890"/>
                <a:gd name="connsiteY33" fmla="*/ 2641452 h 3247890"/>
                <a:gd name="connsiteX34" fmla="*/ 1300537 w 3247890"/>
                <a:gd name="connsiteY34" fmla="*/ 2603448 h 3247890"/>
                <a:gd name="connsiteX35" fmla="*/ 1355779 w 3247890"/>
                <a:gd name="connsiteY35" fmla="*/ 2606910 h 3247890"/>
                <a:gd name="connsiteX36" fmla="*/ 1454342 w 3247890"/>
                <a:gd name="connsiteY36" fmla="*/ 2777626 h 3247890"/>
                <a:gd name="connsiteX37" fmla="*/ 1283626 w 3247890"/>
                <a:gd name="connsiteY37" fmla="*/ 2876189 h 3247890"/>
                <a:gd name="connsiteX38" fmla="*/ 1185063 w 3247890"/>
                <a:gd name="connsiteY38" fmla="*/ 2705473 h 3247890"/>
                <a:gd name="connsiteX39" fmla="*/ 1300537 w 3247890"/>
                <a:gd name="connsiteY39" fmla="*/ 2603448 h 3247890"/>
                <a:gd name="connsiteX40" fmla="*/ 1935750 w 3247890"/>
                <a:gd name="connsiteY40" fmla="*/ 2603447 h 3247890"/>
                <a:gd name="connsiteX41" fmla="*/ 2051224 w 3247890"/>
                <a:gd name="connsiteY41" fmla="*/ 2705472 h 3247890"/>
                <a:gd name="connsiteX42" fmla="*/ 1952661 w 3247890"/>
                <a:gd name="connsiteY42" fmla="*/ 2876188 h 3247890"/>
                <a:gd name="connsiteX43" fmla="*/ 1781945 w 3247890"/>
                <a:gd name="connsiteY43" fmla="*/ 2777625 h 3247890"/>
                <a:gd name="connsiteX44" fmla="*/ 1880508 w 3247890"/>
                <a:gd name="connsiteY44" fmla="*/ 2606909 h 3247890"/>
                <a:gd name="connsiteX45" fmla="*/ 1935750 w 3247890"/>
                <a:gd name="connsiteY45" fmla="*/ 2603447 h 3247890"/>
                <a:gd name="connsiteX46" fmla="*/ 2673685 w 3247890"/>
                <a:gd name="connsiteY46" fmla="*/ 2534296 h 3247890"/>
                <a:gd name="connsiteX47" fmla="*/ 2772248 w 3247890"/>
                <a:gd name="connsiteY47" fmla="*/ 2575122 h 3247890"/>
                <a:gd name="connsiteX48" fmla="*/ 2772248 w 3247890"/>
                <a:gd name="connsiteY48" fmla="*/ 2772248 h 3247890"/>
                <a:gd name="connsiteX49" fmla="*/ 2575122 w 3247890"/>
                <a:gd name="connsiteY49" fmla="*/ 2772248 h 3247890"/>
                <a:gd name="connsiteX50" fmla="*/ 2575122 w 3247890"/>
                <a:gd name="connsiteY50" fmla="*/ 2575122 h 3247890"/>
                <a:gd name="connsiteX51" fmla="*/ 2673685 w 3247890"/>
                <a:gd name="connsiteY51" fmla="*/ 2534296 h 3247890"/>
                <a:gd name="connsiteX52" fmla="*/ 568404 w 3247890"/>
                <a:gd name="connsiteY52" fmla="*/ 2534296 h 3247890"/>
                <a:gd name="connsiteX53" fmla="*/ 666967 w 3247890"/>
                <a:gd name="connsiteY53" fmla="*/ 2575122 h 3247890"/>
                <a:gd name="connsiteX54" fmla="*/ 666967 w 3247890"/>
                <a:gd name="connsiteY54" fmla="*/ 2772248 h 3247890"/>
                <a:gd name="connsiteX55" fmla="*/ 469841 w 3247890"/>
                <a:gd name="connsiteY55" fmla="*/ 2772248 h 3247890"/>
                <a:gd name="connsiteX56" fmla="*/ 469841 w 3247890"/>
                <a:gd name="connsiteY56" fmla="*/ 2575122 h 3247890"/>
                <a:gd name="connsiteX57" fmla="*/ 568404 w 3247890"/>
                <a:gd name="connsiteY57" fmla="*/ 2534296 h 3247890"/>
                <a:gd name="connsiteX58" fmla="*/ 1058830 w 3247890"/>
                <a:gd name="connsiteY58" fmla="*/ 2487999 h 3247890"/>
                <a:gd name="connsiteX59" fmla="*/ 1111294 w 3247890"/>
                <a:gd name="connsiteY59" fmla="*/ 2505641 h 3247890"/>
                <a:gd name="connsiteX60" fmla="*/ 1162314 w 3247890"/>
                <a:gd name="connsiteY60" fmla="*/ 2696050 h 3247890"/>
                <a:gd name="connsiteX61" fmla="*/ 971905 w 3247890"/>
                <a:gd name="connsiteY61" fmla="*/ 2747070 h 3247890"/>
                <a:gd name="connsiteX62" fmla="*/ 920885 w 3247890"/>
                <a:gd name="connsiteY62" fmla="*/ 2556661 h 3247890"/>
                <a:gd name="connsiteX63" fmla="*/ 1058830 w 3247890"/>
                <a:gd name="connsiteY63" fmla="*/ 2487999 h 3247890"/>
                <a:gd name="connsiteX64" fmla="*/ 2176445 w 3247890"/>
                <a:gd name="connsiteY64" fmla="*/ 2487998 h 3247890"/>
                <a:gd name="connsiteX65" fmla="*/ 2314390 w 3247890"/>
                <a:gd name="connsiteY65" fmla="*/ 2556660 h 3247890"/>
                <a:gd name="connsiteX66" fmla="*/ 2263370 w 3247890"/>
                <a:gd name="connsiteY66" fmla="*/ 2747069 h 3247890"/>
                <a:gd name="connsiteX67" fmla="*/ 2072961 w 3247890"/>
                <a:gd name="connsiteY67" fmla="*/ 2696049 h 3247890"/>
                <a:gd name="connsiteX68" fmla="*/ 2123981 w 3247890"/>
                <a:gd name="connsiteY68" fmla="*/ 2505640 h 3247890"/>
                <a:gd name="connsiteX69" fmla="*/ 2176445 w 3247890"/>
                <a:gd name="connsiteY69" fmla="*/ 2487998 h 3247890"/>
                <a:gd name="connsiteX70" fmla="*/ 2433499 w 3247890"/>
                <a:gd name="connsiteY70" fmla="*/ 2303721 h 3247890"/>
                <a:gd name="connsiteX71" fmla="*/ 2532062 w 3247890"/>
                <a:gd name="connsiteY71" fmla="*/ 2344547 h 3247890"/>
                <a:gd name="connsiteX72" fmla="*/ 2532062 w 3247890"/>
                <a:gd name="connsiteY72" fmla="*/ 2541673 h 3247890"/>
                <a:gd name="connsiteX73" fmla="*/ 2334936 w 3247890"/>
                <a:gd name="connsiteY73" fmla="*/ 2541673 h 3247890"/>
                <a:gd name="connsiteX74" fmla="*/ 2334936 w 3247890"/>
                <a:gd name="connsiteY74" fmla="*/ 2344547 h 3247890"/>
                <a:gd name="connsiteX75" fmla="*/ 2433499 w 3247890"/>
                <a:gd name="connsiteY75" fmla="*/ 2303721 h 3247890"/>
                <a:gd name="connsiteX76" fmla="*/ 802789 w 3247890"/>
                <a:gd name="connsiteY76" fmla="*/ 2303721 h 3247890"/>
                <a:gd name="connsiteX77" fmla="*/ 901352 w 3247890"/>
                <a:gd name="connsiteY77" fmla="*/ 2344547 h 3247890"/>
                <a:gd name="connsiteX78" fmla="*/ 901352 w 3247890"/>
                <a:gd name="connsiteY78" fmla="*/ 2541673 h 3247890"/>
                <a:gd name="connsiteX79" fmla="*/ 704226 w 3247890"/>
                <a:gd name="connsiteY79" fmla="*/ 2541673 h 3247890"/>
                <a:gd name="connsiteX80" fmla="*/ 704226 w 3247890"/>
                <a:gd name="connsiteY80" fmla="*/ 2344547 h 3247890"/>
                <a:gd name="connsiteX81" fmla="*/ 802789 w 3247890"/>
                <a:gd name="connsiteY81" fmla="*/ 2303721 h 3247890"/>
                <a:gd name="connsiteX82" fmla="*/ 1618144 w 3247890"/>
                <a:gd name="connsiteY82" fmla="*/ 2290932 h 3247890"/>
                <a:gd name="connsiteX83" fmla="*/ 1757533 w 3247890"/>
                <a:gd name="connsiteY83" fmla="*/ 2430321 h 3247890"/>
                <a:gd name="connsiteX84" fmla="*/ 1618144 w 3247890"/>
                <a:gd name="connsiteY84" fmla="*/ 2569710 h 3247890"/>
                <a:gd name="connsiteX85" fmla="*/ 1478755 w 3247890"/>
                <a:gd name="connsiteY85" fmla="*/ 2430321 h 3247890"/>
                <a:gd name="connsiteX86" fmla="*/ 1618144 w 3247890"/>
                <a:gd name="connsiteY86" fmla="*/ 2290932 h 3247890"/>
                <a:gd name="connsiteX87" fmla="*/ 1922184 w 3247890"/>
                <a:gd name="connsiteY87" fmla="*/ 2232309 h 3247890"/>
                <a:gd name="connsiteX88" fmla="*/ 2049198 w 3247890"/>
                <a:gd name="connsiteY88" fmla="*/ 2319548 h 3247890"/>
                <a:gd name="connsiteX89" fmla="*/ 1972107 w 3247890"/>
                <a:gd name="connsiteY89" fmla="*/ 2500975 h 3247890"/>
                <a:gd name="connsiteX90" fmla="*/ 1790681 w 3247890"/>
                <a:gd name="connsiteY90" fmla="*/ 2423884 h 3247890"/>
                <a:gd name="connsiteX91" fmla="*/ 1867771 w 3247890"/>
                <a:gd name="connsiteY91" fmla="*/ 2242457 h 3247890"/>
                <a:gd name="connsiteX92" fmla="*/ 1922184 w 3247890"/>
                <a:gd name="connsiteY92" fmla="*/ 2232309 h 3247890"/>
                <a:gd name="connsiteX93" fmla="*/ 2923548 w 3247890"/>
                <a:gd name="connsiteY93" fmla="*/ 2229317 h 3247890"/>
                <a:gd name="connsiteX94" fmla="*/ 2976013 w 3247890"/>
                <a:gd name="connsiteY94" fmla="*/ 2246959 h 3247890"/>
                <a:gd name="connsiteX95" fmla="*/ 3027033 w 3247890"/>
                <a:gd name="connsiteY95" fmla="*/ 2437368 h 3247890"/>
                <a:gd name="connsiteX96" fmla="*/ 2836624 w 3247890"/>
                <a:gd name="connsiteY96" fmla="*/ 2488388 h 3247890"/>
                <a:gd name="connsiteX97" fmla="*/ 2785604 w 3247890"/>
                <a:gd name="connsiteY97" fmla="*/ 2297979 h 3247890"/>
                <a:gd name="connsiteX98" fmla="*/ 2923548 w 3247890"/>
                <a:gd name="connsiteY98" fmla="*/ 2229317 h 3247890"/>
                <a:gd name="connsiteX99" fmla="*/ 1307448 w 3247890"/>
                <a:gd name="connsiteY99" fmla="*/ 2228938 h 3247890"/>
                <a:gd name="connsiteX100" fmla="*/ 1361746 w 3247890"/>
                <a:gd name="connsiteY100" fmla="*/ 2239683 h 3247890"/>
                <a:gd name="connsiteX101" fmla="*/ 1436842 w 3247890"/>
                <a:gd name="connsiteY101" fmla="*/ 2421944 h 3247890"/>
                <a:gd name="connsiteX102" fmla="*/ 1254581 w 3247890"/>
                <a:gd name="connsiteY102" fmla="*/ 2497040 h 3247890"/>
                <a:gd name="connsiteX103" fmla="*/ 1179485 w 3247890"/>
                <a:gd name="connsiteY103" fmla="*/ 2314778 h 3247890"/>
                <a:gd name="connsiteX104" fmla="*/ 1307448 w 3247890"/>
                <a:gd name="connsiteY104" fmla="*/ 2228938 h 3247890"/>
                <a:gd name="connsiteX105" fmla="*/ 321151 w 3247890"/>
                <a:gd name="connsiteY105" fmla="*/ 2227116 h 3247890"/>
                <a:gd name="connsiteX106" fmla="*/ 459095 w 3247890"/>
                <a:gd name="connsiteY106" fmla="*/ 2295778 h 3247890"/>
                <a:gd name="connsiteX107" fmla="*/ 408075 w 3247890"/>
                <a:gd name="connsiteY107" fmla="*/ 2486187 h 3247890"/>
                <a:gd name="connsiteX108" fmla="*/ 217666 w 3247890"/>
                <a:gd name="connsiteY108" fmla="*/ 2435167 h 3247890"/>
                <a:gd name="connsiteX109" fmla="*/ 268686 w 3247890"/>
                <a:gd name="connsiteY109" fmla="*/ 2244758 h 3247890"/>
                <a:gd name="connsiteX110" fmla="*/ 321151 w 3247890"/>
                <a:gd name="connsiteY110" fmla="*/ 2227116 h 3247890"/>
                <a:gd name="connsiteX111" fmla="*/ 2633975 w 3247890"/>
                <a:gd name="connsiteY111" fmla="*/ 2065940 h 3247890"/>
                <a:gd name="connsiteX112" fmla="*/ 2686440 w 3247890"/>
                <a:gd name="connsiteY112" fmla="*/ 2083582 h 3247890"/>
                <a:gd name="connsiteX113" fmla="*/ 2737460 w 3247890"/>
                <a:gd name="connsiteY113" fmla="*/ 2273991 h 3247890"/>
                <a:gd name="connsiteX114" fmla="*/ 2547051 w 3247890"/>
                <a:gd name="connsiteY114" fmla="*/ 2325011 h 3247890"/>
                <a:gd name="connsiteX115" fmla="*/ 2496031 w 3247890"/>
                <a:gd name="connsiteY115" fmla="*/ 2134602 h 3247890"/>
                <a:gd name="connsiteX116" fmla="*/ 2633975 w 3247890"/>
                <a:gd name="connsiteY116" fmla="*/ 2065940 h 3247890"/>
                <a:gd name="connsiteX117" fmla="*/ 601300 w 3247890"/>
                <a:gd name="connsiteY117" fmla="*/ 2065939 h 3247890"/>
                <a:gd name="connsiteX118" fmla="*/ 739244 w 3247890"/>
                <a:gd name="connsiteY118" fmla="*/ 2134601 h 3247890"/>
                <a:gd name="connsiteX119" fmla="*/ 688224 w 3247890"/>
                <a:gd name="connsiteY119" fmla="*/ 2325010 h 3247890"/>
                <a:gd name="connsiteX120" fmla="*/ 497815 w 3247890"/>
                <a:gd name="connsiteY120" fmla="*/ 2273990 h 3247890"/>
                <a:gd name="connsiteX121" fmla="*/ 548835 w 3247890"/>
                <a:gd name="connsiteY121" fmla="*/ 2083581 h 3247890"/>
                <a:gd name="connsiteX122" fmla="*/ 601300 w 3247890"/>
                <a:gd name="connsiteY122" fmla="*/ 2065939 h 3247890"/>
                <a:gd name="connsiteX123" fmla="*/ 2188338 w 3247890"/>
                <a:gd name="connsiteY123" fmla="*/ 2054750 h 3247890"/>
                <a:gd name="connsiteX124" fmla="*/ 2286901 w 3247890"/>
                <a:gd name="connsiteY124" fmla="*/ 2095576 h 3247890"/>
                <a:gd name="connsiteX125" fmla="*/ 2286901 w 3247890"/>
                <a:gd name="connsiteY125" fmla="*/ 2292702 h 3247890"/>
                <a:gd name="connsiteX126" fmla="*/ 2089775 w 3247890"/>
                <a:gd name="connsiteY126" fmla="*/ 2292702 h 3247890"/>
                <a:gd name="connsiteX127" fmla="*/ 2089775 w 3247890"/>
                <a:gd name="connsiteY127" fmla="*/ 2095576 h 3247890"/>
                <a:gd name="connsiteX128" fmla="*/ 2188338 w 3247890"/>
                <a:gd name="connsiteY128" fmla="*/ 2054750 h 3247890"/>
                <a:gd name="connsiteX129" fmla="*/ 1047950 w 3247890"/>
                <a:gd name="connsiteY129" fmla="*/ 2054750 h 3247890"/>
                <a:gd name="connsiteX130" fmla="*/ 1146513 w 3247890"/>
                <a:gd name="connsiteY130" fmla="*/ 2095576 h 3247890"/>
                <a:gd name="connsiteX131" fmla="*/ 1146513 w 3247890"/>
                <a:gd name="connsiteY131" fmla="*/ 2292702 h 3247890"/>
                <a:gd name="connsiteX132" fmla="*/ 949387 w 3247890"/>
                <a:gd name="connsiteY132" fmla="*/ 2292702 h 3247890"/>
                <a:gd name="connsiteX133" fmla="*/ 949387 w 3247890"/>
                <a:gd name="connsiteY133" fmla="*/ 2095576 h 3247890"/>
                <a:gd name="connsiteX134" fmla="*/ 1047950 w 3247890"/>
                <a:gd name="connsiteY134" fmla="*/ 2054750 h 3247890"/>
                <a:gd name="connsiteX135" fmla="*/ 1618144 w 3247890"/>
                <a:gd name="connsiteY135" fmla="*/ 1932792 h 3247890"/>
                <a:gd name="connsiteX136" fmla="*/ 1757533 w 3247890"/>
                <a:gd name="connsiteY136" fmla="*/ 2072181 h 3247890"/>
                <a:gd name="connsiteX137" fmla="*/ 1618144 w 3247890"/>
                <a:gd name="connsiteY137" fmla="*/ 2211570 h 3247890"/>
                <a:gd name="connsiteX138" fmla="*/ 1478755 w 3247890"/>
                <a:gd name="connsiteY138" fmla="*/ 2072181 h 3247890"/>
                <a:gd name="connsiteX139" fmla="*/ 1618144 w 3247890"/>
                <a:gd name="connsiteY139" fmla="*/ 1932792 h 3247890"/>
                <a:gd name="connsiteX140" fmla="*/ 3044452 w 3247890"/>
                <a:gd name="connsiteY140" fmla="*/ 1870826 h 3247890"/>
                <a:gd name="connsiteX141" fmla="*/ 3099695 w 3247890"/>
                <a:gd name="connsiteY141" fmla="*/ 1874288 h 3247890"/>
                <a:gd name="connsiteX142" fmla="*/ 3198258 w 3247890"/>
                <a:gd name="connsiteY142" fmla="*/ 2045004 h 3247890"/>
                <a:gd name="connsiteX143" fmla="*/ 3027542 w 3247890"/>
                <a:gd name="connsiteY143" fmla="*/ 2143567 h 3247890"/>
                <a:gd name="connsiteX144" fmla="*/ 2928979 w 3247890"/>
                <a:gd name="connsiteY144" fmla="*/ 1972851 h 3247890"/>
                <a:gd name="connsiteX145" fmla="*/ 3044452 w 3247890"/>
                <a:gd name="connsiteY145" fmla="*/ 1870826 h 3247890"/>
                <a:gd name="connsiteX146" fmla="*/ 200827 w 3247890"/>
                <a:gd name="connsiteY146" fmla="*/ 1868625 h 3247890"/>
                <a:gd name="connsiteX147" fmla="*/ 316300 w 3247890"/>
                <a:gd name="connsiteY147" fmla="*/ 1970650 h 3247890"/>
                <a:gd name="connsiteX148" fmla="*/ 217737 w 3247890"/>
                <a:gd name="connsiteY148" fmla="*/ 2141366 h 3247890"/>
                <a:gd name="connsiteX149" fmla="*/ 47021 w 3247890"/>
                <a:gd name="connsiteY149" fmla="*/ 2042803 h 3247890"/>
                <a:gd name="connsiteX150" fmla="*/ 145584 w 3247890"/>
                <a:gd name="connsiteY150" fmla="*/ 1872087 h 3247890"/>
                <a:gd name="connsiteX151" fmla="*/ 200827 w 3247890"/>
                <a:gd name="connsiteY151" fmla="*/ 1868625 h 3247890"/>
                <a:gd name="connsiteX152" fmla="*/ 1935095 w 3247890"/>
                <a:gd name="connsiteY152" fmla="*/ 1801507 h 3247890"/>
                <a:gd name="connsiteX153" fmla="*/ 2033658 w 3247890"/>
                <a:gd name="connsiteY153" fmla="*/ 1842333 h 3247890"/>
                <a:gd name="connsiteX154" fmla="*/ 2033658 w 3247890"/>
                <a:gd name="connsiteY154" fmla="*/ 2039459 h 3247890"/>
                <a:gd name="connsiteX155" fmla="*/ 1836532 w 3247890"/>
                <a:gd name="connsiteY155" fmla="*/ 2039459 h 3247890"/>
                <a:gd name="connsiteX156" fmla="*/ 1836532 w 3247890"/>
                <a:gd name="connsiteY156" fmla="*/ 1842333 h 3247890"/>
                <a:gd name="connsiteX157" fmla="*/ 1935095 w 3247890"/>
                <a:gd name="connsiteY157" fmla="*/ 1801507 h 3247890"/>
                <a:gd name="connsiteX158" fmla="*/ 1301193 w 3247890"/>
                <a:gd name="connsiteY158" fmla="*/ 1801507 h 3247890"/>
                <a:gd name="connsiteX159" fmla="*/ 1399756 w 3247890"/>
                <a:gd name="connsiteY159" fmla="*/ 1842333 h 3247890"/>
                <a:gd name="connsiteX160" fmla="*/ 1399756 w 3247890"/>
                <a:gd name="connsiteY160" fmla="*/ 2039459 h 3247890"/>
                <a:gd name="connsiteX161" fmla="*/ 1202630 w 3247890"/>
                <a:gd name="connsiteY161" fmla="*/ 2039459 h 3247890"/>
                <a:gd name="connsiteX162" fmla="*/ 1202630 w 3247890"/>
                <a:gd name="connsiteY162" fmla="*/ 1842333 h 3247890"/>
                <a:gd name="connsiteX163" fmla="*/ 1301193 w 3247890"/>
                <a:gd name="connsiteY163" fmla="*/ 1801507 h 3247890"/>
                <a:gd name="connsiteX164" fmla="*/ 2361845 w 3247890"/>
                <a:gd name="connsiteY164" fmla="*/ 1794502 h 3247890"/>
                <a:gd name="connsiteX165" fmla="*/ 2416143 w 3247890"/>
                <a:gd name="connsiteY165" fmla="*/ 1805247 h 3247890"/>
                <a:gd name="connsiteX166" fmla="*/ 2491239 w 3247890"/>
                <a:gd name="connsiteY166" fmla="*/ 1987508 h 3247890"/>
                <a:gd name="connsiteX167" fmla="*/ 2308978 w 3247890"/>
                <a:gd name="connsiteY167" fmla="*/ 2062604 h 3247890"/>
                <a:gd name="connsiteX168" fmla="*/ 2233882 w 3247890"/>
                <a:gd name="connsiteY168" fmla="*/ 1880342 h 3247890"/>
                <a:gd name="connsiteX169" fmla="*/ 2361845 w 3247890"/>
                <a:gd name="connsiteY169" fmla="*/ 1794502 h 3247890"/>
                <a:gd name="connsiteX170" fmla="*/ 2712774 w 3247890"/>
                <a:gd name="connsiteY170" fmla="*/ 1788093 h 3247890"/>
                <a:gd name="connsiteX171" fmla="*/ 2768017 w 3247890"/>
                <a:gd name="connsiteY171" fmla="*/ 1791555 h 3247890"/>
                <a:gd name="connsiteX172" fmla="*/ 2866580 w 3247890"/>
                <a:gd name="connsiteY172" fmla="*/ 1962271 h 3247890"/>
                <a:gd name="connsiteX173" fmla="*/ 2695864 w 3247890"/>
                <a:gd name="connsiteY173" fmla="*/ 2060834 h 3247890"/>
                <a:gd name="connsiteX174" fmla="*/ 2597301 w 3247890"/>
                <a:gd name="connsiteY174" fmla="*/ 1890118 h 3247890"/>
                <a:gd name="connsiteX175" fmla="*/ 2712774 w 3247890"/>
                <a:gd name="connsiteY175" fmla="*/ 1788093 h 3247890"/>
                <a:gd name="connsiteX176" fmla="*/ 523513 w 3247890"/>
                <a:gd name="connsiteY176" fmla="*/ 1788092 h 3247890"/>
                <a:gd name="connsiteX177" fmla="*/ 638986 w 3247890"/>
                <a:gd name="connsiteY177" fmla="*/ 1890117 h 3247890"/>
                <a:gd name="connsiteX178" fmla="*/ 540423 w 3247890"/>
                <a:gd name="connsiteY178" fmla="*/ 2060833 h 3247890"/>
                <a:gd name="connsiteX179" fmla="*/ 369707 w 3247890"/>
                <a:gd name="connsiteY179" fmla="*/ 1962270 h 3247890"/>
                <a:gd name="connsiteX180" fmla="*/ 468270 w 3247890"/>
                <a:gd name="connsiteY180" fmla="*/ 1791554 h 3247890"/>
                <a:gd name="connsiteX181" fmla="*/ 523513 w 3247890"/>
                <a:gd name="connsiteY181" fmla="*/ 1788092 h 3247890"/>
                <a:gd name="connsiteX182" fmla="*/ 872618 w 3247890"/>
                <a:gd name="connsiteY182" fmla="*/ 1786333 h 3247890"/>
                <a:gd name="connsiteX183" fmla="*/ 999631 w 3247890"/>
                <a:gd name="connsiteY183" fmla="*/ 1873572 h 3247890"/>
                <a:gd name="connsiteX184" fmla="*/ 922541 w 3247890"/>
                <a:gd name="connsiteY184" fmla="*/ 2054999 h 3247890"/>
                <a:gd name="connsiteX185" fmla="*/ 741114 w 3247890"/>
                <a:gd name="connsiteY185" fmla="*/ 1977908 h 3247890"/>
                <a:gd name="connsiteX186" fmla="*/ 818205 w 3247890"/>
                <a:gd name="connsiteY186" fmla="*/ 1796481 h 3247890"/>
                <a:gd name="connsiteX187" fmla="*/ 872618 w 3247890"/>
                <a:gd name="connsiteY187" fmla="*/ 1786333 h 3247890"/>
                <a:gd name="connsiteX188" fmla="*/ 2771230 w 3247890"/>
                <a:gd name="connsiteY188" fmla="*/ 1488366 h 3247890"/>
                <a:gd name="connsiteX189" fmla="*/ 2910619 w 3247890"/>
                <a:gd name="connsiteY189" fmla="*/ 1627755 h 3247890"/>
                <a:gd name="connsiteX190" fmla="*/ 2771230 w 3247890"/>
                <a:gd name="connsiteY190" fmla="*/ 1767144 h 3247890"/>
                <a:gd name="connsiteX191" fmla="*/ 2631841 w 3247890"/>
                <a:gd name="connsiteY191" fmla="*/ 1627755 h 3247890"/>
                <a:gd name="connsiteX192" fmla="*/ 2771230 w 3247890"/>
                <a:gd name="connsiteY192" fmla="*/ 1488366 h 3247890"/>
                <a:gd name="connsiteX193" fmla="*/ 465058 w 3247890"/>
                <a:gd name="connsiteY193" fmla="*/ 1488366 h 3247890"/>
                <a:gd name="connsiteX194" fmla="*/ 604447 w 3247890"/>
                <a:gd name="connsiteY194" fmla="*/ 1627755 h 3247890"/>
                <a:gd name="connsiteX195" fmla="*/ 465058 w 3247890"/>
                <a:gd name="connsiteY195" fmla="*/ 1767144 h 3247890"/>
                <a:gd name="connsiteX196" fmla="*/ 325669 w 3247890"/>
                <a:gd name="connsiteY196" fmla="*/ 1627755 h 3247890"/>
                <a:gd name="connsiteX197" fmla="*/ 465058 w 3247890"/>
                <a:gd name="connsiteY197" fmla="*/ 1488366 h 3247890"/>
                <a:gd name="connsiteX198" fmla="*/ 3108501 w 3247890"/>
                <a:gd name="connsiteY198" fmla="*/ 1484556 h 3247890"/>
                <a:gd name="connsiteX199" fmla="*/ 3247890 w 3247890"/>
                <a:gd name="connsiteY199" fmla="*/ 1623945 h 3247890"/>
                <a:gd name="connsiteX200" fmla="*/ 3108501 w 3247890"/>
                <a:gd name="connsiteY200" fmla="*/ 1763334 h 3247890"/>
                <a:gd name="connsiteX201" fmla="*/ 2969112 w 3247890"/>
                <a:gd name="connsiteY201" fmla="*/ 1623945 h 3247890"/>
                <a:gd name="connsiteX202" fmla="*/ 3108501 w 3247890"/>
                <a:gd name="connsiteY202" fmla="*/ 1484556 h 3247890"/>
                <a:gd name="connsiteX203" fmla="*/ 2424520 w 3247890"/>
                <a:gd name="connsiteY203" fmla="*/ 1484556 h 3247890"/>
                <a:gd name="connsiteX204" fmla="*/ 2563909 w 3247890"/>
                <a:gd name="connsiteY204" fmla="*/ 1623945 h 3247890"/>
                <a:gd name="connsiteX205" fmla="*/ 2424520 w 3247890"/>
                <a:gd name="connsiteY205" fmla="*/ 1763334 h 3247890"/>
                <a:gd name="connsiteX206" fmla="*/ 2285131 w 3247890"/>
                <a:gd name="connsiteY206" fmla="*/ 1623945 h 3247890"/>
                <a:gd name="connsiteX207" fmla="*/ 2424520 w 3247890"/>
                <a:gd name="connsiteY207" fmla="*/ 1484556 h 3247890"/>
                <a:gd name="connsiteX208" fmla="*/ 2066380 w 3247890"/>
                <a:gd name="connsiteY208" fmla="*/ 1484556 h 3247890"/>
                <a:gd name="connsiteX209" fmla="*/ 2205769 w 3247890"/>
                <a:gd name="connsiteY209" fmla="*/ 1623945 h 3247890"/>
                <a:gd name="connsiteX210" fmla="*/ 2066380 w 3247890"/>
                <a:gd name="connsiteY210" fmla="*/ 1763334 h 3247890"/>
                <a:gd name="connsiteX211" fmla="*/ 1926991 w 3247890"/>
                <a:gd name="connsiteY211" fmla="*/ 1623945 h 3247890"/>
                <a:gd name="connsiteX212" fmla="*/ 2066380 w 3247890"/>
                <a:gd name="connsiteY212" fmla="*/ 1484556 h 3247890"/>
                <a:gd name="connsiteX213" fmla="*/ 1618144 w 3247890"/>
                <a:gd name="connsiteY213" fmla="*/ 1484556 h 3247890"/>
                <a:gd name="connsiteX214" fmla="*/ 1757533 w 3247890"/>
                <a:gd name="connsiteY214" fmla="*/ 1623945 h 3247890"/>
                <a:gd name="connsiteX215" fmla="*/ 1618144 w 3247890"/>
                <a:gd name="connsiteY215" fmla="*/ 1763334 h 3247890"/>
                <a:gd name="connsiteX216" fmla="*/ 1478755 w 3247890"/>
                <a:gd name="connsiteY216" fmla="*/ 1623945 h 3247890"/>
                <a:gd name="connsiteX217" fmla="*/ 1618144 w 3247890"/>
                <a:gd name="connsiteY217" fmla="*/ 1484556 h 3247890"/>
                <a:gd name="connsiteX218" fmla="*/ 1169908 w 3247890"/>
                <a:gd name="connsiteY218" fmla="*/ 1484556 h 3247890"/>
                <a:gd name="connsiteX219" fmla="*/ 1309297 w 3247890"/>
                <a:gd name="connsiteY219" fmla="*/ 1623945 h 3247890"/>
                <a:gd name="connsiteX220" fmla="*/ 1169908 w 3247890"/>
                <a:gd name="connsiteY220" fmla="*/ 1763334 h 3247890"/>
                <a:gd name="connsiteX221" fmla="*/ 1030519 w 3247890"/>
                <a:gd name="connsiteY221" fmla="*/ 1623945 h 3247890"/>
                <a:gd name="connsiteX222" fmla="*/ 1169908 w 3247890"/>
                <a:gd name="connsiteY222" fmla="*/ 1484556 h 3247890"/>
                <a:gd name="connsiteX223" fmla="*/ 811768 w 3247890"/>
                <a:gd name="connsiteY223" fmla="*/ 1484556 h 3247890"/>
                <a:gd name="connsiteX224" fmla="*/ 951157 w 3247890"/>
                <a:gd name="connsiteY224" fmla="*/ 1623945 h 3247890"/>
                <a:gd name="connsiteX225" fmla="*/ 811768 w 3247890"/>
                <a:gd name="connsiteY225" fmla="*/ 1763334 h 3247890"/>
                <a:gd name="connsiteX226" fmla="*/ 672379 w 3247890"/>
                <a:gd name="connsiteY226" fmla="*/ 1623945 h 3247890"/>
                <a:gd name="connsiteX227" fmla="*/ 811768 w 3247890"/>
                <a:gd name="connsiteY227" fmla="*/ 1484556 h 3247890"/>
                <a:gd name="connsiteX228" fmla="*/ 139389 w 3247890"/>
                <a:gd name="connsiteY228" fmla="*/ 1484556 h 3247890"/>
                <a:gd name="connsiteX229" fmla="*/ 278778 w 3247890"/>
                <a:gd name="connsiteY229" fmla="*/ 1623945 h 3247890"/>
                <a:gd name="connsiteX230" fmla="*/ 139389 w 3247890"/>
                <a:gd name="connsiteY230" fmla="*/ 1763334 h 3247890"/>
                <a:gd name="connsiteX231" fmla="*/ 0 w 3247890"/>
                <a:gd name="connsiteY231" fmla="*/ 1623945 h 3247890"/>
                <a:gd name="connsiteX232" fmla="*/ 139389 w 3247890"/>
                <a:gd name="connsiteY232" fmla="*/ 1484556 h 3247890"/>
                <a:gd name="connsiteX233" fmla="*/ 485182 w 3247890"/>
                <a:gd name="connsiteY233" fmla="*/ 1191211 h 3247890"/>
                <a:gd name="connsiteX234" fmla="*/ 540424 w 3247890"/>
                <a:gd name="connsiteY234" fmla="*/ 1194673 h 3247890"/>
                <a:gd name="connsiteX235" fmla="*/ 638987 w 3247890"/>
                <a:gd name="connsiteY235" fmla="*/ 1365389 h 3247890"/>
                <a:gd name="connsiteX236" fmla="*/ 468271 w 3247890"/>
                <a:gd name="connsiteY236" fmla="*/ 1463952 h 3247890"/>
                <a:gd name="connsiteX237" fmla="*/ 369708 w 3247890"/>
                <a:gd name="connsiteY237" fmla="*/ 1293236 h 3247890"/>
                <a:gd name="connsiteX238" fmla="*/ 485182 w 3247890"/>
                <a:gd name="connsiteY238" fmla="*/ 1191211 h 3247890"/>
                <a:gd name="connsiteX239" fmla="*/ 2751105 w 3247890"/>
                <a:gd name="connsiteY239" fmla="*/ 1191210 h 3247890"/>
                <a:gd name="connsiteX240" fmla="*/ 2866579 w 3247890"/>
                <a:gd name="connsiteY240" fmla="*/ 1293235 h 3247890"/>
                <a:gd name="connsiteX241" fmla="*/ 2768016 w 3247890"/>
                <a:gd name="connsiteY241" fmla="*/ 1463951 h 3247890"/>
                <a:gd name="connsiteX242" fmla="*/ 2597300 w 3247890"/>
                <a:gd name="connsiteY242" fmla="*/ 1365388 h 3247890"/>
                <a:gd name="connsiteX243" fmla="*/ 2695863 w 3247890"/>
                <a:gd name="connsiteY243" fmla="*/ 1194672 h 3247890"/>
                <a:gd name="connsiteX244" fmla="*/ 2751105 w 3247890"/>
                <a:gd name="connsiteY244" fmla="*/ 1191210 h 3247890"/>
                <a:gd name="connsiteX245" fmla="*/ 2368160 w 3247890"/>
                <a:gd name="connsiteY245" fmla="*/ 1182743 h 3247890"/>
                <a:gd name="connsiteX246" fmla="*/ 2495174 w 3247890"/>
                <a:gd name="connsiteY246" fmla="*/ 1269982 h 3247890"/>
                <a:gd name="connsiteX247" fmla="*/ 2418083 w 3247890"/>
                <a:gd name="connsiteY247" fmla="*/ 1451409 h 3247890"/>
                <a:gd name="connsiteX248" fmla="*/ 2236657 w 3247890"/>
                <a:gd name="connsiteY248" fmla="*/ 1374318 h 3247890"/>
                <a:gd name="connsiteX249" fmla="*/ 2313747 w 3247890"/>
                <a:gd name="connsiteY249" fmla="*/ 1192891 h 3247890"/>
                <a:gd name="connsiteX250" fmla="*/ 2368160 w 3247890"/>
                <a:gd name="connsiteY250" fmla="*/ 1182743 h 3247890"/>
                <a:gd name="connsiteX251" fmla="*/ 873012 w 3247890"/>
                <a:gd name="connsiteY251" fmla="*/ 1174542 h 3247890"/>
                <a:gd name="connsiteX252" fmla="*/ 927310 w 3247890"/>
                <a:gd name="connsiteY252" fmla="*/ 1185287 h 3247890"/>
                <a:gd name="connsiteX253" fmla="*/ 1002406 w 3247890"/>
                <a:gd name="connsiteY253" fmla="*/ 1367548 h 3247890"/>
                <a:gd name="connsiteX254" fmla="*/ 820145 w 3247890"/>
                <a:gd name="connsiteY254" fmla="*/ 1442644 h 3247890"/>
                <a:gd name="connsiteX255" fmla="*/ 745049 w 3247890"/>
                <a:gd name="connsiteY255" fmla="*/ 1260382 h 3247890"/>
                <a:gd name="connsiteX256" fmla="*/ 873012 w 3247890"/>
                <a:gd name="connsiteY256" fmla="*/ 1174542 h 3247890"/>
                <a:gd name="connsiteX257" fmla="*/ 1935095 w 3247890"/>
                <a:gd name="connsiteY257" fmla="*/ 1167605 h 3247890"/>
                <a:gd name="connsiteX258" fmla="*/ 2033658 w 3247890"/>
                <a:gd name="connsiteY258" fmla="*/ 1208431 h 3247890"/>
                <a:gd name="connsiteX259" fmla="*/ 2033658 w 3247890"/>
                <a:gd name="connsiteY259" fmla="*/ 1405557 h 3247890"/>
                <a:gd name="connsiteX260" fmla="*/ 1836532 w 3247890"/>
                <a:gd name="connsiteY260" fmla="*/ 1405557 h 3247890"/>
                <a:gd name="connsiteX261" fmla="*/ 1836532 w 3247890"/>
                <a:gd name="connsiteY261" fmla="*/ 1208431 h 3247890"/>
                <a:gd name="connsiteX262" fmla="*/ 1935095 w 3247890"/>
                <a:gd name="connsiteY262" fmla="*/ 1167605 h 3247890"/>
                <a:gd name="connsiteX263" fmla="*/ 1301193 w 3247890"/>
                <a:gd name="connsiteY263" fmla="*/ 1167605 h 3247890"/>
                <a:gd name="connsiteX264" fmla="*/ 1399756 w 3247890"/>
                <a:gd name="connsiteY264" fmla="*/ 1208431 h 3247890"/>
                <a:gd name="connsiteX265" fmla="*/ 1399756 w 3247890"/>
                <a:gd name="connsiteY265" fmla="*/ 1405557 h 3247890"/>
                <a:gd name="connsiteX266" fmla="*/ 1202630 w 3247890"/>
                <a:gd name="connsiteY266" fmla="*/ 1405557 h 3247890"/>
                <a:gd name="connsiteX267" fmla="*/ 1202630 w 3247890"/>
                <a:gd name="connsiteY267" fmla="*/ 1208431 h 3247890"/>
                <a:gd name="connsiteX268" fmla="*/ 1301193 w 3247890"/>
                <a:gd name="connsiteY268" fmla="*/ 1167605 h 3247890"/>
                <a:gd name="connsiteX269" fmla="*/ 176510 w 3247890"/>
                <a:gd name="connsiteY269" fmla="*/ 1102364 h 3247890"/>
                <a:gd name="connsiteX270" fmla="*/ 231752 w 3247890"/>
                <a:gd name="connsiteY270" fmla="*/ 1105826 h 3247890"/>
                <a:gd name="connsiteX271" fmla="*/ 330315 w 3247890"/>
                <a:gd name="connsiteY271" fmla="*/ 1276542 h 3247890"/>
                <a:gd name="connsiteX272" fmla="*/ 159599 w 3247890"/>
                <a:gd name="connsiteY272" fmla="*/ 1375105 h 3247890"/>
                <a:gd name="connsiteX273" fmla="*/ 61036 w 3247890"/>
                <a:gd name="connsiteY273" fmla="*/ 1204389 h 3247890"/>
                <a:gd name="connsiteX274" fmla="*/ 176510 w 3247890"/>
                <a:gd name="connsiteY274" fmla="*/ 1102364 h 3247890"/>
                <a:gd name="connsiteX275" fmla="*/ 3068769 w 3247890"/>
                <a:gd name="connsiteY275" fmla="*/ 1100163 h 3247890"/>
                <a:gd name="connsiteX276" fmla="*/ 3184243 w 3247890"/>
                <a:gd name="connsiteY276" fmla="*/ 1202188 h 3247890"/>
                <a:gd name="connsiteX277" fmla="*/ 3085680 w 3247890"/>
                <a:gd name="connsiteY277" fmla="*/ 1372904 h 3247890"/>
                <a:gd name="connsiteX278" fmla="*/ 2914964 w 3247890"/>
                <a:gd name="connsiteY278" fmla="*/ 1274341 h 3247890"/>
                <a:gd name="connsiteX279" fmla="*/ 3013527 w 3247890"/>
                <a:gd name="connsiteY279" fmla="*/ 1103625 h 3247890"/>
                <a:gd name="connsiteX280" fmla="*/ 3068769 w 3247890"/>
                <a:gd name="connsiteY280" fmla="*/ 1100163 h 3247890"/>
                <a:gd name="connsiteX281" fmla="*/ 1618144 w 3247890"/>
                <a:gd name="connsiteY281" fmla="*/ 1036320 h 3247890"/>
                <a:gd name="connsiteX282" fmla="*/ 1757533 w 3247890"/>
                <a:gd name="connsiteY282" fmla="*/ 1175709 h 3247890"/>
                <a:gd name="connsiteX283" fmla="*/ 1618144 w 3247890"/>
                <a:gd name="connsiteY283" fmla="*/ 1315098 h 3247890"/>
                <a:gd name="connsiteX284" fmla="*/ 1478755 w 3247890"/>
                <a:gd name="connsiteY284" fmla="*/ 1175709 h 3247890"/>
                <a:gd name="connsiteX285" fmla="*/ 1618144 w 3247890"/>
                <a:gd name="connsiteY285" fmla="*/ 1036320 h 3247890"/>
                <a:gd name="connsiteX286" fmla="*/ 2188338 w 3247890"/>
                <a:gd name="connsiteY286" fmla="*/ 914362 h 3247890"/>
                <a:gd name="connsiteX287" fmla="*/ 2286901 w 3247890"/>
                <a:gd name="connsiteY287" fmla="*/ 955188 h 3247890"/>
                <a:gd name="connsiteX288" fmla="*/ 2286901 w 3247890"/>
                <a:gd name="connsiteY288" fmla="*/ 1152314 h 3247890"/>
                <a:gd name="connsiteX289" fmla="*/ 2089775 w 3247890"/>
                <a:gd name="connsiteY289" fmla="*/ 1152314 h 3247890"/>
                <a:gd name="connsiteX290" fmla="*/ 2089775 w 3247890"/>
                <a:gd name="connsiteY290" fmla="*/ 955188 h 3247890"/>
                <a:gd name="connsiteX291" fmla="*/ 2188338 w 3247890"/>
                <a:gd name="connsiteY291" fmla="*/ 914362 h 3247890"/>
                <a:gd name="connsiteX292" fmla="*/ 1047950 w 3247890"/>
                <a:gd name="connsiteY292" fmla="*/ 914362 h 3247890"/>
                <a:gd name="connsiteX293" fmla="*/ 1146513 w 3247890"/>
                <a:gd name="connsiteY293" fmla="*/ 955188 h 3247890"/>
                <a:gd name="connsiteX294" fmla="*/ 1146513 w 3247890"/>
                <a:gd name="connsiteY294" fmla="*/ 1152314 h 3247890"/>
                <a:gd name="connsiteX295" fmla="*/ 949387 w 3247890"/>
                <a:gd name="connsiteY295" fmla="*/ 1152314 h 3247890"/>
                <a:gd name="connsiteX296" fmla="*/ 949387 w 3247890"/>
                <a:gd name="connsiteY296" fmla="*/ 955188 h 3247890"/>
                <a:gd name="connsiteX297" fmla="*/ 1047950 w 3247890"/>
                <a:gd name="connsiteY297" fmla="*/ 914362 h 3247890"/>
                <a:gd name="connsiteX298" fmla="*/ 636771 w 3247890"/>
                <a:gd name="connsiteY298" fmla="*/ 912854 h 3247890"/>
                <a:gd name="connsiteX299" fmla="*/ 689235 w 3247890"/>
                <a:gd name="connsiteY299" fmla="*/ 930496 h 3247890"/>
                <a:gd name="connsiteX300" fmla="*/ 740255 w 3247890"/>
                <a:gd name="connsiteY300" fmla="*/ 1120905 h 3247890"/>
                <a:gd name="connsiteX301" fmla="*/ 549846 w 3247890"/>
                <a:gd name="connsiteY301" fmla="*/ 1171925 h 3247890"/>
                <a:gd name="connsiteX302" fmla="*/ 498826 w 3247890"/>
                <a:gd name="connsiteY302" fmla="*/ 981516 h 3247890"/>
                <a:gd name="connsiteX303" fmla="*/ 636771 w 3247890"/>
                <a:gd name="connsiteY303" fmla="*/ 912854 h 3247890"/>
                <a:gd name="connsiteX304" fmla="*/ 2598504 w 3247890"/>
                <a:gd name="connsiteY304" fmla="*/ 912853 h 3247890"/>
                <a:gd name="connsiteX305" fmla="*/ 2736449 w 3247890"/>
                <a:gd name="connsiteY305" fmla="*/ 981515 h 3247890"/>
                <a:gd name="connsiteX306" fmla="*/ 2685429 w 3247890"/>
                <a:gd name="connsiteY306" fmla="*/ 1171924 h 3247890"/>
                <a:gd name="connsiteX307" fmla="*/ 2495020 w 3247890"/>
                <a:gd name="connsiteY307" fmla="*/ 1120904 h 3247890"/>
                <a:gd name="connsiteX308" fmla="*/ 2546040 w 3247890"/>
                <a:gd name="connsiteY308" fmla="*/ 930495 h 3247890"/>
                <a:gd name="connsiteX309" fmla="*/ 2598504 w 3247890"/>
                <a:gd name="connsiteY309" fmla="*/ 912853 h 3247890"/>
                <a:gd name="connsiteX310" fmla="*/ 352222 w 3247890"/>
                <a:gd name="connsiteY310" fmla="*/ 744761 h 3247890"/>
                <a:gd name="connsiteX311" fmla="*/ 404686 w 3247890"/>
                <a:gd name="connsiteY311" fmla="*/ 762403 h 3247890"/>
                <a:gd name="connsiteX312" fmla="*/ 455706 w 3247890"/>
                <a:gd name="connsiteY312" fmla="*/ 952812 h 3247890"/>
                <a:gd name="connsiteX313" fmla="*/ 265297 w 3247890"/>
                <a:gd name="connsiteY313" fmla="*/ 1003832 h 3247890"/>
                <a:gd name="connsiteX314" fmla="*/ 214277 w 3247890"/>
                <a:gd name="connsiteY314" fmla="*/ 813423 h 3247890"/>
                <a:gd name="connsiteX315" fmla="*/ 352222 w 3247890"/>
                <a:gd name="connsiteY315" fmla="*/ 744761 h 3247890"/>
                <a:gd name="connsiteX316" fmla="*/ 2892477 w 3247890"/>
                <a:gd name="connsiteY316" fmla="*/ 742560 h 3247890"/>
                <a:gd name="connsiteX317" fmla="*/ 3030422 w 3247890"/>
                <a:gd name="connsiteY317" fmla="*/ 811222 h 3247890"/>
                <a:gd name="connsiteX318" fmla="*/ 2979402 w 3247890"/>
                <a:gd name="connsiteY318" fmla="*/ 1001631 h 3247890"/>
                <a:gd name="connsiteX319" fmla="*/ 2788993 w 3247890"/>
                <a:gd name="connsiteY319" fmla="*/ 950611 h 3247890"/>
                <a:gd name="connsiteX320" fmla="*/ 2840013 w 3247890"/>
                <a:gd name="connsiteY320" fmla="*/ 760202 h 3247890"/>
                <a:gd name="connsiteX321" fmla="*/ 2892477 w 3247890"/>
                <a:gd name="connsiteY321" fmla="*/ 742560 h 3247890"/>
                <a:gd name="connsiteX322" fmla="*/ 1927409 w 3247890"/>
                <a:gd name="connsiteY322" fmla="*/ 740106 h 3247890"/>
                <a:gd name="connsiteX323" fmla="*/ 1981707 w 3247890"/>
                <a:gd name="connsiteY323" fmla="*/ 750851 h 3247890"/>
                <a:gd name="connsiteX324" fmla="*/ 2056803 w 3247890"/>
                <a:gd name="connsiteY324" fmla="*/ 933112 h 3247890"/>
                <a:gd name="connsiteX325" fmla="*/ 1874542 w 3247890"/>
                <a:gd name="connsiteY325" fmla="*/ 1008208 h 3247890"/>
                <a:gd name="connsiteX326" fmla="*/ 1799446 w 3247890"/>
                <a:gd name="connsiteY326" fmla="*/ 825946 h 3247890"/>
                <a:gd name="connsiteX327" fmla="*/ 1927409 w 3247890"/>
                <a:gd name="connsiteY327" fmla="*/ 740106 h 3247890"/>
                <a:gd name="connsiteX328" fmla="*/ 1318594 w 3247890"/>
                <a:gd name="connsiteY328" fmla="*/ 736767 h 3247890"/>
                <a:gd name="connsiteX329" fmla="*/ 1445607 w 3247890"/>
                <a:gd name="connsiteY329" fmla="*/ 824006 h 3247890"/>
                <a:gd name="connsiteX330" fmla="*/ 1368517 w 3247890"/>
                <a:gd name="connsiteY330" fmla="*/ 1005433 h 3247890"/>
                <a:gd name="connsiteX331" fmla="*/ 1187090 w 3247890"/>
                <a:gd name="connsiteY331" fmla="*/ 928342 h 3247890"/>
                <a:gd name="connsiteX332" fmla="*/ 1264181 w 3247890"/>
                <a:gd name="connsiteY332" fmla="*/ 746915 h 3247890"/>
                <a:gd name="connsiteX333" fmla="*/ 1318594 w 3247890"/>
                <a:gd name="connsiteY333" fmla="*/ 736767 h 3247890"/>
                <a:gd name="connsiteX334" fmla="*/ 1618144 w 3247890"/>
                <a:gd name="connsiteY334" fmla="*/ 678180 h 3247890"/>
                <a:gd name="connsiteX335" fmla="*/ 1757533 w 3247890"/>
                <a:gd name="connsiteY335" fmla="*/ 817569 h 3247890"/>
                <a:gd name="connsiteX336" fmla="*/ 1618144 w 3247890"/>
                <a:gd name="connsiteY336" fmla="*/ 956958 h 3247890"/>
                <a:gd name="connsiteX337" fmla="*/ 1478755 w 3247890"/>
                <a:gd name="connsiteY337" fmla="*/ 817569 h 3247890"/>
                <a:gd name="connsiteX338" fmla="*/ 1618144 w 3247890"/>
                <a:gd name="connsiteY338" fmla="*/ 678180 h 3247890"/>
                <a:gd name="connsiteX339" fmla="*/ 2433499 w 3247890"/>
                <a:gd name="connsiteY339" fmla="*/ 673011 h 3247890"/>
                <a:gd name="connsiteX340" fmla="*/ 2532062 w 3247890"/>
                <a:gd name="connsiteY340" fmla="*/ 713837 h 3247890"/>
                <a:gd name="connsiteX341" fmla="*/ 2532062 w 3247890"/>
                <a:gd name="connsiteY341" fmla="*/ 910963 h 3247890"/>
                <a:gd name="connsiteX342" fmla="*/ 2334936 w 3247890"/>
                <a:gd name="connsiteY342" fmla="*/ 910963 h 3247890"/>
                <a:gd name="connsiteX343" fmla="*/ 2334936 w 3247890"/>
                <a:gd name="connsiteY343" fmla="*/ 713837 h 3247890"/>
                <a:gd name="connsiteX344" fmla="*/ 2433499 w 3247890"/>
                <a:gd name="connsiteY344" fmla="*/ 673011 h 3247890"/>
                <a:gd name="connsiteX345" fmla="*/ 802789 w 3247890"/>
                <a:gd name="connsiteY345" fmla="*/ 673011 h 3247890"/>
                <a:gd name="connsiteX346" fmla="*/ 901352 w 3247890"/>
                <a:gd name="connsiteY346" fmla="*/ 713837 h 3247890"/>
                <a:gd name="connsiteX347" fmla="*/ 901352 w 3247890"/>
                <a:gd name="connsiteY347" fmla="*/ 910963 h 3247890"/>
                <a:gd name="connsiteX348" fmla="*/ 704226 w 3247890"/>
                <a:gd name="connsiteY348" fmla="*/ 910963 h 3247890"/>
                <a:gd name="connsiteX349" fmla="*/ 704226 w 3247890"/>
                <a:gd name="connsiteY349" fmla="*/ 713837 h 3247890"/>
                <a:gd name="connsiteX350" fmla="*/ 802789 w 3247890"/>
                <a:gd name="connsiteY350" fmla="*/ 673011 h 3247890"/>
                <a:gd name="connsiteX351" fmla="*/ 2211916 w 3247890"/>
                <a:gd name="connsiteY351" fmla="*/ 490795 h 3247890"/>
                <a:gd name="connsiteX352" fmla="*/ 2264381 w 3247890"/>
                <a:gd name="connsiteY352" fmla="*/ 508437 h 3247890"/>
                <a:gd name="connsiteX353" fmla="*/ 2315401 w 3247890"/>
                <a:gd name="connsiteY353" fmla="*/ 698846 h 3247890"/>
                <a:gd name="connsiteX354" fmla="*/ 2124992 w 3247890"/>
                <a:gd name="connsiteY354" fmla="*/ 749866 h 3247890"/>
                <a:gd name="connsiteX355" fmla="*/ 2073972 w 3247890"/>
                <a:gd name="connsiteY355" fmla="*/ 559457 h 3247890"/>
                <a:gd name="connsiteX356" fmla="*/ 2211916 w 3247890"/>
                <a:gd name="connsiteY356" fmla="*/ 490795 h 3247890"/>
                <a:gd name="connsiteX357" fmla="*/ 1023359 w 3247890"/>
                <a:gd name="connsiteY357" fmla="*/ 490794 h 3247890"/>
                <a:gd name="connsiteX358" fmla="*/ 1161303 w 3247890"/>
                <a:gd name="connsiteY358" fmla="*/ 559456 h 3247890"/>
                <a:gd name="connsiteX359" fmla="*/ 1110283 w 3247890"/>
                <a:gd name="connsiteY359" fmla="*/ 749865 h 3247890"/>
                <a:gd name="connsiteX360" fmla="*/ 919874 w 3247890"/>
                <a:gd name="connsiteY360" fmla="*/ 698845 h 3247890"/>
                <a:gd name="connsiteX361" fmla="*/ 970894 w 3247890"/>
                <a:gd name="connsiteY361" fmla="*/ 508436 h 3247890"/>
                <a:gd name="connsiteX362" fmla="*/ 1023359 w 3247890"/>
                <a:gd name="connsiteY362" fmla="*/ 490794 h 3247890"/>
                <a:gd name="connsiteX363" fmla="*/ 2667884 w 3247890"/>
                <a:gd name="connsiteY363" fmla="*/ 434816 h 3247890"/>
                <a:gd name="connsiteX364" fmla="*/ 2766447 w 3247890"/>
                <a:gd name="connsiteY364" fmla="*/ 475642 h 3247890"/>
                <a:gd name="connsiteX365" fmla="*/ 2766447 w 3247890"/>
                <a:gd name="connsiteY365" fmla="*/ 672768 h 3247890"/>
                <a:gd name="connsiteX366" fmla="*/ 2569321 w 3247890"/>
                <a:gd name="connsiteY366" fmla="*/ 672768 h 3247890"/>
                <a:gd name="connsiteX367" fmla="*/ 2569321 w 3247890"/>
                <a:gd name="connsiteY367" fmla="*/ 475642 h 3247890"/>
                <a:gd name="connsiteX368" fmla="*/ 2667884 w 3247890"/>
                <a:gd name="connsiteY368" fmla="*/ 434816 h 3247890"/>
                <a:gd name="connsiteX369" fmla="*/ 574205 w 3247890"/>
                <a:gd name="connsiteY369" fmla="*/ 434816 h 3247890"/>
                <a:gd name="connsiteX370" fmla="*/ 672768 w 3247890"/>
                <a:gd name="connsiteY370" fmla="*/ 475642 h 3247890"/>
                <a:gd name="connsiteX371" fmla="*/ 672768 w 3247890"/>
                <a:gd name="connsiteY371" fmla="*/ 672768 h 3247890"/>
                <a:gd name="connsiteX372" fmla="*/ 475642 w 3247890"/>
                <a:gd name="connsiteY372" fmla="*/ 672768 h 3247890"/>
                <a:gd name="connsiteX373" fmla="*/ 475642 w 3247890"/>
                <a:gd name="connsiteY373" fmla="*/ 475642 h 3247890"/>
                <a:gd name="connsiteX374" fmla="*/ 574205 w 3247890"/>
                <a:gd name="connsiteY374" fmla="*/ 434816 h 3247890"/>
                <a:gd name="connsiteX375" fmla="*/ 1897419 w 3247890"/>
                <a:gd name="connsiteY375" fmla="*/ 375856 h 3247890"/>
                <a:gd name="connsiteX376" fmla="*/ 1952662 w 3247890"/>
                <a:gd name="connsiteY376" fmla="*/ 379318 h 3247890"/>
                <a:gd name="connsiteX377" fmla="*/ 2051225 w 3247890"/>
                <a:gd name="connsiteY377" fmla="*/ 550034 h 3247890"/>
                <a:gd name="connsiteX378" fmla="*/ 1880509 w 3247890"/>
                <a:gd name="connsiteY378" fmla="*/ 648597 h 3247890"/>
                <a:gd name="connsiteX379" fmla="*/ 1781946 w 3247890"/>
                <a:gd name="connsiteY379" fmla="*/ 477881 h 3247890"/>
                <a:gd name="connsiteX380" fmla="*/ 1897419 w 3247890"/>
                <a:gd name="connsiteY380" fmla="*/ 375856 h 3247890"/>
                <a:gd name="connsiteX381" fmla="*/ 1338868 w 3247890"/>
                <a:gd name="connsiteY381" fmla="*/ 375855 h 3247890"/>
                <a:gd name="connsiteX382" fmla="*/ 1454341 w 3247890"/>
                <a:gd name="connsiteY382" fmla="*/ 477880 h 3247890"/>
                <a:gd name="connsiteX383" fmla="*/ 1355778 w 3247890"/>
                <a:gd name="connsiteY383" fmla="*/ 648596 h 3247890"/>
                <a:gd name="connsiteX384" fmla="*/ 1185062 w 3247890"/>
                <a:gd name="connsiteY384" fmla="*/ 550033 h 3247890"/>
                <a:gd name="connsiteX385" fmla="*/ 1283625 w 3247890"/>
                <a:gd name="connsiteY385" fmla="*/ 379317 h 3247890"/>
                <a:gd name="connsiteX386" fmla="*/ 1338868 w 3247890"/>
                <a:gd name="connsiteY386" fmla="*/ 375855 h 3247890"/>
                <a:gd name="connsiteX387" fmla="*/ 1618144 w 3247890"/>
                <a:gd name="connsiteY387" fmla="*/ 335280 h 3247890"/>
                <a:gd name="connsiteX388" fmla="*/ 1757533 w 3247890"/>
                <a:gd name="connsiteY388" fmla="*/ 474669 h 3247890"/>
                <a:gd name="connsiteX389" fmla="*/ 1618144 w 3247890"/>
                <a:gd name="connsiteY389" fmla="*/ 614058 h 3247890"/>
                <a:gd name="connsiteX390" fmla="*/ 1478755 w 3247890"/>
                <a:gd name="connsiteY390" fmla="*/ 474669 h 3247890"/>
                <a:gd name="connsiteX391" fmla="*/ 1618144 w 3247890"/>
                <a:gd name="connsiteY391" fmla="*/ 335280 h 3247890"/>
                <a:gd name="connsiteX392" fmla="*/ 870139 w 3247890"/>
                <a:gd name="connsiteY392" fmla="*/ 200677 h 3247890"/>
                <a:gd name="connsiteX393" fmla="*/ 1008083 w 3247890"/>
                <a:gd name="connsiteY393" fmla="*/ 269339 h 3247890"/>
                <a:gd name="connsiteX394" fmla="*/ 957063 w 3247890"/>
                <a:gd name="connsiteY394" fmla="*/ 459748 h 3247890"/>
                <a:gd name="connsiteX395" fmla="*/ 766654 w 3247890"/>
                <a:gd name="connsiteY395" fmla="*/ 408728 h 3247890"/>
                <a:gd name="connsiteX396" fmla="*/ 817674 w 3247890"/>
                <a:gd name="connsiteY396" fmla="*/ 218319 h 3247890"/>
                <a:gd name="connsiteX397" fmla="*/ 870139 w 3247890"/>
                <a:gd name="connsiteY397" fmla="*/ 200677 h 3247890"/>
                <a:gd name="connsiteX398" fmla="*/ 2375140 w 3247890"/>
                <a:gd name="connsiteY398" fmla="*/ 198476 h 3247890"/>
                <a:gd name="connsiteX399" fmla="*/ 2427605 w 3247890"/>
                <a:gd name="connsiteY399" fmla="*/ 216118 h 3247890"/>
                <a:gd name="connsiteX400" fmla="*/ 2478625 w 3247890"/>
                <a:gd name="connsiteY400" fmla="*/ 406527 h 3247890"/>
                <a:gd name="connsiteX401" fmla="*/ 2288216 w 3247890"/>
                <a:gd name="connsiteY401" fmla="*/ 457546 h 3247890"/>
                <a:gd name="connsiteX402" fmla="*/ 2237196 w 3247890"/>
                <a:gd name="connsiteY402" fmla="*/ 267138 h 3247890"/>
                <a:gd name="connsiteX403" fmla="*/ 2375140 w 3247890"/>
                <a:gd name="connsiteY403" fmla="*/ 198476 h 3247890"/>
                <a:gd name="connsiteX404" fmla="*/ 1255590 w 3247890"/>
                <a:gd name="connsiteY404" fmla="*/ 53323 h 3247890"/>
                <a:gd name="connsiteX405" fmla="*/ 1371063 w 3247890"/>
                <a:gd name="connsiteY405" fmla="*/ 155348 h 3247890"/>
                <a:gd name="connsiteX406" fmla="*/ 1272500 w 3247890"/>
                <a:gd name="connsiteY406" fmla="*/ 326063 h 3247890"/>
                <a:gd name="connsiteX407" fmla="*/ 1101784 w 3247890"/>
                <a:gd name="connsiteY407" fmla="*/ 227501 h 3247890"/>
                <a:gd name="connsiteX408" fmla="*/ 1200347 w 3247890"/>
                <a:gd name="connsiteY408" fmla="*/ 56785 h 3247890"/>
                <a:gd name="connsiteX409" fmla="*/ 1255590 w 3247890"/>
                <a:gd name="connsiteY409" fmla="*/ 53323 h 3247890"/>
                <a:gd name="connsiteX410" fmla="*/ 1989109 w 3247890"/>
                <a:gd name="connsiteY410" fmla="*/ 51122 h 3247890"/>
                <a:gd name="connsiteX411" fmla="*/ 2044352 w 3247890"/>
                <a:gd name="connsiteY411" fmla="*/ 54584 h 3247890"/>
                <a:gd name="connsiteX412" fmla="*/ 2142915 w 3247890"/>
                <a:gd name="connsiteY412" fmla="*/ 225300 h 3247890"/>
                <a:gd name="connsiteX413" fmla="*/ 1972199 w 3247890"/>
                <a:gd name="connsiteY413" fmla="*/ 323863 h 3247890"/>
                <a:gd name="connsiteX414" fmla="*/ 1873636 w 3247890"/>
                <a:gd name="connsiteY414" fmla="*/ 153147 h 3247890"/>
                <a:gd name="connsiteX415" fmla="*/ 1989109 w 3247890"/>
                <a:gd name="connsiteY415" fmla="*/ 51122 h 3247890"/>
                <a:gd name="connsiteX416" fmla="*/ 1618144 w 3247890"/>
                <a:gd name="connsiteY416" fmla="*/ 0 h 3247890"/>
                <a:gd name="connsiteX417" fmla="*/ 1757533 w 3247890"/>
                <a:gd name="connsiteY417" fmla="*/ 139389 h 3247890"/>
                <a:gd name="connsiteX418" fmla="*/ 1618144 w 3247890"/>
                <a:gd name="connsiteY418" fmla="*/ 278778 h 3247890"/>
                <a:gd name="connsiteX419" fmla="*/ 1478755 w 3247890"/>
                <a:gd name="connsiteY419" fmla="*/ 139389 h 3247890"/>
                <a:gd name="connsiteX420" fmla="*/ 1618144 w 3247890"/>
                <a:gd name="connsiteY420" fmla="*/ 0 h 3247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</a:cxnLst>
              <a:rect l="l" t="t" r="r" b="b"/>
              <a:pathLst>
                <a:path w="3247890" h="3247890">
                  <a:moveTo>
                    <a:pt x="1618144" y="2969112"/>
                  </a:moveTo>
                  <a:cubicBezTo>
                    <a:pt x="1695126" y="2969112"/>
                    <a:pt x="1757533" y="3031519"/>
                    <a:pt x="1757533" y="3108501"/>
                  </a:cubicBezTo>
                  <a:cubicBezTo>
                    <a:pt x="1757533" y="3185483"/>
                    <a:pt x="1695126" y="3247890"/>
                    <a:pt x="1618144" y="3247890"/>
                  </a:cubicBezTo>
                  <a:cubicBezTo>
                    <a:pt x="1541162" y="3247890"/>
                    <a:pt x="1478755" y="3185483"/>
                    <a:pt x="1478755" y="3108501"/>
                  </a:cubicBezTo>
                  <a:cubicBezTo>
                    <a:pt x="1478755" y="3031519"/>
                    <a:pt x="1541162" y="2969112"/>
                    <a:pt x="1618144" y="2969112"/>
                  </a:cubicBezTo>
                  <a:close/>
                  <a:moveTo>
                    <a:pt x="2024052" y="2921265"/>
                  </a:moveTo>
                  <a:cubicBezTo>
                    <a:pt x="2077853" y="2928756"/>
                    <a:pt x="2124582" y="2967521"/>
                    <a:pt x="2139526" y="3023290"/>
                  </a:cubicBezTo>
                  <a:cubicBezTo>
                    <a:pt x="2159450" y="3097649"/>
                    <a:pt x="2115322" y="3174081"/>
                    <a:pt x="2040963" y="3194006"/>
                  </a:cubicBezTo>
                  <a:cubicBezTo>
                    <a:pt x="1966604" y="3213930"/>
                    <a:pt x="1890171" y="3169802"/>
                    <a:pt x="1870247" y="3095443"/>
                  </a:cubicBezTo>
                  <a:cubicBezTo>
                    <a:pt x="1850322" y="3021084"/>
                    <a:pt x="1894451" y="2944651"/>
                    <a:pt x="1968810" y="2924727"/>
                  </a:cubicBezTo>
                  <a:cubicBezTo>
                    <a:pt x="1987400" y="2919746"/>
                    <a:pt x="2006119" y="2918768"/>
                    <a:pt x="2024052" y="2921265"/>
                  </a:cubicBezTo>
                  <a:close/>
                  <a:moveTo>
                    <a:pt x="1220647" y="2919064"/>
                  </a:moveTo>
                  <a:cubicBezTo>
                    <a:pt x="1238580" y="2916567"/>
                    <a:pt x="1257300" y="2917545"/>
                    <a:pt x="1275889" y="2922526"/>
                  </a:cubicBezTo>
                  <a:cubicBezTo>
                    <a:pt x="1350248" y="2942450"/>
                    <a:pt x="1394377" y="3018883"/>
                    <a:pt x="1374452" y="3093242"/>
                  </a:cubicBezTo>
                  <a:cubicBezTo>
                    <a:pt x="1354528" y="3167601"/>
                    <a:pt x="1278095" y="3211729"/>
                    <a:pt x="1203736" y="3191805"/>
                  </a:cubicBezTo>
                  <a:cubicBezTo>
                    <a:pt x="1129377" y="3171880"/>
                    <a:pt x="1085249" y="3095448"/>
                    <a:pt x="1105173" y="3021089"/>
                  </a:cubicBezTo>
                  <a:cubicBezTo>
                    <a:pt x="1120117" y="2965320"/>
                    <a:pt x="1166846" y="2926555"/>
                    <a:pt x="1220647" y="2919064"/>
                  </a:cubicBezTo>
                  <a:close/>
                  <a:moveTo>
                    <a:pt x="2354695" y="2772003"/>
                  </a:moveTo>
                  <a:cubicBezTo>
                    <a:pt x="2408602" y="2765314"/>
                    <a:pt x="2463772" y="2790663"/>
                    <a:pt x="2492640" y="2840665"/>
                  </a:cubicBezTo>
                  <a:cubicBezTo>
                    <a:pt x="2531131" y="2907333"/>
                    <a:pt x="2508288" y="2992583"/>
                    <a:pt x="2441620" y="3031074"/>
                  </a:cubicBezTo>
                  <a:cubicBezTo>
                    <a:pt x="2374951" y="3069565"/>
                    <a:pt x="2289702" y="3046722"/>
                    <a:pt x="2251211" y="2980054"/>
                  </a:cubicBezTo>
                  <a:cubicBezTo>
                    <a:pt x="2212720" y="2913385"/>
                    <a:pt x="2235562" y="2828136"/>
                    <a:pt x="2302231" y="2789645"/>
                  </a:cubicBezTo>
                  <a:cubicBezTo>
                    <a:pt x="2318898" y="2780022"/>
                    <a:pt x="2336726" y="2774233"/>
                    <a:pt x="2354695" y="2772003"/>
                  </a:cubicBezTo>
                  <a:close/>
                  <a:moveTo>
                    <a:pt x="890584" y="2769802"/>
                  </a:moveTo>
                  <a:cubicBezTo>
                    <a:pt x="908553" y="2772032"/>
                    <a:pt x="926381" y="2777821"/>
                    <a:pt x="943048" y="2787444"/>
                  </a:cubicBezTo>
                  <a:cubicBezTo>
                    <a:pt x="1009717" y="2825935"/>
                    <a:pt x="1032559" y="2911184"/>
                    <a:pt x="994068" y="2977853"/>
                  </a:cubicBezTo>
                  <a:cubicBezTo>
                    <a:pt x="955577" y="3044521"/>
                    <a:pt x="870328" y="3067364"/>
                    <a:pt x="803659" y="3028873"/>
                  </a:cubicBezTo>
                  <a:cubicBezTo>
                    <a:pt x="736991" y="2990382"/>
                    <a:pt x="714148" y="2905132"/>
                    <a:pt x="752639" y="2838464"/>
                  </a:cubicBezTo>
                  <a:cubicBezTo>
                    <a:pt x="781508" y="2788462"/>
                    <a:pt x="836678" y="2763113"/>
                    <a:pt x="890584" y="2769802"/>
                  </a:cubicBezTo>
                  <a:close/>
                  <a:moveTo>
                    <a:pt x="1618144" y="2641452"/>
                  </a:moveTo>
                  <a:cubicBezTo>
                    <a:pt x="1695126" y="2641452"/>
                    <a:pt x="1757533" y="2703859"/>
                    <a:pt x="1757533" y="2780841"/>
                  </a:cubicBezTo>
                  <a:cubicBezTo>
                    <a:pt x="1757533" y="2857823"/>
                    <a:pt x="1695126" y="2920230"/>
                    <a:pt x="1618144" y="2920230"/>
                  </a:cubicBezTo>
                  <a:cubicBezTo>
                    <a:pt x="1541162" y="2920230"/>
                    <a:pt x="1478755" y="2857823"/>
                    <a:pt x="1478755" y="2780841"/>
                  </a:cubicBezTo>
                  <a:cubicBezTo>
                    <a:pt x="1478755" y="2703859"/>
                    <a:pt x="1541162" y="2641452"/>
                    <a:pt x="1618144" y="2641452"/>
                  </a:cubicBezTo>
                  <a:close/>
                  <a:moveTo>
                    <a:pt x="1300537" y="2603448"/>
                  </a:moveTo>
                  <a:cubicBezTo>
                    <a:pt x="1318470" y="2600951"/>
                    <a:pt x="1337190" y="2601929"/>
                    <a:pt x="1355779" y="2606910"/>
                  </a:cubicBezTo>
                  <a:cubicBezTo>
                    <a:pt x="1430138" y="2626834"/>
                    <a:pt x="1474267" y="2703267"/>
                    <a:pt x="1454342" y="2777626"/>
                  </a:cubicBezTo>
                  <a:cubicBezTo>
                    <a:pt x="1434418" y="2851985"/>
                    <a:pt x="1357985" y="2896113"/>
                    <a:pt x="1283626" y="2876189"/>
                  </a:cubicBezTo>
                  <a:cubicBezTo>
                    <a:pt x="1209267" y="2856264"/>
                    <a:pt x="1165139" y="2779832"/>
                    <a:pt x="1185063" y="2705473"/>
                  </a:cubicBezTo>
                  <a:cubicBezTo>
                    <a:pt x="1200007" y="2649704"/>
                    <a:pt x="1246736" y="2610939"/>
                    <a:pt x="1300537" y="2603448"/>
                  </a:cubicBezTo>
                  <a:close/>
                  <a:moveTo>
                    <a:pt x="1935750" y="2603447"/>
                  </a:moveTo>
                  <a:cubicBezTo>
                    <a:pt x="1989551" y="2610938"/>
                    <a:pt x="2036280" y="2649703"/>
                    <a:pt x="2051224" y="2705472"/>
                  </a:cubicBezTo>
                  <a:cubicBezTo>
                    <a:pt x="2071148" y="2779831"/>
                    <a:pt x="2027020" y="2856263"/>
                    <a:pt x="1952661" y="2876188"/>
                  </a:cubicBezTo>
                  <a:cubicBezTo>
                    <a:pt x="1878302" y="2896112"/>
                    <a:pt x="1801869" y="2851984"/>
                    <a:pt x="1781945" y="2777625"/>
                  </a:cubicBezTo>
                  <a:cubicBezTo>
                    <a:pt x="1762020" y="2703266"/>
                    <a:pt x="1806149" y="2626833"/>
                    <a:pt x="1880508" y="2606909"/>
                  </a:cubicBezTo>
                  <a:cubicBezTo>
                    <a:pt x="1899097" y="2601928"/>
                    <a:pt x="1917817" y="2600950"/>
                    <a:pt x="1935750" y="2603447"/>
                  </a:cubicBezTo>
                  <a:close/>
                  <a:moveTo>
                    <a:pt x="2673685" y="2534296"/>
                  </a:moveTo>
                  <a:cubicBezTo>
                    <a:pt x="2709358" y="2534296"/>
                    <a:pt x="2745031" y="2547905"/>
                    <a:pt x="2772248" y="2575122"/>
                  </a:cubicBezTo>
                  <a:cubicBezTo>
                    <a:pt x="2826683" y="2629557"/>
                    <a:pt x="2826683" y="2717814"/>
                    <a:pt x="2772248" y="2772248"/>
                  </a:cubicBezTo>
                  <a:cubicBezTo>
                    <a:pt x="2717814" y="2826683"/>
                    <a:pt x="2629557" y="2826683"/>
                    <a:pt x="2575122" y="2772248"/>
                  </a:cubicBezTo>
                  <a:cubicBezTo>
                    <a:pt x="2520688" y="2717814"/>
                    <a:pt x="2520688" y="2629557"/>
                    <a:pt x="2575122" y="2575122"/>
                  </a:cubicBezTo>
                  <a:cubicBezTo>
                    <a:pt x="2602340" y="2547905"/>
                    <a:pt x="2638012" y="2534296"/>
                    <a:pt x="2673685" y="2534296"/>
                  </a:cubicBezTo>
                  <a:close/>
                  <a:moveTo>
                    <a:pt x="568404" y="2534296"/>
                  </a:moveTo>
                  <a:cubicBezTo>
                    <a:pt x="604077" y="2534296"/>
                    <a:pt x="639750" y="2547905"/>
                    <a:pt x="666967" y="2575122"/>
                  </a:cubicBezTo>
                  <a:cubicBezTo>
                    <a:pt x="721401" y="2629557"/>
                    <a:pt x="721401" y="2717814"/>
                    <a:pt x="666967" y="2772248"/>
                  </a:cubicBezTo>
                  <a:cubicBezTo>
                    <a:pt x="612532" y="2826683"/>
                    <a:pt x="524275" y="2826683"/>
                    <a:pt x="469841" y="2772248"/>
                  </a:cubicBezTo>
                  <a:cubicBezTo>
                    <a:pt x="415406" y="2717814"/>
                    <a:pt x="415406" y="2629557"/>
                    <a:pt x="469841" y="2575122"/>
                  </a:cubicBezTo>
                  <a:cubicBezTo>
                    <a:pt x="497058" y="2547905"/>
                    <a:pt x="532731" y="2534296"/>
                    <a:pt x="568404" y="2534296"/>
                  </a:cubicBezTo>
                  <a:close/>
                  <a:moveTo>
                    <a:pt x="1058830" y="2487999"/>
                  </a:moveTo>
                  <a:cubicBezTo>
                    <a:pt x="1076799" y="2490228"/>
                    <a:pt x="1094627" y="2496018"/>
                    <a:pt x="1111294" y="2505641"/>
                  </a:cubicBezTo>
                  <a:cubicBezTo>
                    <a:pt x="1177963" y="2544132"/>
                    <a:pt x="1200805" y="2629381"/>
                    <a:pt x="1162314" y="2696050"/>
                  </a:cubicBezTo>
                  <a:cubicBezTo>
                    <a:pt x="1123823" y="2762718"/>
                    <a:pt x="1038574" y="2785561"/>
                    <a:pt x="971905" y="2747070"/>
                  </a:cubicBezTo>
                  <a:cubicBezTo>
                    <a:pt x="905237" y="2708579"/>
                    <a:pt x="882394" y="2623329"/>
                    <a:pt x="920885" y="2556661"/>
                  </a:cubicBezTo>
                  <a:cubicBezTo>
                    <a:pt x="949754" y="2506659"/>
                    <a:pt x="1004923" y="2481310"/>
                    <a:pt x="1058830" y="2487999"/>
                  </a:cubicBezTo>
                  <a:close/>
                  <a:moveTo>
                    <a:pt x="2176445" y="2487998"/>
                  </a:moveTo>
                  <a:cubicBezTo>
                    <a:pt x="2230352" y="2481309"/>
                    <a:pt x="2285521" y="2506658"/>
                    <a:pt x="2314390" y="2556660"/>
                  </a:cubicBezTo>
                  <a:cubicBezTo>
                    <a:pt x="2352881" y="2623328"/>
                    <a:pt x="2330038" y="2708578"/>
                    <a:pt x="2263370" y="2747069"/>
                  </a:cubicBezTo>
                  <a:cubicBezTo>
                    <a:pt x="2196701" y="2785560"/>
                    <a:pt x="2111452" y="2762717"/>
                    <a:pt x="2072961" y="2696049"/>
                  </a:cubicBezTo>
                  <a:cubicBezTo>
                    <a:pt x="2034470" y="2629380"/>
                    <a:pt x="2057312" y="2544131"/>
                    <a:pt x="2123981" y="2505640"/>
                  </a:cubicBezTo>
                  <a:cubicBezTo>
                    <a:pt x="2140648" y="2496017"/>
                    <a:pt x="2158476" y="2490227"/>
                    <a:pt x="2176445" y="2487998"/>
                  </a:cubicBezTo>
                  <a:close/>
                  <a:moveTo>
                    <a:pt x="2433499" y="2303721"/>
                  </a:moveTo>
                  <a:cubicBezTo>
                    <a:pt x="2469172" y="2303721"/>
                    <a:pt x="2504845" y="2317330"/>
                    <a:pt x="2532062" y="2344547"/>
                  </a:cubicBezTo>
                  <a:cubicBezTo>
                    <a:pt x="2586497" y="2398982"/>
                    <a:pt x="2586497" y="2487239"/>
                    <a:pt x="2532062" y="2541673"/>
                  </a:cubicBezTo>
                  <a:cubicBezTo>
                    <a:pt x="2477628" y="2596108"/>
                    <a:pt x="2389371" y="2596108"/>
                    <a:pt x="2334936" y="2541673"/>
                  </a:cubicBezTo>
                  <a:cubicBezTo>
                    <a:pt x="2280502" y="2487239"/>
                    <a:pt x="2280502" y="2398982"/>
                    <a:pt x="2334936" y="2344547"/>
                  </a:cubicBezTo>
                  <a:cubicBezTo>
                    <a:pt x="2362154" y="2317330"/>
                    <a:pt x="2397826" y="2303721"/>
                    <a:pt x="2433499" y="2303721"/>
                  </a:cubicBezTo>
                  <a:close/>
                  <a:moveTo>
                    <a:pt x="802789" y="2303721"/>
                  </a:moveTo>
                  <a:cubicBezTo>
                    <a:pt x="838462" y="2303721"/>
                    <a:pt x="874135" y="2317330"/>
                    <a:pt x="901352" y="2344547"/>
                  </a:cubicBezTo>
                  <a:cubicBezTo>
                    <a:pt x="955786" y="2398982"/>
                    <a:pt x="955786" y="2487239"/>
                    <a:pt x="901352" y="2541673"/>
                  </a:cubicBezTo>
                  <a:cubicBezTo>
                    <a:pt x="846917" y="2596108"/>
                    <a:pt x="758660" y="2596108"/>
                    <a:pt x="704226" y="2541673"/>
                  </a:cubicBezTo>
                  <a:cubicBezTo>
                    <a:pt x="649791" y="2487239"/>
                    <a:pt x="649791" y="2398982"/>
                    <a:pt x="704226" y="2344547"/>
                  </a:cubicBezTo>
                  <a:cubicBezTo>
                    <a:pt x="731443" y="2317330"/>
                    <a:pt x="767116" y="2303721"/>
                    <a:pt x="802789" y="2303721"/>
                  </a:cubicBezTo>
                  <a:close/>
                  <a:moveTo>
                    <a:pt x="1618144" y="2290932"/>
                  </a:moveTo>
                  <a:cubicBezTo>
                    <a:pt x="1695126" y="2290932"/>
                    <a:pt x="1757533" y="2353339"/>
                    <a:pt x="1757533" y="2430321"/>
                  </a:cubicBezTo>
                  <a:cubicBezTo>
                    <a:pt x="1757533" y="2507303"/>
                    <a:pt x="1695126" y="2569710"/>
                    <a:pt x="1618144" y="2569710"/>
                  </a:cubicBezTo>
                  <a:cubicBezTo>
                    <a:pt x="1541162" y="2569710"/>
                    <a:pt x="1478755" y="2507303"/>
                    <a:pt x="1478755" y="2430321"/>
                  </a:cubicBezTo>
                  <a:cubicBezTo>
                    <a:pt x="1478755" y="2353339"/>
                    <a:pt x="1541162" y="2290932"/>
                    <a:pt x="1618144" y="2290932"/>
                  </a:cubicBezTo>
                  <a:close/>
                  <a:moveTo>
                    <a:pt x="1922184" y="2232309"/>
                  </a:moveTo>
                  <a:cubicBezTo>
                    <a:pt x="1976497" y="2233208"/>
                    <a:pt x="2027590" y="2266008"/>
                    <a:pt x="2049198" y="2319548"/>
                  </a:cubicBezTo>
                  <a:cubicBezTo>
                    <a:pt x="2078009" y="2390935"/>
                    <a:pt x="2043494" y="2472163"/>
                    <a:pt x="1972107" y="2500975"/>
                  </a:cubicBezTo>
                  <a:cubicBezTo>
                    <a:pt x="1900720" y="2529786"/>
                    <a:pt x="1819492" y="2495271"/>
                    <a:pt x="1790681" y="2423884"/>
                  </a:cubicBezTo>
                  <a:cubicBezTo>
                    <a:pt x="1761869" y="2352497"/>
                    <a:pt x="1796384" y="2271269"/>
                    <a:pt x="1867771" y="2242457"/>
                  </a:cubicBezTo>
                  <a:cubicBezTo>
                    <a:pt x="1885618" y="2235255"/>
                    <a:pt x="1904080" y="2232010"/>
                    <a:pt x="1922184" y="2232309"/>
                  </a:cubicBezTo>
                  <a:close/>
                  <a:moveTo>
                    <a:pt x="2923548" y="2229317"/>
                  </a:moveTo>
                  <a:cubicBezTo>
                    <a:pt x="2941517" y="2231546"/>
                    <a:pt x="2959346" y="2237336"/>
                    <a:pt x="2976013" y="2246959"/>
                  </a:cubicBezTo>
                  <a:cubicBezTo>
                    <a:pt x="3042681" y="2285450"/>
                    <a:pt x="3065524" y="2370699"/>
                    <a:pt x="3027033" y="2437368"/>
                  </a:cubicBezTo>
                  <a:cubicBezTo>
                    <a:pt x="2988542" y="2504036"/>
                    <a:pt x="2903292" y="2526879"/>
                    <a:pt x="2836624" y="2488388"/>
                  </a:cubicBezTo>
                  <a:cubicBezTo>
                    <a:pt x="2769955" y="2449897"/>
                    <a:pt x="2747113" y="2364647"/>
                    <a:pt x="2785604" y="2297979"/>
                  </a:cubicBezTo>
                  <a:cubicBezTo>
                    <a:pt x="2814472" y="2247977"/>
                    <a:pt x="2869642" y="2222628"/>
                    <a:pt x="2923548" y="2229317"/>
                  </a:cubicBezTo>
                  <a:close/>
                  <a:moveTo>
                    <a:pt x="1307448" y="2228938"/>
                  </a:moveTo>
                  <a:cubicBezTo>
                    <a:pt x="1325555" y="2228837"/>
                    <a:pt x="1343980" y="2232284"/>
                    <a:pt x="1361746" y="2239683"/>
                  </a:cubicBezTo>
                  <a:cubicBezTo>
                    <a:pt x="1432813" y="2269275"/>
                    <a:pt x="1466435" y="2350877"/>
                    <a:pt x="1436842" y="2421944"/>
                  </a:cubicBezTo>
                  <a:cubicBezTo>
                    <a:pt x="1407250" y="2493011"/>
                    <a:pt x="1325648" y="2526632"/>
                    <a:pt x="1254581" y="2497040"/>
                  </a:cubicBezTo>
                  <a:cubicBezTo>
                    <a:pt x="1183514" y="2467447"/>
                    <a:pt x="1149892" y="2385845"/>
                    <a:pt x="1179485" y="2314778"/>
                  </a:cubicBezTo>
                  <a:cubicBezTo>
                    <a:pt x="1201680" y="2261478"/>
                    <a:pt x="1253129" y="2229241"/>
                    <a:pt x="1307448" y="2228938"/>
                  </a:cubicBezTo>
                  <a:close/>
                  <a:moveTo>
                    <a:pt x="321151" y="2227116"/>
                  </a:moveTo>
                  <a:cubicBezTo>
                    <a:pt x="375057" y="2220427"/>
                    <a:pt x="430227" y="2245776"/>
                    <a:pt x="459095" y="2295778"/>
                  </a:cubicBezTo>
                  <a:cubicBezTo>
                    <a:pt x="497586" y="2362446"/>
                    <a:pt x="474744" y="2447696"/>
                    <a:pt x="408075" y="2486187"/>
                  </a:cubicBezTo>
                  <a:cubicBezTo>
                    <a:pt x="341407" y="2524678"/>
                    <a:pt x="256157" y="2501835"/>
                    <a:pt x="217666" y="2435167"/>
                  </a:cubicBezTo>
                  <a:cubicBezTo>
                    <a:pt x="179175" y="2368498"/>
                    <a:pt x="202018" y="2283249"/>
                    <a:pt x="268686" y="2244758"/>
                  </a:cubicBezTo>
                  <a:cubicBezTo>
                    <a:pt x="285353" y="2235135"/>
                    <a:pt x="303182" y="2229345"/>
                    <a:pt x="321151" y="2227116"/>
                  </a:cubicBezTo>
                  <a:close/>
                  <a:moveTo>
                    <a:pt x="2633975" y="2065940"/>
                  </a:moveTo>
                  <a:cubicBezTo>
                    <a:pt x="2651944" y="2068169"/>
                    <a:pt x="2669773" y="2073959"/>
                    <a:pt x="2686440" y="2083582"/>
                  </a:cubicBezTo>
                  <a:cubicBezTo>
                    <a:pt x="2753108" y="2122073"/>
                    <a:pt x="2775951" y="2207322"/>
                    <a:pt x="2737460" y="2273991"/>
                  </a:cubicBezTo>
                  <a:cubicBezTo>
                    <a:pt x="2698969" y="2340659"/>
                    <a:pt x="2613719" y="2363502"/>
                    <a:pt x="2547051" y="2325011"/>
                  </a:cubicBezTo>
                  <a:cubicBezTo>
                    <a:pt x="2480382" y="2286520"/>
                    <a:pt x="2457540" y="2201270"/>
                    <a:pt x="2496031" y="2134602"/>
                  </a:cubicBezTo>
                  <a:cubicBezTo>
                    <a:pt x="2524899" y="2084600"/>
                    <a:pt x="2580069" y="2059251"/>
                    <a:pt x="2633975" y="2065940"/>
                  </a:cubicBezTo>
                  <a:close/>
                  <a:moveTo>
                    <a:pt x="601300" y="2065939"/>
                  </a:moveTo>
                  <a:cubicBezTo>
                    <a:pt x="655206" y="2059250"/>
                    <a:pt x="710376" y="2084599"/>
                    <a:pt x="739244" y="2134601"/>
                  </a:cubicBezTo>
                  <a:cubicBezTo>
                    <a:pt x="777735" y="2201269"/>
                    <a:pt x="754893" y="2286519"/>
                    <a:pt x="688224" y="2325010"/>
                  </a:cubicBezTo>
                  <a:cubicBezTo>
                    <a:pt x="621556" y="2363501"/>
                    <a:pt x="536306" y="2340658"/>
                    <a:pt x="497815" y="2273990"/>
                  </a:cubicBezTo>
                  <a:cubicBezTo>
                    <a:pt x="459324" y="2207321"/>
                    <a:pt x="482167" y="2122072"/>
                    <a:pt x="548835" y="2083581"/>
                  </a:cubicBezTo>
                  <a:cubicBezTo>
                    <a:pt x="565502" y="2073958"/>
                    <a:pt x="583331" y="2068168"/>
                    <a:pt x="601300" y="2065939"/>
                  </a:cubicBezTo>
                  <a:close/>
                  <a:moveTo>
                    <a:pt x="2188338" y="2054750"/>
                  </a:moveTo>
                  <a:cubicBezTo>
                    <a:pt x="2224011" y="2054750"/>
                    <a:pt x="2259684" y="2068359"/>
                    <a:pt x="2286901" y="2095576"/>
                  </a:cubicBezTo>
                  <a:cubicBezTo>
                    <a:pt x="2341336" y="2150011"/>
                    <a:pt x="2341336" y="2238268"/>
                    <a:pt x="2286901" y="2292702"/>
                  </a:cubicBezTo>
                  <a:cubicBezTo>
                    <a:pt x="2232467" y="2347137"/>
                    <a:pt x="2144210" y="2347137"/>
                    <a:pt x="2089775" y="2292702"/>
                  </a:cubicBezTo>
                  <a:cubicBezTo>
                    <a:pt x="2035341" y="2238268"/>
                    <a:pt x="2035341" y="2150011"/>
                    <a:pt x="2089775" y="2095576"/>
                  </a:cubicBezTo>
                  <a:cubicBezTo>
                    <a:pt x="2116993" y="2068359"/>
                    <a:pt x="2152665" y="2054750"/>
                    <a:pt x="2188338" y="2054750"/>
                  </a:cubicBezTo>
                  <a:close/>
                  <a:moveTo>
                    <a:pt x="1047950" y="2054750"/>
                  </a:moveTo>
                  <a:cubicBezTo>
                    <a:pt x="1083623" y="2054750"/>
                    <a:pt x="1119296" y="2068359"/>
                    <a:pt x="1146513" y="2095576"/>
                  </a:cubicBezTo>
                  <a:cubicBezTo>
                    <a:pt x="1200947" y="2150011"/>
                    <a:pt x="1200947" y="2238268"/>
                    <a:pt x="1146513" y="2292702"/>
                  </a:cubicBezTo>
                  <a:cubicBezTo>
                    <a:pt x="1092078" y="2347137"/>
                    <a:pt x="1003821" y="2347137"/>
                    <a:pt x="949387" y="2292702"/>
                  </a:cubicBezTo>
                  <a:cubicBezTo>
                    <a:pt x="894952" y="2238268"/>
                    <a:pt x="894952" y="2150011"/>
                    <a:pt x="949387" y="2095576"/>
                  </a:cubicBezTo>
                  <a:cubicBezTo>
                    <a:pt x="976604" y="2068359"/>
                    <a:pt x="1012277" y="2054750"/>
                    <a:pt x="1047950" y="2054750"/>
                  </a:cubicBezTo>
                  <a:close/>
                  <a:moveTo>
                    <a:pt x="1618144" y="1932792"/>
                  </a:moveTo>
                  <a:cubicBezTo>
                    <a:pt x="1695126" y="1932792"/>
                    <a:pt x="1757533" y="1995199"/>
                    <a:pt x="1757533" y="2072181"/>
                  </a:cubicBezTo>
                  <a:cubicBezTo>
                    <a:pt x="1757533" y="2149163"/>
                    <a:pt x="1695126" y="2211570"/>
                    <a:pt x="1618144" y="2211570"/>
                  </a:cubicBezTo>
                  <a:cubicBezTo>
                    <a:pt x="1541162" y="2211570"/>
                    <a:pt x="1478755" y="2149163"/>
                    <a:pt x="1478755" y="2072181"/>
                  </a:cubicBezTo>
                  <a:cubicBezTo>
                    <a:pt x="1478755" y="1995199"/>
                    <a:pt x="1541162" y="1932792"/>
                    <a:pt x="1618144" y="1932792"/>
                  </a:cubicBezTo>
                  <a:close/>
                  <a:moveTo>
                    <a:pt x="3044452" y="1870826"/>
                  </a:moveTo>
                  <a:cubicBezTo>
                    <a:pt x="3062386" y="1868329"/>
                    <a:pt x="3081105" y="1869307"/>
                    <a:pt x="3099695" y="1874288"/>
                  </a:cubicBezTo>
                  <a:cubicBezTo>
                    <a:pt x="3174054" y="1894212"/>
                    <a:pt x="3218182" y="1970645"/>
                    <a:pt x="3198258" y="2045004"/>
                  </a:cubicBezTo>
                  <a:cubicBezTo>
                    <a:pt x="3178333" y="2119363"/>
                    <a:pt x="3101901" y="2163491"/>
                    <a:pt x="3027542" y="2143567"/>
                  </a:cubicBezTo>
                  <a:cubicBezTo>
                    <a:pt x="2953183" y="2123642"/>
                    <a:pt x="2909054" y="2047209"/>
                    <a:pt x="2928979" y="1972851"/>
                  </a:cubicBezTo>
                  <a:cubicBezTo>
                    <a:pt x="2943922" y="1917081"/>
                    <a:pt x="2990651" y="1878317"/>
                    <a:pt x="3044452" y="1870826"/>
                  </a:cubicBezTo>
                  <a:close/>
                  <a:moveTo>
                    <a:pt x="200827" y="1868625"/>
                  </a:moveTo>
                  <a:cubicBezTo>
                    <a:pt x="254628" y="1876116"/>
                    <a:pt x="301357" y="1914880"/>
                    <a:pt x="316300" y="1970650"/>
                  </a:cubicBezTo>
                  <a:cubicBezTo>
                    <a:pt x="336225" y="2045008"/>
                    <a:pt x="292096" y="2121441"/>
                    <a:pt x="217737" y="2141366"/>
                  </a:cubicBezTo>
                  <a:cubicBezTo>
                    <a:pt x="143379" y="2161290"/>
                    <a:pt x="66946" y="2117162"/>
                    <a:pt x="47021" y="2042803"/>
                  </a:cubicBezTo>
                  <a:cubicBezTo>
                    <a:pt x="27097" y="1968444"/>
                    <a:pt x="71225" y="1892011"/>
                    <a:pt x="145584" y="1872087"/>
                  </a:cubicBezTo>
                  <a:cubicBezTo>
                    <a:pt x="164174" y="1867106"/>
                    <a:pt x="182893" y="1866128"/>
                    <a:pt x="200827" y="1868625"/>
                  </a:cubicBezTo>
                  <a:close/>
                  <a:moveTo>
                    <a:pt x="1935095" y="1801507"/>
                  </a:moveTo>
                  <a:cubicBezTo>
                    <a:pt x="1970768" y="1801507"/>
                    <a:pt x="2006441" y="1815116"/>
                    <a:pt x="2033658" y="1842333"/>
                  </a:cubicBezTo>
                  <a:cubicBezTo>
                    <a:pt x="2088093" y="1896768"/>
                    <a:pt x="2088093" y="1985025"/>
                    <a:pt x="2033658" y="2039459"/>
                  </a:cubicBezTo>
                  <a:cubicBezTo>
                    <a:pt x="1979224" y="2093894"/>
                    <a:pt x="1890967" y="2093894"/>
                    <a:pt x="1836532" y="2039459"/>
                  </a:cubicBezTo>
                  <a:cubicBezTo>
                    <a:pt x="1782098" y="1985025"/>
                    <a:pt x="1782098" y="1896768"/>
                    <a:pt x="1836532" y="1842333"/>
                  </a:cubicBezTo>
                  <a:cubicBezTo>
                    <a:pt x="1863750" y="1815116"/>
                    <a:pt x="1899422" y="1801507"/>
                    <a:pt x="1935095" y="1801507"/>
                  </a:cubicBezTo>
                  <a:close/>
                  <a:moveTo>
                    <a:pt x="1301193" y="1801507"/>
                  </a:moveTo>
                  <a:cubicBezTo>
                    <a:pt x="1336866" y="1801507"/>
                    <a:pt x="1372539" y="1815116"/>
                    <a:pt x="1399756" y="1842333"/>
                  </a:cubicBezTo>
                  <a:cubicBezTo>
                    <a:pt x="1454190" y="1896768"/>
                    <a:pt x="1454190" y="1985025"/>
                    <a:pt x="1399756" y="2039459"/>
                  </a:cubicBezTo>
                  <a:cubicBezTo>
                    <a:pt x="1345321" y="2093894"/>
                    <a:pt x="1257064" y="2093894"/>
                    <a:pt x="1202630" y="2039459"/>
                  </a:cubicBezTo>
                  <a:cubicBezTo>
                    <a:pt x="1148195" y="1985025"/>
                    <a:pt x="1148195" y="1896768"/>
                    <a:pt x="1202630" y="1842333"/>
                  </a:cubicBezTo>
                  <a:cubicBezTo>
                    <a:pt x="1229847" y="1815116"/>
                    <a:pt x="1265520" y="1801507"/>
                    <a:pt x="1301193" y="1801507"/>
                  </a:cubicBezTo>
                  <a:close/>
                  <a:moveTo>
                    <a:pt x="2361845" y="1794502"/>
                  </a:moveTo>
                  <a:cubicBezTo>
                    <a:pt x="2379951" y="1794401"/>
                    <a:pt x="2398376" y="1797848"/>
                    <a:pt x="2416143" y="1805247"/>
                  </a:cubicBezTo>
                  <a:cubicBezTo>
                    <a:pt x="2487210" y="1834839"/>
                    <a:pt x="2520832" y="1916441"/>
                    <a:pt x="2491239" y="1987508"/>
                  </a:cubicBezTo>
                  <a:cubicBezTo>
                    <a:pt x="2461646" y="2058575"/>
                    <a:pt x="2380044" y="2092196"/>
                    <a:pt x="2308978" y="2062604"/>
                  </a:cubicBezTo>
                  <a:cubicBezTo>
                    <a:pt x="2237911" y="2033011"/>
                    <a:pt x="2204289" y="1951409"/>
                    <a:pt x="2233882" y="1880342"/>
                  </a:cubicBezTo>
                  <a:cubicBezTo>
                    <a:pt x="2256076" y="1827042"/>
                    <a:pt x="2307526" y="1794805"/>
                    <a:pt x="2361845" y="1794502"/>
                  </a:cubicBezTo>
                  <a:close/>
                  <a:moveTo>
                    <a:pt x="2712774" y="1788093"/>
                  </a:moveTo>
                  <a:cubicBezTo>
                    <a:pt x="2730708" y="1785596"/>
                    <a:pt x="2749427" y="1786574"/>
                    <a:pt x="2768017" y="1791555"/>
                  </a:cubicBezTo>
                  <a:cubicBezTo>
                    <a:pt x="2842376" y="1811479"/>
                    <a:pt x="2886504" y="1887912"/>
                    <a:pt x="2866580" y="1962271"/>
                  </a:cubicBezTo>
                  <a:cubicBezTo>
                    <a:pt x="2846655" y="2036630"/>
                    <a:pt x="2770223" y="2080758"/>
                    <a:pt x="2695864" y="2060834"/>
                  </a:cubicBezTo>
                  <a:cubicBezTo>
                    <a:pt x="2621505" y="2040909"/>
                    <a:pt x="2577376" y="1964476"/>
                    <a:pt x="2597301" y="1890118"/>
                  </a:cubicBezTo>
                  <a:cubicBezTo>
                    <a:pt x="2612244" y="1834348"/>
                    <a:pt x="2658973" y="1795584"/>
                    <a:pt x="2712774" y="1788093"/>
                  </a:cubicBezTo>
                  <a:close/>
                  <a:moveTo>
                    <a:pt x="523513" y="1788092"/>
                  </a:moveTo>
                  <a:cubicBezTo>
                    <a:pt x="577314" y="1795583"/>
                    <a:pt x="624043" y="1834347"/>
                    <a:pt x="638986" y="1890117"/>
                  </a:cubicBezTo>
                  <a:cubicBezTo>
                    <a:pt x="658911" y="1964475"/>
                    <a:pt x="614782" y="2040908"/>
                    <a:pt x="540423" y="2060833"/>
                  </a:cubicBezTo>
                  <a:cubicBezTo>
                    <a:pt x="466065" y="2080757"/>
                    <a:pt x="389632" y="2036629"/>
                    <a:pt x="369707" y="1962270"/>
                  </a:cubicBezTo>
                  <a:cubicBezTo>
                    <a:pt x="349783" y="1887911"/>
                    <a:pt x="393911" y="1811478"/>
                    <a:pt x="468270" y="1791554"/>
                  </a:cubicBezTo>
                  <a:cubicBezTo>
                    <a:pt x="486860" y="1786573"/>
                    <a:pt x="505579" y="1785595"/>
                    <a:pt x="523513" y="1788092"/>
                  </a:cubicBezTo>
                  <a:close/>
                  <a:moveTo>
                    <a:pt x="872618" y="1786333"/>
                  </a:moveTo>
                  <a:cubicBezTo>
                    <a:pt x="926930" y="1787232"/>
                    <a:pt x="978023" y="1820032"/>
                    <a:pt x="999631" y="1873572"/>
                  </a:cubicBezTo>
                  <a:cubicBezTo>
                    <a:pt x="1028443" y="1944959"/>
                    <a:pt x="993928" y="2026187"/>
                    <a:pt x="922541" y="2054999"/>
                  </a:cubicBezTo>
                  <a:cubicBezTo>
                    <a:pt x="851154" y="2083810"/>
                    <a:pt x="769926" y="2049295"/>
                    <a:pt x="741114" y="1977908"/>
                  </a:cubicBezTo>
                  <a:cubicBezTo>
                    <a:pt x="712303" y="1906521"/>
                    <a:pt x="746818" y="1825293"/>
                    <a:pt x="818205" y="1796481"/>
                  </a:cubicBezTo>
                  <a:cubicBezTo>
                    <a:pt x="836052" y="1789279"/>
                    <a:pt x="854514" y="1786034"/>
                    <a:pt x="872618" y="1786333"/>
                  </a:cubicBezTo>
                  <a:close/>
                  <a:moveTo>
                    <a:pt x="2771230" y="1488366"/>
                  </a:moveTo>
                  <a:cubicBezTo>
                    <a:pt x="2848212" y="1488366"/>
                    <a:pt x="2910619" y="1550773"/>
                    <a:pt x="2910619" y="1627755"/>
                  </a:cubicBezTo>
                  <a:cubicBezTo>
                    <a:pt x="2910619" y="1704737"/>
                    <a:pt x="2848212" y="1767144"/>
                    <a:pt x="2771230" y="1767144"/>
                  </a:cubicBezTo>
                  <a:cubicBezTo>
                    <a:pt x="2694248" y="1767144"/>
                    <a:pt x="2631841" y="1704737"/>
                    <a:pt x="2631841" y="1627755"/>
                  </a:cubicBezTo>
                  <a:cubicBezTo>
                    <a:pt x="2631841" y="1550773"/>
                    <a:pt x="2694248" y="1488366"/>
                    <a:pt x="2771230" y="1488366"/>
                  </a:cubicBezTo>
                  <a:close/>
                  <a:moveTo>
                    <a:pt x="465058" y="1488366"/>
                  </a:moveTo>
                  <a:cubicBezTo>
                    <a:pt x="542040" y="1488366"/>
                    <a:pt x="604447" y="1550773"/>
                    <a:pt x="604447" y="1627755"/>
                  </a:cubicBezTo>
                  <a:cubicBezTo>
                    <a:pt x="604447" y="1704737"/>
                    <a:pt x="542040" y="1767144"/>
                    <a:pt x="465058" y="1767144"/>
                  </a:cubicBezTo>
                  <a:cubicBezTo>
                    <a:pt x="388076" y="1767144"/>
                    <a:pt x="325669" y="1704737"/>
                    <a:pt x="325669" y="1627755"/>
                  </a:cubicBezTo>
                  <a:cubicBezTo>
                    <a:pt x="325669" y="1550773"/>
                    <a:pt x="388076" y="1488366"/>
                    <a:pt x="465058" y="1488366"/>
                  </a:cubicBezTo>
                  <a:close/>
                  <a:moveTo>
                    <a:pt x="3108501" y="1484556"/>
                  </a:moveTo>
                  <a:cubicBezTo>
                    <a:pt x="3185483" y="1484556"/>
                    <a:pt x="3247890" y="1546963"/>
                    <a:pt x="3247890" y="1623945"/>
                  </a:cubicBezTo>
                  <a:cubicBezTo>
                    <a:pt x="3247890" y="1700927"/>
                    <a:pt x="3185483" y="1763334"/>
                    <a:pt x="3108501" y="1763334"/>
                  </a:cubicBezTo>
                  <a:cubicBezTo>
                    <a:pt x="3031519" y="1763334"/>
                    <a:pt x="2969112" y="1700927"/>
                    <a:pt x="2969112" y="1623945"/>
                  </a:cubicBezTo>
                  <a:cubicBezTo>
                    <a:pt x="2969112" y="1546963"/>
                    <a:pt x="3031519" y="1484556"/>
                    <a:pt x="3108501" y="1484556"/>
                  </a:cubicBezTo>
                  <a:close/>
                  <a:moveTo>
                    <a:pt x="2424520" y="1484556"/>
                  </a:moveTo>
                  <a:cubicBezTo>
                    <a:pt x="2501502" y="1484556"/>
                    <a:pt x="2563909" y="1546963"/>
                    <a:pt x="2563909" y="1623945"/>
                  </a:cubicBezTo>
                  <a:cubicBezTo>
                    <a:pt x="2563909" y="1700927"/>
                    <a:pt x="2501502" y="1763334"/>
                    <a:pt x="2424520" y="1763334"/>
                  </a:cubicBezTo>
                  <a:cubicBezTo>
                    <a:pt x="2347538" y="1763334"/>
                    <a:pt x="2285131" y="1700927"/>
                    <a:pt x="2285131" y="1623945"/>
                  </a:cubicBezTo>
                  <a:cubicBezTo>
                    <a:pt x="2285131" y="1546963"/>
                    <a:pt x="2347538" y="1484556"/>
                    <a:pt x="2424520" y="1484556"/>
                  </a:cubicBezTo>
                  <a:close/>
                  <a:moveTo>
                    <a:pt x="2066380" y="1484556"/>
                  </a:moveTo>
                  <a:cubicBezTo>
                    <a:pt x="2143362" y="1484556"/>
                    <a:pt x="2205769" y="1546963"/>
                    <a:pt x="2205769" y="1623945"/>
                  </a:cubicBezTo>
                  <a:cubicBezTo>
                    <a:pt x="2205769" y="1700927"/>
                    <a:pt x="2143362" y="1763334"/>
                    <a:pt x="2066380" y="1763334"/>
                  </a:cubicBezTo>
                  <a:cubicBezTo>
                    <a:pt x="1989398" y="1763334"/>
                    <a:pt x="1926991" y="1700927"/>
                    <a:pt x="1926991" y="1623945"/>
                  </a:cubicBezTo>
                  <a:cubicBezTo>
                    <a:pt x="1926991" y="1546963"/>
                    <a:pt x="1989398" y="1484556"/>
                    <a:pt x="2066380" y="1484556"/>
                  </a:cubicBezTo>
                  <a:close/>
                  <a:moveTo>
                    <a:pt x="1618144" y="1484556"/>
                  </a:moveTo>
                  <a:cubicBezTo>
                    <a:pt x="1695126" y="1484556"/>
                    <a:pt x="1757533" y="1546963"/>
                    <a:pt x="1757533" y="1623945"/>
                  </a:cubicBezTo>
                  <a:cubicBezTo>
                    <a:pt x="1757533" y="1700927"/>
                    <a:pt x="1695126" y="1763334"/>
                    <a:pt x="1618144" y="1763334"/>
                  </a:cubicBezTo>
                  <a:cubicBezTo>
                    <a:pt x="1541162" y="1763334"/>
                    <a:pt x="1478755" y="1700927"/>
                    <a:pt x="1478755" y="1623945"/>
                  </a:cubicBezTo>
                  <a:cubicBezTo>
                    <a:pt x="1478755" y="1546963"/>
                    <a:pt x="1541162" y="1484556"/>
                    <a:pt x="1618144" y="1484556"/>
                  </a:cubicBezTo>
                  <a:close/>
                  <a:moveTo>
                    <a:pt x="1169908" y="1484556"/>
                  </a:moveTo>
                  <a:cubicBezTo>
                    <a:pt x="1246890" y="1484556"/>
                    <a:pt x="1309297" y="1546963"/>
                    <a:pt x="1309297" y="1623945"/>
                  </a:cubicBezTo>
                  <a:cubicBezTo>
                    <a:pt x="1309297" y="1700927"/>
                    <a:pt x="1246890" y="1763334"/>
                    <a:pt x="1169908" y="1763334"/>
                  </a:cubicBezTo>
                  <a:cubicBezTo>
                    <a:pt x="1092926" y="1763334"/>
                    <a:pt x="1030519" y="1700927"/>
                    <a:pt x="1030519" y="1623945"/>
                  </a:cubicBezTo>
                  <a:cubicBezTo>
                    <a:pt x="1030519" y="1546963"/>
                    <a:pt x="1092926" y="1484556"/>
                    <a:pt x="1169908" y="1484556"/>
                  </a:cubicBezTo>
                  <a:close/>
                  <a:moveTo>
                    <a:pt x="811768" y="1484556"/>
                  </a:moveTo>
                  <a:cubicBezTo>
                    <a:pt x="888750" y="1484556"/>
                    <a:pt x="951157" y="1546963"/>
                    <a:pt x="951157" y="1623945"/>
                  </a:cubicBezTo>
                  <a:cubicBezTo>
                    <a:pt x="951157" y="1700927"/>
                    <a:pt x="888750" y="1763334"/>
                    <a:pt x="811768" y="1763334"/>
                  </a:cubicBezTo>
                  <a:cubicBezTo>
                    <a:pt x="734786" y="1763334"/>
                    <a:pt x="672379" y="1700927"/>
                    <a:pt x="672379" y="1623945"/>
                  </a:cubicBezTo>
                  <a:cubicBezTo>
                    <a:pt x="672379" y="1546963"/>
                    <a:pt x="734786" y="1484556"/>
                    <a:pt x="811768" y="1484556"/>
                  </a:cubicBezTo>
                  <a:close/>
                  <a:moveTo>
                    <a:pt x="139389" y="1484556"/>
                  </a:moveTo>
                  <a:cubicBezTo>
                    <a:pt x="216371" y="1484556"/>
                    <a:pt x="278778" y="1546963"/>
                    <a:pt x="278778" y="1623945"/>
                  </a:cubicBezTo>
                  <a:cubicBezTo>
                    <a:pt x="278778" y="1700927"/>
                    <a:pt x="216371" y="1763334"/>
                    <a:pt x="139389" y="1763334"/>
                  </a:cubicBezTo>
                  <a:cubicBezTo>
                    <a:pt x="62407" y="1763334"/>
                    <a:pt x="0" y="1700927"/>
                    <a:pt x="0" y="1623945"/>
                  </a:cubicBezTo>
                  <a:cubicBezTo>
                    <a:pt x="0" y="1546963"/>
                    <a:pt x="62407" y="1484556"/>
                    <a:pt x="139389" y="1484556"/>
                  </a:cubicBezTo>
                  <a:close/>
                  <a:moveTo>
                    <a:pt x="485182" y="1191211"/>
                  </a:moveTo>
                  <a:cubicBezTo>
                    <a:pt x="503115" y="1188714"/>
                    <a:pt x="521835" y="1189692"/>
                    <a:pt x="540424" y="1194673"/>
                  </a:cubicBezTo>
                  <a:cubicBezTo>
                    <a:pt x="614783" y="1214597"/>
                    <a:pt x="658912" y="1291030"/>
                    <a:pt x="638987" y="1365389"/>
                  </a:cubicBezTo>
                  <a:cubicBezTo>
                    <a:pt x="619063" y="1439748"/>
                    <a:pt x="542630" y="1483876"/>
                    <a:pt x="468271" y="1463952"/>
                  </a:cubicBezTo>
                  <a:cubicBezTo>
                    <a:pt x="393912" y="1444027"/>
                    <a:pt x="349784" y="1367594"/>
                    <a:pt x="369708" y="1293236"/>
                  </a:cubicBezTo>
                  <a:cubicBezTo>
                    <a:pt x="384652" y="1237466"/>
                    <a:pt x="431381" y="1198702"/>
                    <a:pt x="485182" y="1191211"/>
                  </a:cubicBezTo>
                  <a:close/>
                  <a:moveTo>
                    <a:pt x="2751105" y="1191210"/>
                  </a:moveTo>
                  <a:cubicBezTo>
                    <a:pt x="2804906" y="1198701"/>
                    <a:pt x="2851635" y="1237465"/>
                    <a:pt x="2866579" y="1293235"/>
                  </a:cubicBezTo>
                  <a:cubicBezTo>
                    <a:pt x="2886503" y="1367593"/>
                    <a:pt x="2842375" y="1444026"/>
                    <a:pt x="2768016" y="1463951"/>
                  </a:cubicBezTo>
                  <a:cubicBezTo>
                    <a:pt x="2693657" y="1483875"/>
                    <a:pt x="2617224" y="1439747"/>
                    <a:pt x="2597300" y="1365388"/>
                  </a:cubicBezTo>
                  <a:cubicBezTo>
                    <a:pt x="2577375" y="1291029"/>
                    <a:pt x="2621504" y="1214596"/>
                    <a:pt x="2695863" y="1194672"/>
                  </a:cubicBezTo>
                  <a:cubicBezTo>
                    <a:pt x="2714452" y="1189691"/>
                    <a:pt x="2733172" y="1188713"/>
                    <a:pt x="2751105" y="1191210"/>
                  </a:cubicBezTo>
                  <a:close/>
                  <a:moveTo>
                    <a:pt x="2368160" y="1182743"/>
                  </a:moveTo>
                  <a:cubicBezTo>
                    <a:pt x="2422473" y="1183642"/>
                    <a:pt x="2473565" y="1216442"/>
                    <a:pt x="2495174" y="1269982"/>
                  </a:cubicBezTo>
                  <a:cubicBezTo>
                    <a:pt x="2523985" y="1341369"/>
                    <a:pt x="2489470" y="1422597"/>
                    <a:pt x="2418083" y="1451409"/>
                  </a:cubicBezTo>
                  <a:cubicBezTo>
                    <a:pt x="2346696" y="1480220"/>
                    <a:pt x="2265468" y="1445705"/>
                    <a:pt x="2236657" y="1374318"/>
                  </a:cubicBezTo>
                  <a:cubicBezTo>
                    <a:pt x="2207845" y="1302931"/>
                    <a:pt x="2242360" y="1221703"/>
                    <a:pt x="2313747" y="1192891"/>
                  </a:cubicBezTo>
                  <a:cubicBezTo>
                    <a:pt x="2331594" y="1185689"/>
                    <a:pt x="2350056" y="1182444"/>
                    <a:pt x="2368160" y="1182743"/>
                  </a:cubicBezTo>
                  <a:close/>
                  <a:moveTo>
                    <a:pt x="873012" y="1174542"/>
                  </a:moveTo>
                  <a:cubicBezTo>
                    <a:pt x="891119" y="1174441"/>
                    <a:pt x="909544" y="1177888"/>
                    <a:pt x="927310" y="1185287"/>
                  </a:cubicBezTo>
                  <a:cubicBezTo>
                    <a:pt x="998377" y="1214879"/>
                    <a:pt x="1031999" y="1296481"/>
                    <a:pt x="1002406" y="1367548"/>
                  </a:cubicBezTo>
                  <a:cubicBezTo>
                    <a:pt x="972814" y="1438615"/>
                    <a:pt x="891212" y="1472236"/>
                    <a:pt x="820145" y="1442644"/>
                  </a:cubicBezTo>
                  <a:cubicBezTo>
                    <a:pt x="749078" y="1413051"/>
                    <a:pt x="715457" y="1331449"/>
                    <a:pt x="745049" y="1260382"/>
                  </a:cubicBezTo>
                  <a:cubicBezTo>
                    <a:pt x="767244" y="1207082"/>
                    <a:pt x="818693" y="1174845"/>
                    <a:pt x="873012" y="1174542"/>
                  </a:cubicBezTo>
                  <a:close/>
                  <a:moveTo>
                    <a:pt x="1935095" y="1167605"/>
                  </a:moveTo>
                  <a:cubicBezTo>
                    <a:pt x="1970768" y="1167605"/>
                    <a:pt x="2006441" y="1181214"/>
                    <a:pt x="2033658" y="1208431"/>
                  </a:cubicBezTo>
                  <a:cubicBezTo>
                    <a:pt x="2088093" y="1262866"/>
                    <a:pt x="2088093" y="1351123"/>
                    <a:pt x="2033658" y="1405557"/>
                  </a:cubicBezTo>
                  <a:cubicBezTo>
                    <a:pt x="1979224" y="1459992"/>
                    <a:pt x="1890967" y="1459992"/>
                    <a:pt x="1836532" y="1405557"/>
                  </a:cubicBezTo>
                  <a:cubicBezTo>
                    <a:pt x="1782098" y="1351123"/>
                    <a:pt x="1782098" y="1262866"/>
                    <a:pt x="1836532" y="1208431"/>
                  </a:cubicBezTo>
                  <a:cubicBezTo>
                    <a:pt x="1863750" y="1181214"/>
                    <a:pt x="1899422" y="1167605"/>
                    <a:pt x="1935095" y="1167605"/>
                  </a:cubicBezTo>
                  <a:close/>
                  <a:moveTo>
                    <a:pt x="1301193" y="1167605"/>
                  </a:moveTo>
                  <a:cubicBezTo>
                    <a:pt x="1336866" y="1167605"/>
                    <a:pt x="1372539" y="1181214"/>
                    <a:pt x="1399756" y="1208431"/>
                  </a:cubicBezTo>
                  <a:cubicBezTo>
                    <a:pt x="1454190" y="1262866"/>
                    <a:pt x="1454190" y="1351123"/>
                    <a:pt x="1399756" y="1405557"/>
                  </a:cubicBezTo>
                  <a:cubicBezTo>
                    <a:pt x="1345321" y="1459992"/>
                    <a:pt x="1257064" y="1459992"/>
                    <a:pt x="1202630" y="1405557"/>
                  </a:cubicBezTo>
                  <a:cubicBezTo>
                    <a:pt x="1148195" y="1351123"/>
                    <a:pt x="1148195" y="1262866"/>
                    <a:pt x="1202630" y="1208431"/>
                  </a:cubicBezTo>
                  <a:cubicBezTo>
                    <a:pt x="1229847" y="1181214"/>
                    <a:pt x="1265520" y="1167605"/>
                    <a:pt x="1301193" y="1167605"/>
                  </a:cubicBezTo>
                  <a:close/>
                  <a:moveTo>
                    <a:pt x="176510" y="1102364"/>
                  </a:moveTo>
                  <a:cubicBezTo>
                    <a:pt x="194443" y="1099867"/>
                    <a:pt x="213163" y="1100845"/>
                    <a:pt x="231752" y="1105826"/>
                  </a:cubicBezTo>
                  <a:cubicBezTo>
                    <a:pt x="306111" y="1125750"/>
                    <a:pt x="350240" y="1202183"/>
                    <a:pt x="330315" y="1276542"/>
                  </a:cubicBezTo>
                  <a:cubicBezTo>
                    <a:pt x="310391" y="1350901"/>
                    <a:pt x="233958" y="1395029"/>
                    <a:pt x="159599" y="1375105"/>
                  </a:cubicBezTo>
                  <a:cubicBezTo>
                    <a:pt x="85240" y="1355180"/>
                    <a:pt x="41112" y="1278747"/>
                    <a:pt x="61036" y="1204389"/>
                  </a:cubicBezTo>
                  <a:cubicBezTo>
                    <a:pt x="75980" y="1148619"/>
                    <a:pt x="122709" y="1109855"/>
                    <a:pt x="176510" y="1102364"/>
                  </a:cubicBezTo>
                  <a:close/>
                  <a:moveTo>
                    <a:pt x="3068769" y="1100163"/>
                  </a:moveTo>
                  <a:cubicBezTo>
                    <a:pt x="3122570" y="1107654"/>
                    <a:pt x="3169299" y="1146418"/>
                    <a:pt x="3184243" y="1202188"/>
                  </a:cubicBezTo>
                  <a:cubicBezTo>
                    <a:pt x="3204167" y="1276546"/>
                    <a:pt x="3160039" y="1352979"/>
                    <a:pt x="3085680" y="1372904"/>
                  </a:cubicBezTo>
                  <a:cubicBezTo>
                    <a:pt x="3011321" y="1392828"/>
                    <a:pt x="2934888" y="1348700"/>
                    <a:pt x="2914964" y="1274341"/>
                  </a:cubicBezTo>
                  <a:cubicBezTo>
                    <a:pt x="2895039" y="1199982"/>
                    <a:pt x="2939168" y="1123549"/>
                    <a:pt x="3013527" y="1103625"/>
                  </a:cubicBezTo>
                  <a:cubicBezTo>
                    <a:pt x="3032116" y="1098644"/>
                    <a:pt x="3050836" y="1097666"/>
                    <a:pt x="3068769" y="1100163"/>
                  </a:cubicBezTo>
                  <a:close/>
                  <a:moveTo>
                    <a:pt x="1618144" y="1036320"/>
                  </a:moveTo>
                  <a:cubicBezTo>
                    <a:pt x="1695126" y="1036320"/>
                    <a:pt x="1757533" y="1098727"/>
                    <a:pt x="1757533" y="1175709"/>
                  </a:cubicBezTo>
                  <a:cubicBezTo>
                    <a:pt x="1757533" y="1252691"/>
                    <a:pt x="1695126" y="1315098"/>
                    <a:pt x="1618144" y="1315098"/>
                  </a:cubicBezTo>
                  <a:cubicBezTo>
                    <a:pt x="1541162" y="1315098"/>
                    <a:pt x="1478755" y="1252691"/>
                    <a:pt x="1478755" y="1175709"/>
                  </a:cubicBezTo>
                  <a:cubicBezTo>
                    <a:pt x="1478755" y="1098727"/>
                    <a:pt x="1541162" y="1036320"/>
                    <a:pt x="1618144" y="1036320"/>
                  </a:cubicBezTo>
                  <a:close/>
                  <a:moveTo>
                    <a:pt x="2188338" y="914362"/>
                  </a:moveTo>
                  <a:cubicBezTo>
                    <a:pt x="2224011" y="914362"/>
                    <a:pt x="2259684" y="927971"/>
                    <a:pt x="2286901" y="955188"/>
                  </a:cubicBezTo>
                  <a:cubicBezTo>
                    <a:pt x="2341336" y="1009623"/>
                    <a:pt x="2341336" y="1097880"/>
                    <a:pt x="2286901" y="1152314"/>
                  </a:cubicBezTo>
                  <a:cubicBezTo>
                    <a:pt x="2232467" y="1206749"/>
                    <a:pt x="2144210" y="1206749"/>
                    <a:pt x="2089775" y="1152314"/>
                  </a:cubicBezTo>
                  <a:cubicBezTo>
                    <a:pt x="2035341" y="1097880"/>
                    <a:pt x="2035341" y="1009623"/>
                    <a:pt x="2089775" y="955188"/>
                  </a:cubicBezTo>
                  <a:cubicBezTo>
                    <a:pt x="2116993" y="927971"/>
                    <a:pt x="2152665" y="914362"/>
                    <a:pt x="2188338" y="914362"/>
                  </a:cubicBezTo>
                  <a:close/>
                  <a:moveTo>
                    <a:pt x="1047950" y="914362"/>
                  </a:moveTo>
                  <a:cubicBezTo>
                    <a:pt x="1083623" y="914362"/>
                    <a:pt x="1119296" y="927971"/>
                    <a:pt x="1146513" y="955188"/>
                  </a:cubicBezTo>
                  <a:cubicBezTo>
                    <a:pt x="1200947" y="1009623"/>
                    <a:pt x="1200947" y="1097880"/>
                    <a:pt x="1146513" y="1152314"/>
                  </a:cubicBezTo>
                  <a:cubicBezTo>
                    <a:pt x="1092078" y="1206749"/>
                    <a:pt x="1003821" y="1206749"/>
                    <a:pt x="949387" y="1152314"/>
                  </a:cubicBezTo>
                  <a:cubicBezTo>
                    <a:pt x="894952" y="1097880"/>
                    <a:pt x="894952" y="1009623"/>
                    <a:pt x="949387" y="955188"/>
                  </a:cubicBezTo>
                  <a:cubicBezTo>
                    <a:pt x="976604" y="927971"/>
                    <a:pt x="1012277" y="914362"/>
                    <a:pt x="1047950" y="914362"/>
                  </a:cubicBezTo>
                  <a:close/>
                  <a:moveTo>
                    <a:pt x="636771" y="912854"/>
                  </a:moveTo>
                  <a:cubicBezTo>
                    <a:pt x="654740" y="915084"/>
                    <a:pt x="672568" y="920873"/>
                    <a:pt x="689235" y="930496"/>
                  </a:cubicBezTo>
                  <a:cubicBezTo>
                    <a:pt x="755904" y="968987"/>
                    <a:pt x="778746" y="1054236"/>
                    <a:pt x="740255" y="1120905"/>
                  </a:cubicBezTo>
                  <a:cubicBezTo>
                    <a:pt x="701764" y="1187573"/>
                    <a:pt x="616515" y="1210416"/>
                    <a:pt x="549846" y="1171925"/>
                  </a:cubicBezTo>
                  <a:cubicBezTo>
                    <a:pt x="483178" y="1133434"/>
                    <a:pt x="460335" y="1048184"/>
                    <a:pt x="498826" y="981516"/>
                  </a:cubicBezTo>
                  <a:cubicBezTo>
                    <a:pt x="527695" y="931514"/>
                    <a:pt x="582865" y="906165"/>
                    <a:pt x="636771" y="912854"/>
                  </a:cubicBezTo>
                  <a:close/>
                  <a:moveTo>
                    <a:pt x="2598504" y="912853"/>
                  </a:moveTo>
                  <a:cubicBezTo>
                    <a:pt x="2652411" y="906164"/>
                    <a:pt x="2707581" y="931513"/>
                    <a:pt x="2736449" y="981515"/>
                  </a:cubicBezTo>
                  <a:cubicBezTo>
                    <a:pt x="2774940" y="1048183"/>
                    <a:pt x="2752097" y="1133433"/>
                    <a:pt x="2685429" y="1171924"/>
                  </a:cubicBezTo>
                  <a:cubicBezTo>
                    <a:pt x="2618760" y="1210415"/>
                    <a:pt x="2533511" y="1187572"/>
                    <a:pt x="2495020" y="1120904"/>
                  </a:cubicBezTo>
                  <a:cubicBezTo>
                    <a:pt x="2456529" y="1054235"/>
                    <a:pt x="2479371" y="968986"/>
                    <a:pt x="2546040" y="930495"/>
                  </a:cubicBezTo>
                  <a:cubicBezTo>
                    <a:pt x="2562707" y="920872"/>
                    <a:pt x="2580535" y="915083"/>
                    <a:pt x="2598504" y="912853"/>
                  </a:cubicBezTo>
                  <a:close/>
                  <a:moveTo>
                    <a:pt x="352222" y="744761"/>
                  </a:moveTo>
                  <a:cubicBezTo>
                    <a:pt x="370191" y="746991"/>
                    <a:pt x="388019" y="752780"/>
                    <a:pt x="404686" y="762403"/>
                  </a:cubicBezTo>
                  <a:cubicBezTo>
                    <a:pt x="471355" y="800894"/>
                    <a:pt x="494197" y="886143"/>
                    <a:pt x="455706" y="952812"/>
                  </a:cubicBezTo>
                  <a:cubicBezTo>
                    <a:pt x="417215" y="1019480"/>
                    <a:pt x="331966" y="1042323"/>
                    <a:pt x="265297" y="1003832"/>
                  </a:cubicBezTo>
                  <a:cubicBezTo>
                    <a:pt x="198629" y="965341"/>
                    <a:pt x="175786" y="880091"/>
                    <a:pt x="214277" y="813423"/>
                  </a:cubicBezTo>
                  <a:cubicBezTo>
                    <a:pt x="243146" y="763422"/>
                    <a:pt x="298316" y="738072"/>
                    <a:pt x="352222" y="744761"/>
                  </a:cubicBezTo>
                  <a:close/>
                  <a:moveTo>
                    <a:pt x="2892477" y="742560"/>
                  </a:moveTo>
                  <a:cubicBezTo>
                    <a:pt x="2946384" y="735871"/>
                    <a:pt x="3001553" y="761220"/>
                    <a:pt x="3030422" y="811222"/>
                  </a:cubicBezTo>
                  <a:cubicBezTo>
                    <a:pt x="3068913" y="877890"/>
                    <a:pt x="3046070" y="963140"/>
                    <a:pt x="2979402" y="1001631"/>
                  </a:cubicBezTo>
                  <a:cubicBezTo>
                    <a:pt x="2912733" y="1040122"/>
                    <a:pt x="2827484" y="1017279"/>
                    <a:pt x="2788993" y="950611"/>
                  </a:cubicBezTo>
                  <a:cubicBezTo>
                    <a:pt x="2750502" y="883942"/>
                    <a:pt x="2773344" y="798693"/>
                    <a:pt x="2840013" y="760202"/>
                  </a:cubicBezTo>
                  <a:cubicBezTo>
                    <a:pt x="2856680" y="750579"/>
                    <a:pt x="2874508" y="744790"/>
                    <a:pt x="2892477" y="742560"/>
                  </a:cubicBezTo>
                  <a:close/>
                  <a:moveTo>
                    <a:pt x="1927409" y="740106"/>
                  </a:moveTo>
                  <a:cubicBezTo>
                    <a:pt x="1945515" y="740005"/>
                    <a:pt x="1963940" y="743452"/>
                    <a:pt x="1981707" y="750851"/>
                  </a:cubicBezTo>
                  <a:cubicBezTo>
                    <a:pt x="2052774" y="780443"/>
                    <a:pt x="2086396" y="862045"/>
                    <a:pt x="2056803" y="933112"/>
                  </a:cubicBezTo>
                  <a:cubicBezTo>
                    <a:pt x="2027210" y="1004179"/>
                    <a:pt x="1945608" y="1037800"/>
                    <a:pt x="1874542" y="1008208"/>
                  </a:cubicBezTo>
                  <a:cubicBezTo>
                    <a:pt x="1803475" y="978615"/>
                    <a:pt x="1769853" y="897013"/>
                    <a:pt x="1799446" y="825946"/>
                  </a:cubicBezTo>
                  <a:cubicBezTo>
                    <a:pt x="1821640" y="772646"/>
                    <a:pt x="1873090" y="740409"/>
                    <a:pt x="1927409" y="740106"/>
                  </a:cubicBezTo>
                  <a:close/>
                  <a:moveTo>
                    <a:pt x="1318594" y="736767"/>
                  </a:moveTo>
                  <a:cubicBezTo>
                    <a:pt x="1372906" y="737666"/>
                    <a:pt x="1423999" y="770466"/>
                    <a:pt x="1445607" y="824006"/>
                  </a:cubicBezTo>
                  <a:cubicBezTo>
                    <a:pt x="1474419" y="895393"/>
                    <a:pt x="1439904" y="976621"/>
                    <a:pt x="1368517" y="1005433"/>
                  </a:cubicBezTo>
                  <a:cubicBezTo>
                    <a:pt x="1297129" y="1034244"/>
                    <a:pt x="1215901" y="999729"/>
                    <a:pt x="1187090" y="928342"/>
                  </a:cubicBezTo>
                  <a:cubicBezTo>
                    <a:pt x="1158279" y="856955"/>
                    <a:pt x="1192794" y="775727"/>
                    <a:pt x="1264181" y="746915"/>
                  </a:cubicBezTo>
                  <a:cubicBezTo>
                    <a:pt x="1282028" y="739713"/>
                    <a:pt x="1300490" y="736468"/>
                    <a:pt x="1318594" y="736767"/>
                  </a:cubicBezTo>
                  <a:close/>
                  <a:moveTo>
                    <a:pt x="1618144" y="678180"/>
                  </a:moveTo>
                  <a:cubicBezTo>
                    <a:pt x="1695126" y="678180"/>
                    <a:pt x="1757533" y="740587"/>
                    <a:pt x="1757533" y="817569"/>
                  </a:cubicBezTo>
                  <a:cubicBezTo>
                    <a:pt x="1757533" y="894551"/>
                    <a:pt x="1695126" y="956958"/>
                    <a:pt x="1618144" y="956958"/>
                  </a:cubicBezTo>
                  <a:cubicBezTo>
                    <a:pt x="1541162" y="956958"/>
                    <a:pt x="1478755" y="894551"/>
                    <a:pt x="1478755" y="817569"/>
                  </a:cubicBezTo>
                  <a:cubicBezTo>
                    <a:pt x="1478755" y="740587"/>
                    <a:pt x="1541162" y="678180"/>
                    <a:pt x="1618144" y="678180"/>
                  </a:cubicBezTo>
                  <a:close/>
                  <a:moveTo>
                    <a:pt x="2433499" y="673011"/>
                  </a:moveTo>
                  <a:cubicBezTo>
                    <a:pt x="2469172" y="673011"/>
                    <a:pt x="2504845" y="686620"/>
                    <a:pt x="2532062" y="713837"/>
                  </a:cubicBezTo>
                  <a:cubicBezTo>
                    <a:pt x="2586497" y="768272"/>
                    <a:pt x="2586497" y="856529"/>
                    <a:pt x="2532062" y="910963"/>
                  </a:cubicBezTo>
                  <a:cubicBezTo>
                    <a:pt x="2477628" y="965398"/>
                    <a:pt x="2389371" y="965398"/>
                    <a:pt x="2334936" y="910963"/>
                  </a:cubicBezTo>
                  <a:cubicBezTo>
                    <a:pt x="2280502" y="856529"/>
                    <a:pt x="2280502" y="768272"/>
                    <a:pt x="2334936" y="713837"/>
                  </a:cubicBezTo>
                  <a:cubicBezTo>
                    <a:pt x="2362154" y="686620"/>
                    <a:pt x="2397826" y="673011"/>
                    <a:pt x="2433499" y="673011"/>
                  </a:cubicBezTo>
                  <a:close/>
                  <a:moveTo>
                    <a:pt x="802789" y="673011"/>
                  </a:moveTo>
                  <a:cubicBezTo>
                    <a:pt x="838462" y="673011"/>
                    <a:pt x="874135" y="686620"/>
                    <a:pt x="901352" y="713837"/>
                  </a:cubicBezTo>
                  <a:cubicBezTo>
                    <a:pt x="955786" y="768272"/>
                    <a:pt x="955786" y="856529"/>
                    <a:pt x="901352" y="910963"/>
                  </a:cubicBezTo>
                  <a:cubicBezTo>
                    <a:pt x="846917" y="965398"/>
                    <a:pt x="758660" y="965398"/>
                    <a:pt x="704226" y="910963"/>
                  </a:cubicBezTo>
                  <a:cubicBezTo>
                    <a:pt x="649791" y="856529"/>
                    <a:pt x="649791" y="768272"/>
                    <a:pt x="704226" y="713837"/>
                  </a:cubicBezTo>
                  <a:cubicBezTo>
                    <a:pt x="731443" y="686620"/>
                    <a:pt x="767116" y="673011"/>
                    <a:pt x="802789" y="673011"/>
                  </a:cubicBezTo>
                  <a:close/>
                  <a:moveTo>
                    <a:pt x="2211916" y="490795"/>
                  </a:moveTo>
                  <a:cubicBezTo>
                    <a:pt x="2229885" y="493025"/>
                    <a:pt x="2247714" y="498814"/>
                    <a:pt x="2264381" y="508437"/>
                  </a:cubicBezTo>
                  <a:cubicBezTo>
                    <a:pt x="2331049" y="546928"/>
                    <a:pt x="2353892" y="632177"/>
                    <a:pt x="2315401" y="698846"/>
                  </a:cubicBezTo>
                  <a:cubicBezTo>
                    <a:pt x="2276910" y="765514"/>
                    <a:pt x="2191660" y="788357"/>
                    <a:pt x="2124992" y="749866"/>
                  </a:cubicBezTo>
                  <a:cubicBezTo>
                    <a:pt x="2058323" y="711375"/>
                    <a:pt x="2035481" y="626125"/>
                    <a:pt x="2073972" y="559457"/>
                  </a:cubicBezTo>
                  <a:cubicBezTo>
                    <a:pt x="2102840" y="509455"/>
                    <a:pt x="2158010" y="484106"/>
                    <a:pt x="2211916" y="490795"/>
                  </a:cubicBezTo>
                  <a:close/>
                  <a:moveTo>
                    <a:pt x="1023359" y="490794"/>
                  </a:moveTo>
                  <a:cubicBezTo>
                    <a:pt x="1077265" y="484105"/>
                    <a:pt x="1132435" y="509454"/>
                    <a:pt x="1161303" y="559456"/>
                  </a:cubicBezTo>
                  <a:cubicBezTo>
                    <a:pt x="1199794" y="626124"/>
                    <a:pt x="1176952" y="711374"/>
                    <a:pt x="1110283" y="749865"/>
                  </a:cubicBezTo>
                  <a:cubicBezTo>
                    <a:pt x="1043615" y="788356"/>
                    <a:pt x="958365" y="765513"/>
                    <a:pt x="919874" y="698845"/>
                  </a:cubicBezTo>
                  <a:cubicBezTo>
                    <a:pt x="881383" y="632176"/>
                    <a:pt x="904226" y="546927"/>
                    <a:pt x="970894" y="508436"/>
                  </a:cubicBezTo>
                  <a:cubicBezTo>
                    <a:pt x="987561" y="498813"/>
                    <a:pt x="1005390" y="493024"/>
                    <a:pt x="1023359" y="490794"/>
                  </a:cubicBezTo>
                  <a:close/>
                  <a:moveTo>
                    <a:pt x="2667884" y="434816"/>
                  </a:moveTo>
                  <a:cubicBezTo>
                    <a:pt x="2703557" y="434816"/>
                    <a:pt x="2739230" y="448425"/>
                    <a:pt x="2766447" y="475642"/>
                  </a:cubicBezTo>
                  <a:cubicBezTo>
                    <a:pt x="2820882" y="530077"/>
                    <a:pt x="2820882" y="618334"/>
                    <a:pt x="2766447" y="672768"/>
                  </a:cubicBezTo>
                  <a:cubicBezTo>
                    <a:pt x="2712013" y="727203"/>
                    <a:pt x="2623756" y="727203"/>
                    <a:pt x="2569321" y="672768"/>
                  </a:cubicBezTo>
                  <a:cubicBezTo>
                    <a:pt x="2514887" y="618334"/>
                    <a:pt x="2514887" y="530077"/>
                    <a:pt x="2569321" y="475642"/>
                  </a:cubicBezTo>
                  <a:cubicBezTo>
                    <a:pt x="2596539" y="448425"/>
                    <a:pt x="2632211" y="434816"/>
                    <a:pt x="2667884" y="434816"/>
                  </a:cubicBezTo>
                  <a:close/>
                  <a:moveTo>
                    <a:pt x="574205" y="434816"/>
                  </a:moveTo>
                  <a:cubicBezTo>
                    <a:pt x="609878" y="434816"/>
                    <a:pt x="645551" y="448425"/>
                    <a:pt x="672768" y="475642"/>
                  </a:cubicBezTo>
                  <a:cubicBezTo>
                    <a:pt x="727202" y="530077"/>
                    <a:pt x="727202" y="618334"/>
                    <a:pt x="672768" y="672768"/>
                  </a:cubicBezTo>
                  <a:cubicBezTo>
                    <a:pt x="618333" y="727203"/>
                    <a:pt x="530076" y="727203"/>
                    <a:pt x="475642" y="672768"/>
                  </a:cubicBezTo>
                  <a:cubicBezTo>
                    <a:pt x="421207" y="618334"/>
                    <a:pt x="421207" y="530077"/>
                    <a:pt x="475642" y="475642"/>
                  </a:cubicBezTo>
                  <a:cubicBezTo>
                    <a:pt x="502859" y="448425"/>
                    <a:pt x="538532" y="434816"/>
                    <a:pt x="574205" y="434816"/>
                  </a:cubicBezTo>
                  <a:close/>
                  <a:moveTo>
                    <a:pt x="1897419" y="375856"/>
                  </a:moveTo>
                  <a:cubicBezTo>
                    <a:pt x="1915353" y="373359"/>
                    <a:pt x="1934072" y="374337"/>
                    <a:pt x="1952662" y="379318"/>
                  </a:cubicBezTo>
                  <a:cubicBezTo>
                    <a:pt x="2027021" y="399242"/>
                    <a:pt x="2071149" y="475675"/>
                    <a:pt x="2051225" y="550034"/>
                  </a:cubicBezTo>
                  <a:cubicBezTo>
                    <a:pt x="2031300" y="624393"/>
                    <a:pt x="1954868" y="668521"/>
                    <a:pt x="1880509" y="648597"/>
                  </a:cubicBezTo>
                  <a:cubicBezTo>
                    <a:pt x="1806150" y="628672"/>
                    <a:pt x="1762021" y="552239"/>
                    <a:pt x="1781946" y="477881"/>
                  </a:cubicBezTo>
                  <a:cubicBezTo>
                    <a:pt x="1796889" y="422112"/>
                    <a:pt x="1843618" y="383347"/>
                    <a:pt x="1897419" y="375856"/>
                  </a:cubicBezTo>
                  <a:close/>
                  <a:moveTo>
                    <a:pt x="1338868" y="375855"/>
                  </a:moveTo>
                  <a:cubicBezTo>
                    <a:pt x="1392669" y="383346"/>
                    <a:pt x="1439398" y="422110"/>
                    <a:pt x="1454341" y="477880"/>
                  </a:cubicBezTo>
                  <a:cubicBezTo>
                    <a:pt x="1474266" y="552238"/>
                    <a:pt x="1430137" y="628671"/>
                    <a:pt x="1355778" y="648596"/>
                  </a:cubicBezTo>
                  <a:cubicBezTo>
                    <a:pt x="1281419" y="668520"/>
                    <a:pt x="1204987" y="624392"/>
                    <a:pt x="1185062" y="550033"/>
                  </a:cubicBezTo>
                  <a:cubicBezTo>
                    <a:pt x="1165138" y="475674"/>
                    <a:pt x="1209266" y="399241"/>
                    <a:pt x="1283625" y="379317"/>
                  </a:cubicBezTo>
                  <a:cubicBezTo>
                    <a:pt x="1302215" y="374336"/>
                    <a:pt x="1320934" y="373358"/>
                    <a:pt x="1338868" y="375855"/>
                  </a:cubicBezTo>
                  <a:close/>
                  <a:moveTo>
                    <a:pt x="1618144" y="335280"/>
                  </a:moveTo>
                  <a:cubicBezTo>
                    <a:pt x="1695126" y="335280"/>
                    <a:pt x="1757533" y="397687"/>
                    <a:pt x="1757533" y="474669"/>
                  </a:cubicBezTo>
                  <a:cubicBezTo>
                    <a:pt x="1757533" y="551651"/>
                    <a:pt x="1695126" y="614058"/>
                    <a:pt x="1618144" y="614058"/>
                  </a:cubicBezTo>
                  <a:cubicBezTo>
                    <a:pt x="1541162" y="614058"/>
                    <a:pt x="1478755" y="551651"/>
                    <a:pt x="1478755" y="474669"/>
                  </a:cubicBezTo>
                  <a:cubicBezTo>
                    <a:pt x="1478755" y="397687"/>
                    <a:pt x="1541162" y="335280"/>
                    <a:pt x="1618144" y="335280"/>
                  </a:cubicBezTo>
                  <a:close/>
                  <a:moveTo>
                    <a:pt x="870139" y="200677"/>
                  </a:moveTo>
                  <a:cubicBezTo>
                    <a:pt x="924045" y="193988"/>
                    <a:pt x="979215" y="219337"/>
                    <a:pt x="1008083" y="269339"/>
                  </a:cubicBezTo>
                  <a:cubicBezTo>
                    <a:pt x="1046574" y="336007"/>
                    <a:pt x="1023732" y="421256"/>
                    <a:pt x="957063" y="459748"/>
                  </a:cubicBezTo>
                  <a:cubicBezTo>
                    <a:pt x="890395" y="498239"/>
                    <a:pt x="805145" y="475396"/>
                    <a:pt x="766654" y="408728"/>
                  </a:cubicBezTo>
                  <a:cubicBezTo>
                    <a:pt x="728163" y="342059"/>
                    <a:pt x="751006" y="256810"/>
                    <a:pt x="817674" y="218319"/>
                  </a:cubicBezTo>
                  <a:cubicBezTo>
                    <a:pt x="834342" y="208696"/>
                    <a:pt x="852170" y="202907"/>
                    <a:pt x="870139" y="200677"/>
                  </a:cubicBezTo>
                  <a:close/>
                  <a:moveTo>
                    <a:pt x="2375140" y="198476"/>
                  </a:moveTo>
                  <a:cubicBezTo>
                    <a:pt x="2393109" y="200706"/>
                    <a:pt x="2410938" y="206495"/>
                    <a:pt x="2427605" y="216118"/>
                  </a:cubicBezTo>
                  <a:cubicBezTo>
                    <a:pt x="2494273" y="254609"/>
                    <a:pt x="2517116" y="339858"/>
                    <a:pt x="2478625" y="406527"/>
                  </a:cubicBezTo>
                  <a:cubicBezTo>
                    <a:pt x="2440134" y="473195"/>
                    <a:pt x="2354884" y="496038"/>
                    <a:pt x="2288216" y="457546"/>
                  </a:cubicBezTo>
                  <a:cubicBezTo>
                    <a:pt x="2221547" y="419056"/>
                    <a:pt x="2198705" y="333806"/>
                    <a:pt x="2237196" y="267138"/>
                  </a:cubicBezTo>
                  <a:cubicBezTo>
                    <a:pt x="2266064" y="217136"/>
                    <a:pt x="2321234" y="191787"/>
                    <a:pt x="2375140" y="198476"/>
                  </a:cubicBezTo>
                  <a:close/>
                  <a:moveTo>
                    <a:pt x="1255590" y="53323"/>
                  </a:moveTo>
                  <a:cubicBezTo>
                    <a:pt x="1309391" y="60814"/>
                    <a:pt x="1356120" y="99578"/>
                    <a:pt x="1371063" y="155348"/>
                  </a:cubicBezTo>
                  <a:cubicBezTo>
                    <a:pt x="1390988" y="229706"/>
                    <a:pt x="1346859" y="306139"/>
                    <a:pt x="1272500" y="326063"/>
                  </a:cubicBezTo>
                  <a:cubicBezTo>
                    <a:pt x="1198141" y="345988"/>
                    <a:pt x="1121709" y="301859"/>
                    <a:pt x="1101784" y="227501"/>
                  </a:cubicBezTo>
                  <a:cubicBezTo>
                    <a:pt x="1081860" y="153142"/>
                    <a:pt x="1125988" y="76709"/>
                    <a:pt x="1200347" y="56785"/>
                  </a:cubicBezTo>
                  <a:cubicBezTo>
                    <a:pt x="1218937" y="51804"/>
                    <a:pt x="1237656" y="50826"/>
                    <a:pt x="1255590" y="53323"/>
                  </a:cubicBezTo>
                  <a:close/>
                  <a:moveTo>
                    <a:pt x="1989109" y="51122"/>
                  </a:moveTo>
                  <a:cubicBezTo>
                    <a:pt x="2007043" y="48625"/>
                    <a:pt x="2025762" y="49603"/>
                    <a:pt x="2044352" y="54584"/>
                  </a:cubicBezTo>
                  <a:cubicBezTo>
                    <a:pt x="2118711" y="74508"/>
                    <a:pt x="2162839" y="150941"/>
                    <a:pt x="2142915" y="225300"/>
                  </a:cubicBezTo>
                  <a:cubicBezTo>
                    <a:pt x="2122990" y="299658"/>
                    <a:pt x="2046558" y="343787"/>
                    <a:pt x="1972199" y="323863"/>
                  </a:cubicBezTo>
                  <a:cubicBezTo>
                    <a:pt x="1897840" y="303938"/>
                    <a:pt x="1853711" y="227505"/>
                    <a:pt x="1873636" y="153147"/>
                  </a:cubicBezTo>
                  <a:cubicBezTo>
                    <a:pt x="1888579" y="97378"/>
                    <a:pt x="1935308" y="58613"/>
                    <a:pt x="1989109" y="51122"/>
                  </a:cubicBezTo>
                  <a:close/>
                  <a:moveTo>
                    <a:pt x="1618144" y="0"/>
                  </a:moveTo>
                  <a:cubicBezTo>
                    <a:pt x="1695126" y="0"/>
                    <a:pt x="1757533" y="62407"/>
                    <a:pt x="1757533" y="139389"/>
                  </a:cubicBezTo>
                  <a:cubicBezTo>
                    <a:pt x="1757533" y="216371"/>
                    <a:pt x="1695126" y="278778"/>
                    <a:pt x="1618144" y="278778"/>
                  </a:cubicBezTo>
                  <a:cubicBezTo>
                    <a:pt x="1541162" y="278778"/>
                    <a:pt x="1478755" y="216371"/>
                    <a:pt x="1478755" y="139389"/>
                  </a:cubicBezTo>
                  <a:cubicBezTo>
                    <a:pt x="1478755" y="62407"/>
                    <a:pt x="1541162" y="0"/>
                    <a:pt x="1618144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E61E391D-62F4-4A8D-B81C-F1E37BBCC99F}"/>
                </a:ext>
              </a:extLst>
            </p:cNvPr>
            <p:cNvSpPr/>
            <p:nvPr/>
          </p:nvSpPr>
          <p:spPr>
            <a:xfrm>
              <a:off x="723327" y="4748616"/>
              <a:ext cx="897222" cy="897222"/>
            </a:xfrm>
            <a:custGeom>
              <a:avLst/>
              <a:gdLst>
                <a:gd name="connsiteX0" fmla="*/ 1618144 w 3247890"/>
                <a:gd name="connsiteY0" fmla="*/ 2969112 h 3247890"/>
                <a:gd name="connsiteX1" fmla="*/ 1757533 w 3247890"/>
                <a:gd name="connsiteY1" fmla="*/ 3108501 h 3247890"/>
                <a:gd name="connsiteX2" fmla="*/ 1618144 w 3247890"/>
                <a:gd name="connsiteY2" fmla="*/ 3247890 h 3247890"/>
                <a:gd name="connsiteX3" fmla="*/ 1478755 w 3247890"/>
                <a:gd name="connsiteY3" fmla="*/ 3108501 h 3247890"/>
                <a:gd name="connsiteX4" fmla="*/ 1618144 w 3247890"/>
                <a:gd name="connsiteY4" fmla="*/ 2969112 h 3247890"/>
                <a:gd name="connsiteX5" fmla="*/ 2024052 w 3247890"/>
                <a:gd name="connsiteY5" fmla="*/ 2921265 h 3247890"/>
                <a:gd name="connsiteX6" fmla="*/ 2139526 w 3247890"/>
                <a:gd name="connsiteY6" fmla="*/ 3023290 h 3247890"/>
                <a:gd name="connsiteX7" fmla="*/ 2040963 w 3247890"/>
                <a:gd name="connsiteY7" fmla="*/ 3194006 h 3247890"/>
                <a:gd name="connsiteX8" fmla="*/ 1870247 w 3247890"/>
                <a:gd name="connsiteY8" fmla="*/ 3095443 h 3247890"/>
                <a:gd name="connsiteX9" fmla="*/ 1968810 w 3247890"/>
                <a:gd name="connsiteY9" fmla="*/ 2924727 h 3247890"/>
                <a:gd name="connsiteX10" fmla="*/ 2024052 w 3247890"/>
                <a:gd name="connsiteY10" fmla="*/ 2921265 h 3247890"/>
                <a:gd name="connsiteX11" fmla="*/ 1220647 w 3247890"/>
                <a:gd name="connsiteY11" fmla="*/ 2919064 h 3247890"/>
                <a:gd name="connsiteX12" fmla="*/ 1275889 w 3247890"/>
                <a:gd name="connsiteY12" fmla="*/ 2922526 h 3247890"/>
                <a:gd name="connsiteX13" fmla="*/ 1374452 w 3247890"/>
                <a:gd name="connsiteY13" fmla="*/ 3093242 h 3247890"/>
                <a:gd name="connsiteX14" fmla="*/ 1203736 w 3247890"/>
                <a:gd name="connsiteY14" fmla="*/ 3191805 h 3247890"/>
                <a:gd name="connsiteX15" fmla="*/ 1105173 w 3247890"/>
                <a:gd name="connsiteY15" fmla="*/ 3021089 h 3247890"/>
                <a:gd name="connsiteX16" fmla="*/ 1220647 w 3247890"/>
                <a:gd name="connsiteY16" fmla="*/ 2919064 h 3247890"/>
                <a:gd name="connsiteX17" fmla="*/ 2354695 w 3247890"/>
                <a:gd name="connsiteY17" fmla="*/ 2772003 h 3247890"/>
                <a:gd name="connsiteX18" fmla="*/ 2492640 w 3247890"/>
                <a:gd name="connsiteY18" fmla="*/ 2840665 h 3247890"/>
                <a:gd name="connsiteX19" fmla="*/ 2441620 w 3247890"/>
                <a:gd name="connsiteY19" fmla="*/ 3031074 h 3247890"/>
                <a:gd name="connsiteX20" fmla="*/ 2251211 w 3247890"/>
                <a:gd name="connsiteY20" fmla="*/ 2980054 h 3247890"/>
                <a:gd name="connsiteX21" fmla="*/ 2302231 w 3247890"/>
                <a:gd name="connsiteY21" fmla="*/ 2789645 h 3247890"/>
                <a:gd name="connsiteX22" fmla="*/ 2354695 w 3247890"/>
                <a:gd name="connsiteY22" fmla="*/ 2772003 h 3247890"/>
                <a:gd name="connsiteX23" fmla="*/ 890584 w 3247890"/>
                <a:gd name="connsiteY23" fmla="*/ 2769802 h 3247890"/>
                <a:gd name="connsiteX24" fmla="*/ 943048 w 3247890"/>
                <a:gd name="connsiteY24" fmla="*/ 2787444 h 3247890"/>
                <a:gd name="connsiteX25" fmla="*/ 994068 w 3247890"/>
                <a:gd name="connsiteY25" fmla="*/ 2977853 h 3247890"/>
                <a:gd name="connsiteX26" fmla="*/ 803659 w 3247890"/>
                <a:gd name="connsiteY26" fmla="*/ 3028873 h 3247890"/>
                <a:gd name="connsiteX27" fmla="*/ 752639 w 3247890"/>
                <a:gd name="connsiteY27" fmla="*/ 2838464 h 3247890"/>
                <a:gd name="connsiteX28" fmla="*/ 890584 w 3247890"/>
                <a:gd name="connsiteY28" fmla="*/ 2769802 h 3247890"/>
                <a:gd name="connsiteX29" fmla="*/ 1618144 w 3247890"/>
                <a:gd name="connsiteY29" fmla="*/ 2641452 h 3247890"/>
                <a:gd name="connsiteX30" fmla="*/ 1757533 w 3247890"/>
                <a:gd name="connsiteY30" fmla="*/ 2780841 h 3247890"/>
                <a:gd name="connsiteX31" fmla="*/ 1618144 w 3247890"/>
                <a:gd name="connsiteY31" fmla="*/ 2920230 h 3247890"/>
                <a:gd name="connsiteX32" fmla="*/ 1478755 w 3247890"/>
                <a:gd name="connsiteY32" fmla="*/ 2780841 h 3247890"/>
                <a:gd name="connsiteX33" fmla="*/ 1618144 w 3247890"/>
                <a:gd name="connsiteY33" fmla="*/ 2641452 h 3247890"/>
                <a:gd name="connsiteX34" fmla="*/ 1300537 w 3247890"/>
                <a:gd name="connsiteY34" fmla="*/ 2603448 h 3247890"/>
                <a:gd name="connsiteX35" fmla="*/ 1355779 w 3247890"/>
                <a:gd name="connsiteY35" fmla="*/ 2606910 h 3247890"/>
                <a:gd name="connsiteX36" fmla="*/ 1454342 w 3247890"/>
                <a:gd name="connsiteY36" fmla="*/ 2777626 h 3247890"/>
                <a:gd name="connsiteX37" fmla="*/ 1283626 w 3247890"/>
                <a:gd name="connsiteY37" fmla="*/ 2876189 h 3247890"/>
                <a:gd name="connsiteX38" fmla="*/ 1185063 w 3247890"/>
                <a:gd name="connsiteY38" fmla="*/ 2705473 h 3247890"/>
                <a:gd name="connsiteX39" fmla="*/ 1300537 w 3247890"/>
                <a:gd name="connsiteY39" fmla="*/ 2603448 h 3247890"/>
                <a:gd name="connsiteX40" fmla="*/ 1935750 w 3247890"/>
                <a:gd name="connsiteY40" fmla="*/ 2603447 h 3247890"/>
                <a:gd name="connsiteX41" fmla="*/ 2051224 w 3247890"/>
                <a:gd name="connsiteY41" fmla="*/ 2705472 h 3247890"/>
                <a:gd name="connsiteX42" fmla="*/ 1952661 w 3247890"/>
                <a:gd name="connsiteY42" fmla="*/ 2876188 h 3247890"/>
                <a:gd name="connsiteX43" fmla="*/ 1781945 w 3247890"/>
                <a:gd name="connsiteY43" fmla="*/ 2777625 h 3247890"/>
                <a:gd name="connsiteX44" fmla="*/ 1880508 w 3247890"/>
                <a:gd name="connsiteY44" fmla="*/ 2606909 h 3247890"/>
                <a:gd name="connsiteX45" fmla="*/ 1935750 w 3247890"/>
                <a:gd name="connsiteY45" fmla="*/ 2603447 h 3247890"/>
                <a:gd name="connsiteX46" fmla="*/ 2673685 w 3247890"/>
                <a:gd name="connsiteY46" fmla="*/ 2534296 h 3247890"/>
                <a:gd name="connsiteX47" fmla="*/ 2772248 w 3247890"/>
                <a:gd name="connsiteY47" fmla="*/ 2575122 h 3247890"/>
                <a:gd name="connsiteX48" fmla="*/ 2772248 w 3247890"/>
                <a:gd name="connsiteY48" fmla="*/ 2772248 h 3247890"/>
                <a:gd name="connsiteX49" fmla="*/ 2575122 w 3247890"/>
                <a:gd name="connsiteY49" fmla="*/ 2772248 h 3247890"/>
                <a:gd name="connsiteX50" fmla="*/ 2575122 w 3247890"/>
                <a:gd name="connsiteY50" fmla="*/ 2575122 h 3247890"/>
                <a:gd name="connsiteX51" fmla="*/ 2673685 w 3247890"/>
                <a:gd name="connsiteY51" fmla="*/ 2534296 h 3247890"/>
                <a:gd name="connsiteX52" fmla="*/ 568404 w 3247890"/>
                <a:gd name="connsiteY52" fmla="*/ 2534296 h 3247890"/>
                <a:gd name="connsiteX53" fmla="*/ 666967 w 3247890"/>
                <a:gd name="connsiteY53" fmla="*/ 2575122 h 3247890"/>
                <a:gd name="connsiteX54" fmla="*/ 666967 w 3247890"/>
                <a:gd name="connsiteY54" fmla="*/ 2772248 h 3247890"/>
                <a:gd name="connsiteX55" fmla="*/ 469841 w 3247890"/>
                <a:gd name="connsiteY55" fmla="*/ 2772248 h 3247890"/>
                <a:gd name="connsiteX56" fmla="*/ 469841 w 3247890"/>
                <a:gd name="connsiteY56" fmla="*/ 2575122 h 3247890"/>
                <a:gd name="connsiteX57" fmla="*/ 568404 w 3247890"/>
                <a:gd name="connsiteY57" fmla="*/ 2534296 h 3247890"/>
                <a:gd name="connsiteX58" fmla="*/ 1058830 w 3247890"/>
                <a:gd name="connsiteY58" fmla="*/ 2487999 h 3247890"/>
                <a:gd name="connsiteX59" fmla="*/ 1111294 w 3247890"/>
                <a:gd name="connsiteY59" fmla="*/ 2505641 h 3247890"/>
                <a:gd name="connsiteX60" fmla="*/ 1162314 w 3247890"/>
                <a:gd name="connsiteY60" fmla="*/ 2696050 h 3247890"/>
                <a:gd name="connsiteX61" fmla="*/ 971905 w 3247890"/>
                <a:gd name="connsiteY61" fmla="*/ 2747070 h 3247890"/>
                <a:gd name="connsiteX62" fmla="*/ 920885 w 3247890"/>
                <a:gd name="connsiteY62" fmla="*/ 2556661 h 3247890"/>
                <a:gd name="connsiteX63" fmla="*/ 1058830 w 3247890"/>
                <a:gd name="connsiteY63" fmla="*/ 2487999 h 3247890"/>
                <a:gd name="connsiteX64" fmla="*/ 2176445 w 3247890"/>
                <a:gd name="connsiteY64" fmla="*/ 2487998 h 3247890"/>
                <a:gd name="connsiteX65" fmla="*/ 2314390 w 3247890"/>
                <a:gd name="connsiteY65" fmla="*/ 2556660 h 3247890"/>
                <a:gd name="connsiteX66" fmla="*/ 2263370 w 3247890"/>
                <a:gd name="connsiteY66" fmla="*/ 2747069 h 3247890"/>
                <a:gd name="connsiteX67" fmla="*/ 2072961 w 3247890"/>
                <a:gd name="connsiteY67" fmla="*/ 2696049 h 3247890"/>
                <a:gd name="connsiteX68" fmla="*/ 2123981 w 3247890"/>
                <a:gd name="connsiteY68" fmla="*/ 2505640 h 3247890"/>
                <a:gd name="connsiteX69" fmla="*/ 2176445 w 3247890"/>
                <a:gd name="connsiteY69" fmla="*/ 2487998 h 3247890"/>
                <a:gd name="connsiteX70" fmla="*/ 2433499 w 3247890"/>
                <a:gd name="connsiteY70" fmla="*/ 2303721 h 3247890"/>
                <a:gd name="connsiteX71" fmla="*/ 2532062 w 3247890"/>
                <a:gd name="connsiteY71" fmla="*/ 2344547 h 3247890"/>
                <a:gd name="connsiteX72" fmla="*/ 2532062 w 3247890"/>
                <a:gd name="connsiteY72" fmla="*/ 2541673 h 3247890"/>
                <a:gd name="connsiteX73" fmla="*/ 2334936 w 3247890"/>
                <a:gd name="connsiteY73" fmla="*/ 2541673 h 3247890"/>
                <a:gd name="connsiteX74" fmla="*/ 2334936 w 3247890"/>
                <a:gd name="connsiteY74" fmla="*/ 2344547 h 3247890"/>
                <a:gd name="connsiteX75" fmla="*/ 2433499 w 3247890"/>
                <a:gd name="connsiteY75" fmla="*/ 2303721 h 3247890"/>
                <a:gd name="connsiteX76" fmla="*/ 802789 w 3247890"/>
                <a:gd name="connsiteY76" fmla="*/ 2303721 h 3247890"/>
                <a:gd name="connsiteX77" fmla="*/ 901352 w 3247890"/>
                <a:gd name="connsiteY77" fmla="*/ 2344547 h 3247890"/>
                <a:gd name="connsiteX78" fmla="*/ 901352 w 3247890"/>
                <a:gd name="connsiteY78" fmla="*/ 2541673 h 3247890"/>
                <a:gd name="connsiteX79" fmla="*/ 704226 w 3247890"/>
                <a:gd name="connsiteY79" fmla="*/ 2541673 h 3247890"/>
                <a:gd name="connsiteX80" fmla="*/ 704226 w 3247890"/>
                <a:gd name="connsiteY80" fmla="*/ 2344547 h 3247890"/>
                <a:gd name="connsiteX81" fmla="*/ 802789 w 3247890"/>
                <a:gd name="connsiteY81" fmla="*/ 2303721 h 3247890"/>
                <a:gd name="connsiteX82" fmla="*/ 1618144 w 3247890"/>
                <a:gd name="connsiteY82" fmla="*/ 2290932 h 3247890"/>
                <a:gd name="connsiteX83" fmla="*/ 1757533 w 3247890"/>
                <a:gd name="connsiteY83" fmla="*/ 2430321 h 3247890"/>
                <a:gd name="connsiteX84" fmla="*/ 1618144 w 3247890"/>
                <a:gd name="connsiteY84" fmla="*/ 2569710 h 3247890"/>
                <a:gd name="connsiteX85" fmla="*/ 1478755 w 3247890"/>
                <a:gd name="connsiteY85" fmla="*/ 2430321 h 3247890"/>
                <a:gd name="connsiteX86" fmla="*/ 1618144 w 3247890"/>
                <a:gd name="connsiteY86" fmla="*/ 2290932 h 3247890"/>
                <a:gd name="connsiteX87" fmla="*/ 1922184 w 3247890"/>
                <a:gd name="connsiteY87" fmla="*/ 2232309 h 3247890"/>
                <a:gd name="connsiteX88" fmla="*/ 2049198 w 3247890"/>
                <a:gd name="connsiteY88" fmla="*/ 2319548 h 3247890"/>
                <a:gd name="connsiteX89" fmla="*/ 1972107 w 3247890"/>
                <a:gd name="connsiteY89" fmla="*/ 2500975 h 3247890"/>
                <a:gd name="connsiteX90" fmla="*/ 1790681 w 3247890"/>
                <a:gd name="connsiteY90" fmla="*/ 2423884 h 3247890"/>
                <a:gd name="connsiteX91" fmla="*/ 1867771 w 3247890"/>
                <a:gd name="connsiteY91" fmla="*/ 2242457 h 3247890"/>
                <a:gd name="connsiteX92" fmla="*/ 1922184 w 3247890"/>
                <a:gd name="connsiteY92" fmla="*/ 2232309 h 3247890"/>
                <a:gd name="connsiteX93" fmla="*/ 2923548 w 3247890"/>
                <a:gd name="connsiteY93" fmla="*/ 2229317 h 3247890"/>
                <a:gd name="connsiteX94" fmla="*/ 2976013 w 3247890"/>
                <a:gd name="connsiteY94" fmla="*/ 2246959 h 3247890"/>
                <a:gd name="connsiteX95" fmla="*/ 3027033 w 3247890"/>
                <a:gd name="connsiteY95" fmla="*/ 2437368 h 3247890"/>
                <a:gd name="connsiteX96" fmla="*/ 2836624 w 3247890"/>
                <a:gd name="connsiteY96" fmla="*/ 2488388 h 3247890"/>
                <a:gd name="connsiteX97" fmla="*/ 2785604 w 3247890"/>
                <a:gd name="connsiteY97" fmla="*/ 2297979 h 3247890"/>
                <a:gd name="connsiteX98" fmla="*/ 2923548 w 3247890"/>
                <a:gd name="connsiteY98" fmla="*/ 2229317 h 3247890"/>
                <a:gd name="connsiteX99" fmla="*/ 1307448 w 3247890"/>
                <a:gd name="connsiteY99" fmla="*/ 2228938 h 3247890"/>
                <a:gd name="connsiteX100" fmla="*/ 1361746 w 3247890"/>
                <a:gd name="connsiteY100" fmla="*/ 2239683 h 3247890"/>
                <a:gd name="connsiteX101" fmla="*/ 1436842 w 3247890"/>
                <a:gd name="connsiteY101" fmla="*/ 2421944 h 3247890"/>
                <a:gd name="connsiteX102" fmla="*/ 1254581 w 3247890"/>
                <a:gd name="connsiteY102" fmla="*/ 2497040 h 3247890"/>
                <a:gd name="connsiteX103" fmla="*/ 1179485 w 3247890"/>
                <a:gd name="connsiteY103" fmla="*/ 2314778 h 3247890"/>
                <a:gd name="connsiteX104" fmla="*/ 1307448 w 3247890"/>
                <a:gd name="connsiteY104" fmla="*/ 2228938 h 3247890"/>
                <a:gd name="connsiteX105" fmla="*/ 321151 w 3247890"/>
                <a:gd name="connsiteY105" fmla="*/ 2227116 h 3247890"/>
                <a:gd name="connsiteX106" fmla="*/ 459095 w 3247890"/>
                <a:gd name="connsiteY106" fmla="*/ 2295778 h 3247890"/>
                <a:gd name="connsiteX107" fmla="*/ 408075 w 3247890"/>
                <a:gd name="connsiteY107" fmla="*/ 2486187 h 3247890"/>
                <a:gd name="connsiteX108" fmla="*/ 217666 w 3247890"/>
                <a:gd name="connsiteY108" fmla="*/ 2435167 h 3247890"/>
                <a:gd name="connsiteX109" fmla="*/ 268686 w 3247890"/>
                <a:gd name="connsiteY109" fmla="*/ 2244758 h 3247890"/>
                <a:gd name="connsiteX110" fmla="*/ 321151 w 3247890"/>
                <a:gd name="connsiteY110" fmla="*/ 2227116 h 3247890"/>
                <a:gd name="connsiteX111" fmla="*/ 2633975 w 3247890"/>
                <a:gd name="connsiteY111" fmla="*/ 2065940 h 3247890"/>
                <a:gd name="connsiteX112" fmla="*/ 2686440 w 3247890"/>
                <a:gd name="connsiteY112" fmla="*/ 2083582 h 3247890"/>
                <a:gd name="connsiteX113" fmla="*/ 2737460 w 3247890"/>
                <a:gd name="connsiteY113" fmla="*/ 2273991 h 3247890"/>
                <a:gd name="connsiteX114" fmla="*/ 2547051 w 3247890"/>
                <a:gd name="connsiteY114" fmla="*/ 2325011 h 3247890"/>
                <a:gd name="connsiteX115" fmla="*/ 2496031 w 3247890"/>
                <a:gd name="connsiteY115" fmla="*/ 2134602 h 3247890"/>
                <a:gd name="connsiteX116" fmla="*/ 2633975 w 3247890"/>
                <a:gd name="connsiteY116" fmla="*/ 2065940 h 3247890"/>
                <a:gd name="connsiteX117" fmla="*/ 601300 w 3247890"/>
                <a:gd name="connsiteY117" fmla="*/ 2065939 h 3247890"/>
                <a:gd name="connsiteX118" fmla="*/ 739244 w 3247890"/>
                <a:gd name="connsiteY118" fmla="*/ 2134601 h 3247890"/>
                <a:gd name="connsiteX119" fmla="*/ 688224 w 3247890"/>
                <a:gd name="connsiteY119" fmla="*/ 2325010 h 3247890"/>
                <a:gd name="connsiteX120" fmla="*/ 497815 w 3247890"/>
                <a:gd name="connsiteY120" fmla="*/ 2273990 h 3247890"/>
                <a:gd name="connsiteX121" fmla="*/ 548835 w 3247890"/>
                <a:gd name="connsiteY121" fmla="*/ 2083581 h 3247890"/>
                <a:gd name="connsiteX122" fmla="*/ 601300 w 3247890"/>
                <a:gd name="connsiteY122" fmla="*/ 2065939 h 3247890"/>
                <a:gd name="connsiteX123" fmla="*/ 2188338 w 3247890"/>
                <a:gd name="connsiteY123" fmla="*/ 2054750 h 3247890"/>
                <a:gd name="connsiteX124" fmla="*/ 2286901 w 3247890"/>
                <a:gd name="connsiteY124" fmla="*/ 2095576 h 3247890"/>
                <a:gd name="connsiteX125" fmla="*/ 2286901 w 3247890"/>
                <a:gd name="connsiteY125" fmla="*/ 2292702 h 3247890"/>
                <a:gd name="connsiteX126" fmla="*/ 2089775 w 3247890"/>
                <a:gd name="connsiteY126" fmla="*/ 2292702 h 3247890"/>
                <a:gd name="connsiteX127" fmla="*/ 2089775 w 3247890"/>
                <a:gd name="connsiteY127" fmla="*/ 2095576 h 3247890"/>
                <a:gd name="connsiteX128" fmla="*/ 2188338 w 3247890"/>
                <a:gd name="connsiteY128" fmla="*/ 2054750 h 3247890"/>
                <a:gd name="connsiteX129" fmla="*/ 1047950 w 3247890"/>
                <a:gd name="connsiteY129" fmla="*/ 2054750 h 3247890"/>
                <a:gd name="connsiteX130" fmla="*/ 1146513 w 3247890"/>
                <a:gd name="connsiteY130" fmla="*/ 2095576 h 3247890"/>
                <a:gd name="connsiteX131" fmla="*/ 1146513 w 3247890"/>
                <a:gd name="connsiteY131" fmla="*/ 2292702 h 3247890"/>
                <a:gd name="connsiteX132" fmla="*/ 949387 w 3247890"/>
                <a:gd name="connsiteY132" fmla="*/ 2292702 h 3247890"/>
                <a:gd name="connsiteX133" fmla="*/ 949387 w 3247890"/>
                <a:gd name="connsiteY133" fmla="*/ 2095576 h 3247890"/>
                <a:gd name="connsiteX134" fmla="*/ 1047950 w 3247890"/>
                <a:gd name="connsiteY134" fmla="*/ 2054750 h 3247890"/>
                <a:gd name="connsiteX135" fmla="*/ 1618144 w 3247890"/>
                <a:gd name="connsiteY135" fmla="*/ 1932792 h 3247890"/>
                <a:gd name="connsiteX136" fmla="*/ 1757533 w 3247890"/>
                <a:gd name="connsiteY136" fmla="*/ 2072181 h 3247890"/>
                <a:gd name="connsiteX137" fmla="*/ 1618144 w 3247890"/>
                <a:gd name="connsiteY137" fmla="*/ 2211570 h 3247890"/>
                <a:gd name="connsiteX138" fmla="*/ 1478755 w 3247890"/>
                <a:gd name="connsiteY138" fmla="*/ 2072181 h 3247890"/>
                <a:gd name="connsiteX139" fmla="*/ 1618144 w 3247890"/>
                <a:gd name="connsiteY139" fmla="*/ 1932792 h 3247890"/>
                <a:gd name="connsiteX140" fmla="*/ 3044452 w 3247890"/>
                <a:gd name="connsiteY140" fmla="*/ 1870826 h 3247890"/>
                <a:gd name="connsiteX141" fmla="*/ 3099695 w 3247890"/>
                <a:gd name="connsiteY141" fmla="*/ 1874288 h 3247890"/>
                <a:gd name="connsiteX142" fmla="*/ 3198258 w 3247890"/>
                <a:gd name="connsiteY142" fmla="*/ 2045004 h 3247890"/>
                <a:gd name="connsiteX143" fmla="*/ 3027542 w 3247890"/>
                <a:gd name="connsiteY143" fmla="*/ 2143567 h 3247890"/>
                <a:gd name="connsiteX144" fmla="*/ 2928979 w 3247890"/>
                <a:gd name="connsiteY144" fmla="*/ 1972851 h 3247890"/>
                <a:gd name="connsiteX145" fmla="*/ 3044452 w 3247890"/>
                <a:gd name="connsiteY145" fmla="*/ 1870826 h 3247890"/>
                <a:gd name="connsiteX146" fmla="*/ 200827 w 3247890"/>
                <a:gd name="connsiteY146" fmla="*/ 1868625 h 3247890"/>
                <a:gd name="connsiteX147" fmla="*/ 316300 w 3247890"/>
                <a:gd name="connsiteY147" fmla="*/ 1970650 h 3247890"/>
                <a:gd name="connsiteX148" fmla="*/ 217737 w 3247890"/>
                <a:gd name="connsiteY148" fmla="*/ 2141366 h 3247890"/>
                <a:gd name="connsiteX149" fmla="*/ 47021 w 3247890"/>
                <a:gd name="connsiteY149" fmla="*/ 2042803 h 3247890"/>
                <a:gd name="connsiteX150" fmla="*/ 145584 w 3247890"/>
                <a:gd name="connsiteY150" fmla="*/ 1872087 h 3247890"/>
                <a:gd name="connsiteX151" fmla="*/ 200827 w 3247890"/>
                <a:gd name="connsiteY151" fmla="*/ 1868625 h 3247890"/>
                <a:gd name="connsiteX152" fmla="*/ 1935095 w 3247890"/>
                <a:gd name="connsiteY152" fmla="*/ 1801507 h 3247890"/>
                <a:gd name="connsiteX153" fmla="*/ 2033658 w 3247890"/>
                <a:gd name="connsiteY153" fmla="*/ 1842333 h 3247890"/>
                <a:gd name="connsiteX154" fmla="*/ 2033658 w 3247890"/>
                <a:gd name="connsiteY154" fmla="*/ 2039459 h 3247890"/>
                <a:gd name="connsiteX155" fmla="*/ 1836532 w 3247890"/>
                <a:gd name="connsiteY155" fmla="*/ 2039459 h 3247890"/>
                <a:gd name="connsiteX156" fmla="*/ 1836532 w 3247890"/>
                <a:gd name="connsiteY156" fmla="*/ 1842333 h 3247890"/>
                <a:gd name="connsiteX157" fmla="*/ 1935095 w 3247890"/>
                <a:gd name="connsiteY157" fmla="*/ 1801507 h 3247890"/>
                <a:gd name="connsiteX158" fmla="*/ 1301193 w 3247890"/>
                <a:gd name="connsiteY158" fmla="*/ 1801507 h 3247890"/>
                <a:gd name="connsiteX159" fmla="*/ 1399756 w 3247890"/>
                <a:gd name="connsiteY159" fmla="*/ 1842333 h 3247890"/>
                <a:gd name="connsiteX160" fmla="*/ 1399756 w 3247890"/>
                <a:gd name="connsiteY160" fmla="*/ 2039459 h 3247890"/>
                <a:gd name="connsiteX161" fmla="*/ 1202630 w 3247890"/>
                <a:gd name="connsiteY161" fmla="*/ 2039459 h 3247890"/>
                <a:gd name="connsiteX162" fmla="*/ 1202630 w 3247890"/>
                <a:gd name="connsiteY162" fmla="*/ 1842333 h 3247890"/>
                <a:gd name="connsiteX163" fmla="*/ 1301193 w 3247890"/>
                <a:gd name="connsiteY163" fmla="*/ 1801507 h 3247890"/>
                <a:gd name="connsiteX164" fmla="*/ 2361845 w 3247890"/>
                <a:gd name="connsiteY164" fmla="*/ 1794502 h 3247890"/>
                <a:gd name="connsiteX165" fmla="*/ 2416143 w 3247890"/>
                <a:gd name="connsiteY165" fmla="*/ 1805247 h 3247890"/>
                <a:gd name="connsiteX166" fmla="*/ 2491239 w 3247890"/>
                <a:gd name="connsiteY166" fmla="*/ 1987508 h 3247890"/>
                <a:gd name="connsiteX167" fmla="*/ 2308978 w 3247890"/>
                <a:gd name="connsiteY167" fmla="*/ 2062604 h 3247890"/>
                <a:gd name="connsiteX168" fmla="*/ 2233882 w 3247890"/>
                <a:gd name="connsiteY168" fmla="*/ 1880342 h 3247890"/>
                <a:gd name="connsiteX169" fmla="*/ 2361845 w 3247890"/>
                <a:gd name="connsiteY169" fmla="*/ 1794502 h 3247890"/>
                <a:gd name="connsiteX170" fmla="*/ 2712774 w 3247890"/>
                <a:gd name="connsiteY170" fmla="*/ 1788093 h 3247890"/>
                <a:gd name="connsiteX171" fmla="*/ 2768017 w 3247890"/>
                <a:gd name="connsiteY171" fmla="*/ 1791555 h 3247890"/>
                <a:gd name="connsiteX172" fmla="*/ 2866580 w 3247890"/>
                <a:gd name="connsiteY172" fmla="*/ 1962271 h 3247890"/>
                <a:gd name="connsiteX173" fmla="*/ 2695864 w 3247890"/>
                <a:gd name="connsiteY173" fmla="*/ 2060834 h 3247890"/>
                <a:gd name="connsiteX174" fmla="*/ 2597301 w 3247890"/>
                <a:gd name="connsiteY174" fmla="*/ 1890118 h 3247890"/>
                <a:gd name="connsiteX175" fmla="*/ 2712774 w 3247890"/>
                <a:gd name="connsiteY175" fmla="*/ 1788093 h 3247890"/>
                <a:gd name="connsiteX176" fmla="*/ 523513 w 3247890"/>
                <a:gd name="connsiteY176" fmla="*/ 1788092 h 3247890"/>
                <a:gd name="connsiteX177" fmla="*/ 638986 w 3247890"/>
                <a:gd name="connsiteY177" fmla="*/ 1890117 h 3247890"/>
                <a:gd name="connsiteX178" fmla="*/ 540423 w 3247890"/>
                <a:gd name="connsiteY178" fmla="*/ 2060833 h 3247890"/>
                <a:gd name="connsiteX179" fmla="*/ 369707 w 3247890"/>
                <a:gd name="connsiteY179" fmla="*/ 1962270 h 3247890"/>
                <a:gd name="connsiteX180" fmla="*/ 468270 w 3247890"/>
                <a:gd name="connsiteY180" fmla="*/ 1791554 h 3247890"/>
                <a:gd name="connsiteX181" fmla="*/ 523513 w 3247890"/>
                <a:gd name="connsiteY181" fmla="*/ 1788092 h 3247890"/>
                <a:gd name="connsiteX182" fmla="*/ 872618 w 3247890"/>
                <a:gd name="connsiteY182" fmla="*/ 1786333 h 3247890"/>
                <a:gd name="connsiteX183" fmla="*/ 999631 w 3247890"/>
                <a:gd name="connsiteY183" fmla="*/ 1873572 h 3247890"/>
                <a:gd name="connsiteX184" fmla="*/ 922541 w 3247890"/>
                <a:gd name="connsiteY184" fmla="*/ 2054999 h 3247890"/>
                <a:gd name="connsiteX185" fmla="*/ 741114 w 3247890"/>
                <a:gd name="connsiteY185" fmla="*/ 1977908 h 3247890"/>
                <a:gd name="connsiteX186" fmla="*/ 818205 w 3247890"/>
                <a:gd name="connsiteY186" fmla="*/ 1796481 h 3247890"/>
                <a:gd name="connsiteX187" fmla="*/ 872618 w 3247890"/>
                <a:gd name="connsiteY187" fmla="*/ 1786333 h 3247890"/>
                <a:gd name="connsiteX188" fmla="*/ 2771230 w 3247890"/>
                <a:gd name="connsiteY188" fmla="*/ 1488366 h 3247890"/>
                <a:gd name="connsiteX189" fmla="*/ 2910619 w 3247890"/>
                <a:gd name="connsiteY189" fmla="*/ 1627755 h 3247890"/>
                <a:gd name="connsiteX190" fmla="*/ 2771230 w 3247890"/>
                <a:gd name="connsiteY190" fmla="*/ 1767144 h 3247890"/>
                <a:gd name="connsiteX191" fmla="*/ 2631841 w 3247890"/>
                <a:gd name="connsiteY191" fmla="*/ 1627755 h 3247890"/>
                <a:gd name="connsiteX192" fmla="*/ 2771230 w 3247890"/>
                <a:gd name="connsiteY192" fmla="*/ 1488366 h 3247890"/>
                <a:gd name="connsiteX193" fmla="*/ 465058 w 3247890"/>
                <a:gd name="connsiteY193" fmla="*/ 1488366 h 3247890"/>
                <a:gd name="connsiteX194" fmla="*/ 604447 w 3247890"/>
                <a:gd name="connsiteY194" fmla="*/ 1627755 h 3247890"/>
                <a:gd name="connsiteX195" fmla="*/ 465058 w 3247890"/>
                <a:gd name="connsiteY195" fmla="*/ 1767144 h 3247890"/>
                <a:gd name="connsiteX196" fmla="*/ 325669 w 3247890"/>
                <a:gd name="connsiteY196" fmla="*/ 1627755 h 3247890"/>
                <a:gd name="connsiteX197" fmla="*/ 465058 w 3247890"/>
                <a:gd name="connsiteY197" fmla="*/ 1488366 h 3247890"/>
                <a:gd name="connsiteX198" fmla="*/ 3108501 w 3247890"/>
                <a:gd name="connsiteY198" fmla="*/ 1484556 h 3247890"/>
                <a:gd name="connsiteX199" fmla="*/ 3247890 w 3247890"/>
                <a:gd name="connsiteY199" fmla="*/ 1623945 h 3247890"/>
                <a:gd name="connsiteX200" fmla="*/ 3108501 w 3247890"/>
                <a:gd name="connsiteY200" fmla="*/ 1763334 h 3247890"/>
                <a:gd name="connsiteX201" fmla="*/ 2969112 w 3247890"/>
                <a:gd name="connsiteY201" fmla="*/ 1623945 h 3247890"/>
                <a:gd name="connsiteX202" fmla="*/ 3108501 w 3247890"/>
                <a:gd name="connsiteY202" fmla="*/ 1484556 h 3247890"/>
                <a:gd name="connsiteX203" fmla="*/ 2424520 w 3247890"/>
                <a:gd name="connsiteY203" fmla="*/ 1484556 h 3247890"/>
                <a:gd name="connsiteX204" fmla="*/ 2563909 w 3247890"/>
                <a:gd name="connsiteY204" fmla="*/ 1623945 h 3247890"/>
                <a:gd name="connsiteX205" fmla="*/ 2424520 w 3247890"/>
                <a:gd name="connsiteY205" fmla="*/ 1763334 h 3247890"/>
                <a:gd name="connsiteX206" fmla="*/ 2285131 w 3247890"/>
                <a:gd name="connsiteY206" fmla="*/ 1623945 h 3247890"/>
                <a:gd name="connsiteX207" fmla="*/ 2424520 w 3247890"/>
                <a:gd name="connsiteY207" fmla="*/ 1484556 h 3247890"/>
                <a:gd name="connsiteX208" fmla="*/ 2066380 w 3247890"/>
                <a:gd name="connsiteY208" fmla="*/ 1484556 h 3247890"/>
                <a:gd name="connsiteX209" fmla="*/ 2205769 w 3247890"/>
                <a:gd name="connsiteY209" fmla="*/ 1623945 h 3247890"/>
                <a:gd name="connsiteX210" fmla="*/ 2066380 w 3247890"/>
                <a:gd name="connsiteY210" fmla="*/ 1763334 h 3247890"/>
                <a:gd name="connsiteX211" fmla="*/ 1926991 w 3247890"/>
                <a:gd name="connsiteY211" fmla="*/ 1623945 h 3247890"/>
                <a:gd name="connsiteX212" fmla="*/ 2066380 w 3247890"/>
                <a:gd name="connsiteY212" fmla="*/ 1484556 h 3247890"/>
                <a:gd name="connsiteX213" fmla="*/ 1618144 w 3247890"/>
                <a:gd name="connsiteY213" fmla="*/ 1484556 h 3247890"/>
                <a:gd name="connsiteX214" fmla="*/ 1757533 w 3247890"/>
                <a:gd name="connsiteY214" fmla="*/ 1623945 h 3247890"/>
                <a:gd name="connsiteX215" fmla="*/ 1618144 w 3247890"/>
                <a:gd name="connsiteY215" fmla="*/ 1763334 h 3247890"/>
                <a:gd name="connsiteX216" fmla="*/ 1478755 w 3247890"/>
                <a:gd name="connsiteY216" fmla="*/ 1623945 h 3247890"/>
                <a:gd name="connsiteX217" fmla="*/ 1618144 w 3247890"/>
                <a:gd name="connsiteY217" fmla="*/ 1484556 h 3247890"/>
                <a:gd name="connsiteX218" fmla="*/ 1169908 w 3247890"/>
                <a:gd name="connsiteY218" fmla="*/ 1484556 h 3247890"/>
                <a:gd name="connsiteX219" fmla="*/ 1309297 w 3247890"/>
                <a:gd name="connsiteY219" fmla="*/ 1623945 h 3247890"/>
                <a:gd name="connsiteX220" fmla="*/ 1169908 w 3247890"/>
                <a:gd name="connsiteY220" fmla="*/ 1763334 h 3247890"/>
                <a:gd name="connsiteX221" fmla="*/ 1030519 w 3247890"/>
                <a:gd name="connsiteY221" fmla="*/ 1623945 h 3247890"/>
                <a:gd name="connsiteX222" fmla="*/ 1169908 w 3247890"/>
                <a:gd name="connsiteY222" fmla="*/ 1484556 h 3247890"/>
                <a:gd name="connsiteX223" fmla="*/ 811768 w 3247890"/>
                <a:gd name="connsiteY223" fmla="*/ 1484556 h 3247890"/>
                <a:gd name="connsiteX224" fmla="*/ 951157 w 3247890"/>
                <a:gd name="connsiteY224" fmla="*/ 1623945 h 3247890"/>
                <a:gd name="connsiteX225" fmla="*/ 811768 w 3247890"/>
                <a:gd name="connsiteY225" fmla="*/ 1763334 h 3247890"/>
                <a:gd name="connsiteX226" fmla="*/ 672379 w 3247890"/>
                <a:gd name="connsiteY226" fmla="*/ 1623945 h 3247890"/>
                <a:gd name="connsiteX227" fmla="*/ 811768 w 3247890"/>
                <a:gd name="connsiteY227" fmla="*/ 1484556 h 3247890"/>
                <a:gd name="connsiteX228" fmla="*/ 139389 w 3247890"/>
                <a:gd name="connsiteY228" fmla="*/ 1484556 h 3247890"/>
                <a:gd name="connsiteX229" fmla="*/ 278778 w 3247890"/>
                <a:gd name="connsiteY229" fmla="*/ 1623945 h 3247890"/>
                <a:gd name="connsiteX230" fmla="*/ 139389 w 3247890"/>
                <a:gd name="connsiteY230" fmla="*/ 1763334 h 3247890"/>
                <a:gd name="connsiteX231" fmla="*/ 0 w 3247890"/>
                <a:gd name="connsiteY231" fmla="*/ 1623945 h 3247890"/>
                <a:gd name="connsiteX232" fmla="*/ 139389 w 3247890"/>
                <a:gd name="connsiteY232" fmla="*/ 1484556 h 3247890"/>
                <a:gd name="connsiteX233" fmla="*/ 485182 w 3247890"/>
                <a:gd name="connsiteY233" fmla="*/ 1191211 h 3247890"/>
                <a:gd name="connsiteX234" fmla="*/ 540424 w 3247890"/>
                <a:gd name="connsiteY234" fmla="*/ 1194673 h 3247890"/>
                <a:gd name="connsiteX235" fmla="*/ 638987 w 3247890"/>
                <a:gd name="connsiteY235" fmla="*/ 1365389 h 3247890"/>
                <a:gd name="connsiteX236" fmla="*/ 468271 w 3247890"/>
                <a:gd name="connsiteY236" fmla="*/ 1463952 h 3247890"/>
                <a:gd name="connsiteX237" fmla="*/ 369708 w 3247890"/>
                <a:gd name="connsiteY237" fmla="*/ 1293236 h 3247890"/>
                <a:gd name="connsiteX238" fmla="*/ 485182 w 3247890"/>
                <a:gd name="connsiteY238" fmla="*/ 1191211 h 3247890"/>
                <a:gd name="connsiteX239" fmla="*/ 2751105 w 3247890"/>
                <a:gd name="connsiteY239" fmla="*/ 1191210 h 3247890"/>
                <a:gd name="connsiteX240" fmla="*/ 2866579 w 3247890"/>
                <a:gd name="connsiteY240" fmla="*/ 1293235 h 3247890"/>
                <a:gd name="connsiteX241" fmla="*/ 2768016 w 3247890"/>
                <a:gd name="connsiteY241" fmla="*/ 1463951 h 3247890"/>
                <a:gd name="connsiteX242" fmla="*/ 2597300 w 3247890"/>
                <a:gd name="connsiteY242" fmla="*/ 1365388 h 3247890"/>
                <a:gd name="connsiteX243" fmla="*/ 2695863 w 3247890"/>
                <a:gd name="connsiteY243" fmla="*/ 1194672 h 3247890"/>
                <a:gd name="connsiteX244" fmla="*/ 2751105 w 3247890"/>
                <a:gd name="connsiteY244" fmla="*/ 1191210 h 3247890"/>
                <a:gd name="connsiteX245" fmla="*/ 2368160 w 3247890"/>
                <a:gd name="connsiteY245" fmla="*/ 1182743 h 3247890"/>
                <a:gd name="connsiteX246" fmla="*/ 2495174 w 3247890"/>
                <a:gd name="connsiteY246" fmla="*/ 1269982 h 3247890"/>
                <a:gd name="connsiteX247" fmla="*/ 2418083 w 3247890"/>
                <a:gd name="connsiteY247" fmla="*/ 1451409 h 3247890"/>
                <a:gd name="connsiteX248" fmla="*/ 2236657 w 3247890"/>
                <a:gd name="connsiteY248" fmla="*/ 1374318 h 3247890"/>
                <a:gd name="connsiteX249" fmla="*/ 2313747 w 3247890"/>
                <a:gd name="connsiteY249" fmla="*/ 1192891 h 3247890"/>
                <a:gd name="connsiteX250" fmla="*/ 2368160 w 3247890"/>
                <a:gd name="connsiteY250" fmla="*/ 1182743 h 3247890"/>
                <a:gd name="connsiteX251" fmla="*/ 873012 w 3247890"/>
                <a:gd name="connsiteY251" fmla="*/ 1174542 h 3247890"/>
                <a:gd name="connsiteX252" fmla="*/ 927310 w 3247890"/>
                <a:gd name="connsiteY252" fmla="*/ 1185287 h 3247890"/>
                <a:gd name="connsiteX253" fmla="*/ 1002406 w 3247890"/>
                <a:gd name="connsiteY253" fmla="*/ 1367548 h 3247890"/>
                <a:gd name="connsiteX254" fmla="*/ 820145 w 3247890"/>
                <a:gd name="connsiteY254" fmla="*/ 1442644 h 3247890"/>
                <a:gd name="connsiteX255" fmla="*/ 745049 w 3247890"/>
                <a:gd name="connsiteY255" fmla="*/ 1260382 h 3247890"/>
                <a:gd name="connsiteX256" fmla="*/ 873012 w 3247890"/>
                <a:gd name="connsiteY256" fmla="*/ 1174542 h 3247890"/>
                <a:gd name="connsiteX257" fmla="*/ 1935095 w 3247890"/>
                <a:gd name="connsiteY257" fmla="*/ 1167605 h 3247890"/>
                <a:gd name="connsiteX258" fmla="*/ 2033658 w 3247890"/>
                <a:gd name="connsiteY258" fmla="*/ 1208431 h 3247890"/>
                <a:gd name="connsiteX259" fmla="*/ 2033658 w 3247890"/>
                <a:gd name="connsiteY259" fmla="*/ 1405557 h 3247890"/>
                <a:gd name="connsiteX260" fmla="*/ 1836532 w 3247890"/>
                <a:gd name="connsiteY260" fmla="*/ 1405557 h 3247890"/>
                <a:gd name="connsiteX261" fmla="*/ 1836532 w 3247890"/>
                <a:gd name="connsiteY261" fmla="*/ 1208431 h 3247890"/>
                <a:gd name="connsiteX262" fmla="*/ 1935095 w 3247890"/>
                <a:gd name="connsiteY262" fmla="*/ 1167605 h 3247890"/>
                <a:gd name="connsiteX263" fmla="*/ 1301193 w 3247890"/>
                <a:gd name="connsiteY263" fmla="*/ 1167605 h 3247890"/>
                <a:gd name="connsiteX264" fmla="*/ 1399756 w 3247890"/>
                <a:gd name="connsiteY264" fmla="*/ 1208431 h 3247890"/>
                <a:gd name="connsiteX265" fmla="*/ 1399756 w 3247890"/>
                <a:gd name="connsiteY265" fmla="*/ 1405557 h 3247890"/>
                <a:gd name="connsiteX266" fmla="*/ 1202630 w 3247890"/>
                <a:gd name="connsiteY266" fmla="*/ 1405557 h 3247890"/>
                <a:gd name="connsiteX267" fmla="*/ 1202630 w 3247890"/>
                <a:gd name="connsiteY267" fmla="*/ 1208431 h 3247890"/>
                <a:gd name="connsiteX268" fmla="*/ 1301193 w 3247890"/>
                <a:gd name="connsiteY268" fmla="*/ 1167605 h 3247890"/>
                <a:gd name="connsiteX269" fmla="*/ 176510 w 3247890"/>
                <a:gd name="connsiteY269" fmla="*/ 1102364 h 3247890"/>
                <a:gd name="connsiteX270" fmla="*/ 231752 w 3247890"/>
                <a:gd name="connsiteY270" fmla="*/ 1105826 h 3247890"/>
                <a:gd name="connsiteX271" fmla="*/ 330315 w 3247890"/>
                <a:gd name="connsiteY271" fmla="*/ 1276542 h 3247890"/>
                <a:gd name="connsiteX272" fmla="*/ 159599 w 3247890"/>
                <a:gd name="connsiteY272" fmla="*/ 1375105 h 3247890"/>
                <a:gd name="connsiteX273" fmla="*/ 61036 w 3247890"/>
                <a:gd name="connsiteY273" fmla="*/ 1204389 h 3247890"/>
                <a:gd name="connsiteX274" fmla="*/ 176510 w 3247890"/>
                <a:gd name="connsiteY274" fmla="*/ 1102364 h 3247890"/>
                <a:gd name="connsiteX275" fmla="*/ 3068769 w 3247890"/>
                <a:gd name="connsiteY275" fmla="*/ 1100163 h 3247890"/>
                <a:gd name="connsiteX276" fmla="*/ 3184243 w 3247890"/>
                <a:gd name="connsiteY276" fmla="*/ 1202188 h 3247890"/>
                <a:gd name="connsiteX277" fmla="*/ 3085680 w 3247890"/>
                <a:gd name="connsiteY277" fmla="*/ 1372904 h 3247890"/>
                <a:gd name="connsiteX278" fmla="*/ 2914964 w 3247890"/>
                <a:gd name="connsiteY278" fmla="*/ 1274341 h 3247890"/>
                <a:gd name="connsiteX279" fmla="*/ 3013527 w 3247890"/>
                <a:gd name="connsiteY279" fmla="*/ 1103625 h 3247890"/>
                <a:gd name="connsiteX280" fmla="*/ 3068769 w 3247890"/>
                <a:gd name="connsiteY280" fmla="*/ 1100163 h 3247890"/>
                <a:gd name="connsiteX281" fmla="*/ 1618144 w 3247890"/>
                <a:gd name="connsiteY281" fmla="*/ 1036320 h 3247890"/>
                <a:gd name="connsiteX282" fmla="*/ 1757533 w 3247890"/>
                <a:gd name="connsiteY282" fmla="*/ 1175709 h 3247890"/>
                <a:gd name="connsiteX283" fmla="*/ 1618144 w 3247890"/>
                <a:gd name="connsiteY283" fmla="*/ 1315098 h 3247890"/>
                <a:gd name="connsiteX284" fmla="*/ 1478755 w 3247890"/>
                <a:gd name="connsiteY284" fmla="*/ 1175709 h 3247890"/>
                <a:gd name="connsiteX285" fmla="*/ 1618144 w 3247890"/>
                <a:gd name="connsiteY285" fmla="*/ 1036320 h 3247890"/>
                <a:gd name="connsiteX286" fmla="*/ 2188338 w 3247890"/>
                <a:gd name="connsiteY286" fmla="*/ 914362 h 3247890"/>
                <a:gd name="connsiteX287" fmla="*/ 2286901 w 3247890"/>
                <a:gd name="connsiteY287" fmla="*/ 955188 h 3247890"/>
                <a:gd name="connsiteX288" fmla="*/ 2286901 w 3247890"/>
                <a:gd name="connsiteY288" fmla="*/ 1152314 h 3247890"/>
                <a:gd name="connsiteX289" fmla="*/ 2089775 w 3247890"/>
                <a:gd name="connsiteY289" fmla="*/ 1152314 h 3247890"/>
                <a:gd name="connsiteX290" fmla="*/ 2089775 w 3247890"/>
                <a:gd name="connsiteY290" fmla="*/ 955188 h 3247890"/>
                <a:gd name="connsiteX291" fmla="*/ 2188338 w 3247890"/>
                <a:gd name="connsiteY291" fmla="*/ 914362 h 3247890"/>
                <a:gd name="connsiteX292" fmla="*/ 1047950 w 3247890"/>
                <a:gd name="connsiteY292" fmla="*/ 914362 h 3247890"/>
                <a:gd name="connsiteX293" fmla="*/ 1146513 w 3247890"/>
                <a:gd name="connsiteY293" fmla="*/ 955188 h 3247890"/>
                <a:gd name="connsiteX294" fmla="*/ 1146513 w 3247890"/>
                <a:gd name="connsiteY294" fmla="*/ 1152314 h 3247890"/>
                <a:gd name="connsiteX295" fmla="*/ 949387 w 3247890"/>
                <a:gd name="connsiteY295" fmla="*/ 1152314 h 3247890"/>
                <a:gd name="connsiteX296" fmla="*/ 949387 w 3247890"/>
                <a:gd name="connsiteY296" fmla="*/ 955188 h 3247890"/>
                <a:gd name="connsiteX297" fmla="*/ 1047950 w 3247890"/>
                <a:gd name="connsiteY297" fmla="*/ 914362 h 3247890"/>
                <a:gd name="connsiteX298" fmla="*/ 636771 w 3247890"/>
                <a:gd name="connsiteY298" fmla="*/ 912854 h 3247890"/>
                <a:gd name="connsiteX299" fmla="*/ 689235 w 3247890"/>
                <a:gd name="connsiteY299" fmla="*/ 930496 h 3247890"/>
                <a:gd name="connsiteX300" fmla="*/ 740255 w 3247890"/>
                <a:gd name="connsiteY300" fmla="*/ 1120905 h 3247890"/>
                <a:gd name="connsiteX301" fmla="*/ 549846 w 3247890"/>
                <a:gd name="connsiteY301" fmla="*/ 1171925 h 3247890"/>
                <a:gd name="connsiteX302" fmla="*/ 498826 w 3247890"/>
                <a:gd name="connsiteY302" fmla="*/ 981516 h 3247890"/>
                <a:gd name="connsiteX303" fmla="*/ 636771 w 3247890"/>
                <a:gd name="connsiteY303" fmla="*/ 912854 h 3247890"/>
                <a:gd name="connsiteX304" fmla="*/ 2598504 w 3247890"/>
                <a:gd name="connsiteY304" fmla="*/ 912853 h 3247890"/>
                <a:gd name="connsiteX305" fmla="*/ 2736449 w 3247890"/>
                <a:gd name="connsiteY305" fmla="*/ 981515 h 3247890"/>
                <a:gd name="connsiteX306" fmla="*/ 2685429 w 3247890"/>
                <a:gd name="connsiteY306" fmla="*/ 1171924 h 3247890"/>
                <a:gd name="connsiteX307" fmla="*/ 2495020 w 3247890"/>
                <a:gd name="connsiteY307" fmla="*/ 1120904 h 3247890"/>
                <a:gd name="connsiteX308" fmla="*/ 2546040 w 3247890"/>
                <a:gd name="connsiteY308" fmla="*/ 930495 h 3247890"/>
                <a:gd name="connsiteX309" fmla="*/ 2598504 w 3247890"/>
                <a:gd name="connsiteY309" fmla="*/ 912853 h 3247890"/>
                <a:gd name="connsiteX310" fmla="*/ 352222 w 3247890"/>
                <a:gd name="connsiteY310" fmla="*/ 744761 h 3247890"/>
                <a:gd name="connsiteX311" fmla="*/ 404686 w 3247890"/>
                <a:gd name="connsiteY311" fmla="*/ 762403 h 3247890"/>
                <a:gd name="connsiteX312" fmla="*/ 455706 w 3247890"/>
                <a:gd name="connsiteY312" fmla="*/ 952812 h 3247890"/>
                <a:gd name="connsiteX313" fmla="*/ 265297 w 3247890"/>
                <a:gd name="connsiteY313" fmla="*/ 1003832 h 3247890"/>
                <a:gd name="connsiteX314" fmla="*/ 214277 w 3247890"/>
                <a:gd name="connsiteY314" fmla="*/ 813423 h 3247890"/>
                <a:gd name="connsiteX315" fmla="*/ 352222 w 3247890"/>
                <a:gd name="connsiteY315" fmla="*/ 744761 h 3247890"/>
                <a:gd name="connsiteX316" fmla="*/ 2892477 w 3247890"/>
                <a:gd name="connsiteY316" fmla="*/ 742560 h 3247890"/>
                <a:gd name="connsiteX317" fmla="*/ 3030422 w 3247890"/>
                <a:gd name="connsiteY317" fmla="*/ 811222 h 3247890"/>
                <a:gd name="connsiteX318" fmla="*/ 2979402 w 3247890"/>
                <a:gd name="connsiteY318" fmla="*/ 1001631 h 3247890"/>
                <a:gd name="connsiteX319" fmla="*/ 2788993 w 3247890"/>
                <a:gd name="connsiteY319" fmla="*/ 950611 h 3247890"/>
                <a:gd name="connsiteX320" fmla="*/ 2840013 w 3247890"/>
                <a:gd name="connsiteY320" fmla="*/ 760202 h 3247890"/>
                <a:gd name="connsiteX321" fmla="*/ 2892477 w 3247890"/>
                <a:gd name="connsiteY321" fmla="*/ 742560 h 3247890"/>
                <a:gd name="connsiteX322" fmla="*/ 1927409 w 3247890"/>
                <a:gd name="connsiteY322" fmla="*/ 740106 h 3247890"/>
                <a:gd name="connsiteX323" fmla="*/ 1981707 w 3247890"/>
                <a:gd name="connsiteY323" fmla="*/ 750851 h 3247890"/>
                <a:gd name="connsiteX324" fmla="*/ 2056803 w 3247890"/>
                <a:gd name="connsiteY324" fmla="*/ 933112 h 3247890"/>
                <a:gd name="connsiteX325" fmla="*/ 1874542 w 3247890"/>
                <a:gd name="connsiteY325" fmla="*/ 1008208 h 3247890"/>
                <a:gd name="connsiteX326" fmla="*/ 1799446 w 3247890"/>
                <a:gd name="connsiteY326" fmla="*/ 825946 h 3247890"/>
                <a:gd name="connsiteX327" fmla="*/ 1927409 w 3247890"/>
                <a:gd name="connsiteY327" fmla="*/ 740106 h 3247890"/>
                <a:gd name="connsiteX328" fmla="*/ 1318594 w 3247890"/>
                <a:gd name="connsiteY328" fmla="*/ 736767 h 3247890"/>
                <a:gd name="connsiteX329" fmla="*/ 1445607 w 3247890"/>
                <a:gd name="connsiteY329" fmla="*/ 824006 h 3247890"/>
                <a:gd name="connsiteX330" fmla="*/ 1368517 w 3247890"/>
                <a:gd name="connsiteY330" fmla="*/ 1005433 h 3247890"/>
                <a:gd name="connsiteX331" fmla="*/ 1187090 w 3247890"/>
                <a:gd name="connsiteY331" fmla="*/ 928342 h 3247890"/>
                <a:gd name="connsiteX332" fmla="*/ 1264181 w 3247890"/>
                <a:gd name="connsiteY332" fmla="*/ 746915 h 3247890"/>
                <a:gd name="connsiteX333" fmla="*/ 1318594 w 3247890"/>
                <a:gd name="connsiteY333" fmla="*/ 736767 h 3247890"/>
                <a:gd name="connsiteX334" fmla="*/ 1618144 w 3247890"/>
                <a:gd name="connsiteY334" fmla="*/ 678180 h 3247890"/>
                <a:gd name="connsiteX335" fmla="*/ 1757533 w 3247890"/>
                <a:gd name="connsiteY335" fmla="*/ 817569 h 3247890"/>
                <a:gd name="connsiteX336" fmla="*/ 1618144 w 3247890"/>
                <a:gd name="connsiteY336" fmla="*/ 956958 h 3247890"/>
                <a:gd name="connsiteX337" fmla="*/ 1478755 w 3247890"/>
                <a:gd name="connsiteY337" fmla="*/ 817569 h 3247890"/>
                <a:gd name="connsiteX338" fmla="*/ 1618144 w 3247890"/>
                <a:gd name="connsiteY338" fmla="*/ 678180 h 3247890"/>
                <a:gd name="connsiteX339" fmla="*/ 2433499 w 3247890"/>
                <a:gd name="connsiteY339" fmla="*/ 673011 h 3247890"/>
                <a:gd name="connsiteX340" fmla="*/ 2532062 w 3247890"/>
                <a:gd name="connsiteY340" fmla="*/ 713837 h 3247890"/>
                <a:gd name="connsiteX341" fmla="*/ 2532062 w 3247890"/>
                <a:gd name="connsiteY341" fmla="*/ 910963 h 3247890"/>
                <a:gd name="connsiteX342" fmla="*/ 2334936 w 3247890"/>
                <a:gd name="connsiteY342" fmla="*/ 910963 h 3247890"/>
                <a:gd name="connsiteX343" fmla="*/ 2334936 w 3247890"/>
                <a:gd name="connsiteY343" fmla="*/ 713837 h 3247890"/>
                <a:gd name="connsiteX344" fmla="*/ 2433499 w 3247890"/>
                <a:gd name="connsiteY344" fmla="*/ 673011 h 3247890"/>
                <a:gd name="connsiteX345" fmla="*/ 802789 w 3247890"/>
                <a:gd name="connsiteY345" fmla="*/ 673011 h 3247890"/>
                <a:gd name="connsiteX346" fmla="*/ 901352 w 3247890"/>
                <a:gd name="connsiteY346" fmla="*/ 713837 h 3247890"/>
                <a:gd name="connsiteX347" fmla="*/ 901352 w 3247890"/>
                <a:gd name="connsiteY347" fmla="*/ 910963 h 3247890"/>
                <a:gd name="connsiteX348" fmla="*/ 704226 w 3247890"/>
                <a:gd name="connsiteY348" fmla="*/ 910963 h 3247890"/>
                <a:gd name="connsiteX349" fmla="*/ 704226 w 3247890"/>
                <a:gd name="connsiteY349" fmla="*/ 713837 h 3247890"/>
                <a:gd name="connsiteX350" fmla="*/ 802789 w 3247890"/>
                <a:gd name="connsiteY350" fmla="*/ 673011 h 3247890"/>
                <a:gd name="connsiteX351" fmla="*/ 2211916 w 3247890"/>
                <a:gd name="connsiteY351" fmla="*/ 490795 h 3247890"/>
                <a:gd name="connsiteX352" fmla="*/ 2264381 w 3247890"/>
                <a:gd name="connsiteY352" fmla="*/ 508437 h 3247890"/>
                <a:gd name="connsiteX353" fmla="*/ 2315401 w 3247890"/>
                <a:gd name="connsiteY353" fmla="*/ 698846 h 3247890"/>
                <a:gd name="connsiteX354" fmla="*/ 2124992 w 3247890"/>
                <a:gd name="connsiteY354" fmla="*/ 749866 h 3247890"/>
                <a:gd name="connsiteX355" fmla="*/ 2073972 w 3247890"/>
                <a:gd name="connsiteY355" fmla="*/ 559457 h 3247890"/>
                <a:gd name="connsiteX356" fmla="*/ 2211916 w 3247890"/>
                <a:gd name="connsiteY356" fmla="*/ 490795 h 3247890"/>
                <a:gd name="connsiteX357" fmla="*/ 1023359 w 3247890"/>
                <a:gd name="connsiteY357" fmla="*/ 490794 h 3247890"/>
                <a:gd name="connsiteX358" fmla="*/ 1161303 w 3247890"/>
                <a:gd name="connsiteY358" fmla="*/ 559456 h 3247890"/>
                <a:gd name="connsiteX359" fmla="*/ 1110283 w 3247890"/>
                <a:gd name="connsiteY359" fmla="*/ 749865 h 3247890"/>
                <a:gd name="connsiteX360" fmla="*/ 919874 w 3247890"/>
                <a:gd name="connsiteY360" fmla="*/ 698845 h 3247890"/>
                <a:gd name="connsiteX361" fmla="*/ 970894 w 3247890"/>
                <a:gd name="connsiteY361" fmla="*/ 508436 h 3247890"/>
                <a:gd name="connsiteX362" fmla="*/ 1023359 w 3247890"/>
                <a:gd name="connsiteY362" fmla="*/ 490794 h 3247890"/>
                <a:gd name="connsiteX363" fmla="*/ 2667884 w 3247890"/>
                <a:gd name="connsiteY363" fmla="*/ 434816 h 3247890"/>
                <a:gd name="connsiteX364" fmla="*/ 2766447 w 3247890"/>
                <a:gd name="connsiteY364" fmla="*/ 475642 h 3247890"/>
                <a:gd name="connsiteX365" fmla="*/ 2766447 w 3247890"/>
                <a:gd name="connsiteY365" fmla="*/ 672768 h 3247890"/>
                <a:gd name="connsiteX366" fmla="*/ 2569321 w 3247890"/>
                <a:gd name="connsiteY366" fmla="*/ 672768 h 3247890"/>
                <a:gd name="connsiteX367" fmla="*/ 2569321 w 3247890"/>
                <a:gd name="connsiteY367" fmla="*/ 475642 h 3247890"/>
                <a:gd name="connsiteX368" fmla="*/ 2667884 w 3247890"/>
                <a:gd name="connsiteY368" fmla="*/ 434816 h 3247890"/>
                <a:gd name="connsiteX369" fmla="*/ 574205 w 3247890"/>
                <a:gd name="connsiteY369" fmla="*/ 434816 h 3247890"/>
                <a:gd name="connsiteX370" fmla="*/ 672768 w 3247890"/>
                <a:gd name="connsiteY370" fmla="*/ 475642 h 3247890"/>
                <a:gd name="connsiteX371" fmla="*/ 672768 w 3247890"/>
                <a:gd name="connsiteY371" fmla="*/ 672768 h 3247890"/>
                <a:gd name="connsiteX372" fmla="*/ 475642 w 3247890"/>
                <a:gd name="connsiteY372" fmla="*/ 672768 h 3247890"/>
                <a:gd name="connsiteX373" fmla="*/ 475642 w 3247890"/>
                <a:gd name="connsiteY373" fmla="*/ 475642 h 3247890"/>
                <a:gd name="connsiteX374" fmla="*/ 574205 w 3247890"/>
                <a:gd name="connsiteY374" fmla="*/ 434816 h 3247890"/>
                <a:gd name="connsiteX375" fmla="*/ 1897419 w 3247890"/>
                <a:gd name="connsiteY375" fmla="*/ 375856 h 3247890"/>
                <a:gd name="connsiteX376" fmla="*/ 1952662 w 3247890"/>
                <a:gd name="connsiteY376" fmla="*/ 379318 h 3247890"/>
                <a:gd name="connsiteX377" fmla="*/ 2051225 w 3247890"/>
                <a:gd name="connsiteY377" fmla="*/ 550034 h 3247890"/>
                <a:gd name="connsiteX378" fmla="*/ 1880509 w 3247890"/>
                <a:gd name="connsiteY378" fmla="*/ 648597 h 3247890"/>
                <a:gd name="connsiteX379" fmla="*/ 1781946 w 3247890"/>
                <a:gd name="connsiteY379" fmla="*/ 477881 h 3247890"/>
                <a:gd name="connsiteX380" fmla="*/ 1897419 w 3247890"/>
                <a:gd name="connsiteY380" fmla="*/ 375856 h 3247890"/>
                <a:gd name="connsiteX381" fmla="*/ 1338868 w 3247890"/>
                <a:gd name="connsiteY381" fmla="*/ 375855 h 3247890"/>
                <a:gd name="connsiteX382" fmla="*/ 1454341 w 3247890"/>
                <a:gd name="connsiteY382" fmla="*/ 477880 h 3247890"/>
                <a:gd name="connsiteX383" fmla="*/ 1355778 w 3247890"/>
                <a:gd name="connsiteY383" fmla="*/ 648596 h 3247890"/>
                <a:gd name="connsiteX384" fmla="*/ 1185062 w 3247890"/>
                <a:gd name="connsiteY384" fmla="*/ 550033 h 3247890"/>
                <a:gd name="connsiteX385" fmla="*/ 1283625 w 3247890"/>
                <a:gd name="connsiteY385" fmla="*/ 379317 h 3247890"/>
                <a:gd name="connsiteX386" fmla="*/ 1338868 w 3247890"/>
                <a:gd name="connsiteY386" fmla="*/ 375855 h 3247890"/>
                <a:gd name="connsiteX387" fmla="*/ 1618144 w 3247890"/>
                <a:gd name="connsiteY387" fmla="*/ 335280 h 3247890"/>
                <a:gd name="connsiteX388" fmla="*/ 1757533 w 3247890"/>
                <a:gd name="connsiteY388" fmla="*/ 474669 h 3247890"/>
                <a:gd name="connsiteX389" fmla="*/ 1618144 w 3247890"/>
                <a:gd name="connsiteY389" fmla="*/ 614058 h 3247890"/>
                <a:gd name="connsiteX390" fmla="*/ 1478755 w 3247890"/>
                <a:gd name="connsiteY390" fmla="*/ 474669 h 3247890"/>
                <a:gd name="connsiteX391" fmla="*/ 1618144 w 3247890"/>
                <a:gd name="connsiteY391" fmla="*/ 335280 h 3247890"/>
                <a:gd name="connsiteX392" fmla="*/ 870139 w 3247890"/>
                <a:gd name="connsiteY392" fmla="*/ 200677 h 3247890"/>
                <a:gd name="connsiteX393" fmla="*/ 1008083 w 3247890"/>
                <a:gd name="connsiteY393" fmla="*/ 269339 h 3247890"/>
                <a:gd name="connsiteX394" fmla="*/ 957063 w 3247890"/>
                <a:gd name="connsiteY394" fmla="*/ 459748 h 3247890"/>
                <a:gd name="connsiteX395" fmla="*/ 766654 w 3247890"/>
                <a:gd name="connsiteY395" fmla="*/ 408728 h 3247890"/>
                <a:gd name="connsiteX396" fmla="*/ 817674 w 3247890"/>
                <a:gd name="connsiteY396" fmla="*/ 218319 h 3247890"/>
                <a:gd name="connsiteX397" fmla="*/ 870139 w 3247890"/>
                <a:gd name="connsiteY397" fmla="*/ 200677 h 3247890"/>
                <a:gd name="connsiteX398" fmla="*/ 2375140 w 3247890"/>
                <a:gd name="connsiteY398" fmla="*/ 198476 h 3247890"/>
                <a:gd name="connsiteX399" fmla="*/ 2427605 w 3247890"/>
                <a:gd name="connsiteY399" fmla="*/ 216118 h 3247890"/>
                <a:gd name="connsiteX400" fmla="*/ 2478625 w 3247890"/>
                <a:gd name="connsiteY400" fmla="*/ 406527 h 3247890"/>
                <a:gd name="connsiteX401" fmla="*/ 2288216 w 3247890"/>
                <a:gd name="connsiteY401" fmla="*/ 457546 h 3247890"/>
                <a:gd name="connsiteX402" fmla="*/ 2237196 w 3247890"/>
                <a:gd name="connsiteY402" fmla="*/ 267138 h 3247890"/>
                <a:gd name="connsiteX403" fmla="*/ 2375140 w 3247890"/>
                <a:gd name="connsiteY403" fmla="*/ 198476 h 3247890"/>
                <a:gd name="connsiteX404" fmla="*/ 1255590 w 3247890"/>
                <a:gd name="connsiteY404" fmla="*/ 53323 h 3247890"/>
                <a:gd name="connsiteX405" fmla="*/ 1371063 w 3247890"/>
                <a:gd name="connsiteY405" fmla="*/ 155348 h 3247890"/>
                <a:gd name="connsiteX406" fmla="*/ 1272500 w 3247890"/>
                <a:gd name="connsiteY406" fmla="*/ 326063 h 3247890"/>
                <a:gd name="connsiteX407" fmla="*/ 1101784 w 3247890"/>
                <a:gd name="connsiteY407" fmla="*/ 227501 h 3247890"/>
                <a:gd name="connsiteX408" fmla="*/ 1200347 w 3247890"/>
                <a:gd name="connsiteY408" fmla="*/ 56785 h 3247890"/>
                <a:gd name="connsiteX409" fmla="*/ 1255590 w 3247890"/>
                <a:gd name="connsiteY409" fmla="*/ 53323 h 3247890"/>
                <a:gd name="connsiteX410" fmla="*/ 1989109 w 3247890"/>
                <a:gd name="connsiteY410" fmla="*/ 51122 h 3247890"/>
                <a:gd name="connsiteX411" fmla="*/ 2044352 w 3247890"/>
                <a:gd name="connsiteY411" fmla="*/ 54584 h 3247890"/>
                <a:gd name="connsiteX412" fmla="*/ 2142915 w 3247890"/>
                <a:gd name="connsiteY412" fmla="*/ 225300 h 3247890"/>
                <a:gd name="connsiteX413" fmla="*/ 1972199 w 3247890"/>
                <a:gd name="connsiteY413" fmla="*/ 323863 h 3247890"/>
                <a:gd name="connsiteX414" fmla="*/ 1873636 w 3247890"/>
                <a:gd name="connsiteY414" fmla="*/ 153147 h 3247890"/>
                <a:gd name="connsiteX415" fmla="*/ 1989109 w 3247890"/>
                <a:gd name="connsiteY415" fmla="*/ 51122 h 3247890"/>
                <a:gd name="connsiteX416" fmla="*/ 1618144 w 3247890"/>
                <a:gd name="connsiteY416" fmla="*/ 0 h 3247890"/>
                <a:gd name="connsiteX417" fmla="*/ 1757533 w 3247890"/>
                <a:gd name="connsiteY417" fmla="*/ 139389 h 3247890"/>
                <a:gd name="connsiteX418" fmla="*/ 1618144 w 3247890"/>
                <a:gd name="connsiteY418" fmla="*/ 278778 h 3247890"/>
                <a:gd name="connsiteX419" fmla="*/ 1478755 w 3247890"/>
                <a:gd name="connsiteY419" fmla="*/ 139389 h 3247890"/>
                <a:gd name="connsiteX420" fmla="*/ 1618144 w 3247890"/>
                <a:gd name="connsiteY420" fmla="*/ 0 h 3247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</a:cxnLst>
              <a:rect l="l" t="t" r="r" b="b"/>
              <a:pathLst>
                <a:path w="3247890" h="3247890">
                  <a:moveTo>
                    <a:pt x="1618144" y="2969112"/>
                  </a:moveTo>
                  <a:cubicBezTo>
                    <a:pt x="1695126" y="2969112"/>
                    <a:pt x="1757533" y="3031519"/>
                    <a:pt x="1757533" y="3108501"/>
                  </a:cubicBezTo>
                  <a:cubicBezTo>
                    <a:pt x="1757533" y="3185483"/>
                    <a:pt x="1695126" y="3247890"/>
                    <a:pt x="1618144" y="3247890"/>
                  </a:cubicBezTo>
                  <a:cubicBezTo>
                    <a:pt x="1541162" y="3247890"/>
                    <a:pt x="1478755" y="3185483"/>
                    <a:pt x="1478755" y="3108501"/>
                  </a:cubicBezTo>
                  <a:cubicBezTo>
                    <a:pt x="1478755" y="3031519"/>
                    <a:pt x="1541162" y="2969112"/>
                    <a:pt x="1618144" y="2969112"/>
                  </a:cubicBezTo>
                  <a:close/>
                  <a:moveTo>
                    <a:pt x="2024052" y="2921265"/>
                  </a:moveTo>
                  <a:cubicBezTo>
                    <a:pt x="2077853" y="2928756"/>
                    <a:pt x="2124582" y="2967521"/>
                    <a:pt x="2139526" y="3023290"/>
                  </a:cubicBezTo>
                  <a:cubicBezTo>
                    <a:pt x="2159450" y="3097649"/>
                    <a:pt x="2115322" y="3174081"/>
                    <a:pt x="2040963" y="3194006"/>
                  </a:cubicBezTo>
                  <a:cubicBezTo>
                    <a:pt x="1966604" y="3213930"/>
                    <a:pt x="1890171" y="3169802"/>
                    <a:pt x="1870247" y="3095443"/>
                  </a:cubicBezTo>
                  <a:cubicBezTo>
                    <a:pt x="1850322" y="3021084"/>
                    <a:pt x="1894451" y="2944651"/>
                    <a:pt x="1968810" y="2924727"/>
                  </a:cubicBezTo>
                  <a:cubicBezTo>
                    <a:pt x="1987400" y="2919746"/>
                    <a:pt x="2006119" y="2918768"/>
                    <a:pt x="2024052" y="2921265"/>
                  </a:cubicBezTo>
                  <a:close/>
                  <a:moveTo>
                    <a:pt x="1220647" y="2919064"/>
                  </a:moveTo>
                  <a:cubicBezTo>
                    <a:pt x="1238580" y="2916567"/>
                    <a:pt x="1257300" y="2917545"/>
                    <a:pt x="1275889" y="2922526"/>
                  </a:cubicBezTo>
                  <a:cubicBezTo>
                    <a:pt x="1350248" y="2942450"/>
                    <a:pt x="1394377" y="3018883"/>
                    <a:pt x="1374452" y="3093242"/>
                  </a:cubicBezTo>
                  <a:cubicBezTo>
                    <a:pt x="1354528" y="3167601"/>
                    <a:pt x="1278095" y="3211729"/>
                    <a:pt x="1203736" y="3191805"/>
                  </a:cubicBezTo>
                  <a:cubicBezTo>
                    <a:pt x="1129377" y="3171880"/>
                    <a:pt x="1085249" y="3095448"/>
                    <a:pt x="1105173" y="3021089"/>
                  </a:cubicBezTo>
                  <a:cubicBezTo>
                    <a:pt x="1120117" y="2965320"/>
                    <a:pt x="1166846" y="2926555"/>
                    <a:pt x="1220647" y="2919064"/>
                  </a:cubicBezTo>
                  <a:close/>
                  <a:moveTo>
                    <a:pt x="2354695" y="2772003"/>
                  </a:moveTo>
                  <a:cubicBezTo>
                    <a:pt x="2408602" y="2765314"/>
                    <a:pt x="2463772" y="2790663"/>
                    <a:pt x="2492640" y="2840665"/>
                  </a:cubicBezTo>
                  <a:cubicBezTo>
                    <a:pt x="2531131" y="2907333"/>
                    <a:pt x="2508288" y="2992583"/>
                    <a:pt x="2441620" y="3031074"/>
                  </a:cubicBezTo>
                  <a:cubicBezTo>
                    <a:pt x="2374951" y="3069565"/>
                    <a:pt x="2289702" y="3046722"/>
                    <a:pt x="2251211" y="2980054"/>
                  </a:cubicBezTo>
                  <a:cubicBezTo>
                    <a:pt x="2212720" y="2913385"/>
                    <a:pt x="2235562" y="2828136"/>
                    <a:pt x="2302231" y="2789645"/>
                  </a:cubicBezTo>
                  <a:cubicBezTo>
                    <a:pt x="2318898" y="2780022"/>
                    <a:pt x="2336726" y="2774233"/>
                    <a:pt x="2354695" y="2772003"/>
                  </a:cubicBezTo>
                  <a:close/>
                  <a:moveTo>
                    <a:pt x="890584" y="2769802"/>
                  </a:moveTo>
                  <a:cubicBezTo>
                    <a:pt x="908553" y="2772032"/>
                    <a:pt x="926381" y="2777821"/>
                    <a:pt x="943048" y="2787444"/>
                  </a:cubicBezTo>
                  <a:cubicBezTo>
                    <a:pt x="1009717" y="2825935"/>
                    <a:pt x="1032559" y="2911184"/>
                    <a:pt x="994068" y="2977853"/>
                  </a:cubicBezTo>
                  <a:cubicBezTo>
                    <a:pt x="955577" y="3044521"/>
                    <a:pt x="870328" y="3067364"/>
                    <a:pt x="803659" y="3028873"/>
                  </a:cubicBezTo>
                  <a:cubicBezTo>
                    <a:pt x="736991" y="2990382"/>
                    <a:pt x="714148" y="2905132"/>
                    <a:pt x="752639" y="2838464"/>
                  </a:cubicBezTo>
                  <a:cubicBezTo>
                    <a:pt x="781508" y="2788462"/>
                    <a:pt x="836678" y="2763113"/>
                    <a:pt x="890584" y="2769802"/>
                  </a:cubicBezTo>
                  <a:close/>
                  <a:moveTo>
                    <a:pt x="1618144" y="2641452"/>
                  </a:moveTo>
                  <a:cubicBezTo>
                    <a:pt x="1695126" y="2641452"/>
                    <a:pt x="1757533" y="2703859"/>
                    <a:pt x="1757533" y="2780841"/>
                  </a:cubicBezTo>
                  <a:cubicBezTo>
                    <a:pt x="1757533" y="2857823"/>
                    <a:pt x="1695126" y="2920230"/>
                    <a:pt x="1618144" y="2920230"/>
                  </a:cubicBezTo>
                  <a:cubicBezTo>
                    <a:pt x="1541162" y="2920230"/>
                    <a:pt x="1478755" y="2857823"/>
                    <a:pt x="1478755" y="2780841"/>
                  </a:cubicBezTo>
                  <a:cubicBezTo>
                    <a:pt x="1478755" y="2703859"/>
                    <a:pt x="1541162" y="2641452"/>
                    <a:pt x="1618144" y="2641452"/>
                  </a:cubicBezTo>
                  <a:close/>
                  <a:moveTo>
                    <a:pt x="1300537" y="2603448"/>
                  </a:moveTo>
                  <a:cubicBezTo>
                    <a:pt x="1318470" y="2600951"/>
                    <a:pt x="1337190" y="2601929"/>
                    <a:pt x="1355779" y="2606910"/>
                  </a:cubicBezTo>
                  <a:cubicBezTo>
                    <a:pt x="1430138" y="2626834"/>
                    <a:pt x="1474267" y="2703267"/>
                    <a:pt x="1454342" y="2777626"/>
                  </a:cubicBezTo>
                  <a:cubicBezTo>
                    <a:pt x="1434418" y="2851985"/>
                    <a:pt x="1357985" y="2896113"/>
                    <a:pt x="1283626" y="2876189"/>
                  </a:cubicBezTo>
                  <a:cubicBezTo>
                    <a:pt x="1209267" y="2856264"/>
                    <a:pt x="1165139" y="2779832"/>
                    <a:pt x="1185063" y="2705473"/>
                  </a:cubicBezTo>
                  <a:cubicBezTo>
                    <a:pt x="1200007" y="2649704"/>
                    <a:pt x="1246736" y="2610939"/>
                    <a:pt x="1300537" y="2603448"/>
                  </a:cubicBezTo>
                  <a:close/>
                  <a:moveTo>
                    <a:pt x="1935750" y="2603447"/>
                  </a:moveTo>
                  <a:cubicBezTo>
                    <a:pt x="1989551" y="2610938"/>
                    <a:pt x="2036280" y="2649703"/>
                    <a:pt x="2051224" y="2705472"/>
                  </a:cubicBezTo>
                  <a:cubicBezTo>
                    <a:pt x="2071148" y="2779831"/>
                    <a:pt x="2027020" y="2856263"/>
                    <a:pt x="1952661" y="2876188"/>
                  </a:cubicBezTo>
                  <a:cubicBezTo>
                    <a:pt x="1878302" y="2896112"/>
                    <a:pt x="1801869" y="2851984"/>
                    <a:pt x="1781945" y="2777625"/>
                  </a:cubicBezTo>
                  <a:cubicBezTo>
                    <a:pt x="1762020" y="2703266"/>
                    <a:pt x="1806149" y="2626833"/>
                    <a:pt x="1880508" y="2606909"/>
                  </a:cubicBezTo>
                  <a:cubicBezTo>
                    <a:pt x="1899097" y="2601928"/>
                    <a:pt x="1917817" y="2600950"/>
                    <a:pt x="1935750" y="2603447"/>
                  </a:cubicBezTo>
                  <a:close/>
                  <a:moveTo>
                    <a:pt x="2673685" y="2534296"/>
                  </a:moveTo>
                  <a:cubicBezTo>
                    <a:pt x="2709358" y="2534296"/>
                    <a:pt x="2745031" y="2547905"/>
                    <a:pt x="2772248" y="2575122"/>
                  </a:cubicBezTo>
                  <a:cubicBezTo>
                    <a:pt x="2826683" y="2629557"/>
                    <a:pt x="2826683" y="2717814"/>
                    <a:pt x="2772248" y="2772248"/>
                  </a:cubicBezTo>
                  <a:cubicBezTo>
                    <a:pt x="2717814" y="2826683"/>
                    <a:pt x="2629557" y="2826683"/>
                    <a:pt x="2575122" y="2772248"/>
                  </a:cubicBezTo>
                  <a:cubicBezTo>
                    <a:pt x="2520688" y="2717814"/>
                    <a:pt x="2520688" y="2629557"/>
                    <a:pt x="2575122" y="2575122"/>
                  </a:cubicBezTo>
                  <a:cubicBezTo>
                    <a:pt x="2602340" y="2547905"/>
                    <a:pt x="2638012" y="2534296"/>
                    <a:pt x="2673685" y="2534296"/>
                  </a:cubicBezTo>
                  <a:close/>
                  <a:moveTo>
                    <a:pt x="568404" y="2534296"/>
                  </a:moveTo>
                  <a:cubicBezTo>
                    <a:pt x="604077" y="2534296"/>
                    <a:pt x="639750" y="2547905"/>
                    <a:pt x="666967" y="2575122"/>
                  </a:cubicBezTo>
                  <a:cubicBezTo>
                    <a:pt x="721401" y="2629557"/>
                    <a:pt x="721401" y="2717814"/>
                    <a:pt x="666967" y="2772248"/>
                  </a:cubicBezTo>
                  <a:cubicBezTo>
                    <a:pt x="612532" y="2826683"/>
                    <a:pt x="524275" y="2826683"/>
                    <a:pt x="469841" y="2772248"/>
                  </a:cubicBezTo>
                  <a:cubicBezTo>
                    <a:pt x="415406" y="2717814"/>
                    <a:pt x="415406" y="2629557"/>
                    <a:pt x="469841" y="2575122"/>
                  </a:cubicBezTo>
                  <a:cubicBezTo>
                    <a:pt x="497058" y="2547905"/>
                    <a:pt x="532731" y="2534296"/>
                    <a:pt x="568404" y="2534296"/>
                  </a:cubicBezTo>
                  <a:close/>
                  <a:moveTo>
                    <a:pt x="1058830" y="2487999"/>
                  </a:moveTo>
                  <a:cubicBezTo>
                    <a:pt x="1076799" y="2490228"/>
                    <a:pt x="1094627" y="2496018"/>
                    <a:pt x="1111294" y="2505641"/>
                  </a:cubicBezTo>
                  <a:cubicBezTo>
                    <a:pt x="1177963" y="2544132"/>
                    <a:pt x="1200805" y="2629381"/>
                    <a:pt x="1162314" y="2696050"/>
                  </a:cubicBezTo>
                  <a:cubicBezTo>
                    <a:pt x="1123823" y="2762718"/>
                    <a:pt x="1038574" y="2785561"/>
                    <a:pt x="971905" y="2747070"/>
                  </a:cubicBezTo>
                  <a:cubicBezTo>
                    <a:pt x="905237" y="2708579"/>
                    <a:pt x="882394" y="2623329"/>
                    <a:pt x="920885" y="2556661"/>
                  </a:cubicBezTo>
                  <a:cubicBezTo>
                    <a:pt x="949754" y="2506659"/>
                    <a:pt x="1004923" y="2481310"/>
                    <a:pt x="1058830" y="2487999"/>
                  </a:cubicBezTo>
                  <a:close/>
                  <a:moveTo>
                    <a:pt x="2176445" y="2487998"/>
                  </a:moveTo>
                  <a:cubicBezTo>
                    <a:pt x="2230352" y="2481309"/>
                    <a:pt x="2285521" y="2506658"/>
                    <a:pt x="2314390" y="2556660"/>
                  </a:cubicBezTo>
                  <a:cubicBezTo>
                    <a:pt x="2352881" y="2623328"/>
                    <a:pt x="2330038" y="2708578"/>
                    <a:pt x="2263370" y="2747069"/>
                  </a:cubicBezTo>
                  <a:cubicBezTo>
                    <a:pt x="2196701" y="2785560"/>
                    <a:pt x="2111452" y="2762717"/>
                    <a:pt x="2072961" y="2696049"/>
                  </a:cubicBezTo>
                  <a:cubicBezTo>
                    <a:pt x="2034470" y="2629380"/>
                    <a:pt x="2057312" y="2544131"/>
                    <a:pt x="2123981" y="2505640"/>
                  </a:cubicBezTo>
                  <a:cubicBezTo>
                    <a:pt x="2140648" y="2496017"/>
                    <a:pt x="2158476" y="2490227"/>
                    <a:pt x="2176445" y="2487998"/>
                  </a:cubicBezTo>
                  <a:close/>
                  <a:moveTo>
                    <a:pt x="2433499" y="2303721"/>
                  </a:moveTo>
                  <a:cubicBezTo>
                    <a:pt x="2469172" y="2303721"/>
                    <a:pt x="2504845" y="2317330"/>
                    <a:pt x="2532062" y="2344547"/>
                  </a:cubicBezTo>
                  <a:cubicBezTo>
                    <a:pt x="2586497" y="2398982"/>
                    <a:pt x="2586497" y="2487239"/>
                    <a:pt x="2532062" y="2541673"/>
                  </a:cubicBezTo>
                  <a:cubicBezTo>
                    <a:pt x="2477628" y="2596108"/>
                    <a:pt x="2389371" y="2596108"/>
                    <a:pt x="2334936" y="2541673"/>
                  </a:cubicBezTo>
                  <a:cubicBezTo>
                    <a:pt x="2280502" y="2487239"/>
                    <a:pt x="2280502" y="2398982"/>
                    <a:pt x="2334936" y="2344547"/>
                  </a:cubicBezTo>
                  <a:cubicBezTo>
                    <a:pt x="2362154" y="2317330"/>
                    <a:pt x="2397826" y="2303721"/>
                    <a:pt x="2433499" y="2303721"/>
                  </a:cubicBezTo>
                  <a:close/>
                  <a:moveTo>
                    <a:pt x="802789" y="2303721"/>
                  </a:moveTo>
                  <a:cubicBezTo>
                    <a:pt x="838462" y="2303721"/>
                    <a:pt x="874135" y="2317330"/>
                    <a:pt x="901352" y="2344547"/>
                  </a:cubicBezTo>
                  <a:cubicBezTo>
                    <a:pt x="955786" y="2398982"/>
                    <a:pt x="955786" y="2487239"/>
                    <a:pt x="901352" y="2541673"/>
                  </a:cubicBezTo>
                  <a:cubicBezTo>
                    <a:pt x="846917" y="2596108"/>
                    <a:pt x="758660" y="2596108"/>
                    <a:pt x="704226" y="2541673"/>
                  </a:cubicBezTo>
                  <a:cubicBezTo>
                    <a:pt x="649791" y="2487239"/>
                    <a:pt x="649791" y="2398982"/>
                    <a:pt x="704226" y="2344547"/>
                  </a:cubicBezTo>
                  <a:cubicBezTo>
                    <a:pt x="731443" y="2317330"/>
                    <a:pt x="767116" y="2303721"/>
                    <a:pt x="802789" y="2303721"/>
                  </a:cubicBezTo>
                  <a:close/>
                  <a:moveTo>
                    <a:pt x="1618144" y="2290932"/>
                  </a:moveTo>
                  <a:cubicBezTo>
                    <a:pt x="1695126" y="2290932"/>
                    <a:pt x="1757533" y="2353339"/>
                    <a:pt x="1757533" y="2430321"/>
                  </a:cubicBezTo>
                  <a:cubicBezTo>
                    <a:pt x="1757533" y="2507303"/>
                    <a:pt x="1695126" y="2569710"/>
                    <a:pt x="1618144" y="2569710"/>
                  </a:cubicBezTo>
                  <a:cubicBezTo>
                    <a:pt x="1541162" y="2569710"/>
                    <a:pt x="1478755" y="2507303"/>
                    <a:pt x="1478755" y="2430321"/>
                  </a:cubicBezTo>
                  <a:cubicBezTo>
                    <a:pt x="1478755" y="2353339"/>
                    <a:pt x="1541162" y="2290932"/>
                    <a:pt x="1618144" y="2290932"/>
                  </a:cubicBezTo>
                  <a:close/>
                  <a:moveTo>
                    <a:pt x="1922184" y="2232309"/>
                  </a:moveTo>
                  <a:cubicBezTo>
                    <a:pt x="1976497" y="2233208"/>
                    <a:pt x="2027590" y="2266008"/>
                    <a:pt x="2049198" y="2319548"/>
                  </a:cubicBezTo>
                  <a:cubicBezTo>
                    <a:pt x="2078009" y="2390935"/>
                    <a:pt x="2043494" y="2472163"/>
                    <a:pt x="1972107" y="2500975"/>
                  </a:cubicBezTo>
                  <a:cubicBezTo>
                    <a:pt x="1900720" y="2529786"/>
                    <a:pt x="1819492" y="2495271"/>
                    <a:pt x="1790681" y="2423884"/>
                  </a:cubicBezTo>
                  <a:cubicBezTo>
                    <a:pt x="1761869" y="2352497"/>
                    <a:pt x="1796384" y="2271269"/>
                    <a:pt x="1867771" y="2242457"/>
                  </a:cubicBezTo>
                  <a:cubicBezTo>
                    <a:pt x="1885618" y="2235255"/>
                    <a:pt x="1904080" y="2232010"/>
                    <a:pt x="1922184" y="2232309"/>
                  </a:cubicBezTo>
                  <a:close/>
                  <a:moveTo>
                    <a:pt x="2923548" y="2229317"/>
                  </a:moveTo>
                  <a:cubicBezTo>
                    <a:pt x="2941517" y="2231546"/>
                    <a:pt x="2959346" y="2237336"/>
                    <a:pt x="2976013" y="2246959"/>
                  </a:cubicBezTo>
                  <a:cubicBezTo>
                    <a:pt x="3042681" y="2285450"/>
                    <a:pt x="3065524" y="2370699"/>
                    <a:pt x="3027033" y="2437368"/>
                  </a:cubicBezTo>
                  <a:cubicBezTo>
                    <a:pt x="2988542" y="2504036"/>
                    <a:pt x="2903292" y="2526879"/>
                    <a:pt x="2836624" y="2488388"/>
                  </a:cubicBezTo>
                  <a:cubicBezTo>
                    <a:pt x="2769955" y="2449897"/>
                    <a:pt x="2747113" y="2364647"/>
                    <a:pt x="2785604" y="2297979"/>
                  </a:cubicBezTo>
                  <a:cubicBezTo>
                    <a:pt x="2814472" y="2247977"/>
                    <a:pt x="2869642" y="2222628"/>
                    <a:pt x="2923548" y="2229317"/>
                  </a:cubicBezTo>
                  <a:close/>
                  <a:moveTo>
                    <a:pt x="1307448" y="2228938"/>
                  </a:moveTo>
                  <a:cubicBezTo>
                    <a:pt x="1325555" y="2228837"/>
                    <a:pt x="1343980" y="2232284"/>
                    <a:pt x="1361746" y="2239683"/>
                  </a:cubicBezTo>
                  <a:cubicBezTo>
                    <a:pt x="1432813" y="2269275"/>
                    <a:pt x="1466435" y="2350877"/>
                    <a:pt x="1436842" y="2421944"/>
                  </a:cubicBezTo>
                  <a:cubicBezTo>
                    <a:pt x="1407250" y="2493011"/>
                    <a:pt x="1325648" y="2526632"/>
                    <a:pt x="1254581" y="2497040"/>
                  </a:cubicBezTo>
                  <a:cubicBezTo>
                    <a:pt x="1183514" y="2467447"/>
                    <a:pt x="1149892" y="2385845"/>
                    <a:pt x="1179485" y="2314778"/>
                  </a:cubicBezTo>
                  <a:cubicBezTo>
                    <a:pt x="1201680" y="2261478"/>
                    <a:pt x="1253129" y="2229241"/>
                    <a:pt x="1307448" y="2228938"/>
                  </a:cubicBezTo>
                  <a:close/>
                  <a:moveTo>
                    <a:pt x="321151" y="2227116"/>
                  </a:moveTo>
                  <a:cubicBezTo>
                    <a:pt x="375057" y="2220427"/>
                    <a:pt x="430227" y="2245776"/>
                    <a:pt x="459095" y="2295778"/>
                  </a:cubicBezTo>
                  <a:cubicBezTo>
                    <a:pt x="497586" y="2362446"/>
                    <a:pt x="474744" y="2447696"/>
                    <a:pt x="408075" y="2486187"/>
                  </a:cubicBezTo>
                  <a:cubicBezTo>
                    <a:pt x="341407" y="2524678"/>
                    <a:pt x="256157" y="2501835"/>
                    <a:pt x="217666" y="2435167"/>
                  </a:cubicBezTo>
                  <a:cubicBezTo>
                    <a:pt x="179175" y="2368498"/>
                    <a:pt x="202018" y="2283249"/>
                    <a:pt x="268686" y="2244758"/>
                  </a:cubicBezTo>
                  <a:cubicBezTo>
                    <a:pt x="285353" y="2235135"/>
                    <a:pt x="303182" y="2229345"/>
                    <a:pt x="321151" y="2227116"/>
                  </a:cubicBezTo>
                  <a:close/>
                  <a:moveTo>
                    <a:pt x="2633975" y="2065940"/>
                  </a:moveTo>
                  <a:cubicBezTo>
                    <a:pt x="2651944" y="2068169"/>
                    <a:pt x="2669773" y="2073959"/>
                    <a:pt x="2686440" y="2083582"/>
                  </a:cubicBezTo>
                  <a:cubicBezTo>
                    <a:pt x="2753108" y="2122073"/>
                    <a:pt x="2775951" y="2207322"/>
                    <a:pt x="2737460" y="2273991"/>
                  </a:cubicBezTo>
                  <a:cubicBezTo>
                    <a:pt x="2698969" y="2340659"/>
                    <a:pt x="2613719" y="2363502"/>
                    <a:pt x="2547051" y="2325011"/>
                  </a:cubicBezTo>
                  <a:cubicBezTo>
                    <a:pt x="2480382" y="2286520"/>
                    <a:pt x="2457540" y="2201270"/>
                    <a:pt x="2496031" y="2134602"/>
                  </a:cubicBezTo>
                  <a:cubicBezTo>
                    <a:pt x="2524899" y="2084600"/>
                    <a:pt x="2580069" y="2059251"/>
                    <a:pt x="2633975" y="2065940"/>
                  </a:cubicBezTo>
                  <a:close/>
                  <a:moveTo>
                    <a:pt x="601300" y="2065939"/>
                  </a:moveTo>
                  <a:cubicBezTo>
                    <a:pt x="655206" y="2059250"/>
                    <a:pt x="710376" y="2084599"/>
                    <a:pt x="739244" y="2134601"/>
                  </a:cubicBezTo>
                  <a:cubicBezTo>
                    <a:pt x="777735" y="2201269"/>
                    <a:pt x="754893" y="2286519"/>
                    <a:pt x="688224" y="2325010"/>
                  </a:cubicBezTo>
                  <a:cubicBezTo>
                    <a:pt x="621556" y="2363501"/>
                    <a:pt x="536306" y="2340658"/>
                    <a:pt x="497815" y="2273990"/>
                  </a:cubicBezTo>
                  <a:cubicBezTo>
                    <a:pt x="459324" y="2207321"/>
                    <a:pt x="482167" y="2122072"/>
                    <a:pt x="548835" y="2083581"/>
                  </a:cubicBezTo>
                  <a:cubicBezTo>
                    <a:pt x="565502" y="2073958"/>
                    <a:pt x="583331" y="2068168"/>
                    <a:pt x="601300" y="2065939"/>
                  </a:cubicBezTo>
                  <a:close/>
                  <a:moveTo>
                    <a:pt x="2188338" y="2054750"/>
                  </a:moveTo>
                  <a:cubicBezTo>
                    <a:pt x="2224011" y="2054750"/>
                    <a:pt x="2259684" y="2068359"/>
                    <a:pt x="2286901" y="2095576"/>
                  </a:cubicBezTo>
                  <a:cubicBezTo>
                    <a:pt x="2341336" y="2150011"/>
                    <a:pt x="2341336" y="2238268"/>
                    <a:pt x="2286901" y="2292702"/>
                  </a:cubicBezTo>
                  <a:cubicBezTo>
                    <a:pt x="2232467" y="2347137"/>
                    <a:pt x="2144210" y="2347137"/>
                    <a:pt x="2089775" y="2292702"/>
                  </a:cubicBezTo>
                  <a:cubicBezTo>
                    <a:pt x="2035341" y="2238268"/>
                    <a:pt x="2035341" y="2150011"/>
                    <a:pt x="2089775" y="2095576"/>
                  </a:cubicBezTo>
                  <a:cubicBezTo>
                    <a:pt x="2116993" y="2068359"/>
                    <a:pt x="2152665" y="2054750"/>
                    <a:pt x="2188338" y="2054750"/>
                  </a:cubicBezTo>
                  <a:close/>
                  <a:moveTo>
                    <a:pt x="1047950" y="2054750"/>
                  </a:moveTo>
                  <a:cubicBezTo>
                    <a:pt x="1083623" y="2054750"/>
                    <a:pt x="1119296" y="2068359"/>
                    <a:pt x="1146513" y="2095576"/>
                  </a:cubicBezTo>
                  <a:cubicBezTo>
                    <a:pt x="1200947" y="2150011"/>
                    <a:pt x="1200947" y="2238268"/>
                    <a:pt x="1146513" y="2292702"/>
                  </a:cubicBezTo>
                  <a:cubicBezTo>
                    <a:pt x="1092078" y="2347137"/>
                    <a:pt x="1003821" y="2347137"/>
                    <a:pt x="949387" y="2292702"/>
                  </a:cubicBezTo>
                  <a:cubicBezTo>
                    <a:pt x="894952" y="2238268"/>
                    <a:pt x="894952" y="2150011"/>
                    <a:pt x="949387" y="2095576"/>
                  </a:cubicBezTo>
                  <a:cubicBezTo>
                    <a:pt x="976604" y="2068359"/>
                    <a:pt x="1012277" y="2054750"/>
                    <a:pt x="1047950" y="2054750"/>
                  </a:cubicBezTo>
                  <a:close/>
                  <a:moveTo>
                    <a:pt x="1618144" y="1932792"/>
                  </a:moveTo>
                  <a:cubicBezTo>
                    <a:pt x="1695126" y="1932792"/>
                    <a:pt x="1757533" y="1995199"/>
                    <a:pt x="1757533" y="2072181"/>
                  </a:cubicBezTo>
                  <a:cubicBezTo>
                    <a:pt x="1757533" y="2149163"/>
                    <a:pt x="1695126" y="2211570"/>
                    <a:pt x="1618144" y="2211570"/>
                  </a:cubicBezTo>
                  <a:cubicBezTo>
                    <a:pt x="1541162" y="2211570"/>
                    <a:pt x="1478755" y="2149163"/>
                    <a:pt x="1478755" y="2072181"/>
                  </a:cubicBezTo>
                  <a:cubicBezTo>
                    <a:pt x="1478755" y="1995199"/>
                    <a:pt x="1541162" y="1932792"/>
                    <a:pt x="1618144" y="1932792"/>
                  </a:cubicBezTo>
                  <a:close/>
                  <a:moveTo>
                    <a:pt x="3044452" y="1870826"/>
                  </a:moveTo>
                  <a:cubicBezTo>
                    <a:pt x="3062386" y="1868329"/>
                    <a:pt x="3081105" y="1869307"/>
                    <a:pt x="3099695" y="1874288"/>
                  </a:cubicBezTo>
                  <a:cubicBezTo>
                    <a:pt x="3174054" y="1894212"/>
                    <a:pt x="3218182" y="1970645"/>
                    <a:pt x="3198258" y="2045004"/>
                  </a:cubicBezTo>
                  <a:cubicBezTo>
                    <a:pt x="3178333" y="2119363"/>
                    <a:pt x="3101901" y="2163491"/>
                    <a:pt x="3027542" y="2143567"/>
                  </a:cubicBezTo>
                  <a:cubicBezTo>
                    <a:pt x="2953183" y="2123642"/>
                    <a:pt x="2909054" y="2047209"/>
                    <a:pt x="2928979" y="1972851"/>
                  </a:cubicBezTo>
                  <a:cubicBezTo>
                    <a:pt x="2943922" y="1917081"/>
                    <a:pt x="2990651" y="1878317"/>
                    <a:pt x="3044452" y="1870826"/>
                  </a:cubicBezTo>
                  <a:close/>
                  <a:moveTo>
                    <a:pt x="200827" y="1868625"/>
                  </a:moveTo>
                  <a:cubicBezTo>
                    <a:pt x="254628" y="1876116"/>
                    <a:pt x="301357" y="1914880"/>
                    <a:pt x="316300" y="1970650"/>
                  </a:cubicBezTo>
                  <a:cubicBezTo>
                    <a:pt x="336225" y="2045008"/>
                    <a:pt x="292096" y="2121441"/>
                    <a:pt x="217737" y="2141366"/>
                  </a:cubicBezTo>
                  <a:cubicBezTo>
                    <a:pt x="143379" y="2161290"/>
                    <a:pt x="66946" y="2117162"/>
                    <a:pt x="47021" y="2042803"/>
                  </a:cubicBezTo>
                  <a:cubicBezTo>
                    <a:pt x="27097" y="1968444"/>
                    <a:pt x="71225" y="1892011"/>
                    <a:pt x="145584" y="1872087"/>
                  </a:cubicBezTo>
                  <a:cubicBezTo>
                    <a:pt x="164174" y="1867106"/>
                    <a:pt x="182893" y="1866128"/>
                    <a:pt x="200827" y="1868625"/>
                  </a:cubicBezTo>
                  <a:close/>
                  <a:moveTo>
                    <a:pt x="1935095" y="1801507"/>
                  </a:moveTo>
                  <a:cubicBezTo>
                    <a:pt x="1970768" y="1801507"/>
                    <a:pt x="2006441" y="1815116"/>
                    <a:pt x="2033658" y="1842333"/>
                  </a:cubicBezTo>
                  <a:cubicBezTo>
                    <a:pt x="2088093" y="1896768"/>
                    <a:pt x="2088093" y="1985025"/>
                    <a:pt x="2033658" y="2039459"/>
                  </a:cubicBezTo>
                  <a:cubicBezTo>
                    <a:pt x="1979224" y="2093894"/>
                    <a:pt x="1890967" y="2093894"/>
                    <a:pt x="1836532" y="2039459"/>
                  </a:cubicBezTo>
                  <a:cubicBezTo>
                    <a:pt x="1782098" y="1985025"/>
                    <a:pt x="1782098" y="1896768"/>
                    <a:pt x="1836532" y="1842333"/>
                  </a:cubicBezTo>
                  <a:cubicBezTo>
                    <a:pt x="1863750" y="1815116"/>
                    <a:pt x="1899422" y="1801507"/>
                    <a:pt x="1935095" y="1801507"/>
                  </a:cubicBezTo>
                  <a:close/>
                  <a:moveTo>
                    <a:pt x="1301193" y="1801507"/>
                  </a:moveTo>
                  <a:cubicBezTo>
                    <a:pt x="1336866" y="1801507"/>
                    <a:pt x="1372539" y="1815116"/>
                    <a:pt x="1399756" y="1842333"/>
                  </a:cubicBezTo>
                  <a:cubicBezTo>
                    <a:pt x="1454190" y="1896768"/>
                    <a:pt x="1454190" y="1985025"/>
                    <a:pt x="1399756" y="2039459"/>
                  </a:cubicBezTo>
                  <a:cubicBezTo>
                    <a:pt x="1345321" y="2093894"/>
                    <a:pt x="1257064" y="2093894"/>
                    <a:pt x="1202630" y="2039459"/>
                  </a:cubicBezTo>
                  <a:cubicBezTo>
                    <a:pt x="1148195" y="1985025"/>
                    <a:pt x="1148195" y="1896768"/>
                    <a:pt x="1202630" y="1842333"/>
                  </a:cubicBezTo>
                  <a:cubicBezTo>
                    <a:pt x="1229847" y="1815116"/>
                    <a:pt x="1265520" y="1801507"/>
                    <a:pt x="1301193" y="1801507"/>
                  </a:cubicBezTo>
                  <a:close/>
                  <a:moveTo>
                    <a:pt x="2361845" y="1794502"/>
                  </a:moveTo>
                  <a:cubicBezTo>
                    <a:pt x="2379951" y="1794401"/>
                    <a:pt x="2398376" y="1797848"/>
                    <a:pt x="2416143" y="1805247"/>
                  </a:cubicBezTo>
                  <a:cubicBezTo>
                    <a:pt x="2487210" y="1834839"/>
                    <a:pt x="2520832" y="1916441"/>
                    <a:pt x="2491239" y="1987508"/>
                  </a:cubicBezTo>
                  <a:cubicBezTo>
                    <a:pt x="2461646" y="2058575"/>
                    <a:pt x="2380044" y="2092196"/>
                    <a:pt x="2308978" y="2062604"/>
                  </a:cubicBezTo>
                  <a:cubicBezTo>
                    <a:pt x="2237911" y="2033011"/>
                    <a:pt x="2204289" y="1951409"/>
                    <a:pt x="2233882" y="1880342"/>
                  </a:cubicBezTo>
                  <a:cubicBezTo>
                    <a:pt x="2256076" y="1827042"/>
                    <a:pt x="2307526" y="1794805"/>
                    <a:pt x="2361845" y="1794502"/>
                  </a:cubicBezTo>
                  <a:close/>
                  <a:moveTo>
                    <a:pt x="2712774" y="1788093"/>
                  </a:moveTo>
                  <a:cubicBezTo>
                    <a:pt x="2730708" y="1785596"/>
                    <a:pt x="2749427" y="1786574"/>
                    <a:pt x="2768017" y="1791555"/>
                  </a:cubicBezTo>
                  <a:cubicBezTo>
                    <a:pt x="2842376" y="1811479"/>
                    <a:pt x="2886504" y="1887912"/>
                    <a:pt x="2866580" y="1962271"/>
                  </a:cubicBezTo>
                  <a:cubicBezTo>
                    <a:pt x="2846655" y="2036630"/>
                    <a:pt x="2770223" y="2080758"/>
                    <a:pt x="2695864" y="2060834"/>
                  </a:cubicBezTo>
                  <a:cubicBezTo>
                    <a:pt x="2621505" y="2040909"/>
                    <a:pt x="2577376" y="1964476"/>
                    <a:pt x="2597301" y="1890118"/>
                  </a:cubicBezTo>
                  <a:cubicBezTo>
                    <a:pt x="2612244" y="1834348"/>
                    <a:pt x="2658973" y="1795584"/>
                    <a:pt x="2712774" y="1788093"/>
                  </a:cubicBezTo>
                  <a:close/>
                  <a:moveTo>
                    <a:pt x="523513" y="1788092"/>
                  </a:moveTo>
                  <a:cubicBezTo>
                    <a:pt x="577314" y="1795583"/>
                    <a:pt x="624043" y="1834347"/>
                    <a:pt x="638986" y="1890117"/>
                  </a:cubicBezTo>
                  <a:cubicBezTo>
                    <a:pt x="658911" y="1964475"/>
                    <a:pt x="614782" y="2040908"/>
                    <a:pt x="540423" y="2060833"/>
                  </a:cubicBezTo>
                  <a:cubicBezTo>
                    <a:pt x="466065" y="2080757"/>
                    <a:pt x="389632" y="2036629"/>
                    <a:pt x="369707" y="1962270"/>
                  </a:cubicBezTo>
                  <a:cubicBezTo>
                    <a:pt x="349783" y="1887911"/>
                    <a:pt x="393911" y="1811478"/>
                    <a:pt x="468270" y="1791554"/>
                  </a:cubicBezTo>
                  <a:cubicBezTo>
                    <a:pt x="486860" y="1786573"/>
                    <a:pt x="505579" y="1785595"/>
                    <a:pt x="523513" y="1788092"/>
                  </a:cubicBezTo>
                  <a:close/>
                  <a:moveTo>
                    <a:pt x="872618" y="1786333"/>
                  </a:moveTo>
                  <a:cubicBezTo>
                    <a:pt x="926930" y="1787232"/>
                    <a:pt x="978023" y="1820032"/>
                    <a:pt x="999631" y="1873572"/>
                  </a:cubicBezTo>
                  <a:cubicBezTo>
                    <a:pt x="1028443" y="1944959"/>
                    <a:pt x="993928" y="2026187"/>
                    <a:pt x="922541" y="2054999"/>
                  </a:cubicBezTo>
                  <a:cubicBezTo>
                    <a:pt x="851154" y="2083810"/>
                    <a:pt x="769926" y="2049295"/>
                    <a:pt x="741114" y="1977908"/>
                  </a:cubicBezTo>
                  <a:cubicBezTo>
                    <a:pt x="712303" y="1906521"/>
                    <a:pt x="746818" y="1825293"/>
                    <a:pt x="818205" y="1796481"/>
                  </a:cubicBezTo>
                  <a:cubicBezTo>
                    <a:pt x="836052" y="1789279"/>
                    <a:pt x="854514" y="1786034"/>
                    <a:pt x="872618" y="1786333"/>
                  </a:cubicBezTo>
                  <a:close/>
                  <a:moveTo>
                    <a:pt x="2771230" y="1488366"/>
                  </a:moveTo>
                  <a:cubicBezTo>
                    <a:pt x="2848212" y="1488366"/>
                    <a:pt x="2910619" y="1550773"/>
                    <a:pt x="2910619" y="1627755"/>
                  </a:cubicBezTo>
                  <a:cubicBezTo>
                    <a:pt x="2910619" y="1704737"/>
                    <a:pt x="2848212" y="1767144"/>
                    <a:pt x="2771230" y="1767144"/>
                  </a:cubicBezTo>
                  <a:cubicBezTo>
                    <a:pt x="2694248" y="1767144"/>
                    <a:pt x="2631841" y="1704737"/>
                    <a:pt x="2631841" y="1627755"/>
                  </a:cubicBezTo>
                  <a:cubicBezTo>
                    <a:pt x="2631841" y="1550773"/>
                    <a:pt x="2694248" y="1488366"/>
                    <a:pt x="2771230" y="1488366"/>
                  </a:cubicBezTo>
                  <a:close/>
                  <a:moveTo>
                    <a:pt x="465058" y="1488366"/>
                  </a:moveTo>
                  <a:cubicBezTo>
                    <a:pt x="542040" y="1488366"/>
                    <a:pt x="604447" y="1550773"/>
                    <a:pt x="604447" y="1627755"/>
                  </a:cubicBezTo>
                  <a:cubicBezTo>
                    <a:pt x="604447" y="1704737"/>
                    <a:pt x="542040" y="1767144"/>
                    <a:pt x="465058" y="1767144"/>
                  </a:cubicBezTo>
                  <a:cubicBezTo>
                    <a:pt x="388076" y="1767144"/>
                    <a:pt x="325669" y="1704737"/>
                    <a:pt x="325669" y="1627755"/>
                  </a:cubicBezTo>
                  <a:cubicBezTo>
                    <a:pt x="325669" y="1550773"/>
                    <a:pt x="388076" y="1488366"/>
                    <a:pt x="465058" y="1488366"/>
                  </a:cubicBezTo>
                  <a:close/>
                  <a:moveTo>
                    <a:pt x="3108501" y="1484556"/>
                  </a:moveTo>
                  <a:cubicBezTo>
                    <a:pt x="3185483" y="1484556"/>
                    <a:pt x="3247890" y="1546963"/>
                    <a:pt x="3247890" y="1623945"/>
                  </a:cubicBezTo>
                  <a:cubicBezTo>
                    <a:pt x="3247890" y="1700927"/>
                    <a:pt x="3185483" y="1763334"/>
                    <a:pt x="3108501" y="1763334"/>
                  </a:cubicBezTo>
                  <a:cubicBezTo>
                    <a:pt x="3031519" y="1763334"/>
                    <a:pt x="2969112" y="1700927"/>
                    <a:pt x="2969112" y="1623945"/>
                  </a:cubicBezTo>
                  <a:cubicBezTo>
                    <a:pt x="2969112" y="1546963"/>
                    <a:pt x="3031519" y="1484556"/>
                    <a:pt x="3108501" y="1484556"/>
                  </a:cubicBezTo>
                  <a:close/>
                  <a:moveTo>
                    <a:pt x="2424520" y="1484556"/>
                  </a:moveTo>
                  <a:cubicBezTo>
                    <a:pt x="2501502" y="1484556"/>
                    <a:pt x="2563909" y="1546963"/>
                    <a:pt x="2563909" y="1623945"/>
                  </a:cubicBezTo>
                  <a:cubicBezTo>
                    <a:pt x="2563909" y="1700927"/>
                    <a:pt x="2501502" y="1763334"/>
                    <a:pt x="2424520" y="1763334"/>
                  </a:cubicBezTo>
                  <a:cubicBezTo>
                    <a:pt x="2347538" y="1763334"/>
                    <a:pt x="2285131" y="1700927"/>
                    <a:pt x="2285131" y="1623945"/>
                  </a:cubicBezTo>
                  <a:cubicBezTo>
                    <a:pt x="2285131" y="1546963"/>
                    <a:pt x="2347538" y="1484556"/>
                    <a:pt x="2424520" y="1484556"/>
                  </a:cubicBezTo>
                  <a:close/>
                  <a:moveTo>
                    <a:pt x="2066380" y="1484556"/>
                  </a:moveTo>
                  <a:cubicBezTo>
                    <a:pt x="2143362" y="1484556"/>
                    <a:pt x="2205769" y="1546963"/>
                    <a:pt x="2205769" y="1623945"/>
                  </a:cubicBezTo>
                  <a:cubicBezTo>
                    <a:pt x="2205769" y="1700927"/>
                    <a:pt x="2143362" y="1763334"/>
                    <a:pt x="2066380" y="1763334"/>
                  </a:cubicBezTo>
                  <a:cubicBezTo>
                    <a:pt x="1989398" y="1763334"/>
                    <a:pt x="1926991" y="1700927"/>
                    <a:pt x="1926991" y="1623945"/>
                  </a:cubicBezTo>
                  <a:cubicBezTo>
                    <a:pt x="1926991" y="1546963"/>
                    <a:pt x="1989398" y="1484556"/>
                    <a:pt x="2066380" y="1484556"/>
                  </a:cubicBezTo>
                  <a:close/>
                  <a:moveTo>
                    <a:pt x="1618144" y="1484556"/>
                  </a:moveTo>
                  <a:cubicBezTo>
                    <a:pt x="1695126" y="1484556"/>
                    <a:pt x="1757533" y="1546963"/>
                    <a:pt x="1757533" y="1623945"/>
                  </a:cubicBezTo>
                  <a:cubicBezTo>
                    <a:pt x="1757533" y="1700927"/>
                    <a:pt x="1695126" y="1763334"/>
                    <a:pt x="1618144" y="1763334"/>
                  </a:cubicBezTo>
                  <a:cubicBezTo>
                    <a:pt x="1541162" y="1763334"/>
                    <a:pt x="1478755" y="1700927"/>
                    <a:pt x="1478755" y="1623945"/>
                  </a:cubicBezTo>
                  <a:cubicBezTo>
                    <a:pt x="1478755" y="1546963"/>
                    <a:pt x="1541162" y="1484556"/>
                    <a:pt x="1618144" y="1484556"/>
                  </a:cubicBezTo>
                  <a:close/>
                  <a:moveTo>
                    <a:pt x="1169908" y="1484556"/>
                  </a:moveTo>
                  <a:cubicBezTo>
                    <a:pt x="1246890" y="1484556"/>
                    <a:pt x="1309297" y="1546963"/>
                    <a:pt x="1309297" y="1623945"/>
                  </a:cubicBezTo>
                  <a:cubicBezTo>
                    <a:pt x="1309297" y="1700927"/>
                    <a:pt x="1246890" y="1763334"/>
                    <a:pt x="1169908" y="1763334"/>
                  </a:cubicBezTo>
                  <a:cubicBezTo>
                    <a:pt x="1092926" y="1763334"/>
                    <a:pt x="1030519" y="1700927"/>
                    <a:pt x="1030519" y="1623945"/>
                  </a:cubicBezTo>
                  <a:cubicBezTo>
                    <a:pt x="1030519" y="1546963"/>
                    <a:pt x="1092926" y="1484556"/>
                    <a:pt x="1169908" y="1484556"/>
                  </a:cubicBezTo>
                  <a:close/>
                  <a:moveTo>
                    <a:pt x="811768" y="1484556"/>
                  </a:moveTo>
                  <a:cubicBezTo>
                    <a:pt x="888750" y="1484556"/>
                    <a:pt x="951157" y="1546963"/>
                    <a:pt x="951157" y="1623945"/>
                  </a:cubicBezTo>
                  <a:cubicBezTo>
                    <a:pt x="951157" y="1700927"/>
                    <a:pt x="888750" y="1763334"/>
                    <a:pt x="811768" y="1763334"/>
                  </a:cubicBezTo>
                  <a:cubicBezTo>
                    <a:pt x="734786" y="1763334"/>
                    <a:pt x="672379" y="1700927"/>
                    <a:pt x="672379" y="1623945"/>
                  </a:cubicBezTo>
                  <a:cubicBezTo>
                    <a:pt x="672379" y="1546963"/>
                    <a:pt x="734786" y="1484556"/>
                    <a:pt x="811768" y="1484556"/>
                  </a:cubicBezTo>
                  <a:close/>
                  <a:moveTo>
                    <a:pt x="139389" y="1484556"/>
                  </a:moveTo>
                  <a:cubicBezTo>
                    <a:pt x="216371" y="1484556"/>
                    <a:pt x="278778" y="1546963"/>
                    <a:pt x="278778" y="1623945"/>
                  </a:cubicBezTo>
                  <a:cubicBezTo>
                    <a:pt x="278778" y="1700927"/>
                    <a:pt x="216371" y="1763334"/>
                    <a:pt x="139389" y="1763334"/>
                  </a:cubicBezTo>
                  <a:cubicBezTo>
                    <a:pt x="62407" y="1763334"/>
                    <a:pt x="0" y="1700927"/>
                    <a:pt x="0" y="1623945"/>
                  </a:cubicBezTo>
                  <a:cubicBezTo>
                    <a:pt x="0" y="1546963"/>
                    <a:pt x="62407" y="1484556"/>
                    <a:pt x="139389" y="1484556"/>
                  </a:cubicBezTo>
                  <a:close/>
                  <a:moveTo>
                    <a:pt x="485182" y="1191211"/>
                  </a:moveTo>
                  <a:cubicBezTo>
                    <a:pt x="503115" y="1188714"/>
                    <a:pt x="521835" y="1189692"/>
                    <a:pt x="540424" y="1194673"/>
                  </a:cubicBezTo>
                  <a:cubicBezTo>
                    <a:pt x="614783" y="1214597"/>
                    <a:pt x="658912" y="1291030"/>
                    <a:pt x="638987" y="1365389"/>
                  </a:cubicBezTo>
                  <a:cubicBezTo>
                    <a:pt x="619063" y="1439748"/>
                    <a:pt x="542630" y="1483876"/>
                    <a:pt x="468271" y="1463952"/>
                  </a:cubicBezTo>
                  <a:cubicBezTo>
                    <a:pt x="393912" y="1444027"/>
                    <a:pt x="349784" y="1367594"/>
                    <a:pt x="369708" y="1293236"/>
                  </a:cubicBezTo>
                  <a:cubicBezTo>
                    <a:pt x="384652" y="1237466"/>
                    <a:pt x="431381" y="1198702"/>
                    <a:pt x="485182" y="1191211"/>
                  </a:cubicBezTo>
                  <a:close/>
                  <a:moveTo>
                    <a:pt x="2751105" y="1191210"/>
                  </a:moveTo>
                  <a:cubicBezTo>
                    <a:pt x="2804906" y="1198701"/>
                    <a:pt x="2851635" y="1237465"/>
                    <a:pt x="2866579" y="1293235"/>
                  </a:cubicBezTo>
                  <a:cubicBezTo>
                    <a:pt x="2886503" y="1367593"/>
                    <a:pt x="2842375" y="1444026"/>
                    <a:pt x="2768016" y="1463951"/>
                  </a:cubicBezTo>
                  <a:cubicBezTo>
                    <a:pt x="2693657" y="1483875"/>
                    <a:pt x="2617224" y="1439747"/>
                    <a:pt x="2597300" y="1365388"/>
                  </a:cubicBezTo>
                  <a:cubicBezTo>
                    <a:pt x="2577375" y="1291029"/>
                    <a:pt x="2621504" y="1214596"/>
                    <a:pt x="2695863" y="1194672"/>
                  </a:cubicBezTo>
                  <a:cubicBezTo>
                    <a:pt x="2714452" y="1189691"/>
                    <a:pt x="2733172" y="1188713"/>
                    <a:pt x="2751105" y="1191210"/>
                  </a:cubicBezTo>
                  <a:close/>
                  <a:moveTo>
                    <a:pt x="2368160" y="1182743"/>
                  </a:moveTo>
                  <a:cubicBezTo>
                    <a:pt x="2422473" y="1183642"/>
                    <a:pt x="2473565" y="1216442"/>
                    <a:pt x="2495174" y="1269982"/>
                  </a:cubicBezTo>
                  <a:cubicBezTo>
                    <a:pt x="2523985" y="1341369"/>
                    <a:pt x="2489470" y="1422597"/>
                    <a:pt x="2418083" y="1451409"/>
                  </a:cubicBezTo>
                  <a:cubicBezTo>
                    <a:pt x="2346696" y="1480220"/>
                    <a:pt x="2265468" y="1445705"/>
                    <a:pt x="2236657" y="1374318"/>
                  </a:cubicBezTo>
                  <a:cubicBezTo>
                    <a:pt x="2207845" y="1302931"/>
                    <a:pt x="2242360" y="1221703"/>
                    <a:pt x="2313747" y="1192891"/>
                  </a:cubicBezTo>
                  <a:cubicBezTo>
                    <a:pt x="2331594" y="1185689"/>
                    <a:pt x="2350056" y="1182444"/>
                    <a:pt x="2368160" y="1182743"/>
                  </a:cubicBezTo>
                  <a:close/>
                  <a:moveTo>
                    <a:pt x="873012" y="1174542"/>
                  </a:moveTo>
                  <a:cubicBezTo>
                    <a:pt x="891119" y="1174441"/>
                    <a:pt x="909544" y="1177888"/>
                    <a:pt x="927310" y="1185287"/>
                  </a:cubicBezTo>
                  <a:cubicBezTo>
                    <a:pt x="998377" y="1214879"/>
                    <a:pt x="1031999" y="1296481"/>
                    <a:pt x="1002406" y="1367548"/>
                  </a:cubicBezTo>
                  <a:cubicBezTo>
                    <a:pt x="972814" y="1438615"/>
                    <a:pt x="891212" y="1472236"/>
                    <a:pt x="820145" y="1442644"/>
                  </a:cubicBezTo>
                  <a:cubicBezTo>
                    <a:pt x="749078" y="1413051"/>
                    <a:pt x="715457" y="1331449"/>
                    <a:pt x="745049" y="1260382"/>
                  </a:cubicBezTo>
                  <a:cubicBezTo>
                    <a:pt x="767244" y="1207082"/>
                    <a:pt x="818693" y="1174845"/>
                    <a:pt x="873012" y="1174542"/>
                  </a:cubicBezTo>
                  <a:close/>
                  <a:moveTo>
                    <a:pt x="1935095" y="1167605"/>
                  </a:moveTo>
                  <a:cubicBezTo>
                    <a:pt x="1970768" y="1167605"/>
                    <a:pt x="2006441" y="1181214"/>
                    <a:pt x="2033658" y="1208431"/>
                  </a:cubicBezTo>
                  <a:cubicBezTo>
                    <a:pt x="2088093" y="1262866"/>
                    <a:pt x="2088093" y="1351123"/>
                    <a:pt x="2033658" y="1405557"/>
                  </a:cubicBezTo>
                  <a:cubicBezTo>
                    <a:pt x="1979224" y="1459992"/>
                    <a:pt x="1890967" y="1459992"/>
                    <a:pt x="1836532" y="1405557"/>
                  </a:cubicBezTo>
                  <a:cubicBezTo>
                    <a:pt x="1782098" y="1351123"/>
                    <a:pt x="1782098" y="1262866"/>
                    <a:pt x="1836532" y="1208431"/>
                  </a:cubicBezTo>
                  <a:cubicBezTo>
                    <a:pt x="1863750" y="1181214"/>
                    <a:pt x="1899422" y="1167605"/>
                    <a:pt x="1935095" y="1167605"/>
                  </a:cubicBezTo>
                  <a:close/>
                  <a:moveTo>
                    <a:pt x="1301193" y="1167605"/>
                  </a:moveTo>
                  <a:cubicBezTo>
                    <a:pt x="1336866" y="1167605"/>
                    <a:pt x="1372539" y="1181214"/>
                    <a:pt x="1399756" y="1208431"/>
                  </a:cubicBezTo>
                  <a:cubicBezTo>
                    <a:pt x="1454190" y="1262866"/>
                    <a:pt x="1454190" y="1351123"/>
                    <a:pt x="1399756" y="1405557"/>
                  </a:cubicBezTo>
                  <a:cubicBezTo>
                    <a:pt x="1345321" y="1459992"/>
                    <a:pt x="1257064" y="1459992"/>
                    <a:pt x="1202630" y="1405557"/>
                  </a:cubicBezTo>
                  <a:cubicBezTo>
                    <a:pt x="1148195" y="1351123"/>
                    <a:pt x="1148195" y="1262866"/>
                    <a:pt x="1202630" y="1208431"/>
                  </a:cubicBezTo>
                  <a:cubicBezTo>
                    <a:pt x="1229847" y="1181214"/>
                    <a:pt x="1265520" y="1167605"/>
                    <a:pt x="1301193" y="1167605"/>
                  </a:cubicBezTo>
                  <a:close/>
                  <a:moveTo>
                    <a:pt x="176510" y="1102364"/>
                  </a:moveTo>
                  <a:cubicBezTo>
                    <a:pt x="194443" y="1099867"/>
                    <a:pt x="213163" y="1100845"/>
                    <a:pt x="231752" y="1105826"/>
                  </a:cubicBezTo>
                  <a:cubicBezTo>
                    <a:pt x="306111" y="1125750"/>
                    <a:pt x="350240" y="1202183"/>
                    <a:pt x="330315" y="1276542"/>
                  </a:cubicBezTo>
                  <a:cubicBezTo>
                    <a:pt x="310391" y="1350901"/>
                    <a:pt x="233958" y="1395029"/>
                    <a:pt x="159599" y="1375105"/>
                  </a:cubicBezTo>
                  <a:cubicBezTo>
                    <a:pt x="85240" y="1355180"/>
                    <a:pt x="41112" y="1278747"/>
                    <a:pt x="61036" y="1204389"/>
                  </a:cubicBezTo>
                  <a:cubicBezTo>
                    <a:pt x="75980" y="1148619"/>
                    <a:pt x="122709" y="1109855"/>
                    <a:pt x="176510" y="1102364"/>
                  </a:cubicBezTo>
                  <a:close/>
                  <a:moveTo>
                    <a:pt x="3068769" y="1100163"/>
                  </a:moveTo>
                  <a:cubicBezTo>
                    <a:pt x="3122570" y="1107654"/>
                    <a:pt x="3169299" y="1146418"/>
                    <a:pt x="3184243" y="1202188"/>
                  </a:cubicBezTo>
                  <a:cubicBezTo>
                    <a:pt x="3204167" y="1276546"/>
                    <a:pt x="3160039" y="1352979"/>
                    <a:pt x="3085680" y="1372904"/>
                  </a:cubicBezTo>
                  <a:cubicBezTo>
                    <a:pt x="3011321" y="1392828"/>
                    <a:pt x="2934888" y="1348700"/>
                    <a:pt x="2914964" y="1274341"/>
                  </a:cubicBezTo>
                  <a:cubicBezTo>
                    <a:pt x="2895039" y="1199982"/>
                    <a:pt x="2939168" y="1123549"/>
                    <a:pt x="3013527" y="1103625"/>
                  </a:cubicBezTo>
                  <a:cubicBezTo>
                    <a:pt x="3032116" y="1098644"/>
                    <a:pt x="3050836" y="1097666"/>
                    <a:pt x="3068769" y="1100163"/>
                  </a:cubicBezTo>
                  <a:close/>
                  <a:moveTo>
                    <a:pt x="1618144" y="1036320"/>
                  </a:moveTo>
                  <a:cubicBezTo>
                    <a:pt x="1695126" y="1036320"/>
                    <a:pt x="1757533" y="1098727"/>
                    <a:pt x="1757533" y="1175709"/>
                  </a:cubicBezTo>
                  <a:cubicBezTo>
                    <a:pt x="1757533" y="1252691"/>
                    <a:pt x="1695126" y="1315098"/>
                    <a:pt x="1618144" y="1315098"/>
                  </a:cubicBezTo>
                  <a:cubicBezTo>
                    <a:pt x="1541162" y="1315098"/>
                    <a:pt x="1478755" y="1252691"/>
                    <a:pt x="1478755" y="1175709"/>
                  </a:cubicBezTo>
                  <a:cubicBezTo>
                    <a:pt x="1478755" y="1098727"/>
                    <a:pt x="1541162" y="1036320"/>
                    <a:pt x="1618144" y="1036320"/>
                  </a:cubicBezTo>
                  <a:close/>
                  <a:moveTo>
                    <a:pt x="2188338" y="914362"/>
                  </a:moveTo>
                  <a:cubicBezTo>
                    <a:pt x="2224011" y="914362"/>
                    <a:pt x="2259684" y="927971"/>
                    <a:pt x="2286901" y="955188"/>
                  </a:cubicBezTo>
                  <a:cubicBezTo>
                    <a:pt x="2341336" y="1009623"/>
                    <a:pt x="2341336" y="1097880"/>
                    <a:pt x="2286901" y="1152314"/>
                  </a:cubicBezTo>
                  <a:cubicBezTo>
                    <a:pt x="2232467" y="1206749"/>
                    <a:pt x="2144210" y="1206749"/>
                    <a:pt x="2089775" y="1152314"/>
                  </a:cubicBezTo>
                  <a:cubicBezTo>
                    <a:pt x="2035341" y="1097880"/>
                    <a:pt x="2035341" y="1009623"/>
                    <a:pt x="2089775" y="955188"/>
                  </a:cubicBezTo>
                  <a:cubicBezTo>
                    <a:pt x="2116993" y="927971"/>
                    <a:pt x="2152665" y="914362"/>
                    <a:pt x="2188338" y="914362"/>
                  </a:cubicBezTo>
                  <a:close/>
                  <a:moveTo>
                    <a:pt x="1047950" y="914362"/>
                  </a:moveTo>
                  <a:cubicBezTo>
                    <a:pt x="1083623" y="914362"/>
                    <a:pt x="1119296" y="927971"/>
                    <a:pt x="1146513" y="955188"/>
                  </a:cubicBezTo>
                  <a:cubicBezTo>
                    <a:pt x="1200947" y="1009623"/>
                    <a:pt x="1200947" y="1097880"/>
                    <a:pt x="1146513" y="1152314"/>
                  </a:cubicBezTo>
                  <a:cubicBezTo>
                    <a:pt x="1092078" y="1206749"/>
                    <a:pt x="1003821" y="1206749"/>
                    <a:pt x="949387" y="1152314"/>
                  </a:cubicBezTo>
                  <a:cubicBezTo>
                    <a:pt x="894952" y="1097880"/>
                    <a:pt x="894952" y="1009623"/>
                    <a:pt x="949387" y="955188"/>
                  </a:cubicBezTo>
                  <a:cubicBezTo>
                    <a:pt x="976604" y="927971"/>
                    <a:pt x="1012277" y="914362"/>
                    <a:pt x="1047950" y="914362"/>
                  </a:cubicBezTo>
                  <a:close/>
                  <a:moveTo>
                    <a:pt x="636771" y="912854"/>
                  </a:moveTo>
                  <a:cubicBezTo>
                    <a:pt x="654740" y="915084"/>
                    <a:pt x="672568" y="920873"/>
                    <a:pt x="689235" y="930496"/>
                  </a:cubicBezTo>
                  <a:cubicBezTo>
                    <a:pt x="755904" y="968987"/>
                    <a:pt x="778746" y="1054236"/>
                    <a:pt x="740255" y="1120905"/>
                  </a:cubicBezTo>
                  <a:cubicBezTo>
                    <a:pt x="701764" y="1187573"/>
                    <a:pt x="616515" y="1210416"/>
                    <a:pt x="549846" y="1171925"/>
                  </a:cubicBezTo>
                  <a:cubicBezTo>
                    <a:pt x="483178" y="1133434"/>
                    <a:pt x="460335" y="1048184"/>
                    <a:pt x="498826" y="981516"/>
                  </a:cubicBezTo>
                  <a:cubicBezTo>
                    <a:pt x="527695" y="931514"/>
                    <a:pt x="582865" y="906165"/>
                    <a:pt x="636771" y="912854"/>
                  </a:cubicBezTo>
                  <a:close/>
                  <a:moveTo>
                    <a:pt x="2598504" y="912853"/>
                  </a:moveTo>
                  <a:cubicBezTo>
                    <a:pt x="2652411" y="906164"/>
                    <a:pt x="2707581" y="931513"/>
                    <a:pt x="2736449" y="981515"/>
                  </a:cubicBezTo>
                  <a:cubicBezTo>
                    <a:pt x="2774940" y="1048183"/>
                    <a:pt x="2752097" y="1133433"/>
                    <a:pt x="2685429" y="1171924"/>
                  </a:cubicBezTo>
                  <a:cubicBezTo>
                    <a:pt x="2618760" y="1210415"/>
                    <a:pt x="2533511" y="1187572"/>
                    <a:pt x="2495020" y="1120904"/>
                  </a:cubicBezTo>
                  <a:cubicBezTo>
                    <a:pt x="2456529" y="1054235"/>
                    <a:pt x="2479371" y="968986"/>
                    <a:pt x="2546040" y="930495"/>
                  </a:cubicBezTo>
                  <a:cubicBezTo>
                    <a:pt x="2562707" y="920872"/>
                    <a:pt x="2580535" y="915083"/>
                    <a:pt x="2598504" y="912853"/>
                  </a:cubicBezTo>
                  <a:close/>
                  <a:moveTo>
                    <a:pt x="352222" y="744761"/>
                  </a:moveTo>
                  <a:cubicBezTo>
                    <a:pt x="370191" y="746991"/>
                    <a:pt x="388019" y="752780"/>
                    <a:pt x="404686" y="762403"/>
                  </a:cubicBezTo>
                  <a:cubicBezTo>
                    <a:pt x="471355" y="800894"/>
                    <a:pt x="494197" y="886143"/>
                    <a:pt x="455706" y="952812"/>
                  </a:cubicBezTo>
                  <a:cubicBezTo>
                    <a:pt x="417215" y="1019480"/>
                    <a:pt x="331966" y="1042323"/>
                    <a:pt x="265297" y="1003832"/>
                  </a:cubicBezTo>
                  <a:cubicBezTo>
                    <a:pt x="198629" y="965341"/>
                    <a:pt x="175786" y="880091"/>
                    <a:pt x="214277" y="813423"/>
                  </a:cubicBezTo>
                  <a:cubicBezTo>
                    <a:pt x="243146" y="763422"/>
                    <a:pt x="298316" y="738072"/>
                    <a:pt x="352222" y="744761"/>
                  </a:cubicBezTo>
                  <a:close/>
                  <a:moveTo>
                    <a:pt x="2892477" y="742560"/>
                  </a:moveTo>
                  <a:cubicBezTo>
                    <a:pt x="2946384" y="735871"/>
                    <a:pt x="3001553" y="761220"/>
                    <a:pt x="3030422" y="811222"/>
                  </a:cubicBezTo>
                  <a:cubicBezTo>
                    <a:pt x="3068913" y="877890"/>
                    <a:pt x="3046070" y="963140"/>
                    <a:pt x="2979402" y="1001631"/>
                  </a:cubicBezTo>
                  <a:cubicBezTo>
                    <a:pt x="2912733" y="1040122"/>
                    <a:pt x="2827484" y="1017279"/>
                    <a:pt x="2788993" y="950611"/>
                  </a:cubicBezTo>
                  <a:cubicBezTo>
                    <a:pt x="2750502" y="883942"/>
                    <a:pt x="2773344" y="798693"/>
                    <a:pt x="2840013" y="760202"/>
                  </a:cubicBezTo>
                  <a:cubicBezTo>
                    <a:pt x="2856680" y="750579"/>
                    <a:pt x="2874508" y="744790"/>
                    <a:pt x="2892477" y="742560"/>
                  </a:cubicBezTo>
                  <a:close/>
                  <a:moveTo>
                    <a:pt x="1927409" y="740106"/>
                  </a:moveTo>
                  <a:cubicBezTo>
                    <a:pt x="1945515" y="740005"/>
                    <a:pt x="1963940" y="743452"/>
                    <a:pt x="1981707" y="750851"/>
                  </a:cubicBezTo>
                  <a:cubicBezTo>
                    <a:pt x="2052774" y="780443"/>
                    <a:pt x="2086396" y="862045"/>
                    <a:pt x="2056803" y="933112"/>
                  </a:cubicBezTo>
                  <a:cubicBezTo>
                    <a:pt x="2027210" y="1004179"/>
                    <a:pt x="1945608" y="1037800"/>
                    <a:pt x="1874542" y="1008208"/>
                  </a:cubicBezTo>
                  <a:cubicBezTo>
                    <a:pt x="1803475" y="978615"/>
                    <a:pt x="1769853" y="897013"/>
                    <a:pt x="1799446" y="825946"/>
                  </a:cubicBezTo>
                  <a:cubicBezTo>
                    <a:pt x="1821640" y="772646"/>
                    <a:pt x="1873090" y="740409"/>
                    <a:pt x="1927409" y="740106"/>
                  </a:cubicBezTo>
                  <a:close/>
                  <a:moveTo>
                    <a:pt x="1318594" y="736767"/>
                  </a:moveTo>
                  <a:cubicBezTo>
                    <a:pt x="1372906" y="737666"/>
                    <a:pt x="1423999" y="770466"/>
                    <a:pt x="1445607" y="824006"/>
                  </a:cubicBezTo>
                  <a:cubicBezTo>
                    <a:pt x="1474419" y="895393"/>
                    <a:pt x="1439904" y="976621"/>
                    <a:pt x="1368517" y="1005433"/>
                  </a:cubicBezTo>
                  <a:cubicBezTo>
                    <a:pt x="1297129" y="1034244"/>
                    <a:pt x="1215901" y="999729"/>
                    <a:pt x="1187090" y="928342"/>
                  </a:cubicBezTo>
                  <a:cubicBezTo>
                    <a:pt x="1158279" y="856955"/>
                    <a:pt x="1192794" y="775727"/>
                    <a:pt x="1264181" y="746915"/>
                  </a:cubicBezTo>
                  <a:cubicBezTo>
                    <a:pt x="1282028" y="739713"/>
                    <a:pt x="1300490" y="736468"/>
                    <a:pt x="1318594" y="736767"/>
                  </a:cubicBezTo>
                  <a:close/>
                  <a:moveTo>
                    <a:pt x="1618144" y="678180"/>
                  </a:moveTo>
                  <a:cubicBezTo>
                    <a:pt x="1695126" y="678180"/>
                    <a:pt x="1757533" y="740587"/>
                    <a:pt x="1757533" y="817569"/>
                  </a:cubicBezTo>
                  <a:cubicBezTo>
                    <a:pt x="1757533" y="894551"/>
                    <a:pt x="1695126" y="956958"/>
                    <a:pt x="1618144" y="956958"/>
                  </a:cubicBezTo>
                  <a:cubicBezTo>
                    <a:pt x="1541162" y="956958"/>
                    <a:pt x="1478755" y="894551"/>
                    <a:pt x="1478755" y="817569"/>
                  </a:cubicBezTo>
                  <a:cubicBezTo>
                    <a:pt x="1478755" y="740587"/>
                    <a:pt x="1541162" y="678180"/>
                    <a:pt x="1618144" y="678180"/>
                  </a:cubicBezTo>
                  <a:close/>
                  <a:moveTo>
                    <a:pt x="2433499" y="673011"/>
                  </a:moveTo>
                  <a:cubicBezTo>
                    <a:pt x="2469172" y="673011"/>
                    <a:pt x="2504845" y="686620"/>
                    <a:pt x="2532062" y="713837"/>
                  </a:cubicBezTo>
                  <a:cubicBezTo>
                    <a:pt x="2586497" y="768272"/>
                    <a:pt x="2586497" y="856529"/>
                    <a:pt x="2532062" y="910963"/>
                  </a:cubicBezTo>
                  <a:cubicBezTo>
                    <a:pt x="2477628" y="965398"/>
                    <a:pt x="2389371" y="965398"/>
                    <a:pt x="2334936" y="910963"/>
                  </a:cubicBezTo>
                  <a:cubicBezTo>
                    <a:pt x="2280502" y="856529"/>
                    <a:pt x="2280502" y="768272"/>
                    <a:pt x="2334936" y="713837"/>
                  </a:cubicBezTo>
                  <a:cubicBezTo>
                    <a:pt x="2362154" y="686620"/>
                    <a:pt x="2397826" y="673011"/>
                    <a:pt x="2433499" y="673011"/>
                  </a:cubicBezTo>
                  <a:close/>
                  <a:moveTo>
                    <a:pt x="802789" y="673011"/>
                  </a:moveTo>
                  <a:cubicBezTo>
                    <a:pt x="838462" y="673011"/>
                    <a:pt x="874135" y="686620"/>
                    <a:pt x="901352" y="713837"/>
                  </a:cubicBezTo>
                  <a:cubicBezTo>
                    <a:pt x="955786" y="768272"/>
                    <a:pt x="955786" y="856529"/>
                    <a:pt x="901352" y="910963"/>
                  </a:cubicBezTo>
                  <a:cubicBezTo>
                    <a:pt x="846917" y="965398"/>
                    <a:pt x="758660" y="965398"/>
                    <a:pt x="704226" y="910963"/>
                  </a:cubicBezTo>
                  <a:cubicBezTo>
                    <a:pt x="649791" y="856529"/>
                    <a:pt x="649791" y="768272"/>
                    <a:pt x="704226" y="713837"/>
                  </a:cubicBezTo>
                  <a:cubicBezTo>
                    <a:pt x="731443" y="686620"/>
                    <a:pt x="767116" y="673011"/>
                    <a:pt x="802789" y="673011"/>
                  </a:cubicBezTo>
                  <a:close/>
                  <a:moveTo>
                    <a:pt x="2211916" y="490795"/>
                  </a:moveTo>
                  <a:cubicBezTo>
                    <a:pt x="2229885" y="493025"/>
                    <a:pt x="2247714" y="498814"/>
                    <a:pt x="2264381" y="508437"/>
                  </a:cubicBezTo>
                  <a:cubicBezTo>
                    <a:pt x="2331049" y="546928"/>
                    <a:pt x="2353892" y="632177"/>
                    <a:pt x="2315401" y="698846"/>
                  </a:cubicBezTo>
                  <a:cubicBezTo>
                    <a:pt x="2276910" y="765514"/>
                    <a:pt x="2191660" y="788357"/>
                    <a:pt x="2124992" y="749866"/>
                  </a:cubicBezTo>
                  <a:cubicBezTo>
                    <a:pt x="2058323" y="711375"/>
                    <a:pt x="2035481" y="626125"/>
                    <a:pt x="2073972" y="559457"/>
                  </a:cubicBezTo>
                  <a:cubicBezTo>
                    <a:pt x="2102840" y="509455"/>
                    <a:pt x="2158010" y="484106"/>
                    <a:pt x="2211916" y="490795"/>
                  </a:cubicBezTo>
                  <a:close/>
                  <a:moveTo>
                    <a:pt x="1023359" y="490794"/>
                  </a:moveTo>
                  <a:cubicBezTo>
                    <a:pt x="1077265" y="484105"/>
                    <a:pt x="1132435" y="509454"/>
                    <a:pt x="1161303" y="559456"/>
                  </a:cubicBezTo>
                  <a:cubicBezTo>
                    <a:pt x="1199794" y="626124"/>
                    <a:pt x="1176952" y="711374"/>
                    <a:pt x="1110283" y="749865"/>
                  </a:cubicBezTo>
                  <a:cubicBezTo>
                    <a:pt x="1043615" y="788356"/>
                    <a:pt x="958365" y="765513"/>
                    <a:pt x="919874" y="698845"/>
                  </a:cubicBezTo>
                  <a:cubicBezTo>
                    <a:pt x="881383" y="632176"/>
                    <a:pt x="904226" y="546927"/>
                    <a:pt x="970894" y="508436"/>
                  </a:cubicBezTo>
                  <a:cubicBezTo>
                    <a:pt x="987561" y="498813"/>
                    <a:pt x="1005390" y="493024"/>
                    <a:pt x="1023359" y="490794"/>
                  </a:cubicBezTo>
                  <a:close/>
                  <a:moveTo>
                    <a:pt x="2667884" y="434816"/>
                  </a:moveTo>
                  <a:cubicBezTo>
                    <a:pt x="2703557" y="434816"/>
                    <a:pt x="2739230" y="448425"/>
                    <a:pt x="2766447" y="475642"/>
                  </a:cubicBezTo>
                  <a:cubicBezTo>
                    <a:pt x="2820882" y="530077"/>
                    <a:pt x="2820882" y="618334"/>
                    <a:pt x="2766447" y="672768"/>
                  </a:cubicBezTo>
                  <a:cubicBezTo>
                    <a:pt x="2712013" y="727203"/>
                    <a:pt x="2623756" y="727203"/>
                    <a:pt x="2569321" y="672768"/>
                  </a:cubicBezTo>
                  <a:cubicBezTo>
                    <a:pt x="2514887" y="618334"/>
                    <a:pt x="2514887" y="530077"/>
                    <a:pt x="2569321" y="475642"/>
                  </a:cubicBezTo>
                  <a:cubicBezTo>
                    <a:pt x="2596539" y="448425"/>
                    <a:pt x="2632211" y="434816"/>
                    <a:pt x="2667884" y="434816"/>
                  </a:cubicBezTo>
                  <a:close/>
                  <a:moveTo>
                    <a:pt x="574205" y="434816"/>
                  </a:moveTo>
                  <a:cubicBezTo>
                    <a:pt x="609878" y="434816"/>
                    <a:pt x="645551" y="448425"/>
                    <a:pt x="672768" y="475642"/>
                  </a:cubicBezTo>
                  <a:cubicBezTo>
                    <a:pt x="727202" y="530077"/>
                    <a:pt x="727202" y="618334"/>
                    <a:pt x="672768" y="672768"/>
                  </a:cubicBezTo>
                  <a:cubicBezTo>
                    <a:pt x="618333" y="727203"/>
                    <a:pt x="530076" y="727203"/>
                    <a:pt x="475642" y="672768"/>
                  </a:cubicBezTo>
                  <a:cubicBezTo>
                    <a:pt x="421207" y="618334"/>
                    <a:pt x="421207" y="530077"/>
                    <a:pt x="475642" y="475642"/>
                  </a:cubicBezTo>
                  <a:cubicBezTo>
                    <a:pt x="502859" y="448425"/>
                    <a:pt x="538532" y="434816"/>
                    <a:pt x="574205" y="434816"/>
                  </a:cubicBezTo>
                  <a:close/>
                  <a:moveTo>
                    <a:pt x="1897419" y="375856"/>
                  </a:moveTo>
                  <a:cubicBezTo>
                    <a:pt x="1915353" y="373359"/>
                    <a:pt x="1934072" y="374337"/>
                    <a:pt x="1952662" y="379318"/>
                  </a:cubicBezTo>
                  <a:cubicBezTo>
                    <a:pt x="2027021" y="399242"/>
                    <a:pt x="2071149" y="475675"/>
                    <a:pt x="2051225" y="550034"/>
                  </a:cubicBezTo>
                  <a:cubicBezTo>
                    <a:pt x="2031300" y="624393"/>
                    <a:pt x="1954868" y="668521"/>
                    <a:pt x="1880509" y="648597"/>
                  </a:cubicBezTo>
                  <a:cubicBezTo>
                    <a:pt x="1806150" y="628672"/>
                    <a:pt x="1762021" y="552239"/>
                    <a:pt x="1781946" y="477881"/>
                  </a:cubicBezTo>
                  <a:cubicBezTo>
                    <a:pt x="1796889" y="422112"/>
                    <a:pt x="1843618" y="383347"/>
                    <a:pt x="1897419" y="375856"/>
                  </a:cubicBezTo>
                  <a:close/>
                  <a:moveTo>
                    <a:pt x="1338868" y="375855"/>
                  </a:moveTo>
                  <a:cubicBezTo>
                    <a:pt x="1392669" y="383346"/>
                    <a:pt x="1439398" y="422110"/>
                    <a:pt x="1454341" y="477880"/>
                  </a:cubicBezTo>
                  <a:cubicBezTo>
                    <a:pt x="1474266" y="552238"/>
                    <a:pt x="1430137" y="628671"/>
                    <a:pt x="1355778" y="648596"/>
                  </a:cubicBezTo>
                  <a:cubicBezTo>
                    <a:pt x="1281419" y="668520"/>
                    <a:pt x="1204987" y="624392"/>
                    <a:pt x="1185062" y="550033"/>
                  </a:cubicBezTo>
                  <a:cubicBezTo>
                    <a:pt x="1165138" y="475674"/>
                    <a:pt x="1209266" y="399241"/>
                    <a:pt x="1283625" y="379317"/>
                  </a:cubicBezTo>
                  <a:cubicBezTo>
                    <a:pt x="1302215" y="374336"/>
                    <a:pt x="1320934" y="373358"/>
                    <a:pt x="1338868" y="375855"/>
                  </a:cubicBezTo>
                  <a:close/>
                  <a:moveTo>
                    <a:pt x="1618144" y="335280"/>
                  </a:moveTo>
                  <a:cubicBezTo>
                    <a:pt x="1695126" y="335280"/>
                    <a:pt x="1757533" y="397687"/>
                    <a:pt x="1757533" y="474669"/>
                  </a:cubicBezTo>
                  <a:cubicBezTo>
                    <a:pt x="1757533" y="551651"/>
                    <a:pt x="1695126" y="614058"/>
                    <a:pt x="1618144" y="614058"/>
                  </a:cubicBezTo>
                  <a:cubicBezTo>
                    <a:pt x="1541162" y="614058"/>
                    <a:pt x="1478755" y="551651"/>
                    <a:pt x="1478755" y="474669"/>
                  </a:cubicBezTo>
                  <a:cubicBezTo>
                    <a:pt x="1478755" y="397687"/>
                    <a:pt x="1541162" y="335280"/>
                    <a:pt x="1618144" y="335280"/>
                  </a:cubicBezTo>
                  <a:close/>
                  <a:moveTo>
                    <a:pt x="870139" y="200677"/>
                  </a:moveTo>
                  <a:cubicBezTo>
                    <a:pt x="924045" y="193988"/>
                    <a:pt x="979215" y="219337"/>
                    <a:pt x="1008083" y="269339"/>
                  </a:cubicBezTo>
                  <a:cubicBezTo>
                    <a:pt x="1046574" y="336007"/>
                    <a:pt x="1023732" y="421256"/>
                    <a:pt x="957063" y="459748"/>
                  </a:cubicBezTo>
                  <a:cubicBezTo>
                    <a:pt x="890395" y="498239"/>
                    <a:pt x="805145" y="475396"/>
                    <a:pt x="766654" y="408728"/>
                  </a:cubicBezTo>
                  <a:cubicBezTo>
                    <a:pt x="728163" y="342059"/>
                    <a:pt x="751006" y="256810"/>
                    <a:pt x="817674" y="218319"/>
                  </a:cubicBezTo>
                  <a:cubicBezTo>
                    <a:pt x="834342" y="208696"/>
                    <a:pt x="852170" y="202907"/>
                    <a:pt x="870139" y="200677"/>
                  </a:cubicBezTo>
                  <a:close/>
                  <a:moveTo>
                    <a:pt x="2375140" y="198476"/>
                  </a:moveTo>
                  <a:cubicBezTo>
                    <a:pt x="2393109" y="200706"/>
                    <a:pt x="2410938" y="206495"/>
                    <a:pt x="2427605" y="216118"/>
                  </a:cubicBezTo>
                  <a:cubicBezTo>
                    <a:pt x="2494273" y="254609"/>
                    <a:pt x="2517116" y="339858"/>
                    <a:pt x="2478625" y="406527"/>
                  </a:cubicBezTo>
                  <a:cubicBezTo>
                    <a:pt x="2440134" y="473195"/>
                    <a:pt x="2354884" y="496038"/>
                    <a:pt x="2288216" y="457546"/>
                  </a:cubicBezTo>
                  <a:cubicBezTo>
                    <a:pt x="2221547" y="419056"/>
                    <a:pt x="2198705" y="333806"/>
                    <a:pt x="2237196" y="267138"/>
                  </a:cubicBezTo>
                  <a:cubicBezTo>
                    <a:pt x="2266064" y="217136"/>
                    <a:pt x="2321234" y="191787"/>
                    <a:pt x="2375140" y="198476"/>
                  </a:cubicBezTo>
                  <a:close/>
                  <a:moveTo>
                    <a:pt x="1255590" y="53323"/>
                  </a:moveTo>
                  <a:cubicBezTo>
                    <a:pt x="1309391" y="60814"/>
                    <a:pt x="1356120" y="99578"/>
                    <a:pt x="1371063" y="155348"/>
                  </a:cubicBezTo>
                  <a:cubicBezTo>
                    <a:pt x="1390988" y="229706"/>
                    <a:pt x="1346859" y="306139"/>
                    <a:pt x="1272500" y="326063"/>
                  </a:cubicBezTo>
                  <a:cubicBezTo>
                    <a:pt x="1198141" y="345988"/>
                    <a:pt x="1121709" y="301859"/>
                    <a:pt x="1101784" y="227501"/>
                  </a:cubicBezTo>
                  <a:cubicBezTo>
                    <a:pt x="1081860" y="153142"/>
                    <a:pt x="1125988" y="76709"/>
                    <a:pt x="1200347" y="56785"/>
                  </a:cubicBezTo>
                  <a:cubicBezTo>
                    <a:pt x="1218937" y="51804"/>
                    <a:pt x="1237656" y="50826"/>
                    <a:pt x="1255590" y="53323"/>
                  </a:cubicBezTo>
                  <a:close/>
                  <a:moveTo>
                    <a:pt x="1989109" y="51122"/>
                  </a:moveTo>
                  <a:cubicBezTo>
                    <a:pt x="2007043" y="48625"/>
                    <a:pt x="2025762" y="49603"/>
                    <a:pt x="2044352" y="54584"/>
                  </a:cubicBezTo>
                  <a:cubicBezTo>
                    <a:pt x="2118711" y="74508"/>
                    <a:pt x="2162839" y="150941"/>
                    <a:pt x="2142915" y="225300"/>
                  </a:cubicBezTo>
                  <a:cubicBezTo>
                    <a:pt x="2122990" y="299658"/>
                    <a:pt x="2046558" y="343787"/>
                    <a:pt x="1972199" y="323863"/>
                  </a:cubicBezTo>
                  <a:cubicBezTo>
                    <a:pt x="1897840" y="303938"/>
                    <a:pt x="1853711" y="227505"/>
                    <a:pt x="1873636" y="153147"/>
                  </a:cubicBezTo>
                  <a:cubicBezTo>
                    <a:pt x="1888579" y="97378"/>
                    <a:pt x="1935308" y="58613"/>
                    <a:pt x="1989109" y="51122"/>
                  </a:cubicBezTo>
                  <a:close/>
                  <a:moveTo>
                    <a:pt x="1618144" y="0"/>
                  </a:moveTo>
                  <a:cubicBezTo>
                    <a:pt x="1695126" y="0"/>
                    <a:pt x="1757533" y="62407"/>
                    <a:pt x="1757533" y="139389"/>
                  </a:cubicBezTo>
                  <a:cubicBezTo>
                    <a:pt x="1757533" y="216371"/>
                    <a:pt x="1695126" y="278778"/>
                    <a:pt x="1618144" y="278778"/>
                  </a:cubicBezTo>
                  <a:cubicBezTo>
                    <a:pt x="1541162" y="278778"/>
                    <a:pt x="1478755" y="216371"/>
                    <a:pt x="1478755" y="139389"/>
                  </a:cubicBezTo>
                  <a:cubicBezTo>
                    <a:pt x="1478755" y="62407"/>
                    <a:pt x="1541162" y="0"/>
                    <a:pt x="1618144" y="0"/>
                  </a:cubicBezTo>
                  <a:close/>
                </a:path>
              </a:pathLst>
            </a:custGeom>
            <a:solidFill>
              <a:srgbClr val="00FF9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2" name="楕円 311">
              <a:extLst>
                <a:ext uri="{FF2B5EF4-FFF2-40B4-BE49-F238E27FC236}">
                  <a16:creationId xmlns:a16="http://schemas.microsoft.com/office/drawing/2014/main" id="{B75F3C1A-B050-4EC0-B7BA-E62DFDBCD320}"/>
                </a:ext>
              </a:extLst>
            </p:cNvPr>
            <p:cNvSpPr/>
            <p:nvPr/>
          </p:nvSpPr>
          <p:spPr>
            <a:xfrm>
              <a:off x="676661" y="4707367"/>
              <a:ext cx="979720" cy="979720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3" name="楕円 312">
              <a:extLst>
                <a:ext uri="{FF2B5EF4-FFF2-40B4-BE49-F238E27FC236}">
                  <a16:creationId xmlns:a16="http://schemas.microsoft.com/office/drawing/2014/main" id="{83151FFB-4545-404D-A865-E462EC139631}"/>
                </a:ext>
              </a:extLst>
            </p:cNvPr>
            <p:cNvSpPr/>
            <p:nvPr/>
          </p:nvSpPr>
          <p:spPr>
            <a:xfrm>
              <a:off x="1868967" y="4707367"/>
              <a:ext cx="979720" cy="979720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pptxf17_自動車用信号機のイラスト</dc:title>
  <dc:subject>pptxf17_自動車用信号機のイラスト</dc:subject>
  <dc:creator>でじけろお</dc:creator>
  <cp:revision>1</cp:revision>
  <dcterms:created xsi:type="dcterms:W3CDTF">2018-05-20T00:31:01Z</dcterms:created>
  <dcterms:modified xsi:type="dcterms:W3CDTF">2020-10-19T16:14:05Z</dcterms:modified>
  <cp:version>1</cp:version>
</cp:coreProperties>
</file>