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BF079060-40AB-4774-80BB-78962D886A36}"/>
              </a:ext>
            </a:extLst>
          </p:cNvPr>
          <p:cNvSpPr>
            <a:spLocks/>
          </p:cNvSpPr>
          <p:nvPr/>
        </p:nvSpPr>
        <p:spPr bwMode="auto">
          <a:xfrm>
            <a:off x="725135" y="1362681"/>
            <a:ext cx="2335492" cy="1759960"/>
          </a:xfrm>
          <a:custGeom>
            <a:avLst/>
            <a:gdLst>
              <a:gd name="T0" fmla="*/ 605 w 1120"/>
              <a:gd name="T1" fmla="*/ 297 h 844"/>
              <a:gd name="T2" fmla="*/ 557 w 1120"/>
              <a:gd name="T3" fmla="*/ 339 h 844"/>
              <a:gd name="T4" fmla="*/ 523 w 1120"/>
              <a:gd name="T5" fmla="*/ 380 h 844"/>
              <a:gd name="T6" fmla="*/ 501 w 1120"/>
              <a:gd name="T7" fmla="*/ 412 h 844"/>
              <a:gd name="T8" fmla="*/ 475 w 1120"/>
              <a:gd name="T9" fmla="*/ 430 h 844"/>
              <a:gd name="T10" fmla="*/ 432 w 1120"/>
              <a:gd name="T11" fmla="*/ 489 h 844"/>
              <a:gd name="T12" fmla="*/ 297 w 1120"/>
              <a:gd name="T13" fmla="*/ 600 h 844"/>
              <a:gd name="T14" fmla="*/ 78 w 1120"/>
              <a:gd name="T15" fmla="*/ 734 h 844"/>
              <a:gd name="T16" fmla="*/ 15 w 1120"/>
              <a:gd name="T17" fmla="*/ 765 h 844"/>
              <a:gd name="T18" fmla="*/ 3 w 1120"/>
              <a:gd name="T19" fmla="*/ 784 h 844"/>
              <a:gd name="T20" fmla="*/ 62 w 1120"/>
              <a:gd name="T21" fmla="*/ 787 h 844"/>
              <a:gd name="T22" fmla="*/ 64 w 1120"/>
              <a:gd name="T23" fmla="*/ 803 h 844"/>
              <a:gd name="T24" fmla="*/ 75 w 1120"/>
              <a:gd name="T25" fmla="*/ 810 h 844"/>
              <a:gd name="T26" fmla="*/ 88 w 1120"/>
              <a:gd name="T27" fmla="*/ 817 h 844"/>
              <a:gd name="T28" fmla="*/ 100 w 1120"/>
              <a:gd name="T29" fmla="*/ 844 h 844"/>
              <a:gd name="T30" fmla="*/ 164 w 1120"/>
              <a:gd name="T31" fmla="*/ 780 h 844"/>
              <a:gd name="T32" fmla="*/ 256 w 1120"/>
              <a:gd name="T33" fmla="*/ 706 h 844"/>
              <a:gd name="T34" fmla="*/ 463 w 1120"/>
              <a:gd name="T35" fmla="*/ 621 h 844"/>
              <a:gd name="T36" fmla="*/ 525 w 1120"/>
              <a:gd name="T37" fmla="*/ 616 h 844"/>
              <a:gd name="T38" fmla="*/ 591 w 1120"/>
              <a:gd name="T39" fmla="*/ 653 h 844"/>
              <a:gd name="T40" fmla="*/ 685 w 1120"/>
              <a:gd name="T41" fmla="*/ 677 h 844"/>
              <a:gd name="T42" fmla="*/ 781 w 1120"/>
              <a:gd name="T43" fmla="*/ 665 h 844"/>
              <a:gd name="T44" fmla="*/ 778 w 1120"/>
              <a:gd name="T45" fmla="*/ 723 h 844"/>
              <a:gd name="T46" fmla="*/ 777 w 1120"/>
              <a:gd name="T47" fmla="*/ 735 h 844"/>
              <a:gd name="T48" fmla="*/ 812 w 1120"/>
              <a:gd name="T49" fmla="*/ 723 h 844"/>
              <a:gd name="T50" fmla="*/ 833 w 1120"/>
              <a:gd name="T51" fmla="*/ 740 h 844"/>
              <a:gd name="T52" fmla="*/ 828 w 1120"/>
              <a:gd name="T53" fmla="*/ 802 h 844"/>
              <a:gd name="T54" fmla="*/ 898 w 1120"/>
              <a:gd name="T55" fmla="*/ 716 h 844"/>
              <a:gd name="T56" fmla="*/ 964 w 1120"/>
              <a:gd name="T57" fmla="*/ 716 h 844"/>
              <a:gd name="T58" fmla="*/ 1004 w 1120"/>
              <a:gd name="T59" fmla="*/ 737 h 844"/>
              <a:gd name="T60" fmla="*/ 994 w 1120"/>
              <a:gd name="T61" fmla="*/ 721 h 844"/>
              <a:gd name="T62" fmla="*/ 925 w 1120"/>
              <a:gd name="T63" fmla="*/ 695 h 844"/>
              <a:gd name="T64" fmla="*/ 941 w 1120"/>
              <a:gd name="T65" fmla="*/ 665 h 844"/>
              <a:gd name="T66" fmla="*/ 904 w 1120"/>
              <a:gd name="T67" fmla="*/ 684 h 844"/>
              <a:gd name="T68" fmla="*/ 873 w 1120"/>
              <a:gd name="T69" fmla="*/ 689 h 844"/>
              <a:gd name="T70" fmla="*/ 816 w 1120"/>
              <a:gd name="T71" fmla="*/ 696 h 844"/>
              <a:gd name="T72" fmla="*/ 816 w 1120"/>
              <a:gd name="T73" fmla="*/ 658 h 844"/>
              <a:gd name="T74" fmla="*/ 940 w 1120"/>
              <a:gd name="T75" fmla="*/ 581 h 844"/>
              <a:gd name="T76" fmla="*/ 1001 w 1120"/>
              <a:gd name="T77" fmla="*/ 502 h 844"/>
              <a:gd name="T78" fmla="*/ 1032 w 1120"/>
              <a:gd name="T79" fmla="*/ 424 h 844"/>
              <a:gd name="T80" fmla="*/ 1046 w 1120"/>
              <a:gd name="T81" fmla="*/ 408 h 844"/>
              <a:gd name="T82" fmla="*/ 1059 w 1120"/>
              <a:gd name="T83" fmla="*/ 400 h 844"/>
              <a:gd name="T84" fmla="*/ 1072 w 1120"/>
              <a:gd name="T85" fmla="*/ 365 h 844"/>
              <a:gd name="T86" fmla="*/ 1077 w 1120"/>
              <a:gd name="T87" fmla="*/ 345 h 844"/>
              <a:gd name="T88" fmla="*/ 1068 w 1120"/>
              <a:gd name="T89" fmla="*/ 297 h 844"/>
              <a:gd name="T90" fmla="*/ 1084 w 1120"/>
              <a:gd name="T91" fmla="*/ 298 h 844"/>
              <a:gd name="T92" fmla="*/ 1065 w 1120"/>
              <a:gd name="T93" fmla="*/ 261 h 844"/>
              <a:gd name="T94" fmla="*/ 1050 w 1120"/>
              <a:gd name="T95" fmla="*/ 181 h 844"/>
              <a:gd name="T96" fmla="*/ 1100 w 1120"/>
              <a:gd name="T97" fmla="*/ 136 h 844"/>
              <a:gd name="T98" fmla="*/ 1117 w 1120"/>
              <a:gd name="T99" fmla="*/ 109 h 844"/>
              <a:gd name="T100" fmla="*/ 1023 w 1120"/>
              <a:gd name="T101" fmla="*/ 78 h 844"/>
              <a:gd name="T102" fmla="*/ 980 w 1120"/>
              <a:gd name="T103" fmla="*/ 27 h 844"/>
              <a:gd name="T104" fmla="*/ 911 w 1120"/>
              <a:gd name="T105" fmla="*/ 0 h 844"/>
              <a:gd name="T106" fmla="*/ 845 w 1120"/>
              <a:gd name="T107" fmla="*/ 8 h 844"/>
              <a:gd name="T108" fmla="*/ 762 w 1120"/>
              <a:gd name="T109" fmla="*/ 64 h 844"/>
              <a:gd name="T110" fmla="*/ 699 w 1120"/>
              <a:gd name="T111" fmla="*/ 175 h 844"/>
              <a:gd name="T112" fmla="*/ 676 w 1120"/>
              <a:gd name="T113" fmla="*/ 228 h 844"/>
              <a:gd name="T114" fmla="*/ 649 w 1120"/>
              <a:gd name="T115" fmla="*/ 287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0" h="844">
                <a:moveTo>
                  <a:pt x="649" y="287"/>
                </a:moveTo>
                <a:lnTo>
                  <a:pt x="649" y="287"/>
                </a:lnTo>
                <a:lnTo>
                  <a:pt x="643" y="287"/>
                </a:lnTo>
                <a:lnTo>
                  <a:pt x="627" y="289"/>
                </a:lnTo>
                <a:lnTo>
                  <a:pt x="616" y="293"/>
                </a:lnTo>
                <a:lnTo>
                  <a:pt x="605" y="297"/>
                </a:lnTo>
                <a:lnTo>
                  <a:pt x="593" y="303"/>
                </a:lnTo>
                <a:lnTo>
                  <a:pt x="583" y="310"/>
                </a:lnTo>
                <a:lnTo>
                  <a:pt x="583" y="310"/>
                </a:lnTo>
                <a:lnTo>
                  <a:pt x="572" y="319"/>
                </a:lnTo>
                <a:lnTo>
                  <a:pt x="564" y="330"/>
                </a:lnTo>
                <a:lnTo>
                  <a:pt x="557" y="339"/>
                </a:lnTo>
                <a:lnTo>
                  <a:pt x="551" y="350"/>
                </a:lnTo>
                <a:lnTo>
                  <a:pt x="542" y="365"/>
                </a:lnTo>
                <a:lnTo>
                  <a:pt x="540" y="373"/>
                </a:lnTo>
                <a:lnTo>
                  <a:pt x="540" y="373"/>
                </a:lnTo>
                <a:lnTo>
                  <a:pt x="535" y="375"/>
                </a:lnTo>
                <a:lnTo>
                  <a:pt x="523" y="380"/>
                </a:lnTo>
                <a:lnTo>
                  <a:pt x="518" y="384"/>
                </a:lnTo>
                <a:lnTo>
                  <a:pt x="512" y="388"/>
                </a:lnTo>
                <a:lnTo>
                  <a:pt x="507" y="393"/>
                </a:lnTo>
                <a:lnTo>
                  <a:pt x="505" y="398"/>
                </a:lnTo>
                <a:lnTo>
                  <a:pt x="505" y="398"/>
                </a:lnTo>
                <a:lnTo>
                  <a:pt x="501" y="412"/>
                </a:lnTo>
                <a:lnTo>
                  <a:pt x="499" y="418"/>
                </a:lnTo>
                <a:lnTo>
                  <a:pt x="499" y="418"/>
                </a:lnTo>
                <a:lnTo>
                  <a:pt x="496" y="418"/>
                </a:lnTo>
                <a:lnTo>
                  <a:pt x="488" y="421"/>
                </a:lnTo>
                <a:lnTo>
                  <a:pt x="482" y="425"/>
                </a:lnTo>
                <a:lnTo>
                  <a:pt x="475" y="430"/>
                </a:lnTo>
                <a:lnTo>
                  <a:pt x="468" y="437"/>
                </a:lnTo>
                <a:lnTo>
                  <a:pt x="461" y="445"/>
                </a:lnTo>
                <a:lnTo>
                  <a:pt x="461" y="445"/>
                </a:lnTo>
                <a:lnTo>
                  <a:pt x="452" y="455"/>
                </a:lnTo>
                <a:lnTo>
                  <a:pt x="445" y="466"/>
                </a:lnTo>
                <a:lnTo>
                  <a:pt x="432" y="489"/>
                </a:lnTo>
                <a:lnTo>
                  <a:pt x="423" y="507"/>
                </a:lnTo>
                <a:lnTo>
                  <a:pt x="419" y="515"/>
                </a:lnTo>
                <a:lnTo>
                  <a:pt x="419" y="515"/>
                </a:lnTo>
                <a:lnTo>
                  <a:pt x="365" y="553"/>
                </a:lnTo>
                <a:lnTo>
                  <a:pt x="318" y="585"/>
                </a:lnTo>
                <a:lnTo>
                  <a:pt x="297" y="600"/>
                </a:lnTo>
                <a:lnTo>
                  <a:pt x="279" y="610"/>
                </a:lnTo>
                <a:lnTo>
                  <a:pt x="279" y="610"/>
                </a:lnTo>
                <a:lnTo>
                  <a:pt x="232" y="640"/>
                </a:lnTo>
                <a:lnTo>
                  <a:pt x="165" y="682"/>
                </a:lnTo>
                <a:lnTo>
                  <a:pt x="101" y="721"/>
                </a:lnTo>
                <a:lnTo>
                  <a:pt x="78" y="734"/>
                </a:lnTo>
                <a:lnTo>
                  <a:pt x="61" y="741"/>
                </a:lnTo>
                <a:lnTo>
                  <a:pt x="61" y="741"/>
                </a:lnTo>
                <a:lnTo>
                  <a:pt x="49" y="746"/>
                </a:lnTo>
                <a:lnTo>
                  <a:pt x="37" y="752"/>
                </a:lnTo>
                <a:lnTo>
                  <a:pt x="26" y="758"/>
                </a:lnTo>
                <a:lnTo>
                  <a:pt x="15" y="765"/>
                </a:lnTo>
                <a:lnTo>
                  <a:pt x="7" y="771"/>
                </a:lnTo>
                <a:lnTo>
                  <a:pt x="1" y="777"/>
                </a:lnTo>
                <a:lnTo>
                  <a:pt x="0" y="779"/>
                </a:lnTo>
                <a:lnTo>
                  <a:pt x="0" y="781"/>
                </a:lnTo>
                <a:lnTo>
                  <a:pt x="1" y="783"/>
                </a:lnTo>
                <a:lnTo>
                  <a:pt x="3" y="784"/>
                </a:lnTo>
                <a:lnTo>
                  <a:pt x="3" y="784"/>
                </a:lnTo>
                <a:lnTo>
                  <a:pt x="10" y="786"/>
                </a:lnTo>
                <a:lnTo>
                  <a:pt x="20" y="786"/>
                </a:lnTo>
                <a:lnTo>
                  <a:pt x="40" y="786"/>
                </a:lnTo>
                <a:lnTo>
                  <a:pt x="56" y="786"/>
                </a:lnTo>
                <a:lnTo>
                  <a:pt x="62" y="787"/>
                </a:lnTo>
                <a:lnTo>
                  <a:pt x="65" y="788"/>
                </a:lnTo>
                <a:lnTo>
                  <a:pt x="65" y="790"/>
                </a:lnTo>
                <a:lnTo>
                  <a:pt x="65" y="790"/>
                </a:lnTo>
                <a:lnTo>
                  <a:pt x="66" y="793"/>
                </a:lnTo>
                <a:lnTo>
                  <a:pt x="65" y="797"/>
                </a:lnTo>
                <a:lnTo>
                  <a:pt x="64" y="803"/>
                </a:lnTo>
                <a:lnTo>
                  <a:pt x="62" y="805"/>
                </a:lnTo>
                <a:lnTo>
                  <a:pt x="62" y="807"/>
                </a:lnTo>
                <a:lnTo>
                  <a:pt x="65" y="809"/>
                </a:lnTo>
                <a:lnTo>
                  <a:pt x="67" y="810"/>
                </a:lnTo>
                <a:lnTo>
                  <a:pt x="67" y="810"/>
                </a:lnTo>
                <a:lnTo>
                  <a:pt x="75" y="810"/>
                </a:lnTo>
                <a:lnTo>
                  <a:pt x="82" y="809"/>
                </a:lnTo>
                <a:lnTo>
                  <a:pt x="87" y="809"/>
                </a:lnTo>
                <a:lnTo>
                  <a:pt x="88" y="809"/>
                </a:lnTo>
                <a:lnTo>
                  <a:pt x="88" y="810"/>
                </a:lnTo>
                <a:lnTo>
                  <a:pt x="88" y="810"/>
                </a:lnTo>
                <a:lnTo>
                  <a:pt x="88" y="817"/>
                </a:lnTo>
                <a:lnTo>
                  <a:pt x="90" y="829"/>
                </a:lnTo>
                <a:lnTo>
                  <a:pt x="92" y="835"/>
                </a:lnTo>
                <a:lnTo>
                  <a:pt x="93" y="840"/>
                </a:lnTo>
                <a:lnTo>
                  <a:pt x="97" y="843"/>
                </a:lnTo>
                <a:lnTo>
                  <a:pt x="98" y="844"/>
                </a:lnTo>
                <a:lnTo>
                  <a:pt x="100" y="844"/>
                </a:lnTo>
                <a:lnTo>
                  <a:pt x="100" y="844"/>
                </a:lnTo>
                <a:lnTo>
                  <a:pt x="103" y="843"/>
                </a:lnTo>
                <a:lnTo>
                  <a:pt x="106" y="841"/>
                </a:lnTo>
                <a:lnTo>
                  <a:pt x="116" y="831"/>
                </a:lnTo>
                <a:lnTo>
                  <a:pt x="144" y="800"/>
                </a:lnTo>
                <a:lnTo>
                  <a:pt x="164" y="780"/>
                </a:lnTo>
                <a:lnTo>
                  <a:pt x="187" y="758"/>
                </a:lnTo>
                <a:lnTo>
                  <a:pt x="212" y="736"/>
                </a:lnTo>
                <a:lnTo>
                  <a:pt x="226" y="725"/>
                </a:lnTo>
                <a:lnTo>
                  <a:pt x="240" y="716"/>
                </a:lnTo>
                <a:lnTo>
                  <a:pt x="240" y="716"/>
                </a:lnTo>
                <a:lnTo>
                  <a:pt x="256" y="706"/>
                </a:lnTo>
                <a:lnTo>
                  <a:pt x="273" y="696"/>
                </a:lnTo>
                <a:lnTo>
                  <a:pt x="311" y="678"/>
                </a:lnTo>
                <a:lnTo>
                  <a:pt x="352" y="660"/>
                </a:lnTo>
                <a:lnTo>
                  <a:pt x="392" y="645"/>
                </a:lnTo>
                <a:lnTo>
                  <a:pt x="430" y="632"/>
                </a:lnTo>
                <a:lnTo>
                  <a:pt x="463" y="621"/>
                </a:lnTo>
                <a:lnTo>
                  <a:pt x="488" y="615"/>
                </a:lnTo>
                <a:lnTo>
                  <a:pt x="497" y="613"/>
                </a:lnTo>
                <a:lnTo>
                  <a:pt x="505" y="613"/>
                </a:lnTo>
                <a:lnTo>
                  <a:pt x="505" y="613"/>
                </a:lnTo>
                <a:lnTo>
                  <a:pt x="515" y="614"/>
                </a:lnTo>
                <a:lnTo>
                  <a:pt x="525" y="616"/>
                </a:lnTo>
                <a:lnTo>
                  <a:pt x="534" y="620"/>
                </a:lnTo>
                <a:lnTo>
                  <a:pt x="542" y="626"/>
                </a:lnTo>
                <a:lnTo>
                  <a:pt x="564" y="639"/>
                </a:lnTo>
                <a:lnTo>
                  <a:pt x="576" y="646"/>
                </a:lnTo>
                <a:lnTo>
                  <a:pt x="591" y="653"/>
                </a:lnTo>
                <a:lnTo>
                  <a:pt x="591" y="653"/>
                </a:lnTo>
                <a:lnTo>
                  <a:pt x="606" y="660"/>
                </a:lnTo>
                <a:lnTo>
                  <a:pt x="623" y="666"/>
                </a:lnTo>
                <a:lnTo>
                  <a:pt x="640" y="670"/>
                </a:lnTo>
                <a:lnTo>
                  <a:pt x="655" y="673"/>
                </a:lnTo>
                <a:lnTo>
                  <a:pt x="670" y="676"/>
                </a:lnTo>
                <a:lnTo>
                  <a:pt x="685" y="677"/>
                </a:lnTo>
                <a:lnTo>
                  <a:pt x="698" y="677"/>
                </a:lnTo>
                <a:lnTo>
                  <a:pt x="710" y="677"/>
                </a:lnTo>
                <a:lnTo>
                  <a:pt x="710" y="677"/>
                </a:lnTo>
                <a:lnTo>
                  <a:pt x="732" y="674"/>
                </a:lnTo>
                <a:lnTo>
                  <a:pt x="756" y="671"/>
                </a:lnTo>
                <a:lnTo>
                  <a:pt x="781" y="665"/>
                </a:lnTo>
                <a:lnTo>
                  <a:pt x="781" y="665"/>
                </a:lnTo>
                <a:lnTo>
                  <a:pt x="782" y="684"/>
                </a:lnTo>
                <a:lnTo>
                  <a:pt x="781" y="714"/>
                </a:lnTo>
                <a:lnTo>
                  <a:pt x="781" y="714"/>
                </a:lnTo>
                <a:lnTo>
                  <a:pt x="781" y="718"/>
                </a:lnTo>
                <a:lnTo>
                  <a:pt x="778" y="723"/>
                </a:lnTo>
                <a:lnTo>
                  <a:pt x="775" y="729"/>
                </a:lnTo>
                <a:lnTo>
                  <a:pt x="774" y="731"/>
                </a:lnTo>
                <a:lnTo>
                  <a:pt x="774" y="733"/>
                </a:lnTo>
                <a:lnTo>
                  <a:pt x="775" y="734"/>
                </a:lnTo>
                <a:lnTo>
                  <a:pt x="777" y="735"/>
                </a:lnTo>
                <a:lnTo>
                  <a:pt x="777" y="735"/>
                </a:lnTo>
                <a:lnTo>
                  <a:pt x="783" y="736"/>
                </a:lnTo>
                <a:lnTo>
                  <a:pt x="787" y="734"/>
                </a:lnTo>
                <a:lnTo>
                  <a:pt x="790" y="731"/>
                </a:lnTo>
                <a:lnTo>
                  <a:pt x="797" y="728"/>
                </a:lnTo>
                <a:lnTo>
                  <a:pt x="797" y="728"/>
                </a:lnTo>
                <a:lnTo>
                  <a:pt x="812" y="723"/>
                </a:lnTo>
                <a:lnTo>
                  <a:pt x="832" y="718"/>
                </a:lnTo>
                <a:lnTo>
                  <a:pt x="859" y="712"/>
                </a:lnTo>
                <a:lnTo>
                  <a:pt x="859" y="712"/>
                </a:lnTo>
                <a:lnTo>
                  <a:pt x="846" y="724"/>
                </a:lnTo>
                <a:lnTo>
                  <a:pt x="836" y="735"/>
                </a:lnTo>
                <a:lnTo>
                  <a:pt x="833" y="740"/>
                </a:lnTo>
                <a:lnTo>
                  <a:pt x="829" y="746"/>
                </a:lnTo>
                <a:lnTo>
                  <a:pt x="829" y="746"/>
                </a:lnTo>
                <a:lnTo>
                  <a:pt x="828" y="750"/>
                </a:lnTo>
                <a:lnTo>
                  <a:pt x="827" y="759"/>
                </a:lnTo>
                <a:lnTo>
                  <a:pt x="827" y="778"/>
                </a:lnTo>
                <a:lnTo>
                  <a:pt x="828" y="802"/>
                </a:lnTo>
                <a:lnTo>
                  <a:pt x="840" y="755"/>
                </a:lnTo>
                <a:lnTo>
                  <a:pt x="840" y="755"/>
                </a:lnTo>
                <a:lnTo>
                  <a:pt x="865" y="735"/>
                </a:lnTo>
                <a:lnTo>
                  <a:pt x="885" y="722"/>
                </a:lnTo>
                <a:lnTo>
                  <a:pt x="892" y="717"/>
                </a:lnTo>
                <a:lnTo>
                  <a:pt x="898" y="716"/>
                </a:lnTo>
                <a:lnTo>
                  <a:pt x="898" y="716"/>
                </a:lnTo>
                <a:lnTo>
                  <a:pt x="910" y="715"/>
                </a:lnTo>
                <a:lnTo>
                  <a:pt x="928" y="714"/>
                </a:lnTo>
                <a:lnTo>
                  <a:pt x="948" y="714"/>
                </a:lnTo>
                <a:lnTo>
                  <a:pt x="956" y="714"/>
                </a:lnTo>
                <a:lnTo>
                  <a:pt x="964" y="716"/>
                </a:lnTo>
                <a:lnTo>
                  <a:pt x="964" y="716"/>
                </a:lnTo>
                <a:lnTo>
                  <a:pt x="970" y="718"/>
                </a:lnTo>
                <a:lnTo>
                  <a:pt x="978" y="722"/>
                </a:lnTo>
                <a:lnTo>
                  <a:pt x="991" y="730"/>
                </a:lnTo>
                <a:lnTo>
                  <a:pt x="1001" y="736"/>
                </a:lnTo>
                <a:lnTo>
                  <a:pt x="1004" y="737"/>
                </a:lnTo>
                <a:lnTo>
                  <a:pt x="1005" y="736"/>
                </a:lnTo>
                <a:lnTo>
                  <a:pt x="1005" y="735"/>
                </a:lnTo>
                <a:lnTo>
                  <a:pt x="1005" y="735"/>
                </a:lnTo>
                <a:lnTo>
                  <a:pt x="1004" y="733"/>
                </a:lnTo>
                <a:lnTo>
                  <a:pt x="1001" y="729"/>
                </a:lnTo>
                <a:lnTo>
                  <a:pt x="994" y="721"/>
                </a:lnTo>
                <a:lnTo>
                  <a:pt x="980" y="708"/>
                </a:lnTo>
                <a:lnTo>
                  <a:pt x="980" y="708"/>
                </a:lnTo>
                <a:lnTo>
                  <a:pt x="976" y="706"/>
                </a:lnTo>
                <a:lnTo>
                  <a:pt x="969" y="704"/>
                </a:lnTo>
                <a:lnTo>
                  <a:pt x="950" y="699"/>
                </a:lnTo>
                <a:lnTo>
                  <a:pt x="925" y="695"/>
                </a:lnTo>
                <a:lnTo>
                  <a:pt x="956" y="683"/>
                </a:lnTo>
                <a:lnTo>
                  <a:pt x="989" y="674"/>
                </a:lnTo>
                <a:lnTo>
                  <a:pt x="989" y="674"/>
                </a:lnTo>
                <a:lnTo>
                  <a:pt x="968" y="670"/>
                </a:lnTo>
                <a:lnTo>
                  <a:pt x="951" y="666"/>
                </a:lnTo>
                <a:lnTo>
                  <a:pt x="941" y="665"/>
                </a:lnTo>
                <a:lnTo>
                  <a:pt x="941" y="665"/>
                </a:lnTo>
                <a:lnTo>
                  <a:pt x="935" y="666"/>
                </a:lnTo>
                <a:lnTo>
                  <a:pt x="930" y="668"/>
                </a:lnTo>
                <a:lnTo>
                  <a:pt x="922" y="673"/>
                </a:lnTo>
                <a:lnTo>
                  <a:pt x="922" y="673"/>
                </a:lnTo>
                <a:lnTo>
                  <a:pt x="904" y="684"/>
                </a:lnTo>
                <a:lnTo>
                  <a:pt x="892" y="689"/>
                </a:lnTo>
                <a:lnTo>
                  <a:pt x="887" y="691"/>
                </a:lnTo>
                <a:lnTo>
                  <a:pt x="884" y="691"/>
                </a:lnTo>
                <a:lnTo>
                  <a:pt x="884" y="691"/>
                </a:lnTo>
                <a:lnTo>
                  <a:pt x="879" y="689"/>
                </a:lnTo>
                <a:lnTo>
                  <a:pt x="873" y="689"/>
                </a:lnTo>
                <a:lnTo>
                  <a:pt x="867" y="689"/>
                </a:lnTo>
                <a:lnTo>
                  <a:pt x="867" y="689"/>
                </a:lnTo>
                <a:lnTo>
                  <a:pt x="844" y="692"/>
                </a:lnTo>
                <a:lnTo>
                  <a:pt x="827" y="696"/>
                </a:lnTo>
                <a:lnTo>
                  <a:pt x="816" y="696"/>
                </a:lnTo>
                <a:lnTo>
                  <a:pt x="816" y="696"/>
                </a:lnTo>
                <a:lnTo>
                  <a:pt x="815" y="696"/>
                </a:lnTo>
                <a:lnTo>
                  <a:pt x="815" y="695"/>
                </a:lnTo>
                <a:lnTo>
                  <a:pt x="814" y="690"/>
                </a:lnTo>
                <a:lnTo>
                  <a:pt x="814" y="677"/>
                </a:lnTo>
                <a:lnTo>
                  <a:pt x="816" y="658"/>
                </a:lnTo>
                <a:lnTo>
                  <a:pt x="816" y="658"/>
                </a:lnTo>
                <a:lnTo>
                  <a:pt x="834" y="649"/>
                </a:lnTo>
                <a:lnTo>
                  <a:pt x="853" y="639"/>
                </a:lnTo>
                <a:lnTo>
                  <a:pt x="877" y="626"/>
                </a:lnTo>
                <a:lnTo>
                  <a:pt x="902" y="610"/>
                </a:lnTo>
                <a:lnTo>
                  <a:pt x="928" y="591"/>
                </a:lnTo>
                <a:lnTo>
                  <a:pt x="940" y="581"/>
                </a:lnTo>
                <a:lnTo>
                  <a:pt x="951" y="571"/>
                </a:lnTo>
                <a:lnTo>
                  <a:pt x="962" y="559"/>
                </a:lnTo>
                <a:lnTo>
                  <a:pt x="972" y="548"/>
                </a:lnTo>
                <a:lnTo>
                  <a:pt x="972" y="548"/>
                </a:lnTo>
                <a:lnTo>
                  <a:pt x="988" y="525"/>
                </a:lnTo>
                <a:lnTo>
                  <a:pt x="1001" y="502"/>
                </a:lnTo>
                <a:lnTo>
                  <a:pt x="1012" y="482"/>
                </a:lnTo>
                <a:lnTo>
                  <a:pt x="1020" y="463"/>
                </a:lnTo>
                <a:lnTo>
                  <a:pt x="1026" y="446"/>
                </a:lnTo>
                <a:lnTo>
                  <a:pt x="1030" y="434"/>
                </a:lnTo>
                <a:lnTo>
                  <a:pt x="1032" y="424"/>
                </a:lnTo>
                <a:lnTo>
                  <a:pt x="1032" y="424"/>
                </a:lnTo>
                <a:lnTo>
                  <a:pt x="1039" y="430"/>
                </a:lnTo>
                <a:lnTo>
                  <a:pt x="1044" y="433"/>
                </a:lnTo>
                <a:lnTo>
                  <a:pt x="1045" y="434"/>
                </a:lnTo>
                <a:lnTo>
                  <a:pt x="1046" y="433"/>
                </a:lnTo>
                <a:lnTo>
                  <a:pt x="1046" y="433"/>
                </a:lnTo>
                <a:lnTo>
                  <a:pt x="1046" y="408"/>
                </a:lnTo>
                <a:lnTo>
                  <a:pt x="1046" y="388"/>
                </a:lnTo>
                <a:lnTo>
                  <a:pt x="1046" y="388"/>
                </a:lnTo>
                <a:lnTo>
                  <a:pt x="1052" y="398"/>
                </a:lnTo>
                <a:lnTo>
                  <a:pt x="1057" y="401"/>
                </a:lnTo>
                <a:lnTo>
                  <a:pt x="1058" y="401"/>
                </a:lnTo>
                <a:lnTo>
                  <a:pt x="1059" y="400"/>
                </a:lnTo>
                <a:lnTo>
                  <a:pt x="1059" y="400"/>
                </a:lnTo>
                <a:lnTo>
                  <a:pt x="1062" y="377"/>
                </a:lnTo>
                <a:lnTo>
                  <a:pt x="1063" y="361"/>
                </a:lnTo>
                <a:lnTo>
                  <a:pt x="1063" y="361"/>
                </a:lnTo>
                <a:lnTo>
                  <a:pt x="1066" y="362"/>
                </a:lnTo>
                <a:lnTo>
                  <a:pt x="1072" y="365"/>
                </a:lnTo>
                <a:lnTo>
                  <a:pt x="1076" y="367"/>
                </a:lnTo>
                <a:lnTo>
                  <a:pt x="1079" y="367"/>
                </a:lnTo>
                <a:lnTo>
                  <a:pt x="1081" y="365"/>
                </a:lnTo>
                <a:lnTo>
                  <a:pt x="1081" y="363"/>
                </a:lnTo>
                <a:lnTo>
                  <a:pt x="1081" y="363"/>
                </a:lnTo>
                <a:lnTo>
                  <a:pt x="1077" y="345"/>
                </a:lnTo>
                <a:lnTo>
                  <a:pt x="1071" y="325"/>
                </a:lnTo>
                <a:lnTo>
                  <a:pt x="1071" y="325"/>
                </a:lnTo>
                <a:lnTo>
                  <a:pt x="1069" y="316"/>
                </a:lnTo>
                <a:lnTo>
                  <a:pt x="1068" y="307"/>
                </a:lnTo>
                <a:lnTo>
                  <a:pt x="1068" y="297"/>
                </a:lnTo>
                <a:lnTo>
                  <a:pt x="1068" y="297"/>
                </a:lnTo>
                <a:lnTo>
                  <a:pt x="1068" y="295"/>
                </a:lnTo>
                <a:lnTo>
                  <a:pt x="1070" y="297"/>
                </a:lnTo>
                <a:lnTo>
                  <a:pt x="1076" y="299"/>
                </a:lnTo>
                <a:lnTo>
                  <a:pt x="1082" y="300"/>
                </a:lnTo>
                <a:lnTo>
                  <a:pt x="1084" y="300"/>
                </a:lnTo>
                <a:lnTo>
                  <a:pt x="1084" y="298"/>
                </a:lnTo>
                <a:lnTo>
                  <a:pt x="1084" y="298"/>
                </a:lnTo>
                <a:lnTo>
                  <a:pt x="1084" y="295"/>
                </a:lnTo>
                <a:lnTo>
                  <a:pt x="1082" y="291"/>
                </a:lnTo>
                <a:lnTo>
                  <a:pt x="1076" y="280"/>
                </a:lnTo>
                <a:lnTo>
                  <a:pt x="1070" y="269"/>
                </a:lnTo>
                <a:lnTo>
                  <a:pt x="1065" y="261"/>
                </a:lnTo>
                <a:lnTo>
                  <a:pt x="1065" y="261"/>
                </a:lnTo>
                <a:lnTo>
                  <a:pt x="1062" y="247"/>
                </a:lnTo>
                <a:lnTo>
                  <a:pt x="1056" y="222"/>
                </a:lnTo>
                <a:lnTo>
                  <a:pt x="1051" y="197"/>
                </a:lnTo>
                <a:lnTo>
                  <a:pt x="1050" y="187"/>
                </a:lnTo>
                <a:lnTo>
                  <a:pt x="1050" y="181"/>
                </a:lnTo>
                <a:lnTo>
                  <a:pt x="1050" y="181"/>
                </a:lnTo>
                <a:lnTo>
                  <a:pt x="1051" y="179"/>
                </a:lnTo>
                <a:lnTo>
                  <a:pt x="1053" y="175"/>
                </a:lnTo>
                <a:lnTo>
                  <a:pt x="1062" y="168"/>
                </a:lnTo>
                <a:lnTo>
                  <a:pt x="1087" y="147"/>
                </a:lnTo>
                <a:lnTo>
                  <a:pt x="1100" y="136"/>
                </a:lnTo>
                <a:lnTo>
                  <a:pt x="1111" y="125"/>
                </a:lnTo>
                <a:lnTo>
                  <a:pt x="1119" y="117"/>
                </a:lnTo>
                <a:lnTo>
                  <a:pt x="1120" y="114"/>
                </a:lnTo>
                <a:lnTo>
                  <a:pt x="1120" y="111"/>
                </a:lnTo>
                <a:lnTo>
                  <a:pt x="1120" y="111"/>
                </a:lnTo>
                <a:lnTo>
                  <a:pt x="1117" y="109"/>
                </a:lnTo>
                <a:lnTo>
                  <a:pt x="1114" y="106"/>
                </a:lnTo>
                <a:lnTo>
                  <a:pt x="1103" y="101"/>
                </a:lnTo>
                <a:lnTo>
                  <a:pt x="1087" y="95"/>
                </a:lnTo>
                <a:lnTo>
                  <a:pt x="1070" y="90"/>
                </a:lnTo>
                <a:lnTo>
                  <a:pt x="1037" y="82"/>
                </a:lnTo>
                <a:lnTo>
                  <a:pt x="1023" y="78"/>
                </a:lnTo>
                <a:lnTo>
                  <a:pt x="1023" y="78"/>
                </a:lnTo>
                <a:lnTo>
                  <a:pt x="1015" y="66"/>
                </a:lnTo>
                <a:lnTo>
                  <a:pt x="1007" y="54"/>
                </a:lnTo>
                <a:lnTo>
                  <a:pt x="995" y="41"/>
                </a:lnTo>
                <a:lnTo>
                  <a:pt x="988" y="34"/>
                </a:lnTo>
                <a:lnTo>
                  <a:pt x="980" y="27"/>
                </a:lnTo>
                <a:lnTo>
                  <a:pt x="972" y="21"/>
                </a:lnTo>
                <a:lnTo>
                  <a:pt x="961" y="15"/>
                </a:lnTo>
                <a:lnTo>
                  <a:pt x="950" y="9"/>
                </a:lnTo>
                <a:lnTo>
                  <a:pt x="938" y="5"/>
                </a:lnTo>
                <a:lnTo>
                  <a:pt x="925" y="2"/>
                </a:lnTo>
                <a:lnTo>
                  <a:pt x="911" y="0"/>
                </a:lnTo>
                <a:lnTo>
                  <a:pt x="911" y="0"/>
                </a:lnTo>
                <a:lnTo>
                  <a:pt x="897" y="0"/>
                </a:lnTo>
                <a:lnTo>
                  <a:pt x="884" y="0"/>
                </a:lnTo>
                <a:lnTo>
                  <a:pt x="871" y="2"/>
                </a:lnTo>
                <a:lnTo>
                  <a:pt x="858" y="4"/>
                </a:lnTo>
                <a:lnTo>
                  <a:pt x="845" y="8"/>
                </a:lnTo>
                <a:lnTo>
                  <a:pt x="833" y="13"/>
                </a:lnTo>
                <a:lnTo>
                  <a:pt x="822" y="19"/>
                </a:lnTo>
                <a:lnTo>
                  <a:pt x="812" y="23"/>
                </a:lnTo>
                <a:lnTo>
                  <a:pt x="791" y="36"/>
                </a:lnTo>
                <a:lnTo>
                  <a:pt x="776" y="51"/>
                </a:lnTo>
                <a:lnTo>
                  <a:pt x="762" y="64"/>
                </a:lnTo>
                <a:lnTo>
                  <a:pt x="752" y="76"/>
                </a:lnTo>
                <a:lnTo>
                  <a:pt x="752" y="76"/>
                </a:lnTo>
                <a:lnTo>
                  <a:pt x="736" y="101"/>
                </a:lnTo>
                <a:lnTo>
                  <a:pt x="720" y="127"/>
                </a:lnTo>
                <a:lnTo>
                  <a:pt x="708" y="153"/>
                </a:lnTo>
                <a:lnTo>
                  <a:pt x="699" y="175"/>
                </a:lnTo>
                <a:lnTo>
                  <a:pt x="699" y="175"/>
                </a:lnTo>
                <a:lnTo>
                  <a:pt x="688" y="206"/>
                </a:lnTo>
                <a:lnTo>
                  <a:pt x="685" y="216"/>
                </a:lnTo>
                <a:lnTo>
                  <a:pt x="680" y="224"/>
                </a:lnTo>
                <a:lnTo>
                  <a:pt x="680" y="224"/>
                </a:lnTo>
                <a:lnTo>
                  <a:pt x="676" y="228"/>
                </a:lnTo>
                <a:lnTo>
                  <a:pt x="673" y="232"/>
                </a:lnTo>
                <a:lnTo>
                  <a:pt x="662" y="242"/>
                </a:lnTo>
                <a:lnTo>
                  <a:pt x="648" y="253"/>
                </a:lnTo>
                <a:lnTo>
                  <a:pt x="662" y="261"/>
                </a:lnTo>
                <a:lnTo>
                  <a:pt x="630" y="278"/>
                </a:lnTo>
                <a:lnTo>
                  <a:pt x="649" y="287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8133C05-A023-48AB-9CA5-AD5F3F540F05}"/>
              </a:ext>
            </a:extLst>
          </p:cNvPr>
          <p:cNvSpPr>
            <a:spLocks/>
          </p:cNvSpPr>
          <p:nvPr/>
        </p:nvSpPr>
        <p:spPr bwMode="auto">
          <a:xfrm>
            <a:off x="4072149" y="1006475"/>
            <a:ext cx="1503302" cy="2329236"/>
          </a:xfrm>
          <a:custGeom>
            <a:avLst/>
            <a:gdLst>
              <a:gd name="T0" fmla="*/ 29 w 597"/>
              <a:gd name="T1" fmla="*/ 221 h 925"/>
              <a:gd name="T2" fmla="*/ 0 w 597"/>
              <a:gd name="T3" fmla="*/ 247 h 925"/>
              <a:gd name="T4" fmla="*/ 76 w 597"/>
              <a:gd name="T5" fmla="*/ 263 h 925"/>
              <a:gd name="T6" fmla="*/ 18 w 597"/>
              <a:gd name="T7" fmla="*/ 424 h 925"/>
              <a:gd name="T8" fmla="*/ 14 w 597"/>
              <a:gd name="T9" fmla="*/ 489 h 925"/>
              <a:gd name="T10" fmla="*/ 41 w 597"/>
              <a:gd name="T11" fmla="*/ 584 h 925"/>
              <a:gd name="T12" fmla="*/ 64 w 597"/>
              <a:gd name="T13" fmla="*/ 659 h 925"/>
              <a:gd name="T14" fmla="*/ 93 w 597"/>
              <a:gd name="T15" fmla="*/ 697 h 925"/>
              <a:gd name="T16" fmla="*/ 128 w 597"/>
              <a:gd name="T17" fmla="*/ 712 h 925"/>
              <a:gd name="T18" fmla="*/ 173 w 597"/>
              <a:gd name="T19" fmla="*/ 736 h 925"/>
              <a:gd name="T20" fmla="*/ 136 w 597"/>
              <a:gd name="T21" fmla="*/ 781 h 925"/>
              <a:gd name="T22" fmla="*/ 115 w 597"/>
              <a:gd name="T23" fmla="*/ 781 h 925"/>
              <a:gd name="T24" fmla="*/ 89 w 597"/>
              <a:gd name="T25" fmla="*/ 817 h 925"/>
              <a:gd name="T26" fmla="*/ 90 w 597"/>
              <a:gd name="T27" fmla="*/ 824 h 925"/>
              <a:gd name="T28" fmla="*/ 155 w 597"/>
              <a:gd name="T29" fmla="*/ 801 h 925"/>
              <a:gd name="T30" fmla="*/ 116 w 597"/>
              <a:gd name="T31" fmla="*/ 852 h 925"/>
              <a:gd name="T32" fmla="*/ 182 w 597"/>
              <a:gd name="T33" fmla="*/ 825 h 925"/>
              <a:gd name="T34" fmla="*/ 201 w 597"/>
              <a:gd name="T35" fmla="*/ 868 h 925"/>
              <a:gd name="T36" fmla="*/ 200 w 597"/>
              <a:gd name="T37" fmla="*/ 825 h 925"/>
              <a:gd name="T38" fmla="*/ 255 w 597"/>
              <a:gd name="T39" fmla="*/ 773 h 925"/>
              <a:gd name="T40" fmla="*/ 246 w 597"/>
              <a:gd name="T41" fmla="*/ 769 h 925"/>
              <a:gd name="T42" fmla="*/ 188 w 597"/>
              <a:gd name="T43" fmla="*/ 739 h 925"/>
              <a:gd name="T44" fmla="*/ 274 w 597"/>
              <a:gd name="T45" fmla="*/ 759 h 925"/>
              <a:gd name="T46" fmla="*/ 360 w 597"/>
              <a:gd name="T47" fmla="*/ 755 h 925"/>
              <a:gd name="T48" fmla="*/ 422 w 597"/>
              <a:gd name="T49" fmla="*/ 780 h 925"/>
              <a:gd name="T50" fmla="*/ 391 w 597"/>
              <a:gd name="T51" fmla="*/ 788 h 925"/>
              <a:gd name="T52" fmla="*/ 351 w 597"/>
              <a:gd name="T53" fmla="*/ 840 h 925"/>
              <a:gd name="T54" fmla="*/ 342 w 597"/>
              <a:gd name="T55" fmla="*/ 856 h 925"/>
              <a:gd name="T56" fmla="*/ 379 w 597"/>
              <a:gd name="T57" fmla="*/ 827 h 925"/>
              <a:gd name="T58" fmla="*/ 416 w 597"/>
              <a:gd name="T59" fmla="*/ 812 h 925"/>
              <a:gd name="T60" fmla="*/ 376 w 597"/>
              <a:gd name="T61" fmla="*/ 856 h 925"/>
              <a:gd name="T62" fmla="*/ 359 w 597"/>
              <a:gd name="T63" fmla="*/ 902 h 925"/>
              <a:gd name="T64" fmla="*/ 405 w 597"/>
              <a:gd name="T65" fmla="*/ 855 h 925"/>
              <a:gd name="T66" fmla="*/ 436 w 597"/>
              <a:gd name="T67" fmla="*/ 862 h 925"/>
              <a:gd name="T68" fmla="*/ 443 w 597"/>
              <a:gd name="T69" fmla="*/ 900 h 925"/>
              <a:gd name="T70" fmla="*/ 455 w 597"/>
              <a:gd name="T71" fmla="*/ 921 h 925"/>
              <a:gd name="T72" fmla="*/ 455 w 597"/>
              <a:gd name="T73" fmla="*/ 882 h 925"/>
              <a:gd name="T74" fmla="*/ 459 w 597"/>
              <a:gd name="T75" fmla="*/ 839 h 925"/>
              <a:gd name="T76" fmla="*/ 461 w 597"/>
              <a:gd name="T77" fmla="*/ 794 h 925"/>
              <a:gd name="T78" fmla="*/ 518 w 597"/>
              <a:gd name="T79" fmla="*/ 757 h 925"/>
              <a:gd name="T80" fmla="*/ 546 w 597"/>
              <a:gd name="T81" fmla="*/ 745 h 925"/>
              <a:gd name="T82" fmla="*/ 513 w 597"/>
              <a:gd name="T83" fmla="*/ 742 h 925"/>
              <a:gd name="T84" fmla="*/ 476 w 597"/>
              <a:gd name="T85" fmla="*/ 751 h 925"/>
              <a:gd name="T86" fmla="*/ 449 w 597"/>
              <a:gd name="T87" fmla="*/ 763 h 925"/>
              <a:gd name="T88" fmla="*/ 447 w 597"/>
              <a:gd name="T89" fmla="*/ 725 h 925"/>
              <a:gd name="T90" fmla="*/ 510 w 597"/>
              <a:gd name="T91" fmla="*/ 669 h 925"/>
              <a:gd name="T92" fmla="*/ 580 w 597"/>
              <a:gd name="T93" fmla="*/ 552 h 925"/>
              <a:gd name="T94" fmla="*/ 594 w 597"/>
              <a:gd name="T95" fmla="*/ 497 h 925"/>
              <a:gd name="T96" fmla="*/ 589 w 597"/>
              <a:gd name="T97" fmla="*/ 468 h 925"/>
              <a:gd name="T98" fmla="*/ 595 w 597"/>
              <a:gd name="T99" fmla="*/ 445 h 925"/>
              <a:gd name="T100" fmla="*/ 589 w 597"/>
              <a:gd name="T101" fmla="*/ 410 h 925"/>
              <a:gd name="T102" fmla="*/ 585 w 597"/>
              <a:gd name="T103" fmla="*/ 401 h 925"/>
              <a:gd name="T104" fmla="*/ 597 w 597"/>
              <a:gd name="T105" fmla="*/ 394 h 925"/>
              <a:gd name="T106" fmla="*/ 551 w 597"/>
              <a:gd name="T107" fmla="*/ 320 h 925"/>
              <a:gd name="T108" fmla="*/ 478 w 597"/>
              <a:gd name="T109" fmla="*/ 237 h 925"/>
              <a:gd name="T110" fmla="*/ 461 w 597"/>
              <a:gd name="T111" fmla="*/ 199 h 925"/>
              <a:gd name="T112" fmla="*/ 446 w 597"/>
              <a:gd name="T113" fmla="*/ 119 h 925"/>
              <a:gd name="T114" fmla="*/ 417 w 597"/>
              <a:gd name="T115" fmla="*/ 66 h 925"/>
              <a:gd name="T116" fmla="*/ 354 w 597"/>
              <a:gd name="T117" fmla="*/ 22 h 925"/>
              <a:gd name="T118" fmla="*/ 249 w 597"/>
              <a:gd name="T119" fmla="*/ 1 h 925"/>
              <a:gd name="T120" fmla="*/ 174 w 597"/>
              <a:gd name="T121" fmla="*/ 28 h 925"/>
              <a:gd name="T122" fmla="*/ 130 w 597"/>
              <a:gd name="T123" fmla="*/ 74 h 925"/>
              <a:gd name="T124" fmla="*/ 104 w 597"/>
              <a:gd name="T125" fmla="*/ 167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7" h="925">
                <a:moveTo>
                  <a:pt x="103" y="177"/>
                </a:moveTo>
                <a:lnTo>
                  <a:pt x="103" y="177"/>
                </a:lnTo>
                <a:lnTo>
                  <a:pt x="86" y="187"/>
                </a:lnTo>
                <a:lnTo>
                  <a:pt x="48" y="209"/>
                </a:lnTo>
                <a:lnTo>
                  <a:pt x="29" y="221"/>
                </a:lnTo>
                <a:lnTo>
                  <a:pt x="13" y="233"/>
                </a:lnTo>
                <a:lnTo>
                  <a:pt x="2" y="243"/>
                </a:lnTo>
                <a:lnTo>
                  <a:pt x="0" y="245"/>
                </a:lnTo>
                <a:lnTo>
                  <a:pt x="0" y="247"/>
                </a:lnTo>
                <a:lnTo>
                  <a:pt x="0" y="247"/>
                </a:lnTo>
                <a:lnTo>
                  <a:pt x="6" y="250"/>
                </a:lnTo>
                <a:lnTo>
                  <a:pt x="15" y="253"/>
                </a:lnTo>
                <a:lnTo>
                  <a:pt x="41" y="258"/>
                </a:lnTo>
                <a:lnTo>
                  <a:pt x="76" y="263"/>
                </a:lnTo>
                <a:lnTo>
                  <a:pt x="76" y="263"/>
                </a:lnTo>
                <a:lnTo>
                  <a:pt x="66" y="284"/>
                </a:lnTo>
                <a:lnTo>
                  <a:pt x="46" y="337"/>
                </a:lnTo>
                <a:lnTo>
                  <a:pt x="35" y="366"/>
                </a:lnTo>
                <a:lnTo>
                  <a:pt x="25" y="397"/>
                </a:lnTo>
                <a:lnTo>
                  <a:pt x="18" y="424"/>
                </a:lnTo>
                <a:lnTo>
                  <a:pt x="15" y="436"/>
                </a:lnTo>
                <a:lnTo>
                  <a:pt x="14" y="447"/>
                </a:lnTo>
                <a:lnTo>
                  <a:pt x="14" y="447"/>
                </a:lnTo>
                <a:lnTo>
                  <a:pt x="13" y="467"/>
                </a:lnTo>
                <a:lnTo>
                  <a:pt x="14" y="489"/>
                </a:lnTo>
                <a:lnTo>
                  <a:pt x="16" y="512"/>
                </a:lnTo>
                <a:lnTo>
                  <a:pt x="20" y="534"/>
                </a:lnTo>
                <a:lnTo>
                  <a:pt x="26" y="571"/>
                </a:lnTo>
                <a:lnTo>
                  <a:pt x="29" y="585"/>
                </a:lnTo>
                <a:lnTo>
                  <a:pt x="41" y="584"/>
                </a:lnTo>
                <a:lnTo>
                  <a:pt x="41" y="584"/>
                </a:lnTo>
                <a:lnTo>
                  <a:pt x="44" y="593"/>
                </a:lnTo>
                <a:lnTo>
                  <a:pt x="50" y="618"/>
                </a:lnTo>
                <a:lnTo>
                  <a:pt x="59" y="647"/>
                </a:lnTo>
                <a:lnTo>
                  <a:pt x="64" y="659"/>
                </a:lnTo>
                <a:lnTo>
                  <a:pt x="69" y="667"/>
                </a:lnTo>
                <a:lnTo>
                  <a:pt x="69" y="667"/>
                </a:lnTo>
                <a:lnTo>
                  <a:pt x="77" y="679"/>
                </a:lnTo>
                <a:lnTo>
                  <a:pt x="85" y="688"/>
                </a:lnTo>
                <a:lnTo>
                  <a:pt x="93" y="697"/>
                </a:lnTo>
                <a:lnTo>
                  <a:pt x="99" y="685"/>
                </a:lnTo>
                <a:lnTo>
                  <a:pt x="99" y="685"/>
                </a:lnTo>
                <a:lnTo>
                  <a:pt x="108" y="692"/>
                </a:lnTo>
                <a:lnTo>
                  <a:pt x="128" y="712"/>
                </a:lnTo>
                <a:lnTo>
                  <a:pt x="128" y="712"/>
                </a:lnTo>
                <a:lnTo>
                  <a:pt x="135" y="718"/>
                </a:lnTo>
                <a:lnTo>
                  <a:pt x="142" y="723"/>
                </a:lnTo>
                <a:lnTo>
                  <a:pt x="156" y="730"/>
                </a:lnTo>
                <a:lnTo>
                  <a:pt x="168" y="733"/>
                </a:lnTo>
                <a:lnTo>
                  <a:pt x="173" y="736"/>
                </a:lnTo>
                <a:lnTo>
                  <a:pt x="172" y="773"/>
                </a:lnTo>
                <a:lnTo>
                  <a:pt x="172" y="773"/>
                </a:lnTo>
                <a:lnTo>
                  <a:pt x="140" y="780"/>
                </a:lnTo>
                <a:lnTo>
                  <a:pt x="140" y="780"/>
                </a:lnTo>
                <a:lnTo>
                  <a:pt x="136" y="781"/>
                </a:lnTo>
                <a:lnTo>
                  <a:pt x="131" y="781"/>
                </a:lnTo>
                <a:lnTo>
                  <a:pt x="124" y="780"/>
                </a:lnTo>
                <a:lnTo>
                  <a:pt x="121" y="780"/>
                </a:lnTo>
                <a:lnTo>
                  <a:pt x="117" y="780"/>
                </a:lnTo>
                <a:lnTo>
                  <a:pt x="115" y="781"/>
                </a:lnTo>
                <a:lnTo>
                  <a:pt x="112" y="784"/>
                </a:lnTo>
                <a:lnTo>
                  <a:pt x="112" y="784"/>
                </a:lnTo>
                <a:lnTo>
                  <a:pt x="105" y="794"/>
                </a:lnTo>
                <a:lnTo>
                  <a:pt x="96" y="806"/>
                </a:lnTo>
                <a:lnTo>
                  <a:pt x="89" y="817"/>
                </a:lnTo>
                <a:lnTo>
                  <a:pt x="86" y="821"/>
                </a:lnTo>
                <a:lnTo>
                  <a:pt x="86" y="822"/>
                </a:lnTo>
                <a:lnTo>
                  <a:pt x="88" y="824"/>
                </a:lnTo>
                <a:lnTo>
                  <a:pt x="88" y="824"/>
                </a:lnTo>
                <a:lnTo>
                  <a:pt x="90" y="824"/>
                </a:lnTo>
                <a:lnTo>
                  <a:pt x="93" y="821"/>
                </a:lnTo>
                <a:lnTo>
                  <a:pt x="102" y="815"/>
                </a:lnTo>
                <a:lnTo>
                  <a:pt x="111" y="806"/>
                </a:lnTo>
                <a:lnTo>
                  <a:pt x="155" y="801"/>
                </a:lnTo>
                <a:lnTo>
                  <a:pt x="155" y="801"/>
                </a:lnTo>
                <a:lnTo>
                  <a:pt x="130" y="824"/>
                </a:lnTo>
                <a:lnTo>
                  <a:pt x="130" y="824"/>
                </a:lnTo>
                <a:lnTo>
                  <a:pt x="128" y="826"/>
                </a:lnTo>
                <a:lnTo>
                  <a:pt x="124" y="833"/>
                </a:lnTo>
                <a:lnTo>
                  <a:pt x="116" y="852"/>
                </a:lnTo>
                <a:lnTo>
                  <a:pt x="105" y="878"/>
                </a:lnTo>
                <a:lnTo>
                  <a:pt x="134" y="840"/>
                </a:lnTo>
                <a:lnTo>
                  <a:pt x="181" y="809"/>
                </a:lnTo>
                <a:lnTo>
                  <a:pt x="181" y="809"/>
                </a:lnTo>
                <a:lnTo>
                  <a:pt x="182" y="825"/>
                </a:lnTo>
                <a:lnTo>
                  <a:pt x="184" y="836"/>
                </a:lnTo>
                <a:lnTo>
                  <a:pt x="185" y="843"/>
                </a:lnTo>
                <a:lnTo>
                  <a:pt x="185" y="843"/>
                </a:lnTo>
                <a:lnTo>
                  <a:pt x="195" y="859"/>
                </a:lnTo>
                <a:lnTo>
                  <a:pt x="201" y="868"/>
                </a:lnTo>
                <a:lnTo>
                  <a:pt x="204" y="869"/>
                </a:lnTo>
                <a:lnTo>
                  <a:pt x="204" y="869"/>
                </a:lnTo>
                <a:lnTo>
                  <a:pt x="204" y="868"/>
                </a:lnTo>
                <a:lnTo>
                  <a:pt x="204" y="868"/>
                </a:lnTo>
                <a:lnTo>
                  <a:pt x="200" y="825"/>
                </a:lnTo>
                <a:lnTo>
                  <a:pt x="200" y="800"/>
                </a:lnTo>
                <a:lnTo>
                  <a:pt x="227" y="780"/>
                </a:lnTo>
                <a:lnTo>
                  <a:pt x="227" y="780"/>
                </a:lnTo>
                <a:lnTo>
                  <a:pt x="245" y="776"/>
                </a:lnTo>
                <a:lnTo>
                  <a:pt x="255" y="773"/>
                </a:lnTo>
                <a:lnTo>
                  <a:pt x="257" y="771"/>
                </a:lnTo>
                <a:lnTo>
                  <a:pt x="257" y="771"/>
                </a:lnTo>
                <a:lnTo>
                  <a:pt x="257" y="770"/>
                </a:lnTo>
                <a:lnTo>
                  <a:pt x="257" y="770"/>
                </a:lnTo>
                <a:lnTo>
                  <a:pt x="246" y="769"/>
                </a:lnTo>
                <a:lnTo>
                  <a:pt x="229" y="769"/>
                </a:lnTo>
                <a:lnTo>
                  <a:pt x="204" y="769"/>
                </a:lnTo>
                <a:lnTo>
                  <a:pt x="188" y="773"/>
                </a:lnTo>
                <a:lnTo>
                  <a:pt x="188" y="739"/>
                </a:lnTo>
                <a:lnTo>
                  <a:pt x="188" y="739"/>
                </a:lnTo>
                <a:lnTo>
                  <a:pt x="217" y="745"/>
                </a:lnTo>
                <a:lnTo>
                  <a:pt x="240" y="750"/>
                </a:lnTo>
                <a:lnTo>
                  <a:pt x="263" y="757"/>
                </a:lnTo>
                <a:lnTo>
                  <a:pt x="263" y="757"/>
                </a:lnTo>
                <a:lnTo>
                  <a:pt x="274" y="759"/>
                </a:lnTo>
                <a:lnTo>
                  <a:pt x="287" y="761"/>
                </a:lnTo>
                <a:lnTo>
                  <a:pt x="302" y="761"/>
                </a:lnTo>
                <a:lnTo>
                  <a:pt x="318" y="759"/>
                </a:lnTo>
                <a:lnTo>
                  <a:pt x="344" y="757"/>
                </a:lnTo>
                <a:lnTo>
                  <a:pt x="360" y="755"/>
                </a:lnTo>
                <a:lnTo>
                  <a:pt x="360" y="755"/>
                </a:lnTo>
                <a:lnTo>
                  <a:pt x="372" y="752"/>
                </a:lnTo>
                <a:lnTo>
                  <a:pt x="391" y="746"/>
                </a:lnTo>
                <a:lnTo>
                  <a:pt x="415" y="739"/>
                </a:lnTo>
                <a:lnTo>
                  <a:pt x="422" y="780"/>
                </a:lnTo>
                <a:lnTo>
                  <a:pt x="422" y="780"/>
                </a:lnTo>
                <a:lnTo>
                  <a:pt x="409" y="782"/>
                </a:lnTo>
                <a:lnTo>
                  <a:pt x="399" y="784"/>
                </a:lnTo>
                <a:lnTo>
                  <a:pt x="395" y="786"/>
                </a:lnTo>
                <a:lnTo>
                  <a:pt x="391" y="788"/>
                </a:lnTo>
                <a:lnTo>
                  <a:pt x="391" y="788"/>
                </a:lnTo>
                <a:lnTo>
                  <a:pt x="382" y="799"/>
                </a:lnTo>
                <a:lnTo>
                  <a:pt x="368" y="817"/>
                </a:lnTo>
                <a:lnTo>
                  <a:pt x="351" y="840"/>
                </a:lnTo>
                <a:lnTo>
                  <a:pt x="351" y="840"/>
                </a:lnTo>
                <a:lnTo>
                  <a:pt x="345" y="849"/>
                </a:lnTo>
                <a:lnTo>
                  <a:pt x="342" y="853"/>
                </a:lnTo>
                <a:lnTo>
                  <a:pt x="341" y="856"/>
                </a:lnTo>
                <a:lnTo>
                  <a:pt x="342" y="856"/>
                </a:lnTo>
                <a:lnTo>
                  <a:pt x="342" y="856"/>
                </a:lnTo>
                <a:lnTo>
                  <a:pt x="345" y="855"/>
                </a:lnTo>
                <a:lnTo>
                  <a:pt x="350" y="852"/>
                </a:lnTo>
                <a:lnTo>
                  <a:pt x="361" y="843"/>
                </a:lnTo>
                <a:lnTo>
                  <a:pt x="379" y="827"/>
                </a:lnTo>
                <a:lnTo>
                  <a:pt x="379" y="827"/>
                </a:lnTo>
                <a:lnTo>
                  <a:pt x="384" y="824"/>
                </a:lnTo>
                <a:lnTo>
                  <a:pt x="390" y="817"/>
                </a:lnTo>
                <a:lnTo>
                  <a:pt x="397" y="807"/>
                </a:lnTo>
                <a:lnTo>
                  <a:pt x="416" y="812"/>
                </a:lnTo>
                <a:lnTo>
                  <a:pt x="416" y="812"/>
                </a:lnTo>
                <a:lnTo>
                  <a:pt x="406" y="825"/>
                </a:lnTo>
                <a:lnTo>
                  <a:pt x="396" y="836"/>
                </a:lnTo>
                <a:lnTo>
                  <a:pt x="385" y="846"/>
                </a:lnTo>
                <a:lnTo>
                  <a:pt x="385" y="846"/>
                </a:lnTo>
                <a:lnTo>
                  <a:pt x="376" y="856"/>
                </a:lnTo>
                <a:lnTo>
                  <a:pt x="367" y="865"/>
                </a:lnTo>
                <a:lnTo>
                  <a:pt x="361" y="874"/>
                </a:lnTo>
                <a:lnTo>
                  <a:pt x="360" y="878"/>
                </a:lnTo>
                <a:lnTo>
                  <a:pt x="360" y="878"/>
                </a:lnTo>
                <a:lnTo>
                  <a:pt x="359" y="902"/>
                </a:lnTo>
                <a:lnTo>
                  <a:pt x="358" y="925"/>
                </a:lnTo>
                <a:lnTo>
                  <a:pt x="372" y="882"/>
                </a:lnTo>
                <a:lnTo>
                  <a:pt x="372" y="882"/>
                </a:lnTo>
                <a:lnTo>
                  <a:pt x="386" y="870"/>
                </a:lnTo>
                <a:lnTo>
                  <a:pt x="405" y="855"/>
                </a:lnTo>
                <a:lnTo>
                  <a:pt x="405" y="855"/>
                </a:lnTo>
                <a:lnTo>
                  <a:pt x="437" y="828"/>
                </a:lnTo>
                <a:lnTo>
                  <a:pt x="437" y="828"/>
                </a:lnTo>
                <a:lnTo>
                  <a:pt x="436" y="862"/>
                </a:lnTo>
                <a:lnTo>
                  <a:pt x="436" y="862"/>
                </a:lnTo>
                <a:lnTo>
                  <a:pt x="438" y="878"/>
                </a:lnTo>
                <a:lnTo>
                  <a:pt x="441" y="888"/>
                </a:lnTo>
                <a:lnTo>
                  <a:pt x="442" y="894"/>
                </a:lnTo>
                <a:lnTo>
                  <a:pt x="442" y="894"/>
                </a:lnTo>
                <a:lnTo>
                  <a:pt x="443" y="900"/>
                </a:lnTo>
                <a:lnTo>
                  <a:pt x="448" y="910"/>
                </a:lnTo>
                <a:lnTo>
                  <a:pt x="453" y="920"/>
                </a:lnTo>
                <a:lnTo>
                  <a:pt x="454" y="921"/>
                </a:lnTo>
                <a:lnTo>
                  <a:pt x="455" y="921"/>
                </a:lnTo>
                <a:lnTo>
                  <a:pt x="455" y="921"/>
                </a:lnTo>
                <a:lnTo>
                  <a:pt x="455" y="921"/>
                </a:lnTo>
                <a:lnTo>
                  <a:pt x="456" y="912"/>
                </a:lnTo>
                <a:lnTo>
                  <a:pt x="456" y="899"/>
                </a:lnTo>
                <a:lnTo>
                  <a:pt x="455" y="882"/>
                </a:lnTo>
                <a:lnTo>
                  <a:pt x="455" y="882"/>
                </a:lnTo>
                <a:lnTo>
                  <a:pt x="457" y="875"/>
                </a:lnTo>
                <a:lnTo>
                  <a:pt x="459" y="868"/>
                </a:lnTo>
                <a:lnTo>
                  <a:pt x="459" y="862"/>
                </a:lnTo>
                <a:lnTo>
                  <a:pt x="459" y="839"/>
                </a:lnTo>
                <a:lnTo>
                  <a:pt x="459" y="839"/>
                </a:lnTo>
                <a:lnTo>
                  <a:pt x="457" y="818"/>
                </a:lnTo>
                <a:lnTo>
                  <a:pt x="459" y="802"/>
                </a:lnTo>
                <a:lnTo>
                  <a:pt x="460" y="796"/>
                </a:lnTo>
                <a:lnTo>
                  <a:pt x="461" y="794"/>
                </a:lnTo>
                <a:lnTo>
                  <a:pt x="461" y="794"/>
                </a:lnTo>
                <a:lnTo>
                  <a:pt x="472" y="787"/>
                </a:lnTo>
                <a:lnTo>
                  <a:pt x="491" y="775"/>
                </a:lnTo>
                <a:lnTo>
                  <a:pt x="508" y="762"/>
                </a:lnTo>
                <a:lnTo>
                  <a:pt x="518" y="757"/>
                </a:lnTo>
                <a:lnTo>
                  <a:pt x="518" y="757"/>
                </a:lnTo>
                <a:lnTo>
                  <a:pt x="537" y="751"/>
                </a:lnTo>
                <a:lnTo>
                  <a:pt x="545" y="748"/>
                </a:lnTo>
                <a:lnTo>
                  <a:pt x="548" y="746"/>
                </a:lnTo>
                <a:lnTo>
                  <a:pt x="548" y="745"/>
                </a:lnTo>
                <a:lnTo>
                  <a:pt x="546" y="745"/>
                </a:lnTo>
                <a:lnTo>
                  <a:pt x="546" y="745"/>
                </a:lnTo>
                <a:lnTo>
                  <a:pt x="533" y="742"/>
                </a:lnTo>
                <a:lnTo>
                  <a:pt x="524" y="742"/>
                </a:lnTo>
                <a:lnTo>
                  <a:pt x="513" y="742"/>
                </a:lnTo>
                <a:lnTo>
                  <a:pt x="513" y="742"/>
                </a:lnTo>
                <a:lnTo>
                  <a:pt x="502" y="743"/>
                </a:lnTo>
                <a:lnTo>
                  <a:pt x="492" y="745"/>
                </a:lnTo>
                <a:lnTo>
                  <a:pt x="482" y="748"/>
                </a:lnTo>
                <a:lnTo>
                  <a:pt x="476" y="751"/>
                </a:lnTo>
                <a:lnTo>
                  <a:pt x="476" y="751"/>
                </a:lnTo>
                <a:lnTo>
                  <a:pt x="465" y="759"/>
                </a:lnTo>
                <a:lnTo>
                  <a:pt x="457" y="763"/>
                </a:lnTo>
                <a:lnTo>
                  <a:pt x="451" y="764"/>
                </a:lnTo>
                <a:lnTo>
                  <a:pt x="451" y="764"/>
                </a:lnTo>
                <a:lnTo>
                  <a:pt x="449" y="763"/>
                </a:lnTo>
                <a:lnTo>
                  <a:pt x="447" y="759"/>
                </a:lnTo>
                <a:lnTo>
                  <a:pt x="443" y="748"/>
                </a:lnTo>
                <a:lnTo>
                  <a:pt x="440" y="730"/>
                </a:lnTo>
                <a:lnTo>
                  <a:pt x="440" y="730"/>
                </a:lnTo>
                <a:lnTo>
                  <a:pt x="447" y="725"/>
                </a:lnTo>
                <a:lnTo>
                  <a:pt x="465" y="712"/>
                </a:lnTo>
                <a:lnTo>
                  <a:pt x="475" y="704"/>
                </a:lnTo>
                <a:lnTo>
                  <a:pt x="487" y="693"/>
                </a:lnTo>
                <a:lnTo>
                  <a:pt x="499" y="681"/>
                </a:lnTo>
                <a:lnTo>
                  <a:pt x="510" y="669"/>
                </a:lnTo>
                <a:lnTo>
                  <a:pt x="510" y="669"/>
                </a:lnTo>
                <a:lnTo>
                  <a:pt x="544" y="624"/>
                </a:lnTo>
                <a:lnTo>
                  <a:pt x="558" y="605"/>
                </a:lnTo>
                <a:lnTo>
                  <a:pt x="568" y="615"/>
                </a:lnTo>
                <a:lnTo>
                  <a:pt x="580" y="552"/>
                </a:lnTo>
                <a:lnTo>
                  <a:pt x="594" y="558"/>
                </a:lnTo>
                <a:lnTo>
                  <a:pt x="585" y="496"/>
                </a:lnTo>
                <a:lnTo>
                  <a:pt x="585" y="496"/>
                </a:lnTo>
                <a:lnTo>
                  <a:pt x="590" y="497"/>
                </a:lnTo>
                <a:lnTo>
                  <a:pt x="594" y="497"/>
                </a:lnTo>
                <a:lnTo>
                  <a:pt x="595" y="497"/>
                </a:lnTo>
                <a:lnTo>
                  <a:pt x="595" y="496"/>
                </a:lnTo>
                <a:lnTo>
                  <a:pt x="595" y="496"/>
                </a:lnTo>
                <a:lnTo>
                  <a:pt x="594" y="485"/>
                </a:lnTo>
                <a:lnTo>
                  <a:pt x="589" y="468"/>
                </a:lnTo>
                <a:lnTo>
                  <a:pt x="584" y="445"/>
                </a:lnTo>
                <a:lnTo>
                  <a:pt x="584" y="445"/>
                </a:lnTo>
                <a:lnTo>
                  <a:pt x="589" y="447"/>
                </a:lnTo>
                <a:lnTo>
                  <a:pt x="594" y="446"/>
                </a:lnTo>
                <a:lnTo>
                  <a:pt x="595" y="445"/>
                </a:lnTo>
                <a:lnTo>
                  <a:pt x="595" y="442"/>
                </a:lnTo>
                <a:lnTo>
                  <a:pt x="595" y="442"/>
                </a:lnTo>
                <a:lnTo>
                  <a:pt x="595" y="434"/>
                </a:lnTo>
                <a:lnTo>
                  <a:pt x="593" y="422"/>
                </a:lnTo>
                <a:lnTo>
                  <a:pt x="589" y="410"/>
                </a:lnTo>
                <a:lnTo>
                  <a:pt x="588" y="405"/>
                </a:lnTo>
                <a:lnTo>
                  <a:pt x="585" y="403"/>
                </a:lnTo>
                <a:lnTo>
                  <a:pt x="585" y="403"/>
                </a:lnTo>
                <a:lnTo>
                  <a:pt x="585" y="402"/>
                </a:lnTo>
                <a:lnTo>
                  <a:pt x="585" y="401"/>
                </a:lnTo>
                <a:lnTo>
                  <a:pt x="591" y="398"/>
                </a:lnTo>
                <a:lnTo>
                  <a:pt x="596" y="396"/>
                </a:lnTo>
                <a:lnTo>
                  <a:pt x="597" y="395"/>
                </a:lnTo>
                <a:lnTo>
                  <a:pt x="597" y="394"/>
                </a:lnTo>
                <a:lnTo>
                  <a:pt x="597" y="394"/>
                </a:lnTo>
                <a:lnTo>
                  <a:pt x="591" y="383"/>
                </a:lnTo>
                <a:lnTo>
                  <a:pt x="580" y="361"/>
                </a:lnTo>
                <a:lnTo>
                  <a:pt x="565" y="337"/>
                </a:lnTo>
                <a:lnTo>
                  <a:pt x="557" y="327"/>
                </a:lnTo>
                <a:lnTo>
                  <a:pt x="551" y="320"/>
                </a:lnTo>
                <a:lnTo>
                  <a:pt x="551" y="320"/>
                </a:lnTo>
                <a:lnTo>
                  <a:pt x="542" y="312"/>
                </a:lnTo>
                <a:lnTo>
                  <a:pt x="530" y="300"/>
                </a:lnTo>
                <a:lnTo>
                  <a:pt x="502" y="268"/>
                </a:lnTo>
                <a:lnTo>
                  <a:pt x="478" y="237"/>
                </a:lnTo>
                <a:lnTo>
                  <a:pt x="469" y="225"/>
                </a:lnTo>
                <a:lnTo>
                  <a:pt x="465" y="218"/>
                </a:lnTo>
                <a:lnTo>
                  <a:pt x="465" y="218"/>
                </a:lnTo>
                <a:lnTo>
                  <a:pt x="462" y="205"/>
                </a:lnTo>
                <a:lnTo>
                  <a:pt x="461" y="199"/>
                </a:lnTo>
                <a:lnTo>
                  <a:pt x="461" y="199"/>
                </a:lnTo>
                <a:lnTo>
                  <a:pt x="460" y="182"/>
                </a:lnTo>
                <a:lnTo>
                  <a:pt x="456" y="164"/>
                </a:lnTo>
                <a:lnTo>
                  <a:pt x="451" y="143"/>
                </a:lnTo>
                <a:lnTo>
                  <a:pt x="446" y="119"/>
                </a:lnTo>
                <a:lnTo>
                  <a:pt x="441" y="107"/>
                </a:lnTo>
                <a:lnTo>
                  <a:pt x="436" y="97"/>
                </a:lnTo>
                <a:lnTo>
                  <a:pt x="430" y="86"/>
                </a:lnTo>
                <a:lnTo>
                  <a:pt x="424" y="75"/>
                </a:lnTo>
                <a:lnTo>
                  <a:pt x="417" y="66"/>
                </a:lnTo>
                <a:lnTo>
                  <a:pt x="409" y="59"/>
                </a:lnTo>
                <a:lnTo>
                  <a:pt x="409" y="59"/>
                </a:lnTo>
                <a:lnTo>
                  <a:pt x="391" y="44"/>
                </a:lnTo>
                <a:lnTo>
                  <a:pt x="373" y="32"/>
                </a:lnTo>
                <a:lnTo>
                  <a:pt x="354" y="22"/>
                </a:lnTo>
                <a:lnTo>
                  <a:pt x="335" y="13"/>
                </a:lnTo>
                <a:lnTo>
                  <a:pt x="315" y="6"/>
                </a:lnTo>
                <a:lnTo>
                  <a:pt x="294" y="3"/>
                </a:lnTo>
                <a:lnTo>
                  <a:pt x="272" y="0"/>
                </a:lnTo>
                <a:lnTo>
                  <a:pt x="249" y="1"/>
                </a:lnTo>
                <a:lnTo>
                  <a:pt x="249" y="1"/>
                </a:lnTo>
                <a:lnTo>
                  <a:pt x="226" y="5"/>
                </a:lnTo>
                <a:lnTo>
                  <a:pt x="207" y="11"/>
                </a:lnTo>
                <a:lnTo>
                  <a:pt x="189" y="18"/>
                </a:lnTo>
                <a:lnTo>
                  <a:pt x="174" y="28"/>
                </a:lnTo>
                <a:lnTo>
                  <a:pt x="160" y="38"/>
                </a:lnTo>
                <a:lnTo>
                  <a:pt x="148" y="49"/>
                </a:lnTo>
                <a:lnTo>
                  <a:pt x="139" y="61"/>
                </a:lnTo>
                <a:lnTo>
                  <a:pt x="130" y="74"/>
                </a:lnTo>
                <a:lnTo>
                  <a:pt x="130" y="74"/>
                </a:lnTo>
                <a:lnTo>
                  <a:pt x="122" y="89"/>
                </a:lnTo>
                <a:lnTo>
                  <a:pt x="116" y="106"/>
                </a:lnTo>
                <a:lnTo>
                  <a:pt x="111" y="124"/>
                </a:lnTo>
                <a:lnTo>
                  <a:pt x="108" y="140"/>
                </a:lnTo>
                <a:lnTo>
                  <a:pt x="104" y="167"/>
                </a:lnTo>
                <a:lnTo>
                  <a:pt x="103" y="177"/>
                </a:lnTo>
                <a:lnTo>
                  <a:pt x="103" y="177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676B56C9-A12C-4CD9-B9BB-B7FD5D331EA0}"/>
              </a:ext>
            </a:extLst>
          </p:cNvPr>
          <p:cNvSpPr>
            <a:spLocks/>
          </p:cNvSpPr>
          <p:nvPr/>
        </p:nvSpPr>
        <p:spPr bwMode="auto">
          <a:xfrm>
            <a:off x="811147" y="3949137"/>
            <a:ext cx="2490199" cy="2281831"/>
          </a:xfrm>
          <a:custGeom>
            <a:avLst/>
            <a:gdLst>
              <a:gd name="T0" fmla="*/ 817 w 1219"/>
              <a:gd name="T1" fmla="*/ 115 h 1117"/>
              <a:gd name="T2" fmla="*/ 778 w 1219"/>
              <a:gd name="T3" fmla="*/ 253 h 1117"/>
              <a:gd name="T4" fmla="*/ 882 w 1219"/>
              <a:gd name="T5" fmla="*/ 214 h 1117"/>
              <a:gd name="T6" fmla="*/ 1090 w 1219"/>
              <a:gd name="T7" fmla="*/ 158 h 1117"/>
              <a:gd name="T8" fmla="*/ 1208 w 1219"/>
              <a:gd name="T9" fmla="*/ 164 h 1117"/>
              <a:gd name="T10" fmla="*/ 1190 w 1219"/>
              <a:gd name="T11" fmla="*/ 216 h 1117"/>
              <a:gd name="T12" fmla="*/ 1202 w 1219"/>
              <a:gd name="T13" fmla="*/ 234 h 1117"/>
              <a:gd name="T14" fmla="*/ 1166 w 1219"/>
              <a:gd name="T15" fmla="*/ 285 h 1117"/>
              <a:gd name="T16" fmla="*/ 1183 w 1219"/>
              <a:gd name="T17" fmla="*/ 300 h 1117"/>
              <a:gd name="T18" fmla="*/ 1130 w 1219"/>
              <a:gd name="T19" fmla="*/ 349 h 1117"/>
              <a:gd name="T20" fmla="*/ 1141 w 1219"/>
              <a:gd name="T21" fmla="*/ 365 h 1117"/>
              <a:gd name="T22" fmla="*/ 1065 w 1219"/>
              <a:gd name="T23" fmla="*/ 410 h 1117"/>
              <a:gd name="T24" fmla="*/ 1092 w 1219"/>
              <a:gd name="T25" fmla="*/ 429 h 1117"/>
              <a:gd name="T26" fmla="*/ 1027 w 1219"/>
              <a:gd name="T27" fmla="*/ 474 h 1117"/>
              <a:gd name="T28" fmla="*/ 970 w 1219"/>
              <a:gd name="T29" fmla="*/ 525 h 1117"/>
              <a:gd name="T30" fmla="*/ 1032 w 1219"/>
              <a:gd name="T31" fmla="*/ 513 h 1117"/>
              <a:gd name="T32" fmla="*/ 1065 w 1219"/>
              <a:gd name="T33" fmla="*/ 488 h 1117"/>
              <a:gd name="T34" fmla="*/ 1096 w 1219"/>
              <a:gd name="T35" fmla="*/ 498 h 1117"/>
              <a:gd name="T36" fmla="*/ 1107 w 1219"/>
              <a:gd name="T37" fmla="*/ 537 h 1117"/>
              <a:gd name="T38" fmla="*/ 1046 w 1219"/>
              <a:gd name="T39" fmla="*/ 527 h 1117"/>
              <a:gd name="T40" fmla="*/ 1071 w 1219"/>
              <a:gd name="T41" fmla="*/ 551 h 1117"/>
              <a:gd name="T42" fmla="*/ 1052 w 1219"/>
              <a:gd name="T43" fmla="*/ 609 h 1117"/>
              <a:gd name="T44" fmla="*/ 996 w 1219"/>
              <a:gd name="T45" fmla="*/ 583 h 1117"/>
              <a:gd name="T46" fmla="*/ 950 w 1219"/>
              <a:gd name="T47" fmla="*/ 603 h 1117"/>
              <a:gd name="T48" fmla="*/ 930 w 1219"/>
              <a:gd name="T49" fmla="*/ 635 h 1117"/>
              <a:gd name="T50" fmla="*/ 951 w 1219"/>
              <a:gd name="T51" fmla="*/ 689 h 1117"/>
              <a:gd name="T52" fmla="*/ 1014 w 1219"/>
              <a:gd name="T53" fmla="*/ 645 h 1117"/>
              <a:gd name="T54" fmla="*/ 1015 w 1219"/>
              <a:gd name="T55" fmla="*/ 654 h 1117"/>
              <a:gd name="T56" fmla="*/ 964 w 1219"/>
              <a:gd name="T57" fmla="*/ 701 h 1117"/>
              <a:gd name="T58" fmla="*/ 1055 w 1219"/>
              <a:gd name="T59" fmla="*/ 676 h 1117"/>
              <a:gd name="T60" fmla="*/ 1008 w 1219"/>
              <a:gd name="T61" fmla="*/ 691 h 1117"/>
              <a:gd name="T62" fmla="*/ 992 w 1219"/>
              <a:gd name="T63" fmla="*/ 729 h 1117"/>
              <a:gd name="T64" fmla="*/ 968 w 1219"/>
              <a:gd name="T65" fmla="*/ 758 h 1117"/>
              <a:gd name="T66" fmla="*/ 977 w 1219"/>
              <a:gd name="T67" fmla="*/ 783 h 1117"/>
              <a:gd name="T68" fmla="*/ 921 w 1219"/>
              <a:gd name="T69" fmla="*/ 707 h 1117"/>
              <a:gd name="T70" fmla="*/ 979 w 1219"/>
              <a:gd name="T71" fmla="*/ 910 h 1117"/>
              <a:gd name="T72" fmla="*/ 1188 w 1219"/>
              <a:gd name="T73" fmla="*/ 1079 h 1117"/>
              <a:gd name="T74" fmla="*/ 1118 w 1219"/>
              <a:gd name="T75" fmla="*/ 1095 h 1117"/>
              <a:gd name="T76" fmla="*/ 1074 w 1219"/>
              <a:gd name="T77" fmla="*/ 1104 h 1117"/>
              <a:gd name="T78" fmla="*/ 1030 w 1219"/>
              <a:gd name="T79" fmla="*/ 1089 h 1117"/>
              <a:gd name="T80" fmla="*/ 861 w 1219"/>
              <a:gd name="T81" fmla="*/ 891 h 1117"/>
              <a:gd name="T82" fmla="*/ 749 w 1219"/>
              <a:gd name="T83" fmla="*/ 859 h 1117"/>
              <a:gd name="T84" fmla="*/ 536 w 1219"/>
              <a:gd name="T85" fmla="*/ 750 h 1117"/>
              <a:gd name="T86" fmla="*/ 391 w 1219"/>
              <a:gd name="T87" fmla="*/ 710 h 1117"/>
              <a:gd name="T88" fmla="*/ 346 w 1219"/>
              <a:gd name="T89" fmla="*/ 701 h 1117"/>
              <a:gd name="T90" fmla="*/ 313 w 1219"/>
              <a:gd name="T91" fmla="*/ 698 h 1117"/>
              <a:gd name="T92" fmla="*/ 285 w 1219"/>
              <a:gd name="T93" fmla="*/ 682 h 1117"/>
              <a:gd name="T94" fmla="*/ 221 w 1219"/>
              <a:gd name="T95" fmla="*/ 689 h 1117"/>
              <a:gd name="T96" fmla="*/ 199 w 1219"/>
              <a:gd name="T97" fmla="*/ 673 h 1117"/>
              <a:gd name="T98" fmla="*/ 146 w 1219"/>
              <a:gd name="T99" fmla="*/ 668 h 1117"/>
              <a:gd name="T100" fmla="*/ 119 w 1219"/>
              <a:gd name="T101" fmla="*/ 628 h 1117"/>
              <a:gd name="T102" fmla="*/ 23 w 1219"/>
              <a:gd name="T103" fmla="*/ 640 h 1117"/>
              <a:gd name="T104" fmla="*/ 0 w 1219"/>
              <a:gd name="T105" fmla="*/ 627 h 1117"/>
              <a:gd name="T106" fmla="*/ 150 w 1219"/>
              <a:gd name="T107" fmla="*/ 426 h 1117"/>
              <a:gd name="T108" fmla="*/ 248 w 1219"/>
              <a:gd name="T109" fmla="*/ 357 h 1117"/>
              <a:gd name="T110" fmla="*/ 377 w 1219"/>
              <a:gd name="T111" fmla="*/ 348 h 1117"/>
              <a:gd name="T112" fmla="*/ 427 w 1219"/>
              <a:gd name="T113" fmla="*/ 344 h 1117"/>
              <a:gd name="T114" fmla="*/ 422 w 1219"/>
              <a:gd name="T115" fmla="*/ 185 h 1117"/>
              <a:gd name="T116" fmla="*/ 459 w 1219"/>
              <a:gd name="T117" fmla="*/ 57 h 1117"/>
              <a:gd name="T118" fmla="*/ 529 w 1219"/>
              <a:gd name="T119" fmla="*/ 9 h 1117"/>
              <a:gd name="T120" fmla="*/ 626 w 1219"/>
              <a:gd name="T121" fmla="*/ 3 h 1117"/>
              <a:gd name="T122" fmla="*/ 717 w 1219"/>
              <a:gd name="T123" fmla="*/ 60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9" h="1117">
                <a:moveTo>
                  <a:pt x="746" y="94"/>
                </a:moveTo>
                <a:lnTo>
                  <a:pt x="746" y="94"/>
                </a:lnTo>
                <a:lnTo>
                  <a:pt x="780" y="102"/>
                </a:lnTo>
                <a:lnTo>
                  <a:pt x="805" y="109"/>
                </a:lnTo>
                <a:lnTo>
                  <a:pt x="813" y="112"/>
                </a:lnTo>
                <a:lnTo>
                  <a:pt x="818" y="114"/>
                </a:lnTo>
                <a:lnTo>
                  <a:pt x="818" y="114"/>
                </a:lnTo>
                <a:lnTo>
                  <a:pt x="817" y="115"/>
                </a:lnTo>
                <a:lnTo>
                  <a:pt x="816" y="119"/>
                </a:lnTo>
                <a:lnTo>
                  <a:pt x="810" y="128"/>
                </a:lnTo>
                <a:lnTo>
                  <a:pt x="791" y="155"/>
                </a:lnTo>
                <a:lnTo>
                  <a:pt x="764" y="193"/>
                </a:lnTo>
                <a:lnTo>
                  <a:pt x="764" y="193"/>
                </a:lnTo>
                <a:lnTo>
                  <a:pt x="770" y="223"/>
                </a:lnTo>
                <a:lnTo>
                  <a:pt x="776" y="245"/>
                </a:lnTo>
                <a:lnTo>
                  <a:pt x="778" y="253"/>
                </a:lnTo>
                <a:lnTo>
                  <a:pt x="780" y="258"/>
                </a:lnTo>
                <a:lnTo>
                  <a:pt x="780" y="258"/>
                </a:lnTo>
                <a:lnTo>
                  <a:pt x="783" y="259"/>
                </a:lnTo>
                <a:lnTo>
                  <a:pt x="785" y="259"/>
                </a:lnTo>
                <a:lnTo>
                  <a:pt x="795" y="255"/>
                </a:lnTo>
                <a:lnTo>
                  <a:pt x="823" y="242"/>
                </a:lnTo>
                <a:lnTo>
                  <a:pt x="861" y="223"/>
                </a:lnTo>
                <a:lnTo>
                  <a:pt x="882" y="214"/>
                </a:lnTo>
                <a:lnTo>
                  <a:pt x="904" y="205"/>
                </a:lnTo>
                <a:lnTo>
                  <a:pt x="904" y="205"/>
                </a:lnTo>
                <a:lnTo>
                  <a:pt x="927" y="197"/>
                </a:lnTo>
                <a:lnTo>
                  <a:pt x="957" y="189"/>
                </a:lnTo>
                <a:lnTo>
                  <a:pt x="990" y="179"/>
                </a:lnTo>
                <a:lnTo>
                  <a:pt x="1023" y="171"/>
                </a:lnTo>
                <a:lnTo>
                  <a:pt x="1058" y="164"/>
                </a:lnTo>
                <a:lnTo>
                  <a:pt x="1090" y="158"/>
                </a:lnTo>
                <a:lnTo>
                  <a:pt x="1118" y="154"/>
                </a:lnTo>
                <a:lnTo>
                  <a:pt x="1141" y="153"/>
                </a:lnTo>
                <a:lnTo>
                  <a:pt x="1141" y="153"/>
                </a:lnTo>
                <a:lnTo>
                  <a:pt x="1158" y="153"/>
                </a:lnTo>
                <a:lnTo>
                  <a:pt x="1175" y="154"/>
                </a:lnTo>
                <a:lnTo>
                  <a:pt x="1189" y="157"/>
                </a:lnTo>
                <a:lnTo>
                  <a:pt x="1200" y="160"/>
                </a:lnTo>
                <a:lnTo>
                  <a:pt x="1208" y="164"/>
                </a:lnTo>
                <a:lnTo>
                  <a:pt x="1214" y="169"/>
                </a:lnTo>
                <a:lnTo>
                  <a:pt x="1218" y="172"/>
                </a:lnTo>
                <a:lnTo>
                  <a:pt x="1219" y="176"/>
                </a:lnTo>
                <a:lnTo>
                  <a:pt x="1219" y="176"/>
                </a:lnTo>
                <a:lnTo>
                  <a:pt x="1217" y="180"/>
                </a:lnTo>
                <a:lnTo>
                  <a:pt x="1212" y="188"/>
                </a:lnTo>
                <a:lnTo>
                  <a:pt x="1200" y="203"/>
                </a:lnTo>
                <a:lnTo>
                  <a:pt x="1190" y="216"/>
                </a:lnTo>
                <a:lnTo>
                  <a:pt x="1187" y="221"/>
                </a:lnTo>
                <a:lnTo>
                  <a:pt x="1187" y="222"/>
                </a:lnTo>
                <a:lnTo>
                  <a:pt x="1187" y="223"/>
                </a:lnTo>
                <a:lnTo>
                  <a:pt x="1187" y="223"/>
                </a:lnTo>
                <a:lnTo>
                  <a:pt x="1192" y="224"/>
                </a:lnTo>
                <a:lnTo>
                  <a:pt x="1198" y="228"/>
                </a:lnTo>
                <a:lnTo>
                  <a:pt x="1200" y="230"/>
                </a:lnTo>
                <a:lnTo>
                  <a:pt x="1202" y="234"/>
                </a:lnTo>
                <a:lnTo>
                  <a:pt x="1202" y="237"/>
                </a:lnTo>
                <a:lnTo>
                  <a:pt x="1201" y="242"/>
                </a:lnTo>
                <a:lnTo>
                  <a:pt x="1201" y="242"/>
                </a:lnTo>
                <a:lnTo>
                  <a:pt x="1198" y="248"/>
                </a:lnTo>
                <a:lnTo>
                  <a:pt x="1192" y="254"/>
                </a:lnTo>
                <a:lnTo>
                  <a:pt x="1179" y="268"/>
                </a:lnTo>
                <a:lnTo>
                  <a:pt x="1168" y="280"/>
                </a:lnTo>
                <a:lnTo>
                  <a:pt x="1166" y="285"/>
                </a:lnTo>
                <a:lnTo>
                  <a:pt x="1166" y="286"/>
                </a:lnTo>
                <a:lnTo>
                  <a:pt x="1166" y="287"/>
                </a:lnTo>
                <a:lnTo>
                  <a:pt x="1166" y="287"/>
                </a:lnTo>
                <a:lnTo>
                  <a:pt x="1173" y="291"/>
                </a:lnTo>
                <a:lnTo>
                  <a:pt x="1177" y="292"/>
                </a:lnTo>
                <a:lnTo>
                  <a:pt x="1181" y="294"/>
                </a:lnTo>
                <a:lnTo>
                  <a:pt x="1183" y="297"/>
                </a:lnTo>
                <a:lnTo>
                  <a:pt x="1183" y="300"/>
                </a:lnTo>
                <a:lnTo>
                  <a:pt x="1181" y="305"/>
                </a:lnTo>
                <a:lnTo>
                  <a:pt x="1176" y="311"/>
                </a:lnTo>
                <a:lnTo>
                  <a:pt x="1176" y="311"/>
                </a:lnTo>
                <a:lnTo>
                  <a:pt x="1160" y="324"/>
                </a:lnTo>
                <a:lnTo>
                  <a:pt x="1144" y="335"/>
                </a:lnTo>
                <a:lnTo>
                  <a:pt x="1137" y="341"/>
                </a:lnTo>
                <a:lnTo>
                  <a:pt x="1132" y="344"/>
                </a:lnTo>
                <a:lnTo>
                  <a:pt x="1130" y="349"/>
                </a:lnTo>
                <a:lnTo>
                  <a:pt x="1130" y="350"/>
                </a:lnTo>
                <a:lnTo>
                  <a:pt x="1131" y="352"/>
                </a:lnTo>
                <a:lnTo>
                  <a:pt x="1131" y="352"/>
                </a:lnTo>
                <a:lnTo>
                  <a:pt x="1134" y="354"/>
                </a:lnTo>
                <a:lnTo>
                  <a:pt x="1136" y="356"/>
                </a:lnTo>
                <a:lnTo>
                  <a:pt x="1141" y="360"/>
                </a:lnTo>
                <a:lnTo>
                  <a:pt x="1142" y="361"/>
                </a:lnTo>
                <a:lnTo>
                  <a:pt x="1141" y="365"/>
                </a:lnTo>
                <a:lnTo>
                  <a:pt x="1138" y="368"/>
                </a:lnTo>
                <a:lnTo>
                  <a:pt x="1132" y="373"/>
                </a:lnTo>
                <a:lnTo>
                  <a:pt x="1132" y="373"/>
                </a:lnTo>
                <a:lnTo>
                  <a:pt x="1125" y="379"/>
                </a:lnTo>
                <a:lnTo>
                  <a:pt x="1115" y="386"/>
                </a:lnTo>
                <a:lnTo>
                  <a:pt x="1092" y="398"/>
                </a:lnTo>
                <a:lnTo>
                  <a:pt x="1065" y="410"/>
                </a:lnTo>
                <a:lnTo>
                  <a:pt x="1065" y="410"/>
                </a:lnTo>
                <a:lnTo>
                  <a:pt x="1070" y="411"/>
                </a:lnTo>
                <a:lnTo>
                  <a:pt x="1080" y="414"/>
                </a:lnTo>
                <a:lnTo>
                  <a:pt x="1085" y="417"/>
                </a:lnTo>
                <a:lnTo>
                  <a:pt x="1090" y="420"/>
                </a:lnTo>
                <a:lnTo>
                  <a:pt x="1093" y="423"/>
                </a:lnTo>
                <a:lnTo>
                  <a:pt x="1094" y="426"/>
                </a:lnTo>
                <a:lnTo>
                  <a:pt x="1094" y="426"/>
                </a:lnTo>
                <a:lnTo>
                  <a:pt x="1092" y="429"/>
                </a:lnTo>
                <a:lnTo>
                  <a:pt x="1087" y="432"/>
                </a:lnTo>
                <a:lnTo>
                  <a:pt x="1072" y="438"/>
                </a:lnTo>
                <a:lnTo>
                  <a:pt x="1056" y="444"/>
                </a:lnTo>
                <a:lnTo>
                  <a:pt x="1049" y="448"/>
                </a:lnTo>
                <a:lnTo>
                  <a:pt x="1046" y="451"/>
                </a:lnTo>
                <a:lnTo>
                  <a:pt x="1046" y="451"/>
                </a:lnTo>
                <a:lnTo>
                  <a:pt x="1033" y="467"/>
                </a:lnTo>
                <a:lnTo>
                  <a:pt x="1027" y="474"/>
                </a:lnTo>
                <a:lnTo>
                  <a:pt x="1020" y="481"/>
                </a:lnTo>
                <a:lnTo>
                  <a:pt x="1020" y="481"/>
                </a:lnTo>
                <a:lnTo>
                  <a:pt x="1007" y="491"/>
                </a:lnTo>
                <a:lnTo>
                  <a:pt x="1001" y="494"/>
                </a:lnTo>
                <a:lnTo>
                  <a:pt x="1001" y="494"/>
                </a:lnTo>
                <a:lnTo>
                  <a:pt x="988" y="506"/>
                </a:lnTo>
                <a:lnTo>
                  <a:pt x="977" y="517"/>
                </a:lnTo>
                <a:lnTo>
                  <a:pt x="970" y="525"/>
                </a:lnTo>
                <a:lnTo>
                  <a:pt x="970" y="525"/>
                </a:lnTo>
                <a:lnTo>
                  <a:pt x="962" y="539"/>
                </a:lnTo>
                <a:lnTo>
                  <a:pt x="951" y="561"/>
                </a:lnTo>
                <a:lnTo>
                  <a:pt x="938" y="588"/>
                </a:lnTo>
                <a:lnTo>
                  <a:pt x="1007" y="563"/>
                </a:lnTo>
                <a:lnTo>
                  <a:pt x="1022" y="527"/>
                </a:lnTo>
                <a:lnTo>
                  <a:pt x="1022" y="527"/>
                </a:lnTo>
                <a:lnTo>
                  <a:pt x="1032" y="513"/>
                </a:lnTo>
                <a:lnTo>
                  <a:pt x="1039" y="501"/>
                </a:lnTo>
                <a:lnTo>
                  <a:pt x="1046" y="494"/>
                </a:lnTo>
                <a:lnTo>
                  <a:pt x="1046" y="494"/>
                </a:lnTo>
                <a:lnTo>
                  <a:pt x="1049" y="491"/>
                </a:lnTo>
                <a:lnTo>
                  <a:pt x="1052" y="489"/>
                </a:lnTo>
                <a:lnTo>
                  <a:pt x="1056" y="488"/>
                </a:lnTo>
                <a:lnTo>
                  <a:pt x="1065" y="488"/>
                </a:lnTo>
                <a:lnTo>
                  <a:pt x="1065" y="488"/>
                </a:lnTo>
                <a:lnTo>
                  <a:pt x="1077" y="489"/>
                </a:lnTo>
                <a:lnTo>
                  <a:pt x="1090" y="492"/>
                </a:lnTo>
                <a:lnTo>
                  <a:pt x="1100" y="494"/>
                </a:lnTo>
                <a:lnTo>
                  <a:pt x="1103" y="495"/>
                </a:lnTo>
                <a:lnTo>
                  <a:pt x="1104" y="496"/>
                </a:lnTo>
                <a:lnTo>
                  <a:pt x="1104" y="496"/>
                </a:lnTo>
                <a:lnTo>
                  <a:pt x="1102" y="498"/>
                </a:lnTo>
                <a:lnTo>
                  <a:pt x="1096" y="498"/>
                </a:lnTo>
                <a:lnTo>
                  <a:pt x="1081" y="499"/>
                </a:lnTo>
                <a:lnTo>
                  <a:pt x="1061" y="500"/>
                </a:lnTo>
                <a:lnTo>
                  <a:pt x="1053" y="512"/>
                </a:lnTo>
                <a:lnTo>
                  <a:pt x="1077" y="515"/>
                </a:lnTo>
                <a:lnTo>
                  <a:pt x="1077" y="515"/>
                </a:lnTo>
                <a:lnTo>
                  <a:pt x="1093" y="526"/>
                </a:lnTo>
                <a:lnTo>
                  <a:pt x="1105" y="534"/>
                </a:lnTo>
                <a:lnTo>
                  <a:pt x="1107" y="537"/>
                </a:lnTo>
                <a:lnTo>
                  <a:pt x="1107" y="538"/>
                </a:lnTo>
                <a:lnTo>
                  <a:pt x="1107" y="539"/>
                </a:lnTo>
                <a:lnTo>
                  <a:pt x="1107" y="539"/>
                </a:lnTo>
                <a:lnTo>
                  <a:pt x="1105" y="539"/>
                </a:lnTo>
                <a:lnTo>
                  <a:pt x="1100" y="538"/>
                </a:lnTo>
                <a:lnTo>
                  <a:pt x="1091" y="534"/>
                </a:lnTo>
                <a:lnTo>
                  <a:pt x="1077" y="527"/>
                </a:lnTo>
                <a:lnTo>
                  <a:pt x="1046" y="527"/>
                </a:lnTo>
                <a:lnTo>
                  <a:pt x="1034" y="555"/>
                </a:lnTo>
                <a:lnTo>
                  <a:pt x="1034" y="555"/>
                </a:lnTo>
                <a:lnTo>
                  <a:pt x="1052" y="550"/>
                </a:lnTo>
                <a:lnTo>
                  <a:pt x="1065" y="549"/>
                </a:lnTo>
                <a:lnTo>
                  <a:pt x="1070" y="549"/>
                </a:lnTo>
                <a:lnTo>
                  <a:pt x="1071" y="550"/>
                </a:lnTo>
                <a:lnTo>
                  <a:pt x="1071" y="551"/>
                </a:lnTo>
                <a:lnTo>
                  <a:pt x="1071" y="551"/>
                </a:lnTo>
                <a:lnTo>
                  <a:pt x="1068" y="553"/>
                </a:lnTo>
                <a:lnTo>
                  <a:pt x="1065" y="556"/>
                </a:lnTo>
                <a:lnTo>
                  <a:pt x="1051" y="563"/>
                </a:lnTo>
                <a:lnTo>
                  <a:pt x="1032" y="570"/>
                </a:lnTo>
                <a:lnTo>
                  <a:pt x="1040" y="594"/>
                </a:lnTo>
                <a:lnTo>
                  <a:pt x="1067" y="613"/>
                </a:lnTo>
                <a:lnTo>
                  <a:pt x="1067" y="613"/>
                </a:lnTo>
                <a:lnTo>
                  <a:pt x="1052" y="609"/>
                </a:lnTo>
                <a:lnTo>
                  <a:pt x="1041" y="606"/>
                </a:lnTo>
                <a:lnTo>
                  <a:pt x="1034" y="603"/>
                </a:lnTo>
                <a:lnTo>
                  <a:pt x="1034" y="603"/>
                </a:lnTo>
                <a:lnTo>
                  <a:pt x="1028" y="599"/>
                </a:lnTo>
                <a:lnTo>
                  <a:pt x="1021" y="590"/>
                </a:lnTo>
                <a:lnTo>
                  <a:pt x="1013" y="578"/>
                </a:lnTo>
                <a:lnTo>
                  <a:pt x="1013" y="578"/>
                </a:lnTo>
                <a:lnTo>
                  <a:pt x="996" y="583"/>
                </a:lnTo>
                <a:lnTo>
                  <a:pt x="971" y="594"/>
                </a:lnTo>
                <a:lnTo>
                  <a:pt x="971" y="594"/>
                </a:lnTo>
                <a:lnTo>
                  <a:pt x="963" y="597"/>
                </a:lnTo>
                <a:lnTo>
                  <a:pt x="956" y="599"/>
                </a:lnTo>
                <a:lnTo>
                  <a:pt x="951" y="601"/>
                </a:lnTo>
                <a:lnTo>
                  <a:pt x="950" y="602"/>
                </a:lnTo>
                <a:lnTo>
                  <a:pt x="950" y="603"/>
                </a:lnTo>
                <a:lnTo>
                  <a:pt x="950" y="603"/>
                </a:lnTo>
                <a:lnTo>
                  <a:pt x="951" y="611"/>
                </a:lnTo>
                <a:lnTo>
                  <a:pt x="950" y="613"/>
                </a:lnTo>
                <a:lnTo>
                  <a:pt x="950" y="613"/>
                </a:lnTo>
                <a:lnTo>
                  <a:pt x="940" y="618"/>
                </a:lnTo>
                <a:lnTo>
                  <a:pt x="940" y="618"/>
                </a:lnTo>
                <a:lnTo>
                  <a:pt x="938" y="619"/>
                </a:lnTo>
                <a:lnTo>
                  <a:pt x="936" y="624"/>
                </a:lnTo>
                <a:lnTo>
                  <a:pt x="930" y="635"/>
                </a:lnTo>
                <a:lnTo>
                  <a:pt x="921" y="660"/>
                </a:lnTo>
                <a:lnTo>
                  <a:pt x="921" y="660"/>
                </a:lnTo>
                <a:lnTo>
                  <a:pt x="919" y="668"/>
                </a:lnTo>
                <a:lnTo>
                  <a:pt x="918" y="675"/>
                </a:lnTo>
                <a:lnTo>
                  <a:pt x="917" y="682"/>
                </a:lnTo>
                <a:lnTo>
                  <a:pt x="946" y="701"/>
                </a:lnTo>
                <a:lnTo>
                  <a:pt x="946" y="701"/>
                </a:lnTo>
                <a:lnTo>
                  <a:pt x="951" y="689"/>
                </a:lnTo>
                <a:lnTo>
                  <a:pt x="957" y="678"/>
                </a:lnTo>
                <a:lnTo>
                  <a:pt x="964" y="668"/>
                </a:lnTo>
                <a:lnTo>
                  <a:pt x="964" y="668"/>
                </a:lnTo>
                <a:lnTo>
                  <a:pt x="974" y="659"/>
                </a:lnTo>
                <a:lnTo>
                  <a:pt x="984" y="650"/>
                </a:lnTo>
                <a:lnTo>
                  <a:pt x="998" y="640"/>
                </a:lnTo>
                <a:lnTo>
                  <a:pt x="998" y="640"/>
                </a:lnTo>
                <a:lnTo>
                  <a:pt x="1014" y="645"/>
                </a:lnTo>
                <a:lnTo>
                  <a:pt x="1023" y="649"/>
                </a:lnTo>
                <a:lnTo>
                  <a:pt x="1026" y="651"/>
                </a:lnTo>
                <a:lnTo>
                  <a:pt x="1026" y="651"/>
                </a:lnTo>
                <a:lnTo>
                  <a:pt x="1026" y="652"/>
                </a:lnTo>
                <a:lnTo>
                  <a:pt x="1026" y="652"/>
                </a:lnTo>
                <a:lnTo>
                  <a:pt x="1024" y="653"/>
                </a:lnTo>
                <a:lnTo>
                  <a:pt x="1021" y="654"/>
                </a:lnTo>
                <a:lnTo>
                  <a:pt x="1015" y="654"/>
                </a:lnTo>
                <a:lnTo>
                  <a:pt x="1007" y="654"/>
                </a:lnTo>
                <a:lnTo>
                  <a:pt x="979" y="672"/>
                </a:lnTo>
                <a:lnTo>
                  <a:pt x="979" y="672"/>
                </a:lnTo>
                <a:lnTo>
                  <a:pt x="970" y="685"/>
                </a:lnTo>
                <a:lnTo>
                  <a:pt x="965" y="696"/>
                </a:lnTo>
                <a:lnTo>
                  <a:pt x="963" y="700"/>
                </a:lnTo>
                <a:lnTo>
                  <a:pt x="964" y="701"/>
                </a:lnTo>
                <a:lnTo>
                  <a:pt x="964" y="701"/>
                </a:lnTo>
                <a:lnTo>
                  <a:pt x="966" y="700"/>
                </a:lnTo>
                <a:lnTo>
                  <a:pt x="971" y="697"/>
                </a:lnTo>
                <a:lnTo>
                  <a:pt x="984" y="688"/>
                </a:lnTo>
                <a:lnTo>
                  <a:pt x="1002" y="673"/>
                </a:lnTo>
                <a:lnTo>
                  <a:pt x="1002" y="673"/>
                </a:lnTo>
                <a:lnTo>
                  <a:pt x="1030" y="673"/>
                </a:lnTo>
                <a:lnTo>
                  <a:pt x="1049" y="675"/>
                </a:lnTo>
                <a:lnTo>
                  <a:pt x="1055" y="676"/>
                </a:lnTo>
                <a:lnTo>
                  <a:pt x="1056" y="676"/>
                </a:lnTo>
                <a:lnTo>
                  <a:pt x="1056" y="677"/>
                </a:lnTo>
                <a:lnTo>
                  <a:pt x="1056" y="677"/>
                </a:lnTo>
                <a:lnTo>
                  <a:pt x="1054" y="681"/>
                </a:lnTo>
                <a:lnTo>
                  <a:pt x="1048" y="683"/>
                </a:lnTo>
                <a:lnTo>
                  <a:pt x="1032" y="687"/>
                </a:lnTo>
                <a:lnTo>
                  <a:pt x="1008" y="691"/>
                </a:lnTo>
                <a:lnTo>
                  <a:pt x="1008" y="691"/>
                </a:lnTo>
                <a:lnTo>
                  <a:pt x="981" y="707"/>
                </a:lnTo>
                <a:lnTo>
                  <a:pt x="981" y="707"/>
                </a:lnTo>
                <a:lnTo>
                  <a:pt x="978" y="709"/>
                </a:lnTo>
                <a:lnTo>
                  <a:pt x="975" y="714"/>
                </a:lnTo>
                <a:lnTo>
                  <a:pt x="971" y="719"/>
                </a:lnTo>
                <a:lnTo>
                  <a:pt x="971" y="719"/>
                </a:lnTo>
                <a:lnTo>
                  <a:pt x="984" y="725"/>
                </a:lnTo>
                <a:lnTo>
                  <a:pt x="992" y="729"/>
                </a:lnTo>
                <a:lnTo>
                  <a:pt x="996" y="732"/>
                </a:lnTo>
                <a:lnTo>
                  <a:pt x="997" y="734"/>
                </a:lnTo>
                <a:lnTo>
                  <a:pt x="997" y="734"/>
                </a:lnTo>
                <a:lnTo>
                  <a:pt x="996" y="736"/>
                </a:lnTo>
                <a:lnTo>
                  <a:pt x="992" y="736"/>
                </a:lnTo>
                <a:lnTo>
                  <a:pt x="983" y="738"/>
                </a:lnTo>
                <a:lnTo>
                  <a:pt x="970" y="736"/>
                </a:lnTo>
                <a:lnTo>
                  <a:pt x="968" y="758"/>
                </a:lnTo>
                <a:lnTo>
                  <a:pt x="968" y="758"/>
                </a:lnTo>
                <a:lnTo>
                  <a:pt x="978" y="771"/>
                </a:lnTo>
                <a:lnTo>
                  <a:pt x="984" y="780"/>
                </a:lnTo>
                <a:lnTo>
                  <a:pt x="985" y="784"/>
                </a:lnTo>
                <a:lnTo>
                  <a:pt x="985" y="784"/>
                </a:lnTo>
                <a:lnTo>
                  <a:pt x="985" y="785"/>
                </a:lnTo>
                <a:lnTo>
                  <a:pt x="985" y="785"/>
                </a:lnTo>
                <a:lnTo>
                  <a:pt x="977" y="783"/>
                </a:lnTo>
                <a:lnTo>
                  <a:pt x="965" y="777"/>
                </a:lnTo>
                <a:lnTo>
                  <a:pt x="953" y="770"/>
                </a:lnTo>
                <a:lnTo>
                  <a:pt x="950" y="766"/>
                </a:lnTo>
                <a:lnTo>
                  <a:pt x="947" y="764"/>
                </a:lnTo>
                <a:lnTo>
                  <a:pt x="947" y="764"/>
                </a:lnTo>
                <a:lnTo>
                  <a:pt x="944" y="719"/>
                </a:lnTo>
                <a:lnTo>
                  <a:pt x="921" y="707"/>
                </a:lnTo>
                <a:lnTo>
                  <a:pt x="921" y="707"/>
                </a:lnTo>
                <a:lnTo>
                  <a:pt x="928" y="757"/>
                </a:lnTo>
                <a:lnTo>
                  <a:pt x="936" y="795"/>
                </a:lnTo>
                <a:lnTo>
                  <a:pt x="940" y="820"/>
                </a:lnTo>
                <a:lnTo>
                  <a:pt x="940" y="820"/>
                </a:lnTo>
                <a:lnTo>
                  <a:pt x="949" y="841"/>
                </a:lnTo>
                <a:lnTo>
                  <a:pt x="962" y="872"/>
                </a:lnTo>
                <a:lnTo>
                  <a:pt x="979" y="910"/>
                </a:lnTo>
                <a:lnTo>
                  <a:pt x="979" y="910"/>
                </a:lnTo>
                <a:lnTo>
                  <a:pt x="1084" y="990"/>
                </a:lnTo>
                <a:lnTo>
                  <a:pt x="1156" y="1045"/>
                </a:lnTo>
                <a:lnTo>
                  <a:pt x="1181" y="1064"/>
                </a:lnTo>
                <a:lnTo>
                  <a:pt x="1192" y="1074"/>
                </a:lnTo>
                <a:lnTo>
                  <a:pt x="1192" y="1074"/>
                </a:lnTo>
                <a:lnTo>
                  <a:pt x="1192" y="1075"/>
                </a:lnTo>
                <a:lnTo>
                  <a:pt x="1192" y="1076"/>
                </a:lnTo>
                <a:lnTo>
                  <a:pt x="1188" y="1079"/>
                </a:lnTo>
                <a:lnTo>
                  <a:pt x="1181" y="1082"/>
                </a:lnTo>
                <a:lnTo>
                  <a:pt x="1174" y="1083"/>
                </a:lnTo>
                <a:lnTo>
                  <a:pt x="1155" y="1088"/>
                </a:lnTo>
                <a:lnTo>
                  <a:pt x="1138" y="1089"/>
                </a:lnTo>
                <a:lnTo>
                  <a:pt x="1138" y="1089"/>
                </a:lnTo>
                <a:lnTo>
                  <a:pt x="1132" y="1091"/>
                </a:lnTo>
                <a:lnTo>
                  <a:pt x="1128" y="1092"/>
                </a:lnTo>
                <a:lnTo>
                  <a:pt x="1118" y="1095"/>
                </a:lnTo>
                <a:lnTo>
                  <a:pt x="1111" y="1099"/>
                </a:lnTo>
                <a:lnTo>
                  <a:pt x="1107" y="1100"/>
                </a:lnTo>
                <a:lnTo>
                  <a:pt x="1104" y="1101"/>
                </a:lnTo>
                <a:lnTo>
                  <a:pt x="1104" y="1101"/>
                </a:lnTo>
                <a:lnTo>
                  <a:pt x="1089" y="1101"/>
                </a:lnTo>
                <a:lnTo>
                  <a:pt x="1078" y="1101"/>
                </a:lnTo>
                <a:lnTo>
                  <a:pt x="1078" y="1101"/>
                </a:lnTo>
                <a:lnTo>
                  <a:pt x="1074" y="1104"/>
                </a:lnTo>
                <a:lnTo>
                  <a:pt x="1068" y="1110"/>
                </a:lnTo>
                <a:lnTo>
                  <a:pt x="1062" y="1114"/>
                </a:lnTo>
                <a:lnTo>
                  <a:pt x="1059" y="1117"/>
                </a:lnTo>
                <a:lnTo>
                  <a:pt x="1055" y="1117"/>
                </a:lnTo>
                <a:lnTo>
                  <a:pt x="1055" y="1117"/>
                </a:lnTo>
                <a:lnTo>
                  <a:pt x="1052" y="1114"/>
                </a:lnTo>
                <a:lnTo>
                  <a:pt x="1047" y="1110"/>
                </a:lnTo>
                <a:lnTo>
                  <a:pt x="1030" y="1089"/>
                </a:lnTo>
                <a:lnTo>
                  <a:pt x="982" y="1026"/>
                </a:lnTo>
                <a:lnTo>
                  <a:pt x="931" y="961"/>
                </a:lnTo>
                <a:lnTo>
                  <a:pt x="911" y="936"/>
                </a:lnTo>
                <a:lnTo>
                  <a:pt x="898" y="922"/>
                </a:lnTo>
                <a:lnTo>
                  <a:pt x="898" y="922"/>
                </a:lnTo>
                <a:lnTo>
                  <a:pt x="882" y="908"/>
                </a:lnTo>
                <a:lnTo>
                  <a:pt x="870" y="898"/>
                </a:lnTo>
                <a:lnTo>
                  <a:pt x="861" y="891"/>
                </a:lnTo>
                <a:lnTo>
                  <a:pt x="850" y="886"/>
                </a:lnTo>
                <a:lnTo>
                  <a:pt x="850" y="886"/>
                </a:lnTo>
                <a:lnTo>
                  <a:pt x="844" y="884"/>
                </a:lnTo>
                <a:lnTo>
                  <a:pt x="836" y="883"/>
                </a:lnTo>
                <a:lnTo>
                  <a:pt x="811" y="877"/>
                </a:lnTo>
                <a:lnTo>
                  <a:pt x="793" y="873"/>
                </a:lnTo>
                <a:lnTo>
                  <a:pt x="773" y="867"/>
                </a:lnTo>
                <a:lnTo>
                  <a:pt x="749" y="859"/>
                </a:lnTo>
                <a:lnTo>
                  <a:pt x="722" y="849"/>
                </a:lnTo>
                <a:lnTo>
                  <a:pt x="722" y="849"/>
                </a:lnTo>
                <a:lnTo>
                  <a:pt x="691" y="836"/>
                </a:lnTo>
                <a:lnTo>
                  <a:pt x="661" y="821"/>
                </a:lnTo>
                <a:lnTo>
                  <a:pt x="629" y="804"/>
                </a:lnTo>
                <a:lnTo>
                  <a:pt x="599" y="789"/>
                </a:lnTo>
                <a:lnTo>
                  <a:pt x="554" y="761"/>
                </a:lnTo>
                <a:lnTo>
                  <a:pt x="536" y="750"/>
                </a:lnTo>
                <a:lnTo>
                  <a:pt x="536" y="750"/>
                </a:lnTo>
                <a:lnTo>
                  <a:pt x="521" y="744"/>
                </a:lnTo>
                <a:lnTo>
                  <a:pt x="485" y="729"/>
                </a:lnTo>
                <a:lnTo>
                  <a:pt x="447" y="715"/>
                </a:lnTo>
                <a:lnTo>
                  <a:pt x="431" y="710"/>
                </a:lnTo>
                <a:lnTo>
                  <a:pt x="419" y="709"/>
                </a:lnTo>
                <a:lnTo>
                  <a:pt x="419" y="709"/>
                </a:lnTo>
                <a:lnTo>
                  <a:pt x="391" y="710"/>
                </a:lnTo>
                <a:lnTo>
                  <a:pt x="372" y="713"/>
                </a:lnTo>
                <a:lnTo>
                  <a:pt x="372" y="713"/>
                </a:lnTo>
                <a:lnTo>
                  <a:pt x="368" y="713"/>
                </a:lnTo>
                <a:lnTo>
                  <a:pt x="363" y="712"/>
                </a:lnTo>
                <a:lnTo>
                  <a:pt x="355" y="708"/>
                </a:lnTo>
                <a:lnTo>
                  <a:pt x="349" y="703"/>
                </a:lnTo>
                <a:lnTo>
                  <a:pt x="346" y="701"/>
                </a:lnTo>
                <a:lnTo>
                  <a:pt x="346" y="701"/>
                </a:lnTo>
                <a:lnTo>
                  <a:pt x="346" y="700"/>
                </a:lnTo>
                <a:lnTo>
                  <a:pt x="343" y="697"/>
                </a:lnTo>
                <a:lnTo>
                  <a:pt x="338" y="695"/>
                </a:lnTo>
                <a:lnTo>
                  <a:pt x="335" y="695"/>
                </a:lnTo>
                <a:lnTo>
                  <a:pt x="331" y="695"/>
                </a:lnTo>
                <a:lnTo>
                  <a:pt x="331" y="695"/>
                </a:lnTo>
                <a:lnTo>
                  <a:pt x="323" y="697"/>
                </a:lnTo>
                <a:lnTo>
                  <a:pt x="313" y="698"/>
                </a:lnTo>
                <a:lnTo>
                  <a:pt x="300" y="700"/>
                </a:lnTo>
                <a:lnTo>
                  <a:pt x="300" y="700"/>
                </a:lnTo>
                <a:lnTo>
                  <a:pt x="299" y="698"/>
                </a:lnTo>
                <a:lnTo>
                  <a:pt x="298" y="696"/>
                </a:lnTo>
                <a:lnTo>
                  <a:pt x="297" y="690"/>
                </a:lnTo>
                <a:lnTo>
                  <a:pt x="294" y="687"/>
                </a:lnTo>
                <a:lnTo>
                  <a:pt x="291" y="683"/>
                </a:lnTo>
                <a:lnTo>
                  <a:pt x="285" y="682"/>
                </a:lnTo>
                <a:lnTo>
                  <a:pt x="276" y="682"/>
                </a:lnTo>
                <a:lnTo>
                  <a:pt x="276" y="682"/>
                </a:lnTo>
                <a:lnTo>
                  <a:pt x="263" y="683"/>
                </a:lnTo>
                <a:lnTo>
                  <a:pt x="256" y="684"/>
                </a:lnTo>
                <a:lnTo>
                  <a:pt x="249" y="685"/>
                </a:lnTo>
                <a:lnTo>
                  <a:pt x="236" y="688"/>
                </a:lnTo>
                <a:lnTo>
                  <a:pt x="236" y="688"/>
                </a:lnTo>
                <a:lnTo>
                  <a:pt x="221" y="689"/>
                </a:lnTo>
                <a:lnTo>
                  <a:pt x="211" y="688"/>
                </a:lnTo>
                <a:lnTo>
                  <a:pt x="208" y="688"/>
                </a:lnTo>
                <a:lnTo>
                  <a:pt x="205" y="687"/>
                </a:lnTo>
                <a:lnTo>
                  <a:pt x="201" y="682"/>
                </a:lnTo>
                <a:lnTo>
                  <a:pt x="201" y="682"/>
                </a:lnTo>
                <a:lnTo>
                  <a:pt x="199" y="678"/>
                </a:lnTo>
                <a:lnTo>
                  <a:pt x="199" y="676"/>
                </a:lnTo>
                <a:lnTo>
                  <a:pt x="199" y="673"/>
                </a:lnTo>
                <a:lnTo>
                  <a:pt x="198" y="672"/>
                </a:lnTo>
                <a:lnTo>
                  <a:pt x="196" y="671"/>
                </a:lnTo>
                <a:lnTo>
                  <a:pt x="185" y="672"/>
                </a:lnTo>
                <a:lnTo>
                  <a:pt x="185" y="672"/>
                </a:lnTo>
                <a:lnTo>
                  <a:pt x="171" y="672"/>
                </a:lnTo>
                <a:lnTo>
                  <a:pt x="159" y="672"/>
                </a:lnTo>
                <a:lnTo>
                  <a:pt x="151" y="670"/>
                </a:lnTo>
                <a:lnTo>
                  <a:pt x="146" y="668"/>
                </a:lnTo>
                <a:lnTo>
                  <a:pt x="146" y="668"/>
                </a:lnTo>
                <a:lnTo>
                  <a:pt x="142" y="662"/>
                </a:lnTo>
                <a:lnTo>
                  <a:pt x="137" y="649"/>
                </a:lnTo>
                <a:lnTo>
                  <a:pt x="133" y="643"/>
                </a:lnTo>
                <a:lnTo>
                  <a:pt x="128" y="637"/>
                </a:lnTo>
                <a:lnTo>
                  <a:pt x="124" y="632"/>
                </a:lnTo>
                <a:lnTo>
                  <a:pt x="119" y="628"/>
                </a:lnTo>
                <a:lnTo>
                  <a:pt x="119" y="628"/>
                </a:lnTo>
                <a:lnTo>
                  <a:pt x="108" y="626"/>
                </a:lnTo>
                <a:lnTo>
                  <a:pt x="95" y="624"/>
                </a:lnTo>
                <a:lnTo>
                  <a:pt x="82" y="624"/>
                </a:lnTo>
                <a:lnTo>
                  <a:pt x="70" y="625"/>
                </a:lnTo>
                <a:lnTo>
                  <a:pt x="70" y="625"/>
                </a:lnTo>
                <a:lnTo>
                  <a:pt x="55" y="631"/>
                </a:lnTo>
                <a:lnTo>
                  <a:pt x="33" y="638"/>
                </a:lnTo>
                <a:lnTo>
                  <a:pt x="23" y="640"/>
                </a:lnTo>
                <a:lnTo>
                  <a:pt x="13" y="641"/>
                </a:lnTo>
                <a:lnTo>
                  <a:pt x="9" y="640"/>
                </a:lnTo>
                <a:lnTo>
                  <a:pt x="5" y="639"/>
                </a:lnTo>
                <a:lnTo>
                  <a:pt x="3" y="637"/>
                </a:lnTo>
                <a:lnTo>
                  <a:pt x="0" y="633"/>
                </a:lnTo>
                <a:lnTo>
                  <a:pt x="0" y="633"/>
                </a:lnTo>
                <a:lnTo>
                  <a:pt x="0" y="631"/>
                </a:lnTo>
                <a:lnTo>
                  <a:pt x="0" y="627"/>
                </a:lnTo>
                <a:lnTo>
                  <a:pt x="4" y="619"/>
                </a:lnTo>
                <a:lnTo>
                  <a:pt x="10" y="607"/>
                </a:lnTo>
                <a:lnTo>
                  <a:pt x="17" y="594"/>
                </a:lnTo>
                <a:lnTo>
                  <a:pt x="38" y="562"/>
                </a:lnTo>
                <a:lnTo>
                  <a:pt x="64" y="525"/>
                </a:lnTo>
                <a:lnTo>
                  <a:pt x="94" y="488"/>
                </a:lnTo>
                <a:lnTo>
                  <a:pt x="124" y="455"/>
                </a:lnTo>
                <a:lnTo>
                  <a:pt x="150" y="426"/>
                </a:lnTo>
                <a:lnTo>
                  <a:pt x="161" y="414"/>
                </a:lnTo>
                <a:lnTo>
                  <a:pt x="172" y="406"/>
                </a:lnTo>
                <a:lnTo>
                  <a:pt x="172" y="406"/>
                </a:lnTo>
                <a:lnTo>
                  <a:pt x="202" y="384"/>
                </a:lnTo>
                <a:lnTo>
                  <a:pt x="214" y="375"/>
                </a:lnTo>
                <a:lnTo>
                  <a:pt x="224" y="368"/>
                </a:lnTo>
                <a:lnTo>
                  <a:pt x="236" y="362"/>
                </a:lnTo>
                <a:lnTo>
                  <a:pt x="248" y="357"/>
                </a:lnTo>
                <a:lnTo>
                  <a:pt x="263" y="353"/>
                </a:lnTo>
                <a:lnTo>
                  <a:pt x="282" y="348"/>
                </a:lnTo>
                <a:lnTo>
                  <a:pt x="282" y="348"/>
                </a:lnTo>
                <a:lnTo>
                  <a:pt x="303" y="344"/>
                </a:lnTo>
                <a:lnTo>
                  <a:pt x="321" y="343"/>
                </a:lnTo>
                <a:lnTo>
                  <a:pt x="337" y="343"/>
                </a:lnTo>
                <a:lnTo>
                  <a:pt x="352" y="344"/>
                </a:lnTo>
                <a:lnTo>
                  <a:pt x="377" y="348"/>
                </a:lnTo>
                <a:lnTo>
                  <a:pt x="395" y="352"/>
                </a:lnTo>
                <a:lnTo>
                  <a:pt x="395" y="352"/>
                </a:lnTo>
                <a:lnTo>
                  <a:pt x="403" y="352"/>
                </a:lnTo>
                <a:lnTo>
                  <a:pt x="409" y="352"/>
                </a:lnTo>
                <a:lnTo>
                  <a:pt x="419" y="348"/>
                </a:lnTo>
                <a:lnTo>
                  <a:pt x="425" y="346"/>
                </a:lnTo>
                <a:lnTo>
                  <a:pt x="427" y="344"/>
                </a:lnTo>
                <a:lnTo>
                  <a:pt x="427" y="344"/>
                </a:lnTo>
                <a:lnTo>
                  <a:pt x="427" y="334"/>
                </a:lnTo>
                <a:lnTo>
                  <a:pt x="428" y="309"/>
                </a:lnTo>
                <a:lnTo>
                  <a:pt x="428" y="272"/>
                </a:lnTo>
                <a:lnTo>
                  <a:pt x="427" y="252"/>
                </a:lnTo>
                <a:lnTo>
                  <a:pt x="425" y="230"/>
                </a:lnTo>
                <a:lnTo>
                  <a:pt x="425" y="230"/>
                </a:lnTo>
                <a:lnTo>
                  <a:pt x="422" y="209"/>
                </a:lnTo>
                <a:lnTo>
                  <a:pt x="422" y="185"/>
                </a:lnTo>
                <a:lnTo>
                  <a:pt x="423" y="160"/>
                </a:lnTo>
                <a:lnTo>
                  <a:pt x="427" y="135"/>
                </a:lnTo>
                <a:lnTo>
                  <a:pt x="433" y="112"/>
                </a:lnTo>
                <a:lnTo>
                  <a:pt x="436" y="100"/>
                </a:lnTo>
                <a:lnTo>
                  <a:pt x="441" y="88"/>
                </a:lnTo>
                <a:lnTo>
                  <a:pt x="446" y="77"/>
                </a:lnTo>
                <a:lnTo>
                  <a:pt x="453" y="66"/>
                </a:lnTo>
                <a:lnTo>
                  <a:pt x="459" y="57"/>
                </a:lnTo>
                <a:lnTo>
                  <a:pt x="467" y="47"/>
                </a:lnTo>
                <a:lnTo>
                  <a:pt x="467" y="47"/>
                </a:lnTo>
                <a:lnTo>
                  <a:pt x="476" y="39"/>
                </a:lnTo>
                <a:lnTo>
                  <a:pt x="485" y="31"/>
                </a:lnTo>
                <a:lnTo>
                  <a:pt x="496" y="25"/>
                </a:lnTo>
                <a:lnTo>
                  <a:pt x="506" y="19"/>
                </a:lnTo>
                <a:lnTo>
                  <a:pt x="518" y="13"/>
                </a:lnTo>
                <a:lnTo>
                  <a:pt x="529" y="9"/>
                </a:lnTo>
                <a:lnTo>
                  <a:pt x="542" y="6"/>
                </a:lnTo>
                <a:lnTo>
                  <a:pt x="554" y="2"/>
                </a:lnTo>
                <a:lnTo>
                  <a:pt x="566" y="1"/>
                </a:lnTo>
                <a:lnTo>
                  <a:pt x="579" y="0"/>
                </a:lnTo>
                <a:lnTo>
                  <a:pt x="591" y="0"/>
                </a:lnTo>
                <a:lnTo>
                  <a:pt x="602" y="0"/>
                </a:lnTo>
                <a:lnTo>
                  <a:pt x="615" y="1"/>
                </a:lnTo>
                <a:lnTo>
                  <a:pt x="626" y="3"/>
                </a:lnTo>
                <a:lnTo>
                  <a:pt x="638" y="7"/>
                </a:lnTo>
                <a:lnTo>
                  <a:pt x="649" y="11"/>
                </a:lnTo>
                <a:lnTo>
                  <a:pt x="649" y="11"/>
                </a:lnTo>
                <a:lnTo>
                  <a:pt x="658" y="15"/>
                </a:lnTo>
                <a:lnTo>
                  <a:pt x="669" y="20"/>
                </a:lnTo>
                <a:lnTo>
                  <a:pt x="687" y="33"/>
                </a:lnTo>
                <a:lnTo>
                  <a:pt x="703" y="46"/>
                </a:lnTo>
                <a:lnTo>
                  <a:pt x="717" y="60"/>
                </a:lnTo>
                <a:lnTo>
                  <a:pt x="729" y="73"/>
                </a:lnTo>
                <a:lnTo>
                  <a:pt x="739" y="84"/>
                </a:lnTo>
                <a:lnTo>
                  <a:pt x="746" y="94"/>
                </a:lnTo>
                <a:lnTo>
                  <a:pt x="746" y="94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A9518A3-D9DA-4479-B5BC-F397917FC296}"/>
              </a:ext>
            </a:extLst>
          </p:cNvPr>
          <p:cNvSpPr>
            <a:spLocks/>
          </p:cNvSpPr>
          <p:nvPr/>
        </p:nvSpPr>
        <p:spPr bwMode="auto">
          <a:xfrm>
            <a:off x="3695588" y="3822492"/>
            <a:ext cx="2514824" cy="2408476"/>
          </a:xfrm>
          <a:custGeom>
            <a:avLst/>
            <a:gdLst>
              <a:gd name="T0" fmla="*/ 2 w 1206"/>
              <a:gd name="T1" fmla="*/ 506 h 1155"/>
              <a:gd name="T2" fmla="*/ 101 w 1206"/>
              <a:gd name="T3" fmla="*/ 545 h 1155"/>
              <a:gd name="T4" fmla="*/ 143 w 1206"/>
              <a:gd name="T5" fmla="*/ 613 h 1155"/>
              <a:gd name="T6" fmla="*/ 139 w 1206"/>
              <a:gd name="T7" fmla="*/ 672 h 1155"/>
              <a:gd name="T8" fmla="*/ 163 w 1206"/>
              <a:gd name="T9" fmla="*/ 679 h 1155"/>
              <a:gd name="T10" fmla="*/ 183 w 1206"/>
              <a:gd name="T11" fmla="*/ 746 h 1155"/>
              <a:gd name="T12" fmla="*/ 261 w 1206"/>
              <a:gd name="T13" fmla="*/ 855 h 1155"/>
              <a:gd name="T14" fmla="*/ 437 w 1206"/>
              <a:gd name="T15" fmla="*/ 965 h 1155"/>
              <a:gd name="T16" fmla="*/ 571 w 1206"/>
              <a:gd name="T17" fmla="*/ 1110 h 1155"/>
              <a:gd name="T18" fmla="*/ 614 w 1206"/>
              <a:gd name="T19" fmla="*/ 1155 h 1155"/>
              <a:gd name="T20" fmla="*/ 592 w 1206"/>
              <a:gd name="T21" fmla="*/ 1093 h 1155"/>
              <a:gd name="T22" fmla="*/ 670 w 1206"/>
              <a:gd name="T23" fmla="*/ 1142 h 1155"/>
              <a:gd name="T24" fmla="*/ 645 w 1206"/>
              <a:gd name="T25" fmla="*/ 1123 h 1155"/>
              <a:gd name="T26" fmla="*/ 652 w 1206"/>
              <a:gd name="T27" fmla="*/ 1113 h 1155"/>
              <a:gd name="T28" fmla="*/ 632 w 1206"/>
              <a:gd name="T29" fmla="*/ 1075 h 1155"/>
              <a:gd name="T30" fmla="*/ 587 w 1206"/>
              <a:gd name="T31" fmla="*/ 1050 h 1155"/>
              <a:gd name="T32" fmla="*/ 652 w 1206"/>
              <a:gd name="T33" fmla="*/ 1056 h 1155"/>
              <a:gd name="T34" fmla="*/ 715 w 1206"/>
              <a:gd name="T35" fmla="*/ 1132 h 1155"/>
              <a:gd name="T36" fmla="*/ 744 w 1206"/>
              <a:gd name="T37" fmla="*/ 1136 h 1155"/>
              <a:gd name="T38" fmla="*/ 727 w 1206"/>
              <a:gd name="T39" fmla="*/ 1053 h 1155"/>
              <a:gd name="T40" fmla="*/ 769 w 1206"/>
              <a:gd name="T41" fmla="*/ 1053 h 1155"/>
              <a:gd name="T42" fmla="*/ 734 w 1206"/>
              <a:gd name="T43" fmla="*/ 1038 h 1155"/>
              <a:gd name="T44" fmla="*/ 674 w 1206"/>
              <a:gd name="T45" fmla="*/ 1045 h 1155"/>
              <a:gd name="T46" fmla="*/ 667 w 1206"/>
              <a:gd name="T47" fmla="*/ 990 h 1155"/>
              <a:gd name="T48" fmla="*/ 818 w 1206"/>
              <a:gd name="T49" fmla="*/ 910 h 1155"/>
              <a:gd name="T50" fmla="*/ 886 w 1206"/>
              <a:gd name="T51" fmla="*/ 902 h 1155"/>
              <a:gd name="T52" fmla="*/ 1032 w 1206"/>
              <a:gd name="T53" fmla="*/ 1031 h 1155"/>
              <a:gd name="T54" fmla="*/ 1065 w 1206"/>
              <a:gd name="T55" fmla="*/ 980 h 1155"/>
              <a:gd name="T56" fmla="*/ 1116 w 1206"/>
              <a:gd name="T57" fmla="*/ 928 h 1155"/>
              <a:gd name="T58" fmla="*/ 1170 w 1206"/>
              <a:gd name="T59" fmla="*/ 909 h 1155"/>
              <a:gd name="T60" fmla="*/ 1205 w 1206"/>
              <a:gd name="T61" fmla="*/ 841 h 1155"/>
              <a:gd name="T62" fmla="*/ 1198 w 1206"/>
              <a:gd name="T63" fmla="*/ 816 h 1155"/>
              <a:gd name="T64" fmla="*/ 1039 w 1206"/>
              <a:gd name="T65" fmla="*/ 828 h 1155"/>
              <a:gd name="T66" fmla="*/ 809 w 1206"/>
              <a:gd name="T67" fmla="*/ 777 h 1155"/>
              <a:gd name="T68" fmla="*/ 684 w 1206"/>
              <a:gd name="T69" fmla="*/ 677 h 1155"/>
              <a:gd name="T70" fmla="*/ 786 w 1206"/>
              <a:gd name="T71" fmla="*/ 480 h 1155"/>
              <a:gd name="T72" fmla="*/ 817 w 1206"/>
              <a:gd name="T73" fmla="*/ 295 h 1155"/>
              <a:gd name="T74" fmla="*/ 796 w 1206"/>
              <a:gd name="T75" fmla="*/ 205 h 1155"/>
              <a:gd name="T76" fmla="*/ 774 w 1206"/>
              <a:gd name="T77" fmla="*/ 169 h 1155"/>
              <a:gd name="T78" fmla="*/ 742 w 1206"/>
              <a:gd name="T79" fmla="*/ 157 h 1155"/>
              <a:gd name="T80" fmla="*/ 683 w 1206"/>
              <a:gd name="T81" fmla="*/ 110 h 1155"/>
              <a:gd name="T82" fmla="*/ 639 w 1206"/>
              <a:gd name="T83" fmla="*/ 50 h 1155"/>
              <a:gd name="T84" fmla="*/ 611 w 1206"/>
              <a:gd name="T85" fmla="*/ 30 h 1155"/>
              <a:gd name="T86" fmla="*/ 531 w 1206"/>
              <a:gd name="T87" fmla="*/ 0 h 1155"/>
              <a:gd name="T88" fmla="*/ 509 w 1206"/>
              <a:gd name="T89" fmla="*/ 35 h 1155"/>
              <a:gd name="T90" fmla="*/ 465 w 1206"/>
              <a:gd name="T91" fmla="*/ 57 h 1155"/>
              <a:gd name="T92" fmla="*/ 408 w 1206"/>
              <a:gd name="T93" fmla="*/ 45 h 1155"/>
              <a:gd name="T94" fmla="*/ 381 w 1206"/>
              <a:gd name="T95" fmla="*/ 47 h 1155"/>
              <a:gd name="T96" fmla="*/ 363 w 1206"/>
              <a:gd name="T97" fmla="*/ 192 h 1155"/>
              <a:gd name="T98" fmla="*/ 400 w 1206"/>
              <a:gd name="T99" fmla="*/ 365 h 1155"/>
              <a:gd name="T100" fmla="*/ 477 w 1206"/>
              <a:gd name="T101" fmla="*/ 467 h 1155"/>
              <a:gd name="T102" fmla="*/ 425 w 1206"/>
              <a:gd name="T103" fmla="*/ 482 h 1155"/>
              <a:gd name="T104" fmla="*/ 361 w 1206"/>
              <a:gd name="T105" fmla="*/ 400 h 1155"/>
              <a:gd name="T106" fmla="*/ 272 w 1206"/>
              <a:gd name="T107" fmla="*/ 371 h 1155"/>
              <a:gd name="T108" fmla="*/ 165 w 1206"/>
              <a:gd name="T109" fmla="*/ 403 h 1155"/>
              <a:gd name="T110" fmla="*/ 124 w 1206"/>
              <a:gd name="T111" fmla="*/ 469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06" h="1155">
                <a:moveTo>
                  <a:pt x="124" y="469"/>
                </a:moveTo>
                <a:lnTo>
                  <a:pt x="124" y="469"/>
                </a:lnTo>
                <a:lnTo>
                  <a:pt x="103" y="474"/>
                </a:lnTo>
                <a:lnTo>
                  <a:pt x="61" y="485"/>
                </a:lnTo>
                <a:lnTo>
                  <a:pt x="38" y="492"/>
                </a:lnTo>
                <a:lnTo>
                  <a:pt x="18" y="498"/>
                </a:lnTo>
                <a:lnTo>
                  <a:pt x="5" y="504"/>
                </a:lnTo>
                <a:lnTo>
                  <a:pt x="2" y="506"/>
                </a:lnTo>
                <a:lnTo>
                  <a:pt x="0" y="508"/>
                </a:lnTo>
                <a:lnTo>
                  <a:pt x="0" y="508"/>
                </a:lnTo>
                <a:lnTo>
                  <a:pt x="3" y="510"/>
                </a:lnTo>
                <a:lnTo>
                  <a:pt x="6" y="512"/>
                </a:lnTo>
                <a:lnTo>
                  <a:pt x="18" y="517"/>
                </a:lnTo>
                <a:lnTo>
                  <a:pt x="52" y="529"/>
                </a:lnTo>
                <a:lnTo>
                  <a:pt x="88" y="540"/>
                </a:lnTo>
                <a:lnTo>
                  <a:pt x="101" y="545"/>
                </a:lnTo>
                <a:lnTo>
                  <a:pt x="108" y="549"/>
                </a:lnTo>
                <a:lnTo>
                  <a:pt x="108" y="549"/>
                </a:lnTo>
                <a:lnTo>
                  <a:pt x="118" y="559"/>
                </a:lnTo>
                <a:lnTo>
                  <a:pt x="130" y="577"/>
                </a:lnTo>
                <a:lnTo>
                  <a:pt x="134" y="587"/>
                </a:lnTo>
                <a:lnTo>
                  <a:pt x="139" y="596"/>
                </a:lnTo>
                <a:lnTo>
                  <a:pt x="143" y="605"/>
                </a:lnTo>
                <a:lnTo>
                  <a:pt x="143" y="613"/>
                </a:lnTo>
                <a:lnTo>
                  <a:pt x="143" y="613"/>
                </a:lnTo>
                <a:lnTo>
                  <a:pt x="141" y="632"/>
                </a:lnTo>
                <a:lnTo>
                  <a:pt x="139" y="651"/>
                </a:lnTo>
                <a:lnTo>
                  <a:pt x="137" y="666"/>
                </a:lnTo>
                <a:lnTo>
                  <a:pt x="138" y="671"/>
                </a:lnTo>
                <a:lnTo>
                  <a:pt x="138" y="672"/>
                </a:lnTo>
                <a:lnTo>
                  <a:pt x="139" y="672"/>
                </a:lnTo>
                <a:lnTo>
                  <a:pt x="139" y="672"/>
                </a:lnTo>
                <a:lnTo>
                  <a:pt x="150" y="665"/>
                </a:lnTo>
                <a:lnTo>
                  <a:pt x="157" y="660"/>
                </a:lnTo>
                <a:lnTo>
                  <a:pt x="157" y="660"/>
                </a:lnTo>
                <a:lnTo>
                  <a:pt x="157" y="670"/>
                </a:lnTo>
                <a:lnTo>
                  <a:pt x="159" y="676"/>
                </a:lnTo>
                <a:lnTo>
                  <a:pt x="160" y="678"/>
                </a:lnTo>
                <a:lnTo>
                  <a:pt x="163" y="679"/>
                </a:lnTo>
                <a:lnTo>
                  <a:pt x="163" y="679"/>
                </a:lnTo>
                <a:lnTo>
                  <a:pt x="167" y="679"/>
                </a:lnTo>
                <a:lnTo>
                  <a:pt x="172" y="678"/>
                </a:lnTo>
                <a:lnTo>
                  <a:pt x="178" y="676"/>
                </a:lnTo>
                <a:lnTo>
                  <a:pt x="178" y="676"/>
                </a:lnTo>
                <a:lnTo>
                  <a:pt x="178" y="685"/>
                </a:lnTo>
                <a:lnTo>
                  <a:pt x="178" y="712"/>
                </a:lnTo>
                <a:lnTo>
                  <a:pt x="181" y="728"/>
                </a:lnTo>
                <a:lnTo>
                  <a:pt x="183" y="746"/>
                </a:lnTo>
                <a:lnTo>
                  <a:pt x="189" y="764"/>
                </a:lnTo>
                <a:lnTo>
                  <a:pt x="196" y="782"/>
                </a:lnTo>
                <a:lnTo>
                  <a:pt x="196" y="782"/>
                </a:lnTo>
                <a:lnTo>
                  <a:pt x="201" y="790"/>
                </a:lnTo>
                <a:lnTo>
                  <a:pt x="207" y="798"/>
                </a:lnTo>
                <a:lnTo>
                  <a:pt x="221" y="817"/>
                </a:lnTo>
                <a:lnTo>
                  <a:pt x="240" y="836"/>
                </a:lnTo>
                <a:lnTo>
                  <a:pt x="261" y="855"/>
                </a:lnTo>
                <a:lnTo>
                  <a:pt x="284" y="874"/>
                </a:lnTo>
                <a:lnTo>
                  <a:pt x="307" y="892"/>
                </a:lnTo>
                <a:lnTo>
                  <a:pt x="354" y="925"/>
                </a:lnTo>
                <a:lnTo>
                  <a:pt x="354" y="925"/>
                </a:lnTo>
                <a:lnTo>
                  <a:pt x="364" y="933"/>
                </a:lnTo>
                <a:lnTo>
                  <a:pt x="377" y="940"/>
                </a:lnTo>
                <a:lnTo>
                  <a:pt x="406" y="953"/>
                </a:lnTo>
                <a:lnTo>
                  <a:pt x="437" y="965"/>
                </a:lnTo>
                <a:lnTo>
                  <a:pt x="466" y="975"/>
                </a:lnTo>
                <a:lnTo>
                  <a:pt x="493" y="984"/>
                </a:lnTo>
                <a:lnTo>
                  <a:pt x="516" y="991"/>
                </a:lnTo>
                <a:lnTo>
                  <a:pt x="536" y="995"/>
                </a:lnTo>
                <a:lnTo>
                  <a:pt x="567" y="1064"/>
                </a:lnTo>
                <a:lnTo>
                  <a:pt x="567" y="1064"/>
                </a:lnTo>
                <a:lnTo>
                  <a:pt x="568" y="1091"/>
                </a:lnTo>
                <a:lnTo>
                  <a:pt x="571" y="1110"/>
                </a:lnTo>
                <a:lnTo>
                  <a:pt x="573" y="1118"/>
                </a:lnTo>
                <a:lnTo>
                  <a:pt x="575" y="1123"/>
                </a:lnTo>
                <a:lnTo>
                  <a:pt x="575" y="1123"/>
                </a:lnTo>
                <a:lnTo>
                  <a:pt x="584" y="1132"/>
                </a:lnTo>
                <a:lnTo>
                  <a:pt x="597" y="1144"/>
                </a:lnTo>
                <a:lnTo>
                  <a:pt x="610" y="1152"/>
                </a:lnTo>
                <a:lnTo>
                  <a:pt x="613" y="1155"/>
                </a:lnTo>
                <a:lnTo>
                  <a:pt x="614" y="1155"/>
                </a:lnTo>
                <a:lnTo>
                  <a:pt x="616" y="1154"/>
                </a:lnTo>
                <a:lnTo>
                  <a:pt x="616" y="1154"/>
                </a:lnTo>
                <a:lnTo>
                  <a:pt x="616" y="1151"/>
                </a:lnTo>
                <a:lnTo>
                  <a:pt x="614" y="1148"/>
                </a:lnTo>
                <a:lnTo>
                  <a:pt x="608" y="1139"/>
                </a:lnTo>
                <a:lnTo>
                  <a:pt x="598" y="1131"/>
                </a:lnTo>
                <a:lnTo>
                  <a:pt x="591" y="1114"/>
                </a:lnTo>
                <a:lnTo>
                  <a:pt x="592" y="1093"/>
                </a:lnTo>
                <a:lnTo>
                  <a:pt x="618" y="1120"/>
                </a:lnTo>
                <a:lnTo>
                  <a:pt x="637" y="1132"/>
                </a:lnTo>
                <a:lnTo>
                  <a:pt x="637" y="1132"/>
                </a:lnTo>
                <a:lnTo>
                  <a:pt x="654" y="1139"/>
                </a:lnTo>
                <a:lnTo>
                  <a:pt x="664" y="1143"/>
                </a:lnTo>
                <a:lnTo>
                  <a:pt x="669" y="1143"/>
                </a:lnTo>
                <a:lnTo>
                  <a:pt x="670" y="1142"/>
                </a:lnTo>
                <a:lnTo>
                  <a:pt x="670" y="1142"/>
                </a:lnTo>
                <a:lnTo>
                  <a:pt x="670" y="1140"/>
                </a:lnTo>
                <a:lnTo>
                  <a:pt x="669" y="1138"/>
                </a:lnTo>
                <a:lnTo>
                  <a:pt x="665" y="1133"/>
                </a:lnTo>
                <a:lnTo>
                  <a:pt x="661" y="1130"/>
                </a:lnTo>
                <a:lnTo>
                  <a:pt x="657" y="1129"/>
                </a:lnTo>
                <a:lnTo>
                  <a:pt x="657" y="1129"/>
                </a:lnTo>
                <a:lnTo>
                  <a:pt x="652" y="1126"/>
                </a:lnTo>
                <a:lnTo>
                  <a:pt x="645" y="1123"/>
                </a:lnTo>
                <a:lnTo>
                  <a:pt x="637" y="1117"/>
                </a:lnTo>
                <a:lnTo>
                  <a:pt x="613" y="1093"/>
                </a:lnTo>
                <a:lnTo>
                  <a:pt x="633" y="1093"/>
                </a:lnTo>
                <a:lnTo>
                  <a:pt x="633" y="1093"/>
                </a:lnTo>
                <a:lnTo>
                  <a:pt x="643" y="1105"/>
                </a:lnTo>
                <a:lnTo>
                  <a:pt x="649" y="1112"/>
                </a:lnTo>
                <a:lnTo>
                  <a:pt x="651" y="1113"/>
                </a:lnTo>
                <a:lnTo>
                  <a:pt x="652" y="1113"/>
                </a:lnTo>
                <a:lnTo>
                  <a:pt x="652" y="1113"/>
                </a:lnTo>
                <a:lnTo>
                  <a:pt x="652" y="1113"/>
                </a:lnTo>
                <a:lnTo>
                  <a:pt x="652" y="1110"/>
                </a:lnTo>
                <a:lnTo>
                  <a:pt x="651" y="1105"/>
                </a:lnTo>
                <a:lnTo>
                  <a:pt x="645" y="1094"/>
                </a:lnTo>
                <a:lnTo>
                  <a:pt x="636" y="1077"/>
                </a:lnTo>
                <a:lnTo>
                  <a:pt x="636" y="1077"/>
                </a:lnTo>
                <a:lnTo>
                  <a:pt x="632" y="1075"/>
                </a:lnTo>
                <a:lnTo>
                  <a:pt x="629" y="1073"/>
                </a:lnTo>
                <a:lnTo>
                  <a:pt x="613" y="1070"/>
                </a:lnTo>
                <a:lnTo>
                  <a:pt x="613" y="1070"/>
                </a:lnTo>
                <a:lnTo>
                  <a:pt x="600" y="1068"/>
                </a:lnTo>
                <a:lnTo>
                  <a:pt x="597" y="1068"/>
                </a:lnTo>
                <a:lnTo>
                  <a:pt x="594" y="1066"/>
                </a:lnTo>
                <a:lnTo>
                  <a:pt x="594" y="1066"/>
                </a:lnTo>
                <a:lnTo>
                  <a:pt x="587" y="1050"/>
                </a:lnTo>
                <a:lnTo>
                  <a:pt x="571" y="998"/>
                </a:lnTo>
                <a:lnTo>
                  <a:pt x="630" y="998"/>
                </a:lnTo>
                <a:lnTo>
                  <a:pt x="630" y="998"/>
                </a:lnTo>
                <a:lnTo>
                  <a:pt x="639" y="1026"/>
                </a:lnTo>
                <a:lnTo>
                  <a:pt x="646" y="1047"/>
                </a:lnTo>
                <a:lnTo>
                  <a:pt x="650" y="1054"/>
                </a:lnTo>
                <a:lnTo>
                  <a:pt x="652" y="1056"/>
                </a:lnTo>
                <a:lnTo>
                  <a:pt x="652" y="1056"/>
                </a:lnTo>
                <a:lnTo>
                  <a:pt x="669" y="1062"/>
                </a:lnTo>
                <a:lnTo>
                  <a:pt x="680" y="1068"/>
                </a:lnTo>
                <a:lnTo>
                  <a:pt x="680" y="1068"/>
                </a:lnTo>
                <a:lnTo>
                  <a:pt x="703" y="1101"/>
                </a:lnTo>
                <a:lnTo>
                  <a:pt x="703" y="1101"/>
                </a:lnTo>
                <a:lnTo>
                  <a:pt x="710" y="1118"/>
                </a:lnTo>
                <a:lnTo>
                  <a:pt x="715" y="1132"/>
                </a:lnTo>
                <a:lnTo>
                  <a:pt x="715" y="1132"/>
                </a:lnTo>
                <a:lnTo>
                  <a:pt x="731" y="1140"/>
                </a:lnTo>
                <a:lnTo>
                  <a:pt x="741" y="1144"/>
                </a:lnTo>
                <a:lnTo>
                  <a:pt x="745" y="1144"/>
                </a:lnTo>
                <a:lnTo>
                  <a:pt x="746" y="1143"/>
                </a:lnTo>
                <a:lnTo>
                  <a:pt x="746" y="1142"/>
                </a:lnTo>
                <a:lnTo>
                  <a:pt x="746" y="1142"/>
                </a:lnTo>
                <a:lnTo>
                  <a:pt x="746" y="1139"/>
                </a:lnTo>
                <a:lnTo>
                  <a:pt x="744" y="1136"/>
                </a:lnTo>
                <a:lnTo>
                  <a:pt x="737" y="1130"/>
                </a:lnTo>
                <a:lnTo>
                  <a:pt x="727" y="1123"/>
                </a:lnTo>
                <a:lnTo>
                  <a:pt x="712" y="1081"/>
                </a:lnTo>
                <a:lnTo>
                  <a:pt x="733" y="1093"/>
                </a:lnTo>
                <a:lnTo>
                  <a:pt x="782" y="1077"/>
                </a:lnTo>
                <a:lnTo>
                  <a:pt x="750" y="1074"/>
                </a:lnTo>
                <a:lnTo>
                  <a:pt x="713" y="1068"/>
                </a:lnTo>
                <a:lnTo>
                  <a:pt x="727" y="1053"/>
                </a:lnTo>
                <a:lnTo>
                  <a:pt x="727" y="1053"/>
                </a:lnTo>
                <a:lnTo>
                  <a:pt x="747" y="1051"/>
                </a:lnTo>
                <a:lnTo>
                  <a:pt x="761" y="1051"/>
                </a:lnTo>
                <a:lnTo>
                  <a:pt x="766" y="1051"/>
                </a:lnTo>
                <a:lnTo>
                  <a:pt x="767" y="1053"/>
                </a:lnTo>
                <a:lnTo>
                  <a:pt x="767" y="1053"/>
                </a:lnTo>
                <a:lnTo>
                  <a:pt x="767" y="1053"/>
                </a:lnTo>
                <a:lnTo>
                  <a:pt x="769" y="1053"/>
                </a:lnTo>
                <a:lnTo>
                  <a:pt x="770" y="1049"/>
                </a:lnTo>
                <a:lnTo>
                  <a:pt x="769" y="1047"/>
                </a:lnTo>
                <a:lnTo>
                  <a:pt x="767" y="1044"/>
                </a:lnTo>
                <a:lnTo>
                  <a:pt x="765" y="1042"/>
                </a:lnTo>
                <a:lnTo>
                  <a:pt x="761" y="1041"/>
                </a:lnTo>
                <a:lnTo>
                  <a:pt x="761" y="1041"/>
                </a:lnTo>
                <a:lnTo>
                  <a:pt x="750" y="1039"/>
                </a:lnTo>
                <a:lnTo>
                  <a:pt x="734" y="1038"/>
                </a:lnTo>
                <a:lnTo>
                  <a:pt x="716" y="1038"/>
                </a:lnTo>
                <a:lnTo>
                  <a:pt x="716" y="1038"/>
                </a:lnTo>
                <a:lnTo>
                  <a:pt x="707" y="1043"/>
                </a:lnTo>
                <a:lnTo>
                  <a:pt x="707" y="1043"/>
                </a:lnTo>
                <a:lnTo>
                  <a:pt x="695" y="1047"/>
                </a:lnTo>
                <a:lnTo>
                  <a:pt x="695" y="1047"/>
                </a:lnTo>
                <a:lnTo>
                  <a:pt x="683" y="1047"/>
                </a:lnTo>
                <a:lnTo>
                  <a:pt x="674" y="1045"/>
                </a:lnTo>
                <a:lnTo>
                  <a:pt x="670" y="1045"/>
                </a:lnTo>
                <a:lnTo>
                  <a:pt x="668" y="1044"/>
                </a:lnTo>
                <a:lnTo>
                  <a:pt x="668" y="1044"/>
                </a:lnTo>
                <a:lnTo>
                  <a:pt x="665" y="1036"/>
                </a:lnTo>
                <a:lnTo>
                  <a:pt x="661" y="1018"/>
                </a:lnTo>
                <a:lnTo>
                  <a:pt x="655" y="994"/>
                </a:lnTo>
                <a:lnTo>
                  <a:pt x="655" y="994"/>
                </a:lnTo>
                <a:lnTo>
                  <a:pt x="667" y="990"/>
                </a:lnTo>
                <a:lnTo>
                  <a:pt x="697" y="978"/>
                </a:lnTo>
                <a:lnTo>
                  <a:pt x="716" y="969"/>
                </a:lnTo>
                <a:lnTo>
                  <a:pt x="737" y="960"/>
                </a:lnTo>
                <a:lnTo>
                  <a:pt x="758" y="949"/>
                </a:lnTo>
                <a:lnTo>
                  <a:pt x="777" y="937"/>
                </a:lnTo>
                <a:lnTo>
                  <a:pt x="777" y="937"/>
                </a:lnTo>
                <a:lnTo>
                  <a:pt x="808" y="917"/>
                </a:lnTo>
                <a:lnTo>
                  <a:pt x="818" y="910"/>
                </a:lnTo>
                <a:lnTo>
                  <a:pt x="828" y="905"/>
                </a:lnTo>
                <a:lnTo>
                  <a:pt x="836" y="900"/>
                </a:lnTo>
                <a:lnTo>
                  <a:pt x="846" y="898"/>
                </a:lnTo>
                <a:lnTo>
                  <a:pt x="856" y="897"/>
                </a:lnTo>
                <a:lnTo>
                  <a:pt x="869" y="896"/>
                </a:lnTo>
                <a:lnTo>
                  <a:pt x="869" y="896"/>
                </a:lnTo>
                <a:lnTo>
                  <a:pt x="876" y="898"/>
                </a:lnTo>
                <a:lnTo>
                  <a:pt x="886" y="902"/>
                </a:lnTo>
                <a:lnTo>
                  <a:pt x="897" y="909"/>
                </a:lnTo>
                <a:lnTo>
                  <a:pt x="908" y="917"/>
                </a:lnTo>
                <a:lnTo>
                  <a:pt x="933" y="940"/>
                </a:lnTo>
                <a:lnTo>
                  <a:pt x="959" y="965"/>
                </a:lnTo>
                <a:lnTo>
                  <a:pt x="1007" y="1011"/>
                </a:lnTo>
                <a:lnTo>
                  <a:pt x="1023" y="1025"/>
                </a:lnTo>
                <a:lnTo>
                  <a:pt x="1028" y="1030"/>
                </a:lnTo>
                <a:lnTo>
                  <a:pt x="1032" y="1031"/>
                </a:lnTo>
                <a:lnTo>
                  <a:pt x="1032" y="1031"/>
                </a:lnTo>
                <a:lnTo>
                  <a:pt x="1036" y="1029"/>
                </a:lnTo>
                <a:lnTo>
                  <a:pt x="1041" y="1024"/>
                </a:lnTo>
                <a:lnTo>
                  <a:pt x="1046" y="1017"/>
                </a:lnTo>
                <a:lnTo>
                  <a:pt x="1051" y="1010"/>
                </a:lnTo>
                <a:lnTo>
                  <a:pt x="1058" y="993"/>
                </a:lnTo>
                <a:lnTo>
                  <a:pt x="1065" y="980"/>
                </a:lnTo>
                <a:lnTo>
                  <a:pt x="1065" y="980"/>
                </a:lnTo>
                <a:lnTo>
                  <a:pt x="1070" y="973"/>
                </a:lnTo>
                <a:lnTo>
                  <a:pt x="1073" y="969"/>
                </a:lnTo>
                <a:lnTo>
                  <a:pt x="1092" y="956"/>
                </a:lnTo>
                <a:lnTo>
                  <a:pt x="1092" y="956"/>
                </a:lnTo>
                <a:lnTo>
                  <a:pt x="1099" y="950"/>
                </a:lnTo>
                <a:lnTo>
                  <a:pt x="1105" y="944"/>
                </a:lnTo>
                <a:lnTo>
                  <a:pt x="1112" y="933"/>
                </a:lnTo>
                <a:lnTo>
                  <a:pt x="1116" y="928"/>
                </a:lnTo>
                <a:lnTo>
                  <a:pt x="1119" y="924"/>
                </a:lnTo>
                <a:lnTo>
                  <a:pt x="1124" y="921"/>
                </a:lnTo>
                <a:lnTo>
                  <a:pt x="1131" y="919"/>
                </a:lnTo>
                <a:lnTo>
                  <a:pt x="1131" y="919"/>
                </a:lnTo>
                <a:lnTo>
                  <a:pt x="1140" y="918"/>
                </a:lnTo>
                <a:lnTo>
                  <a:pt x="1150" y="917"/>
                </a:lnTo>
                <a:lnTo>
                  <a:pt x="1161" y="914"/>
                </a:lnTo>
                <a:lnTo>
                  <a:pt x="1170" y="909"/>
                </a:lnTo>
                <a:lnTo>
                  <a:pt x="1180" y="904"/>
                </a:lnTo>
                <a:lnTo>
                  <a:pt x="1188" y="897"/>
                </a:lnTo>
                <a:lnTo>
                  <a:pt x="1194" y="890"/>
                </a:lnTo>
                <a:lnTo>
                  <a:pt x="1196" y="885"/>
                </a:lnTo>
                <a:lnTo>
                  <a:pt x="1198" y="880"/>
                </a:lnTo>
                <a:lnTo>
                  <a:pt x="1198" y="880"/>
                </a:lnTo>
                <a:lnTo>
                  <a:pt x="1201" y="860"/>
                </a:lnTo>
                <a:lnTo>
                  <a:pt x="1205" y="841"/>
                </a:lnTo>
                <a:lnTo>
                  <a:pt x="1206" y="833"/>
                </a:lnTo>
                <a:lnTo>
                  <a:pt x="1206" y="826"/>
                </a:lnTo>
                <a:lnTo>
                  <a:pt x="1205" y="821"/>
                </a:lnTo>
                <a:lnTo>
                  <a:pt x="1204" y="818"/>
                </a:lnTo>
                <a:lnTo>
                  <a:pt x="1201" y="818"/>
                </a:lnTo>
                <a:lnTo>
                  <a:pt x="1201" y="818"/>
                </a:lnTo>
                <a:lnTo>
                  <a:pt x="1199" y="817"/>
                </a:lnTo>
                <a:lnTo>
                  <a:pt x="1198" y="816"/>
                </a:lnTo>
                <a:lnTo>
                  <a:pt x="1198" y="816"/>
                </a:lnTo>
                <a:lnTo>
                  <a:pt x="1188" y="818"/>
                </a:lnTo>
                <a:lnTo>
                  <a:pt x="1140" y="828"/>
                </a:lnTo>
                <a:lnTo>
                  <a:pt x="1140" y="828"/>
                </a:lnTo>
                <a:lnTo>
                  <a:pt x="1112" y="832"/>
                </a:lnTo>
                <a:lnTo>
                  <a:pt x="1087" y="833"/>
                </a:lnTo>
                <a:lnTo>
                  <a:pt x="1064" y="832"/>
                </a:lnTo>
                <a:lnTo>
                  <a:pt x="1039" y="828"/>
                </a:lnTo>
                <a:lnTo>
                  <a:pt x="980" y="817"/>
                </a:lnTo>
                <a:lnTo>
                  <a:pt x="942" y="811"/>
                </a:lnTo>
                <a:lnTo>
                  <a:pt x="898" y="804"/>
                </a:lnTo>
                <a:lnTo>
                  <a:pt x="898" y="804"/>
                </a:lnTo>
                <a:lnTo>
                  <a:pt x="874" y="801"/>
                </a:lnTo>
                <a:lnTo>
                  <a:pt x="852" y="794"/>
                </a:lnTo>
                <a:lnTo>
                  <a:pt x="830" y="785"/>
                </a:lnTo>
                <a:lnTo>
                  <a:pt x="809" y="777"/>
                </a:lnTo>
                <a:lnTo>
                  <a:pt x="790" y="766"/>
                </a:lnTo>
                <a:lnTo>
                  <a:pt x="772" y="754"/>
                </a:lnTo>
                <a:lnTo>
                  <a:pt x="755" y="744"/>
                </a:lnTo>
                <a:lnTo>
                  <a:pt x="740" y="732"/>
                </a:lnTo>
                <a:lnTo>
                  <a:pt x="727" y="720"/>
                </a:lnTo>
                <a:lnTo>
                  <a:pt x="715" y="709"/>
                </a:lnTo>
                <a:lnTo>
                  <a:pt x="696" y="690"/>
                </a:lnTo>
                <a:lnTo>
                  <a:pt x="684" y="677"/>
                </a:lnTo>
                <a:lnTo>
                  <a:pt x="680" y="672"/>
                </a:lnTo>
                <a:lnTo>
                  <a:pt x="680" y="672"/>
                </a:lnTo>
                <a:lnTo>
                  <a:pt x="697" y="645"/>
                </a:lnTo>
                <a:lnTo>
                  <a:pt x="715" y="616"/>
                </a:lnTo>
                <a:lnTo>
                  <a:pt x="735" y="581"/>
                </a:lnTo>
                <a:lnTo>
                  <a:pt x="758" y="542"/>
                </a:lnTo>
                <a:lnTo>
                  <a:pt x="778" y="500"/>
                </a:lnTo>
                <a:lnTo>
                  <a:pt x="786" y="480"/>
                </a:lnTo>
                <a:lnTo>
                  <a:pt x="795" y="460"/>
                </a:lnTo>
                <a:lnTo>
                  <a:pt x="801" y="442"/>
                </a:lnTo>
                <a:lnTo>
                  <a:pt x="804" y="424"/>
                </a:lnTo>
                <a:lnTo>
                  <a:pt x="804" y="424"/>
                </a:lnTo>
                <a:lnTo>
                  <a:pt x="810" y="391"/>
                </a:lnTo>
                <a:lnTo>
                  <a:pt x="815" y="356"/>
                </a:lnTo>
                <a:lnTo>
                  <a:pt x="817" y="324"/>
                </a:lnTo>
                <a:lnTo>
                  <a:pt x="817" y="295"/>
                </a:lnTo>
                <a:lnTo>
                  <a:pt x="817" y="267"/>
                </a:lnTo>
                <a:lnTo>
                  <a:pt x="816" y="245"/>
                </a:lnTo>
                <a:lnTo>
                  <a:pt x="812" y="228"/>
                </a:lnTo>
                <a:lnTo>
                  <a:pt x="810" y="223"/>
                </a:lnTo>
                <a:lnTo>
                  <a:pt x="809" y="220"/>
                </a:lnTo>
                <a:lnTo>
                  <a:pt x="809" y="220"/>
                </a:lnTo>
                <a:lnTo>
                  <a:pt x="801" y="210"/>
                </a:lnTo>
                <a:lnTo>
                  <a:pt x="796" y="205"/>
                </a:lnTo>
                <a:lnTo>
                  <a:pt x="791" y="203"/>
                </a:lnTo>
                <a:lnTo>
                  <a:pt x="785" y="202"/>
                </a:lnTo>
                <a:lnTo>
                  <a:pt x="785" y="202"/>
                </a:lnTo>
                <a:lnTo>
                  <a:pt x="783" y="199"/>
                </a:lnTo>
                <a:lnTo>
                  <a:pt x="780" y="196"/>
                </a:lnTo>
                <a:lnTo>
                  <a:pt x="779" y="185"/>
                </a:lnTo>
                <a:lnTo>
                  <a:pt x="777" y="173"/>
                </a:lnTo>
                <a:lnTo>
                  <a:pt x="774" y="169"/>
                </a:lnTo>
                <a:lnTo>
                  <a:pt x="771" y="165"/>
                </a:lnTo>
                <a:lnTo>
                  <a:pt x="771" y="165"/>
                </a:lnTo>
                <a:lnTo>
                  <a:pt x="767" y="163"/>
                </a:lnTo>
                <a:lnTo>
                  <a:pt x="764" y="161"/>
                </a:lnTo>
                <a:lnTo>
                  <a:pt x="757" y="159"/>
                </a:lnTo>
                <a:lnTo>
                  <a:pt x="750" y="159"/>
                </a:lnTo>
                <a:lnTo>
                  <a:pt x="742" y="157"/>
                </a:lnTo>
                <a:lnTo>
                  <a:pt x="742" y="157"/>
                </a:lnTo>
                <a:lnTo>
                  <a:pt x="734" y="151"/>
                </a:lnTo>
                <a:lnTo>
                  <a:pt x="725" y="144"/>
                </a:lnTo>
                <a:lnTo>
                  <a:pt x="709" y="129"/>
                </a:lnTo>
                <a:lnTo>
                  <a:pt x="709" y="129"/>
                </a:lnTo>
                <a:lnTo>
                  <a:pt x="700" y="122"/>
                </a:lnTo>
                <a:lnTo>
                  <a:pt x="688" y="114"/>
                </a:lnTo>
                <a:lnTo>
                  <a:pt x="688" y="114"/>
                </a:lnTo>
                <a:lnTo>
                  <a:pt x="683" y="110"/>
                </a:lnTo>
                <a:lnTo>
                  <a:pt x="680" y="106"/>
                </a:lnTo>
                <a:lnTo>
                  <a:pt x="671" y="95"/>
                </a:lnTo>
                <a:lnTo>
                  <a:pt x="663" y="83"/>
                </a:lnTo>
                <a:lnTo>
                  <a:pt x="657" y="72"/>
                </a:lnTo>
                <a:lnTo>
                  <a:pt x="657" y="72"/>
                </a:lnTo>
                <a:lnTo>
                  <a:pt x="651" y="63"/>
                </a:lnTo>
                <a:lnTo>
                  <a:pt x="645" y="55"/>
                </a:lnTo>
                <a:lnTo>
                  <a:pt x="639" y="50"/>
                </a:lnTo>
                <a:lnTo>
                  <a:pt x="637" y="47"/>
                </a:lnTo>
                <a:lnTo>
                  <a:pt x="633" y="47"/>
                </a:lnTo>
                <a:lnTo>
                  <a:pt x="633" y="47"/>
                </a:lnTo>
                <a:lnTo>
                  <a:pt x="630" y="47"/>
                </a:lnTo>
                <a:lnTo>
                  <a:pt x="627" y="45"/>
                </a:lnTo>
                <a:lnTo>
                  <a:pt x="622" y="39"/>
                </a:lnTo>
                <a:lnTo>
                  <a:pt x="614" y="32"/>
                </a:lnTo>
                <a:lnTo>
                  <a:pt x="611" y="30"/>
                </a:lnTo>
                <a:lnTo>
                  <a:pt x="606" y="28"/>
                </a:lnTo>
                <a:lnTo>
                  <a:pt x="606" y="28"/>
                </a:lnTo>
                <a:lnTo>
                  <a:pt x="592" y="22"/>
                </a:lnTo>
                <a:lnTo>
                  <a:pt x="572" y="14"/>
                </a:lnTo>
                <a:lnTo>
                  <a:pt x="553" y="5"/>
                </a:lnTo>
                <a:lnTo>
                  <a:pt x="540" y="1"/>
                </a:lnTo>
                <a:lnTo>
                  <a:pt x="540" y="1"/>
                </a:lnTo>
                <a:lnTo>
                  <a:pt x="531" y="0"/>
                </a:lnTo>
                <a:lnTo>
                  <a:pt x="522" y="2"/>
                </a:lnTo>
                <a:lnTo>
                  <a:pt x="515" y="5"/>
                </a:lnTo>
                <a:lnTo>
                  <a:pt x="512" y="7"/>
                </a:lnTo>
                <a:lnTo>
                  <a:pt x="511" y="8"/>
                </a:lnTo>
                <a:lnTo>
                  <a:pt x="511" y="8"/>
                </a:lnTo>
                <a:lnTo>
                  <a:pt x="509" y="21"/>
                </a:lnTo>
                <a:lnTo>
                  <a:pt x="509" y="35"/>
                </a:lnTo>
                <a:lnTo>
                  <a:pt x="509" y="35"/>
                </a:lnTo>
                <a:lnTo>
                  <a:pt x="508" y="70"/>
                </a:lnTo>
                <a:lnTo>
                  <a:pt x="507" y="98"/>
                </a:lnTo>
                <a:lnTo>
                  <a:pt x="507" y="98"/>
                </a:lnTo>
                <a:lnTo>
                  <a:pt x="495" y="84"/>
                </a:lnTo>
                <a:lnTo>
                  <a:pt x="484" y="72"/>
                </a:lnTo>
                <a:lnTo>
                  <a:pt x="473" y="63"/>
                </a:lnTo>
                <a:lnTo>
                  <a:pt x="473" y="63"/>
                </a:lnTo>
                <a:lnTo>
                  <a:pt x="465" y="57"/>
                </a:lnTo>
                <a:lnTo>
                  <a:pt x="457" y="53"/>
                </a:lnTo>
                <a:lnTo>
                  <a:pt x="448" y="51"/>
                </a:lnTo>
                <a:lnTo>
                  <a:pt x="439" y="51"/>
                </a:lnTo>
                <a:lnTo>
                  <a:pt x="439" y="51"/>
                </a:lnTo>
                <a:lnTo>
                  <a:pt x="429" y="51"/>
                </a:lnTo>
                <a:lnTo>
                  <a:pt x="422" y="49"/>
                </a:lnTo>
                <a:lnTo>
                  <a:pt x="415" y="46"/>
                </a:lnTo>
                <a:lnTo>
                  <a:pt x="408" y="45"/>
                </a:lnTo>
                <a:lnTo>
                  <a:pt x="408" y="45"/>
                </a:lnTo>
                <a:lnTo>
                  <a:pt x="400" y="45"/>
                </a:lnTo>
                <a:lnTo>
                  <a:pt x="394" y="44"/>
                </a:lnTo>
                <a:lnTo>
                  <a:pt x="390" y="43"/>
                </a:lnTo>
                <a:lnTo>
                  <a:pt x="387" y="44"/>
                </a:lnTo>
                <a:lnTo>
                  <a:pt x="384" y="45"/>
                </a:lnTo>
                <a:lnTo>
                  <a:pt x="381" y="47"/>
                </a:lnTo>
                <a:lnTo>
                  <a:pt x="381" y="47"/>
                </a:lnTo>
                <a:lnTo>
                  <a:pt x="374" y="55"/>
                </a:lnTo>
                <a:lnTo>
                  <a:pt x="368" y="65"/>
                </a:lnTo>
                <a:lnTo>
                  <a:pt x="364" y="79"/>
                </a:lnTo>
                <a:lnTo>
                  <a:pt x="361" y="98"/>
                </a:lnTo>
                <a:lnTo>
                  <a:pt x="361" y="98"/>
                </a:lnTo>
                <a:lnTo>
                  <a:pt x="361" y="113"/>
                </a:lnTo>
                <a:lnTo>
                  <a:pt x="361" y="135"/>
                </a:lnTo>
                <a:lnTo>
                  <a:pt x="363" y="192"/>
                </a:lnTo>
                <a:lnTo>
                  <a:pt x="368" y="252"/>
                </a:lnTo>
                <a:lnTo>
                  <a:pt x="371" y="275"/>
                </a:lnTo>
                <a:lnTo>
                  <a:pt x="375" y="293"/>
                </a:lnTo>
                <a:lnTo>
                  <a:pt x="375" y="293"/>
                </a:lnTo>
                <a:lnTo>
                  <a:pt x="382" y="322"/>
                </a:lnTo>
                <a:lnTo>
                  <a:pt x="388" y="336"/>
                </a:lnTo>
                <a:lnTo>
                  <a:pt x="394" y="350"/>
                </a:lnTo>
                <a:lnTo>
                  <a:pt x="400" y="365"/>
                </a:lnTo>
                <a:lnTo>
                  <a:pt x="407" y="378"/>
                </a:lnTo>
                <a:lnTo>
                  <a:pt x="415" y="390"/>
                </a:lnTo>
                <a:lnTo>
                  <a:pt x="425" y="400"/>
                </a:lnTo>
                <a:lnTo>
                  <a:pt x="425" y="400"/>
                </a:lnTo>
                <a:lnTo>
                  <a:pt x="445" y="422"/>
                </a:lnTo>
                <a:lnTo>
                  <a:pt x="464" y="445"/>
                </a:lnTo>
                <a:lnTo>
                  <a:pt x="471" y="456"/>
                </a:lnTo>
                <a:lnTo>
                  <a:pt x="477" y="467"/>
                </a:lnTo>
                <a:lnTo>
                  <a:pt x="480" y="475"/>
                </a:lnTo>
                <a:lnTo>
                  <a:pt x="482" y="482"/>
                </a:lnTo>
                <a:lnTo>
                  <a:pt x="482" y="482"/>
                </a:lnTo>
                <a:lnTo>
                  <a:pt x="476" y="536"/>
                </a:lnTo>
                <a:lnTo>
                  <a:pt x="476" y="536"/>
                </a:lnTo>
                <a:lnTo>
                  <a:pt x="454" y="515"/>
                </a:lnTo>
                <a:lnTo>
                  <a:pt x="438" y="498"/>
                </a:lnTo>
                <a:lnTo>
                  <a:pt x="425" y="482"/>
                </a:lnTo>
                <a:lnTo>
                  <a:pt x="425" y="482"/>
                </a:lnTo>
                <a:lnTo>
                  <a:pt x="413" y="462"/>
                </a:lnTo>
                <a:lnTo>
                  <a:pt x="405" y="448"/>
                </a:lnTo>
                <a:lnTo>
                  <a:pt x="394" y="431"/>
                </a:lnTo>
                <a:lnTo>
                  <a:pt x="387" y="423"/>
                </a:lnTo>
                <a:lnTo>
                  <a:pt x="378" y="416"/>
                </a:lnTo>
                <a:lnTo>
                  <a:pt x="370" y="407"/>
                </a:lnTo>
                <a:lnTo>
                  <a:pt x="361" y="400"/>
                </a:lnTo>
                <a:lnTo>
                  <a:pt x="350" y="393"/>
                </a:lnTo>
                <a:lnTo>
                  <a:pt x="339" y="387"/>
                </a:lnTo>
                <a:lnTo>
                  <a:pt x="326" y="381"/>
                </a:lnTo>
                <a:lnTo>
                  <a:pt x="312" y="378"/>
                </a:lnTo>
                <a:lnTo>
                  <a:pt x="312" y="378"/>
                </a:lnTo>
                <a:lnTo>
                  <a:pt x="298" y="374"/>
                </a:lnTo>
                <a:lnTo>
                  <a:pt x="285" y="372"/>
                </a:lnTo>
                <a:lnTo>
                  <a:pt x="272" y="371"/>
                </a:lnTo>
                <a:lnTo>
                  <a:pt x="260" y="369"/>
                </a:lnTo>
                <a:lnTo>
                  <a:pt x="249" y="371"/>
                </a:lnTo>
                <a:lnTo>
                  <a:pt x="239" y="371"/>
                </a:lnTo>
                <a:lnTo>
                  <a:pt x="220" y="375"/>
                </a:lnTo>
                <a:lnTo>
                  <a:pt x="203" y="381"/>
                </a:lnTo>
                <a:lnTo>
                  <a:pt x="189" y="388"/>
                </a:lnTo>
                <a:lnTo>
                  <a:pt x="177" y="395"/>
                </a:lnTo>
                <a:lnTo>
                  <a:pt x="165" y="403"/>
                </a:lnTo>
                <a:lnTo>
                  <a:pt x="165" y="403"/>
                </a:lnTo>
                <a:lnTo>
                  <a:pt x="158" y="410"/>
                </a:lnTo>
                <a:lnTo>
                  <a:pt x="151" y="419"/>
                </a:lnTo>
                <a:lnTo>
                  <a:pt x="144" y="430"/>
                </a:lnTo>
                <a:lnTo>
                  <a:pt x="137" y="442"/>
                </a:lnTo>
                <a:lnTo>
                  <a:pt x="127" y="461"/>
                </a:lnTo>
                <a:lnTo>
                  <a:pt x="124" y="469"/>
                </a:lnTo>
                <a:lnTo>
                  <a:pt x="124" y="469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83BED61A-272D-41A8-BD5B-CD4193201BC2}"/>
              </a:ext>
            </a:extLst>
          </p:cNvPr>
          <p:cNvSpPr>
            <a:spLocks/>
          </p:cNvSpPr>
          <p:nvPr/>
        </p:nvSpPr>
        <p:spPr bwMode="auto">
          <a:xfrm>
            <a:off x="6656388" y="1362681"/>
            <a:ext cx="2490199" cy="1766281"/>
          </a:xfrm>
          <a:custGeom>
            <a:avLst/>
            <a:gdLst>
              <a:gd name="T0" fmla="*/ 11 w 1259"/>
              <a:gd name="T1" fmla="*/ 167 h 893"/>
              <a:gd name="T2" fmla="*/ 3 w 1259"/>
              <a:gd name="T3" fmla="*/ 183 h 893"/>
              <a:gd name="T4" fmla="*/ 98 w 1259"/>
              <a:gd name="T5" fmla="*/ 203 h 893"/>
              <a:gd name="T6" fmla="*/ 161 w 1259"/>
              <a:gd name="T7" fmla="*/ 440 h 893"/>
              <a:gd name="T8" fmla="*/ 205 w 1259"/>
              <a:gd name="T9" fmla="*/ 521 h 893"/>
              <a:gd name="T10" fmla="*/ 333 w 1259"/>
              <a:gd name="T11" fmla="*/ 649 h 893"/>
              <a:gd name="T12" fmla="*/ 166 w 1259"/>
              <a:gd name="T13" fmla="*/ 680 h 893"/>
              <a:gd name="T14" fmla="*/ 128 w 1259"/>
              <a:gd name="T15" fmla="*/ 672 h 893"/>
              <a:gd name="T16" fmla="*/ 154 w 1259"/>
              <a:gd name="T17" fmla="*/ 718 h 893"/>
              <a:gd name="T18" fmla="*/ 108 w 1259"/>
              <a:gd name="T19" fmla="*/ 720 h 893"/>
              <a:gd name="T20" fmla="*/ 178 w 1259"/>
              <a:gd name="T21" fmla="*/ 754 h 893"/>
              <a:gd name="T22" fmla="*/ 175 w 1259"/>
              <a:gd name="T23" fmla="*/ 767 h 893"/>
              <a:gd name="T24" fmla="*/ 241 w 1259"/>
              <a:gd name="T25" fmla="*/ 815 h 893"/>
              <a:gd name="T26" fmla="*/ 251 w 1259"/>
              <a:gd name="T27" fmla="*/ 835 h 893"/>
              <a:gd name="T28" fmla="*/ 249 w 1259"/>
              <a:gd name="T29" fmla="*/ 769 h 893"/>
              <a:gd name="T30" fmla="*/ 311 w 1259"/>
              <a:gd name="T31" fmla="*/ 729 h 893"/>
              <a:gd name="T32" fmla="*/ 424 w 1259"/>
              <a:gd name="T33" fmla="*/ 791 h 893"/>
              <a:gd name="T34" fmla="*/ 347 w 1259"/>
              <a:gd name="T35" fmla="*/ 823 h 893"/>
              <a:gd name="T36" fmla="*/ 289 w 1259"/>
              <a:gd name="T37" fmla="*/ 874 h 893"/>
              <a:gd name="T38" fmla="*/ 392 w 1259"/>
              <a:gd name="T39" fmla="*/ 836 h 893"/>
              <a:gd name="T40" fmla="*/ 333 w 1259"/>
              <a:gd name="T41" fmla="*/ 892 h 893"/>
              <a:gd name="T42" fmla="*/ 365 w 1259"/>
              <a:gd name="T43" fmla="*/ 864 h 893"/>
              <a:gd name="T44" fmla="*/ 465 w 1259"/>
              <a:gd name="T45" fmla="*/ 886 h 893"/>
              <a:gd name="T46" fmla="*/ 462 w 1259"/>
              <a:gd name="T47" fmla="*/ 860 h 893"/>
              <a:gd name="T48" fmla="*/ 503 w 1259"/>
              <a:gd name="T49" fmla="*/ 829 h 893"/>
              <a:gd name="T50" fmla="*/ 448 w 1259"/>
              <a:gd name="T51" fmla="*/ 817 h 893"/>
              <a:gd name="T52" fmla="*/ 429 w 1259"/>
              <a:gd name="T53" fmla="*/ 815 h 893"/>
              <a:gd name="T54" fmla="*/ 499 w 1259"/>
              <a:gd name="T55" fmla="*/ 696 h 893"/>
              <a:gd name="T56" fmla="*/ 551 w 1259"/>
              <a:gd name="T57" fmla="*/ 690 h 893"/>
              <a:gd name="T58" fmla="*/ 772 w 1259"/>
              <a:gd name="T59" fmla="*/ 669 h 893"/>
              <a:gd name="T60" fmla="*/ 908 w 1259"/>
              <a:gd name="T61" fmla="*/ 649 h 893"/>
              <a:gd name="T62" fmla="*/ 1002 w 1259"/>
              <a:gd name="T63" fmla="*/ 668 h 893"/>
              <a:gd name="T64" fmla="*/ 1209 w 1259"/>
              <a:gd name="T65" fmla="*/ 771 h 893"/>
              <a:gd name="T66" fmla="*/ 1247 w 1259"/>
              <a:gd name="T67" fmla="*/ 803 h 893"/>
              <a:gd name="T68" fmla="*/ 1258 w 1259"/>
              <a:gd name="T69" fmla="*/ 782 h 893"/>
              <a:gd name="T70" fmla="*/ 1225 w 1259"/>
              <a:gd name="T71" fmla="*/ 689 h 893"/>
              <a:gd name="T72" fmla="*/ 1207 w 1259"/>
              <a:gd name="T73" fmla="*/ 638 h 893"/>
              <a:gd name="T74" fmla="*/ 1183 w 1259"/>
              <a:gd name="T75" fmla="*/ 620 h 893"/>
              <a:gd name="T76" fmla="*/ 1063 w 1259"/>
              <a:gd name="T77" fmla="*/ 607 h 893"/>
              <a:gd name="T78" fmla="*/ 981 w 1259"/>
              <a:gd name="T79" fmla="*/ 582 h 893"/>
              <a:gd name="T80" fmla="*/ 856 w 1259"/>
              <a:gd name="T81" fmla="*/ 476 h 893"/>
              <a:gd name="T82" fmla="*/ 933 w 1259"/>
              <a:gd name="T83" fmla="*/ 426 h 893"/>
              <a:gd name="T84" fmla="*/ 938 w 1259"/>
              <a:gd name="T85" fmla="*/ 411 h 893"/>
              <a:gd name="T86" fmla="*/ 1005 w 1259"/>
              <a:gd name="T87" fmla="*/ 391 h 893"/>
              <a:gd name="T88" fmla="*/ 1015 w 1259"/>
              <a:gd name="T89" fmla="*/ 371 h 893"/>
              <a:gd name="T90" fmla="*/ 1067 w 1259"/>
              <a:gd name="T91" fmla="*/ 322 h 893"/>
              <a:gd name="T92" fmla="*/ 1048 w 1259"/>
              <a:gd name="T93" fmla="*/ 312 h 893"/>
              <a:gd name="T94" fmla="*/ 919 w 1259"/>
              <a:gd name="T95" fmla="*/ 306 h 893"/>
              <a:gd name="T96" fmla="*/ 574 w 1259"/>
              <a:gd name="T97" fmla="*/ 235 h 893"/>
              <a:gd name="T98" fmla="*/ 508 w 1259"/>
              <a:gd name="T99" fmla="*/ 201 h 893"/>
              <a:gd name="T100" fmla="*/ 363 w 1259"/>
              <a:gd name="T101" fmla="*/ 61 h 893"/>
              <a:gd name="T102" fmla="*/ 277 w 1259"/>
              <a:gd name="T103" fmla="*/ 6 h 893"/>
              <a:gd name="T104" fmla="*/ 214 w 1259"/>
              <a:gd name="T105" fmla="*/ 1 h 893"/>
              <a:gd name="T106" fmla="*/ 126 w 1259"/>
              <a:gd name="T107" fmla="*/ 39 h 893"/>
              <a:gd name="T108" fmla="*/ 88 w 1259"/>
              <a:gd name="T109" fmla="*/ 11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9" h="893">
                <a:moveTo>
                  <a:pt x="84" y="119"/>
                </a:moveTo>
                <a:lnTo>
                  <a:pt x="84" y="119"/>
                </a:lnTo>
                <a:lnTo>
                  <a:pt x="70" y="127"/>
                </a:lnTo>
                <a:lnTo>
                  <a:pt x="39" y="146"/>
                </a:lnTo>
                <a:lnTo>
                  <a:pt x="24" y="157"/>
                </a:lnTo>
                <a:lnTo>
                  <a:pt x="11" y="167"/>
                </a:lnTo>
                <a:lnTo>
                  <a:pt x="5" y="172"/>
                </a:lnTo>
                <a:lnTo>
                  <a:pt x="2" y="176"/>
                </a:lnTo>
                <a:lnTo>
                  <a:pt x="0" y="179"/>
                </a:lnTo>
                <a:lnTo>
                  <a:pt x="1" y="182"/>
                </a:lnTo>
                <a:lnTo>
                  <a:pt x="1" y="182"/>
                </a:lnTo>
                <a:lnTo>
                  <a:pt x="3" y="183"/>
                </a:lnTo>
                <a:lnTo>
                  <a:pt x="7" y="185"/>
                </a:lnTo>
                <a:lnTo>
                  <a:pt x="20" y="189"/>
                </a:lnTo>
                <a:lnTo>
                  <a:pt x="53" y="196"/>
                </a:lnTo>
                <a:lnTo>
                  <a:pt x="84" y="201"/>
                </a:lnTo>
                <a:lnTo>
                  <a:pt x="98" y="203"/>
                </a:lnTo>
                <a:lnTo>
                  <a:pt x="98" y="203"/>
                </a:lnTo>
                <a:lnTo>
                  <a:pt x="105" y="238"/>
                </a:lnTo>
                <a:lnTo>
                  <a:pt x="115" y="276"/>
                </a:lnTo>
                <a:lnTo>
                  <a:pt x="126" y="321"/>
                </a:lnTo>
                <a:lnTo>
                  <a:pt x="139" y="369"/>
                </a:lnTo>
                <a:lnTo>
                  <a:pt x="154" y="417"/>
                </a:lnTo>
                <a:lnTo>
                  <a:pt x="161" y="440"/>
                </a:lnTo>
                <a:lnTo>
                  <a:pt x="169" y="460"/>
                </a:lnTo>
                <a:lnTo>
                  <a:pt x="178" y="478"/>
                </a:lnTo>
                <a:lnTo>
                  <a:pt x="186" y="493"/>
                </a:lnTo>
                <a:lnTo>
                  <a:pt x="186" y="493"/>
                </a:lnTo>
                <a:lnTo>
                  <a:pt x="194" y="507"/>
                </a:lnTo>
                <a:lnTo>
                  <a:pt x="205" y="521"/>
                </a:lnTo>
                <a:lnTo>
                  <a:pt x="217" y="537"/>
                </a:lnTo>
                <a:lnTo>
                  <a:pt x="230" y="551"/>
                </a:lnTo>
                <a:lnTo>
                  <a:pt x="257" y="580"/>
                </a:lnTo>
                <a:lnTo>
                  <a:pt x="286" y="607"/>
                </a:lnTo>
                <a:lnTo>
                  <a:pt x="312" y="630"/>
                </a:lnTo>
                <a:lnTo>
                  <a:pt x="333" y="649"/>
                </a:lnTo>
                <a:lnTo>
                  <a:pt x="353" y="665"/>
                </a:lnTo>
                <a:lnTo>
                  <a:pt x="287" y="716"/>
                </a:lnTo>
                <a:lnTo>
                  <a:pt x="230" y="733"/>
                </a:lnTo>
                <a:lnTo>
                  <a:pt x="205" y="693"/>
                </a:lnTo>
                <a:lnTo>
                  <a:pt x="205" y="693"/>
                </a:lnTo>
                <a:lnTo>
                  <a:pt x="166" y="680"/>
                </a:lnTo>
                <a:lnTo>
                  <a:pt x="139" y="671"/>
                </a:lnTo>
                <a:lnTo>
                  <a:pt x="130" y="670"/>
                </a:lnTo>
                <a:lnTo>
                  <a:pt x="128" y="670"/>
                </a:lnTo>
                <a:lnTo>
                  <a:pt x="127" y="671"/>
                </a:lnTo>
                <a:lnTo>
                  <a:pt x="127" y="671"/>
                </a:lnTo>
                <a:lnTo>
                  <a:pt x="128" y="672"/>
                </a:lnTo>
                <a:lnTo>
                  <a:pt x="130" y="674"/>
                </a:lnTo>
                <a:lnTo>
                  <a:pt x="136" y="677"/>
                </a:lnTo>
                <a:lnTo>
                  <a:pt x="156" y="687"/>
                </a:lnTo>
                <a:lnTo>
                  <a:pt x="186" y="696"/>
                </a:lnTo>
                <a:lnTo>
                  <a:pt x="201" y="718"/>
                </a:lnTo>
                <a:lnTo>
                  <a:pt x="154" y="718"/>
                </a:lnTo>
                <a:lnTo>
                  <a:pt x="154" y="718"/>
                </a:lnTo>
                <a:lnTo>
                  <a:pt x="130" y="718"/>
                </a:lnTo>
                <a:lnTo>
                  <a:pt x="114" y="719"/>
                </a:lnTo>
                <a:lnTo>
                  <a:pt x="109" y="719"/>
                </a:lnTo>
                <a:lnTo>
                  <a:pt x="108" y="720"/>
                </a:lnTo>
                <a:lnTo>
                  <a:pt x="108" y="720"/>
                </a:lnTo>
                <a:lnTo>
                  <a:pt x="117" y="722"/>
                </a:lnTo>
                <a:lnTo>
                  <a:pt x="134" y="726"/>
                </a:lnTo>
                <a:lnTo>
                  <a:pt x="159" y="732"/>
                </a:lnTo>
                <a:lnTo>
                  <a:pt x="205" y="738"/>
                </a:lnTo>
                <a:lnTo>
                  <a:pt x="205" y="745"/>
                </a:lnTo>
                <a:lnTo>
                  <a:pt x="178" y="754"/>
                </a:lnTo>
                <a:lnTo>
                  <a:pt x="135" y="754"/>
                </a:lnTo>
                <a:lnTo>
                  <a:pt x="135" y="754"/>
                </a:lnTo>
                <a:lnTo>
                  <a:pt x="152" y="760"/>
                </a:lnTo>
                <a:lnTo>
                  <a:pt x="171" y="766"/>
                </a:lnTo>
                <a:lnTo>
                  <a:pt x="171" y="766"/>
                </a:lnTo>
                <a:lnTo>
                  <a:pt x="175" y="767"/>
                </a:lnTo>
                <a:lnTo>
                  <a:pt x="185" y="767"/>
                </a:lnTo>
                <a:lnTo>
                  <a:pt x="198" y="766"/>
                </a:lnTo>
                <a:lnTo>
                  <a:pt x="225" y="759"/>
                </a:lnTo>
                <a:lnTo>
                  <a:pt x="236" y="788"/>
                </a:lnTo>
                <a:lnTo>
                  <a:pt x="236" y="788"/>
                </a:lnTo>
                <a:lnTo>
                  <a:pt x="241" y="815"/>
                </a:lnTo>
                <a:lnTo>
                  <a:pt x="245" y="833"/>
                </a:lnTo>
                <a:lnTo>
                  <a:pt x="248" y="838"/>
                </a:lnTo>
                <a:lnTo>
                  <a:pt x="249" y="839"/>
                </a:lnTo>
                <a:lnTo>
                  <a:pt x="250" y="839"/>
                </a:lnTo>
                <a:lnTo>
                  <a:pt x="250" y="839"/>
                </a:lnTo>
                <a:lnTo>
                  <a:pt x="251" y="835"/>
                </a:lnTo>
                <a:lnTo>
                  <a:pt x="252" y="829"/>
                </a:lnTo>
                <a:lnTo>
                  <a:pt x="254" y="813"/>
                </a:lnTo>
                <a:lnTo>
                  <a:pt x="254" y="786"/>
                </a:lnTo>
                <a:lnTo>
                  <a:pt x="254" y="786"/>
                </a:lnTo>
                <a:lnTo>
                  <a:pt x="252" y="778"/>
                </a:lnTo>
                <a:lnTo>
                  <a:pt x="249" y="769"/>
                </a:lnTo>
                <a:lnTo>
                  <a:pt x="244" y="754"/>
                </a:lnTo>
                <a:lnTo>
                  <a:pt x="244" y="754"/>
                </a:lnTo>
                <a:lnTo>
                  <a:pt x="268" y="747"/>
                </a:lnTo>
                <a:lnTo>
                  <a:pt x="295" y="739"/>
                </a:lnTo>
                <a:lnTo>
                  <a:pt x="295" y="739"/>
                </a:lnTo>
                <a:lnTo>
                  <a:pt x="311" y="729"/>
                </a:lnTo>
                <a:lnTo>
                  <a:pt x="340" y="708"/>
                </a:lnTo>
                <a:lnTo>
                  <a:pt x="382" y="678"/>
                </a:lnTo>
                <a:lnTo>
                  <a:pt x="478" y="689"/>
                </a:lnTo>
                <a:lnTo>
                  <a:pt x="441" y="760"/>
                </a:lnTo>
                <a:lnTo>
                  <a:pt x="441" y="760"/>
                </a:lnTo>
                <a:lnTo>
                  <a:pt x="424" y="791"/>
                </a:lnTo>
                <a:lnTo>
                  <a:pt x="412" y="811"/>
                </a:lnTo>
                <a:lnTo>
                  <a:pt x="408" y="819"/>
                </a:lnTo>
                <a:lnTo>
                  <a:pt x="405" y="821"/>
                </a:lnTo>
                <a:lnTo>
                  <a:pt x="404" y="821"/>
                </a:lnTo>
                <a:lnTo>
                  <a:pt x="404" y="821"/>
                </a:lnTo>
                <a:lnTo>
                  <a:pt x="347" y="823"/>
                </a:lnTo>
                <a:lnTo>
                  <a:pt x="347" y="823"/>
                </a:lnTo>
                <a:lnTo>
                  <a:pt x="316" y="848"/>
                </a:lnTo>
                <a:lnTo>
                  <a:pt x="296" y="866"/>
                </a:lnTo>
                <a:lnTo>
                  <a:pt x="290" y="872"/>
                </a:lnTo>
                <a:lnTo>
                  <a:pt x="289" y="873"/>
                </a:lnTo>
                <a:lnTo>
                  <a:pt x="289" y="874"/>
                </a:lnTo>
                <a:lnTo>
                  <a:pt x="289" y="874"/>
                </a:lnTo>
                <a:lnTo>
                  <a:pt x="293" y="872"/>
                </a:lnTo>
                <a:lnTo>
                  <a:pt x="301" y="867"/>
                </a:lnTo>
                <a:lnTo>
                  <a:pt x="322" y="854"/>
                </a:lnTo>
                <a:lnTo>
                  <a:pt x="353" y="835"/>
                </a:lnTo>
                <a:lnTo>
                  <a:pt x="392" y="836"/>
                </a:lnTo>
                <a:lnTo>
                  <a:pt x="359" y="853"/>
                </a:lnTo>
                <a:lnTo>
                  <a:pt x="359" y="853"/>
                </a:lnTo>
                <a:lnTo>
                  <a:pt x="344" y="872"/>
                </a:lnTo>
                <a:lnTo>
                  <a:pt x="335" y="886"/>
                </a:lnTo>
                <a:lnTo>
                  <a:pt x="333" y="891"/>
                </a:lnTo>
                <a:lnTo>
                  <a:pt x="333" y="892"/>
                </a:lnTo>
                <a:lnTo>
                  <a:pt x="333" y="893"/>
                </a:lnTo>
                <a:lnTo>
                  <a:pt x="333" y="893"/>
                </a:lnTo>
                <a:lnTo>
                  <a:pt x="337" y="893"/>
                </a:lnTo>
                <a:lnTo>
                  <a:pt x="341" y="890"/>
                </a:lnTo>
                <a:lnTo>
                  <a:pt x="351" y="880"/>
                </a:lnTo>
                <a:lnTo>
                  <a:pt x="365" y="864"/>
                </a:lnTo>
                <a:lnTo>
                  <a:pt x="409" y="848"/>
                </a:lnTo>
                <a:lnTo>
                  <a:pt x="442" y="860"/>
                </a:lnTo>
                <a:lnTo>
                  <a:pt x="442" y="860"/>
                </a:lnTo>
                <a:lnTo>
                  <a:pt x="454" y="874"/>
                </a:lnTo>
                <a:lnTo>
                  <a:pt x="461" y="884"/>
                </a:lnTo>
                <a:lnTo>
                  <a:pt x="465" y="886"/>
                </a:lnTo>
                <a:lnTo>
                  <a:pt x="466" y="886"/>
                </a:lnTo>
                <a:lnTo>
                  <a:pt x="466" y="885"/>
                </a:lnTo>
                <a:lnTo>
                  <a:pt x="466" y="885"/>
                </a:lnTo>
                <a:lnTo>
                  <a:pt x="466" y="879"/>
                </a:lnTo>
                <a:lnTo>
                  <a:pt x="465" y="871"/>
                </a:lnTo>
                <a:lnTo>
                  <a:pt x="462" y="860"/>
                </a:lnTo>
                <a:lnTo>
                  <a:pt x="436" y="839"/>
                </a:lnTo>
                <a:lnTo>
                  <a:pt x="454" y="833"/>
                </a:lnTo>
                <a:lnTo>
                  <a:pt x="523" y="841"/>
                </a:lnTo>
                <a:lnTo>
                  <a:pt x="523" y="841"/>
                </a:lnTo>
                <a:lnTo>
                  <a:pt x="517" y="838"/>
                </a:lnTo>
                <a:lnTo>
                  <a:pt x="503" y="829"/>
                </a:lnTo>
                <a:lnTo>
                  <a:pt x="503" y="829"/>
                </a:lnTo>
                <a:lnTo>
                  <a:pt x="497" y="827"/>
                </a:lnTo>
                <a:lnTo>
                  <a:pt x="490" y="824"/>
                </a:lnTo>
                <a:lnTo>
                  <a:pt x="472" y="821"/>
                </a:lnTo>
                <a:lnTo>
                  <a:pt x="448" y="817"/>
                </a:lnTo>
                <a:lnTo>
                  <a:pt x="448" y="817"/>
                </a:lnTo>
                <a:lnTo>
                  <a:pt x="440" y="819"/>
                </a:lnTo>
                <a:lnTo>
                  <a:pt x="433" y="820"/>
                </a:lnTo>
                <a:lnTo>
                  <a:pt x="430" y="819"/>
                </a:lnTo>
                <a:lnTo>
                  <a:pt x="429" y="817"/>
                </a:lnTo>
                <a:lnTo>
                  <a:pt x="429" y="817"/>
                </a:lnTo>
                <a:lnTo>
                  <a:pt x="429" y="815"/>
                </a:lnTo>
                <a:lnTo>
                  <a:pt x="431" y="810"/>
                </a:lnTo>
                <a:lnTo>
                  <a:pt x="439" y="796"/>
                </a:lnTo>
                <a:lnTo>
                  <a:pt x="462" y="754"/>
                </a:lnTo>
                <a:lnTo>
                  <a:pt x="487" y="713"/>
                </a:lnTo>
                <a:lnTo>
                  <a:pt x="495" y="700"/>
                </a:lnTo>
                <a:lnTo>
                  <a:pt x="499" y="696"/>
                </a:lnTo>
                <a:lnTo>
                  <a:pt x="501" y="694"/>
                </a:lnTo>
                <a:lnTo>
                  <a:pt x="501" y="694"/>
                </a:lnTo>
                <a:lnTo>
                  <a:pt x="513" y="694"/>
                </a:lnTo>
                <a:lnTo>
                  <a:pt x="520" y="693"/>
                </a:lnTo>
                <a:lnTo>
                  <a:pt x="520" y="693"/>
                </a:lnTo>
                <a:lnTo>
                  <a:pt x="551" y="690"/>
                </a:lnTo>
                <a:lnTo>
                  <a:pt x="551" y="690"/>
                </a:lnTo>
                <a:lnTo>
                  <a:pt x="580" y="689"/>
                </a:lnTo>
                <a:lnTo>
                  <a:pt x="642" y="684"/>
                </a:lnTo>
                <a:lnTo>
                  <a:pt x="715" y="677"/>
                </a:lnTo>
                <a:lnTo>
                  <a:pt x="747" y="674"/>
                </a:lnTo>
                <a:lnTo>
                  <a:pt x="772" y="669"/>
                </a:lnTo>
                <a:lnTo>
                  <a:pt x="772" y="669"/>
                </a:lnTo>
                <a:lnTo>
                  <a:pt x="810" y="661"/>
                </a:lnTo>
                <a:lnTo>
                  <a:pt x="848" y="653"/>
                </a:lnTo>
                <a:lnTo>
                  <a:pt x="867" y="650"/>
                </a:lnTo>
                <a:lnTo>
                  <a:pt x="887" y="649"/>
                </a:lnTo>
                <a:lnTo>
                  <a:pt x="908" y="649"/>
                </a:lnTo>
                <a:lnTo>
                  <a:pt x="933" y="650"/>
                </a:lnTo>
                <a:lnTo>
                  <a:pt x="933" y="650"/>
                </a:lnTo>
                <a:lnTo>
                  <a:pt x="947" y="651"/>
                </a:lnTo>
                <a:lnTo>
                  <a:pt x="964" y="656"/>
                </a:lnTo>
                <a:lnTo>
                  <a:pt x="981" y="661"/>
                </a:lnTo>
                <a:lnTo>
                  <a:pt x="1002" y="668"/>
                </a:lnTo>
                <a:lnTo>
                  <a:pt x="1044" y="685"/>
                </a:lnTo>
                <a:lnTo>
                  <a:pt x="1088" y="704"/>
                </a:lnTo>
                <a:lnTo>
                  <a:pt x="1130" y="725"/>
                </a:lnTo>
                <a:lnTo>
                  <a:pt x="1166" y="744"/>
                </a:lnTo>
                <a:lnTo>
                  <a:pt x="1194" y="760"/>
                </a:lnTo>
                <a:lnTo>
                  <a:pt x="1209" y="771"/>
                </a:lnTo>
                <a:lnTo>
                  <a:pt x="1209" y="771"/>
                </a:lnTo>
                <a:lnTo>
                  <a:pt x="1223" y="785"/>
                </a:lnTo>
                <a:lnTo>
                  <a:pt x="1234" y="796"/>
                </a:lnTo>
                <a:lnTo>
                  <a:pt x="1239" y="800"/>
                </a:lnTo>
                <a:lnTo>
                  <a:pt x="1242" y="802"/>
                </a:lnTo>
                <a:lnTo>
                  <a:pt x="1247" y="803"/>
                </a:lnTo>
                <a:lnTo>
                  <a:pt x="1252" y="802"/>
                </a:lnTo>
                <a:lnTo>
                  <a:pt x="1252" y="802"/>
                </a:lnTo>
                <a:lnTo>
                  <a:pt x="1257" y="798"/>
                </a:lnTo>
                <a:lnTo>
                  <a:pt x="1258" y="795"/>
                </a:lnTo>
                <a:lnTo>
                  <a:pt x="1259" y="789"/>
                </a:lnTo>
                <a:lnTo>
                  <a:pt x="1258" y="782"/>
                </a:lnTo>
                <a:lnTo>
                  <a:pt x="1254" y="764"/>
                </a:lnTo>
                <a:lnTo>
                  <a:pt x="1248" y="744"/>
                </a:lnTo>
                <a:lnTo>
                  <a:pt x="1248" y="744"/>
                </a:lnTo>
                <a:lnTo>
                  <a:pt x="1241" y="723"/>
                </a:lnTo>
                <a:lnTo>
                  <a:pt x="1235" y="708"/>
                </a:lnTo>
                <a:lnTo>
                  <a:pt x="1225" y="689"/>
                </a:lnTo>
                <a:lnTo>
                  <a:pt x="1225" y="689"/>
                </a:lnTo>
                <a:lnTo>
                  <a:pt x="1221" y="678"/>
                </a:lnTo>
                <a:lnTo>
                  <a:pt x="1217" y="665"/>
                </a:lnTo>
                <a:lnTo>
                  <a:pt x="1213" y="651"/>
                </a:lnTo>
                <a:lnTo>
                  <a:pt x="1210" y="644"/>
                </a:lnTo>
                <a:lnTo>
                  <a:pt x="1207" y="638"/>
                </a:lnTo>
                <a:lnTo>
                  <a:pt x="1207" y="638"/>
                </a:lnTo>
                <a:lnTo>
                  <a:pt x="1203" y="633"/>
                </a:lnTo>
                <a:lnTo>
                  <a:pt x="1200" y="628"/>
                </a:lnTo>
                <a:lnTo>
                  <a:pt x="1195" y="625"/>
                </a:lnTo>
                <a:lnTo>
                  <a:pt x="1190" y="622"/>
                </a:lnTo>
                <a:lnTo>
                  <a:pt x="1183" y="620"/>
                </a:lnTo>
                <a:lnTo>
                  <a:pt x="1175" y="618"/>
                </a:lnTo>
                <a:lnTo>
                  <a:pt x="1152" y="617"/>
                </a:lnTo>
                <a:lnTo>
                  <a:pt x="1152" y="617"/>
                </a:lnTo>
                <a:lnTo>
                  <a:pt x="1121" y="614"/>
                </a:lnTo>
                <a:lnTo>
                  <a:pt x="1083" y="611"/>
                </a:lnTo>
                <a:lnTo>
                  <a:pt x="1063" y="607"/>
                </a:lnTo>
                <a:lnTo>
                  <a:pt x="1042" y="603"/>
                </a:lnTo>
                <a:lnTo>
                  <a:pt x="1022" y="599"/>
                </a:lnTo>
                <a:lnTo>
                  <a:pt x="1003" y="593"/>
                </a:lnTo>
                <a:lnTo>
                  <a:pt x="1003" y="593"/>
                </a:lnTo>
                <a:lnTo>
                  <a:pt x="993" y="588"/>
                </a:lnTo>
                <a:lnTo>
                  <a:pt x="981" y="582"/>
                </a:lnTo>
                <a:lnTo>
                  <a:pt x="970" y="574"/>
                </a:lnTo>
                <a:lnTo>
                  <a:pt x="955" y="564"/>
                </a:lnTo>
                <a:lnTo>
                  <a:pt x="928" y="543"/>
                </a:lnTo>
                <a:lnTo>
                  <a:pt x="901" y="519"/>
                </a:lnTo>
                <a:lnTo>
                  <a:pt x="877" y="497"/>
                </a:lnTo>
                <a:lnTo>
                  <a:pt x="856" y="476"/>
                </a:lnTo>
                <a:lnTo>
                  <a:pt x="838" y="459"/>
                </a:lnTo>
                <a:lnTo>
                  <a:pt x="838" y="459"/>
                </a:lnTo>
                <a:lnTo>
                  <a:pt x="882" y="444"/>
                </a:lnTo>
                <a:lnTo>
                  <a:pt x="914" y="435"/>
                </a:lnTo>
                <a:lnTo>
                  <a:pt x="926" y="430"/>
                </a:lnTo>
                <a:lnTo>
                  <a:pt x="933" y="426"/>
                </a:lnTo>
                <a:lnTo>
                  <a:pt x="933" y="426"/>
                </a:lnTo>
                <a:lnTo>
                  <a:pt x="935" y="424"/>
                </a:lnTo>
                <a:lnTo>
                  <a:pt x="938" y="422"/>
                </a:lnTo>
                <a:lnTo>
                  <a:pt x="939" y="419"/>
                </a:lnTo>
                <a:lnTo>
                  <a:pt x="939" y="416"/>
                </a:lnTo>
                <a:lnTo>
                  <a:pt x="938" y="411"/>
                </a:lnTo>
                <a:lnTo>
                  <a:pt x="936" y="410"/>
                </a:lnTo>
                <a:lnTo>
                  <a:pt x="936" y="410"/>
                </a:lnTo>
                <a:lnTo>
                  <a:pt x="991" y="398"/>
                </a:lnTo>
                <a:lnTo>
                  <a:pt x="991" y="398"/>
                </a:lnTo>
                <a:lnTo>
                  <a:pt x="999" y="396"/>
                </a:lnTo>
                <a:lnTo>
                  <a:pt x="1005" y="391"/>
                </a:lnTo>
                <a:lnTo>
                  <a:pt x="1010" y="387"/>
                </a:lnTo>
                <a:lnTo>
                  <a:pt x="1012" y="382"/>
                </a:lnTo>
                <a:lnTo>
                  <a:pt x="1014" y="378"/>
                </a:lnTo>
                <a:lnTo>
                  <a:pt x="1015" y="374"/>
                </a:lnTo>
                <a:lnTo>
                  <a:pt x="1015" y="371"/>
                </a:lnTo>
                <a:lnTo>
                  <a:pt x="1015" y="371"/>
                </a:lnTo>
                <a:lnTo>
                  <a:pt x="1024" y="363"/>
                </a:lnTo>
                <a:lnTo>
                  <a:pt x="1046" y="347"/>
                </a:lnTo>
                <a:lnTo>
                  <a:pt x="1055" y="339"/>
                </a:lnTo>
                <a:lnTo>
                  <a:pt x="1063" y="329"/>
                </a:lnTo>
                <a:lnTo>
                  <a:pt x="1066" y="325"/>
                </a:lnTo>
                <a:lnTo>
                  <a:pt x="1067" y="322"/>
                </a:lnTo>
                <a:lnTo>
                  <a:pt x="1067" y="320"/>
                </a:lnTo>
                <a:lnTo>
                  <a:pt x="1066" y="318"/>
                </a:lnTo>
                <a:lnTo>
                  <a:pt x="1066" y="318"/>
                </a:lnTo>
                <a:lnTo>
                  <a:pt x="1060" y="315"/>
                </a:lnTo>
                <a:lnTo>
                  <a:pt x="1055" y="314"/>
                </a:lnTo>
                <a:lnTo>
                  <a:pt x="1048" y="312"/>
                </a:lnTo>
                <a:lnTo>
                  <a:pt x="1038" y="312"/>
                </a:lnTo>
                <a:lnTo>
                  <a:pt x="1009" y="311"/>
                </a:lnTo>
                <a:lnTo>
                  <a:pt x="958" y="310"/>
                </a:lnTo>
                <a:lnTo>
                  <a:pt x="958" y="310"/>
                </a:lnTo>
                <a:lnTo>
                  <a:pt x="940" y="309"/>
                </a:lnTo>
                <a:lnTo>
                  <a:pt x="919" y="306"/>
                </a:lnTo>
                <a:lnTo>
                  <a:pt x="865" y="299"/>
                </a:lnTo>
                <a:lnTo>
                  <a:pt x="805" y="289"/>
                </a:lnTo>
                <a:lnTo>
                  <a:pt x="741" y="276"/>
                </a:lnTo>
                <a:lnTo>
                  <a:pt x="677" y="262"/>
                </a:lnTo>
                <a:lnTo>
                  <a:pt x="620" y="248"/>
                </a:lnTo>
                <a:lnTo>
                  <a:pt x="574" y="235"/>
                </a:lnTo>
                <a:lnTo>
                  <a:pt x="557" y="229"/>
                </a:lnTo>
                <a:lnTo>
                  <a:pt x="544" y="224"/>
                </a:lnTo>
                <a:lnTo>
                  <a:pt x="544" y="224"/>
                </a:lnTo>
                <a:lnTo>
                  <a:pt x="532" y="219"/>
                </a:lnTo>
                <a:lnTo>
                  <a:pt x="522" y="210"/>
                </a:lnTo>
                <a:lnTo>
                  <a:pt x="508" y="201"/>
                </a:lnTo>
                <a:lnTo>
                  <a:pt x="495" y="190"/>
                </a:lnTo>
                <a:lnTo>
                  <a:pt x="469" y="166"/>
                </a:lnTo>
                <a:lnTo>
                  <a:pt x="443" y="140"/>
                </a:lnTo>
                <a:lnTo>
                  <a:pt x="396" y="91"/>
                </a:lnTo>
                <a:lnTo>
                  <a:pt x="377" y="72"/>
                </a:lnTo>
                <a:lnTo>
                  <a:pt x="363" y="61"/>
                </a:lnTo>
                <a:lnTo>
                  <a:pt x="363" y="61"/>
                </a:lnTo>
                <a:lnTo>
                  <a:pt x="338" y="41"/>
                </a:lnTo>
                <a:lnTo>
                  <a:pt x="325" y="32"/>
                </a:lnTo>
                <a:lnTo>
                  <a:pt x="311" y="21"/>
                </a:lnTo>
                <a:lnTo>
                  <a:pt x="295" y="13"/>
                </a:lnTo>
                <a:lnTo>
                  <a:pt x="277" y="6"/>
                </a:lnTo>
                <a:lnTo>
                  <a:pt x="268" y="3"/>
                </a:lnTo>
                <a:lnTo>
                  <a:pt x="257" y="1"/>
                </a:lnTo>
                <a:lnTo>
                  <a:pt x="248" y="0"/>
                </a:lnTo>
                <a:lnTo>
                  <a:pt x="236" y="0"/>
                </a:lnTo>
                <a:lnTo>
                  <a:pt x="236" y="0"/>
                </a:lnTo>
                <a:lnTo>
                  <a:pt x="214" y="1"/>
                </a:lnTo>
                <a:lnTo>
                  <a:pt x="194" y="5"/>
                </a:lnTo>
                <a:lnTo>
                  <a:pt x="177" y="9"/>
                </a:lnTo>
                <a:lnTo>
                  <a:pt x="161" y="15"/>
                </a:lnTo>
                <a:lnTo>
                  <a:pt x="147" y="24"/>
                </a:lnTo>
                <a:lnTo>
                  <a:pt x="135" y="31"/>
                </a:lnTo>
                <a:lnTo>
                  <a:pt x="126" y="39"/>
                </a:lnTo>
                <a:lnTo>
                  <a:pt x="117" y="46"/>
                </a:lnTo>
                <a:lnTo>
                  <a:pt x="117" y="46"/>
                </a:lnTo>
                <a:lnTo>
                  <a:pt x="111" y="56"/>
                </a:lnTo>
                <a:lnTo>
                  <a:pt x="105" y="66"/>
                </a:lnTo>
                <a:lnTo>
                  <a:pt x="95" y="90"/>
                </a:lnTo>
                <a:lnTo>
                  <a:pt x="88" y="110"/>
                </a:lnTo>
                <a:lnTo>
                  <a:pt x="84" y="119"/>
                </a:lnTo>
                <a:lnTo>
                  <a:pt x="84" y="119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45D220E8-2963-44BB-9623-7B2A0947D150}"/>
              </a:ext>
            </a:extLst>
          </p:cNvPr>
          <p:cNvSpPr>
            <a:spLocks/>
          </p:cNvSpPr>
          <p:nvPr/>
        </p:nvSpPr>
        <p:spPr bwMode="auto">
          <a:xfrm>
            <a:off x="6656388" y="4300538"/>
            <a:ext cx="2490199" cy="1626434"/>
          </a:xfrm>
          <a:custGeom>
            <a:avLst/>
            <a:gdLst>
              <a:gd name="T0" fmla="*/ 256 w 1404"/>
              <a:gd name="T1" fmla="*/ 581 h 917"/>
              <a:gd name="T2" fmla="*/ 140 w 1404"/>
              <a:gd name="T3" fmla="*/ 656 h 917"/>
              <a:gd name="T4" fmla="*/ 0 w 1404"/>
              <a:gd name="T5" fmla="*/ 707 h 917"/>
              <a:gd name="T6" fmla="*/ 41 w 1404"/>
              <a:gd name="T7" fmla="*/ 774 h 917"/>
              <a:gd name="T8" fmla="*/ 100 w 1404"/>
              <a:gd name="T9" fmla="*/ 800 h 917"/>
              <a:gd name="T10" fmla="*/ 159 w 1404"/>
              <a:gd name="T11" fmla="*/ 827 h 917"/>
              <a:gd name="T12" fmla="*/ 196 w 1404"/>
              <a:gd name="T13" fmla="*/ 844 h 917"/>
              <a:gd name="T14" fmla="*/ 264 w 1404"/>
              <a:gd name="T15" fmla="*/ 862 h 917"/>
              <a:gd name="T16" fmla="*/ 349 w 1404"/>
              <a:gd name="T17" fmla="*/ 856 h 917"/>
              <a:gd name="T18" fmla="*/ 402 w 1404"/>
              <a:gd name="T19" fmla="*/ 854 h 917"/>
              <a:gd name="T20" fmla="*/ 459 w 1404"/>
              <a:gd name="T21" fmla="*/ 863 h 917"/>
              <a:gd name="T22" fmla="*/ 689 w 1404"/>
              <a:gd name="T23" fmla="*/ 795 h 917"/>
              <a:gd name="T24" fmla="*/ 776 w 1404"/>
              <a:gd name="T25" fmla="*/ 814 h 917"/>
              <a:gd name="T26" fmla="*/ 739 w 1404"/>
              <a:gd name="T27" fmla="*/ 835 h 917"/>
              <a:gd name="T28" fmla="*/ 683 w 1404"/>
              <a:gd name="T29" fmla="*/ 882 h 917"/>
              <a:gd name="T30" fmla="*/ 737 w 1404"/>
              <a:gd name="T31" fmla="*/ 877 h 917"/>
              <a:gd name="T32" fmla="*/ 772 w 1404"/>
              <a:gd name="T33" fmla="*/ 900 h 917"/>
              <a:gd name="T34" fmla="*/ 803 w 1404"/>
              <a:gd name="T35" fmla="*/ 877 h 917"/>
              <a:gd name="T36" fmla="*/ 817 w 1404"/>
              <a:gd name="T37" fmla="*/ 857 h 917"/>
              <a:gd name="T38" fmla="*/ 853 w 1404"/>
              <a:gd name="T39" fmla="*/ 905 h 917"/>
              <a:gd name="T40" fmla="*/ 860 w 1404"/>
              <a:gd name="T41" fmla="*/ 872 h 917"/>
              <a:gd name="T42" fmla="*/ 889 w 1404"/>
              <a:gd name="T43" fmla="*/ 862 h 917"/>
              <a:gd name="T44" fmla="*/ 860 w 1404"/>
              <a:gd name="T45" fmla="*/ 823 h 917"/>
              <a:gd name="T46" fmla="*/ 803 w 1404"/>
              <a:gd name="T47" fmla="*/ 809 h 917"/>
              <a:gd name="T48" fmla="*/ 942 w 1404"/>
              <a:gd name="T49" fmla="*/ 797 h 917"/>
              <a:gd name="T50" fmla="*/ 1118 w 1404"/>
              <a:gd name="T51" fmla="*/ 752 h 917"/>
              <a:gd name="T52" fmla="*/ 1384 w 1404"/>
              <a:gd name="T53" fmla="*/ 794 h 917"/>
              <a:gd name="T54" fmla="*/ 1400 w 1404"/>
              <a:gd name="T55" fmla="*/ 780 h 917"/>
              <a:gd name="T56" fmla="*/ 1394 w 1404"/>
              <a:gd name="T57" fmla="*/ 707 h 917"/>
              <a:gd name="T58" fmla="*/ 1387 w 1404"/>
              <a:gd name="T59" fmla="*/ 626 h 917"/>
              <a:gd name="T60" fmla="*/ 1384 w 1404"/>
              <a:gd name="T61" fmla="*/ 595 h 917"/>
              <a:gd name="T62" fmla="*/ 1391 w 1404"/>
              <a:gd name="T63" fmla="*/ 544 h 917"/>
              <a:gd name="T64" fmla="*/ 1384 w 1404"/>
              <a:gd name="T65" fmla="*/ 466 h 917"/>
              <a:gd name="T66" fmla="*/ 1296 w 1404"/>
              <a:gd name="T67" fmla="*/ 511 h 917"/>
              <a:gd name="T68" fmla="*/ 1114 w 1404"/>
              <a:gd name="T69" fmla="*/ 617 h 917"/>
              <a:gd name="T70" fmla="*/ 985 w 1404"/>
              <a:gd name="T71" fmla="*/ 583 h 917"/>
              <a:gd name="T72" fmla="*/ 1002 w 1404"/>
              <a:gd name="T73" fmla="*/ 543 h 917"/>
              <a:gd name="T74" fmla="*/ 1068 w 1404"/>
              <a:gd name="T75" fmla="*/ 498 h 917"/>
              <a:gd name="T76" fmla="*/ 1076 w 1404"/>
              <a:gd name="T77" fmla="*/ 473 h 917"/>
              <a:gd name="T78" fmla="*/ 1102 w 1404"/>
              <a:gd name="T79" fmla="*/ 427 h 917"/>
              <a:gd name="T80" fmla="*/ 1128 w 1404"/>
              <a:gd name="T81" fmla="*/ 408 h 917"/>
              <a:gd name="T82" fmla="*/ 1157 w 1404"/>
              <a:gd name="T83" fmla="*/ 314 h 917"/>
              <a:gd name="T84" fmla="*/ 1140 w 1404"/>
              <a:gd name="T85" fmla="*/ 297 h 917"/>
              <a:gd name="T86" fmla="*/ 1194 w 1404"/>
              <a:gd name="T87" fmla="*/ 231 h 917"/>
              <a:gd name="T88" fmla="*/ 1187 w 1404"/>
              <a:gd name="T89" fmla="*/ 191 h 917"/>
              <a:gd name="T90" fmla="*/ 1199 w 1404"/>
              <a:gd name="T91" fmla="*/ 133 h 917"/>
              <a:gd name="T92" fmla="*/ 1181 w 1404"/>
              <a:gd name="T93" fmla="*/ 86 h 917"/>
              <a:gd name="T94" fmla="*/ 1194 w 1404"/>
              <a:gd name="T95" fmla="*/ 31 h 917"/>
              <a:gd name="T96" fmla="*/ 1141 w 1404"/>
              <a:gd name="T97" fmla="*/ 0 h 917"/>
              <a:gd name="T98" fmla="*/ 855 w 1404"/>
              <a:gd name="T99" fmla="*/ 223 h 917"/>
              <a:gd name="T100" fmla="*/ 652 w 1404"/>
              <a:gd name="T101" fmla="*/ 323 h 917"/>
              <a:gd name="T102" fmla="*/ 599 w 1404"/>
              <a:gd name="T103" fmla="*/ 309 h 917"/>
              <a:gd name="T104" fmla="*/ 572 w 1404"/>
              <a:gd name="T105" fmla="*/ 301 h 917"/>
              <a:gd name="T106" fmla="*/ 542 w 1404"/>
              <a:gd name="T107" fmla="*/ 289 h 917"/>
              <a:gd name="T108" fmla="*/ 441 w 1404"/>
              <a:gd name="T109" fmla="*/ 213 h 917"/>
              <a:gd name="T110" fmla="*/ 311 w 1404"/>
              <a:gd name="T111" fmla="*/ 166 h 917"/>
              <a:gd name="T112" fmla="*/ 208 w 1404"/>
              <a:gd name="T113" fmla="*/ 240 h 917"/>
              <a:gd name="T114" fmla="*/ 135 w 1404"/>
              <a:gd name="T115" fmla="*/ 373 h 917"/>
              <a:gd name="T116" fmla="*/ 153 w 1404"/>
              <a:gd name="T117" fmla="*/ 389 h 917"/>
              <a:gd name="T118" fmla="*/ 226 w 1404"/>
              <a:gd name="T119" fmla="*/ 443 h 917"/>
              <a:gd name="T120" fmla="*/ 249 w 1404"/>
              <a:gd name="T121" fmla="*/ 490 h 917"/>
              <a:gd name="T122" fmla="*/ 262 w 1404"/>
              <a:gd name="T123" fmla="*/ 516 h 917"/>
              <a:gd name="T124" fmla="*/ 278 w 1404"/>
              <a:gd name="T125" fmla="*/ 517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4" h="917">
                <a:moveTo>
                  <a:pt x="278" y="517"/>
                </a:moveTo>
                <a:lnTo>
                  <a:pt x="278" y="517"/>
                </a:lnTo>
                <a:lnTo>
                  <a:pt x="282" y="530"/>
                </a:lnTo>
                <a:lnTo>
                  <a:pt x="284" y="537"/>
                </a:lnTo>
                <a:lnTo>
                  <a:pt x="284" y="544"/>
                </a:lnTo>
                <a:lnTo>
                  <a:pt x="282" y="551"/>
                </a:lnTo>
                <a:lnTo>
                  <a:pt x="278" y="561"/>
                </a:lnTo>
                <a:lnTo>
                  <a:pt x="269" y="570"/>
                </a:lnTo>
                <a:lnTo>
                  <a:pt x="256" y="581"/>
                </a:lnTo>
                <a:lnTo>
                  <a:pt x="256" y="581"/>
                </a:lnTo>
                <a:lnTo>
                  <a:pt x="230" y="604"/>
                </a:lnTo>
                <a:lnTo>
                  <a:pt x="220" y="613"/>
                </a:lnTo>
                <a:lnTo>
                  <a:pt x="208" y="623"/>
                </a:lnTo>
                <a:lnTo>
                  <a:pt x="195" y="632"/>
                </a:lnTo>
                <a:lnTo>
                  <a:pt x="181" y="641"/>
                </a:lnTo>
                <a:lnTo>
                  <a:pt x="163" y="648"/>
                </a:lnTo>
                <a:lnTo>
                  <a:pt x="140" y="656"/>
                </a:lnTo>
                <a:lnTo>
                  <a:pt x="140" y="656"/>
                </a:lnTo>
                <a:lnTo>
                  <a:pt x="89" y="670"/>
                </a:lnTo>
                <a:lnTo>
                  <a:pt x="43" y="683"/>
                </a:lnTo>
                <a:lnTo>
                  <a:pt x="24" y="689"/>
                </a:lnTo>
                <a:lnTo>
                  <a:pt x="10" y="695"/>
                </a:lnTo>
                <a:lnTo>
                  <a:pt x="5" y="699"/>
                </a:lnTo>
                <a:lnTo>
                  <a:pt x="2" y="701"/>
                </a:lnTo>
                <a:lnTo>
                  <a:pt x="0" y="703"/>
                </a:lnTo>
                <a:lnTo>
                  <a:pt x="0" y="707"/>
                </a:lnTo>
                <a:lnTo>
                  <a:pt x="0" y="707"/>
                </a:lnTo>
                <a:lnTo>
                  <a:pt x="3" y="713"/>
                </a:lnTo>
                <a:lnTo>
                  <a:pt x="7" y="719"/>
                </a:lnTo>
                <a:lnTo>
                  <a:pt x="19" y="734"/>
                </a:lnTo>
                <a:lnTo>
                  <a:pt x="30" y="747"/>
                </a:lnTo>
                <a:lnTo>
                  <a:pt x="34" y="752"/>
                </a:lnTo>
                <a:lnTo>
                  <a:pt x="35" y="756"/>
                </a:lnTo>
                <a:lnTo>
                  <a:pt x="35" y="756"/>
                </a:lnTo>
                <a:lnTo>
                  <a:pt x="36" y="763"/>
                </a:lnTo>
                <a:lnTo>
                  <a:pt x="41" y="774"/>
                </a:lnTo>
                <a:lnTo>
                  <a:pt x="43" y="780"/>
                </a:lnTo>
                <a:lnTo>
                  <a:pt x="48" y="784"/>
                </a:lnTo>
                <a:lnTo>
                  <a:pt x="52" y="789"/>
                </a:lnTo>
                <a:lnTo>
                  <a:pt x="58" y="793"/>
                </a:lnTo>
                <a:lnTo>
                  <a:pt x="58" y="793"/>
                </a:lnTo>
                <a:lnTo>
                  <a:pt x="66" y="795"/>
                </a:lnTo>
                <a:lnTo>
                  <a:pt x="73" y="796"/>
                </a:lnTo>
                <a:lnTo>
                  <a:pt x="88" y="799"/>
                </a:lnTo>
                <a:lnTo>
                  <a:pt x="100" y="800"/>
                </a:lnTo>
                <a:lnTo>
                  <a:pt x="103" y="801"/>
                </a:lnTo>
                <a:lnTo>
                  <a:pt x="105" y="802"/>
                </a:lnTo>
                <a:lnTo>
                  <a:pt x="105" y="802"/>
                </a:lnTo>
                <a:lnTo>
                  <a:pt x="107" y="804"/>
                </a:lnTo>
                <a:lnTo>
                  <a:pt x="112" y="808"/>
                </a:lnTo>
                <a:lnTo>
                  <a:pt x="128" y="818"/>
                </a:lnTo>
                <a:lnTo>
                  <a:pt x="139" y="821"/>
                </a:lnTo>
                <a:lnTo>
                  <a:pt x="150" y="825"/>
                </a:lnTo>
                <a:lnTo>
                  <a:pt x="159" y="827"/>
                </a:lnTo>
                <a:lnTo>
                  <a:pt x="167" y="827"/>
                </a:lnTo>
                <a:lnTo>
                  <a:pt x="167" y="827"/>
                </a:lnTo>
                <a:lnTo>
                  <a:pt x="178" y="828"/>
                </a:lnTo>
                <a:lnTo>
                  <a:pt x="185" y="829"/>
                </a:lnTo>
                <a:lnTo>
                  <a:pt x="188" y="833"/>
                </a:lnTo>
                <a:lnTo>
                  <a:pt x="189" y="835"/>
                </a:lnTo>
                <a:lnTo>
                  <a:pt x="189" y="835"/>
                </a:lnTo>
                <a:lnTo>
                  <a:pt x="190" y="839"/>
                </a:lnTo>
                <a:lnTo>
                  <a:pt x="196" y="844"/>
                </a:lnTo>
                <a:lnTo>
                  <a:pt x="203" y="848"/>
                </a:lnTo>
                <a:lnTo>
                  <a:pt x="214" y="851"/>
                </a:lnTo>
                <a:lnTo>
                  <a:pt x="214" y="851"/>
                </a:lnTo>
                <a:lnTo>
                  <a:pt x="241" y="854"/>
                </a:lnTo>
                <a:lnTo>
                  <a:pt x="253" y="856"/>
                </a:lnTo>
                <a:lnTo>
                  <a:pt x="258" y="857"/>
                </a:lnTo>
                <a:lnTo>
                  <a:pt x="261" y="859"/>
                </a:lnTo>
                <a:lnTo>
                  <a:pt x="261" y="859"/>
                </a:lnTo>
                <a:lnTo>
                  <a:pt x="264" y="862"/>
                </a:lnTo>
                <a:lnTo>
                  <a:pt x="268" y="864"/>
                </a:lnTo>
                <a:lnTo>
                  <a:pt x="277" y="865"/>
                </a:lnTo>
                <a:lnTo>
                  <a:pt x="293" y="863"/>
                </a:lnTo>
                <a:lnTo>
                  <a:pt x="293" y="863"/>
                </a:lnTo>
                <a:lnTo>
                  <a:pt x="313" y="859"/>
                </a:lnTo>
                <a:lnTo>
                  <a:pt x="330" y="856"/>
                </a:lnTo>
                <a:lnTo>
                  <a:pt x="337" y="854"/>
                </a:lnTo>
                <a:lnTo>
                  <a:pt x="343" y="854"/>
                </a:lnTo>
                <a:lnTo>
                  <a:pt x="349" y="856"/>
                </a:lnTo>
                <a:lnTo>
                  <a:pt x="354" y="857"/>
                </a:lnTo>
                <a:lnTo>
                  <a:pt x="354" y="857"/>
                </a:lnTo>
                <a:lnTo>
                  <a:pt x="363" y="860"/>
                </a:lnTo>
                <a:lnTo>
                  <a:pt x="373" y="863"/>
                </a:lnTo>
                <a:lnTo>
                  <a:pt x="382" y="863"/>
                </a:lnTo>
                <a:lnTo>
                  <a:pt x="390" y="860"/>
                </a:lnTo>
                <a:lnTo>
                  <a:pt x="390" y="860"/>
                </a:lnTo>
                <a:lnTo>
                  <a:pt x="397" y="857"/>
                </a:lnTo>
                <a:lnTo>
                  <a:pt x="402" y="854"/>
                </a:lnTo>
                <a:lnTo>
                  <a:pt x="408" y="854"/>
                </a:lnTo>
                <a:lnTo>
                  <a:pt x="418" y="857"/>
                </a:lnTo>
                <a:lnTo>
                  <a:pt x="418" y="857"/>
                </a:lnTo>
                <a:lnTo>
                  <a:pt x="431" y="860"/>
                </a:lnTo>
                <a:lnTo>
                  <a:pt x="439" y="864"/>
                </a:lnTo>
                <a:lnTo>
                  <a:pt x="444" y="865"/>
                </a:lnTo>
                <a:lnTo>
                  <a:pt x="448" y="865"/>
                </a:lnTo>
                <a:lnTo>
                  <a:pt x="453" y="865"/>
                </a:lnTo>
                <a:lnTo>
                  <a:pt x="459" y="863"/>
                </a:lnTo>
                <a:lnTo>
                  <a:pt x="459" y="863"/>
                </a:lnTo>
                <a:lnTo>
                  <a:pt x="469" y="857"/>
                </a:lnTo>
                <a:lnTo>
                  <a:pt x="485" y="845"/>
                </a:lnTo>
                <a:lnTo>
                  <a:pt x="524" y="813"/>
                </a:lnTo>
                <a:lnTo>
                  <a:pt x="578" y="769"/>
                </a:lnTo>
                <a:lnTo>
                  <a:pt x="578" y="769"/>
                </a:lnTo>
                <a:lnTo>
                  <a:pt x="629" y="782"/>
                </a:lnTo>
                <a:lnTo>
                  <a:pt x="670" y="791"/>
                </a:lnTo>
                <a:lnTo>
                  <a:pt x="689" y="795"/>
                </a:lnTo>
                <a:lnTo>
                  <a:pt x="705" y="796"/>
                </a:lnTo>
                <a:lnTo>
                  <a:pt x="705" y="796"/>
                </a:lnTo>
                <a:lnTo>
                  <a:pt x="726" y="799"/>
                </a:lnTo>
                <a:lnTo>
                  <a:pt x="741" y="802"/>
                </a:lnTo>
                <a:lnTo>
                  <a:pt x="752" y="806"/>
                </a:lnTo>
                <a:lnTo>
                  <a:pt x="760" y="808"/>
                </a:lnTo>
                <a:lnTo>
                  <a:pt x="760" y="808"/>
                </a:lnTo>
                <a:lnTo>
                  <a:pt x="769" y="810"/>
                </a:lnTo>
                <a:lnTo>
                  <a:pt x="776" y="814"/>
                </a:lnTo>
                <a:lnTo>
                  <a:pt x="778" y="816"/>
                </a:lnTo>
                <a:lnTo>
                  <a:pt x="779" y="819"/>
                </a:lnTo>
                <a:lnTo>
                  <a:pt x="778" y="821"/>
                </a:lnTo>
                <a:lnTo>
                  <a:pt x="776" y="823"/>
                </a:lnTo>
                <a:lnTo>
                  <a:pt x="776" y="823"/>
                </a:lnTo>
                <a:lnTo>
                  <a:pt x="767" y="828"/>
                </a:lnTo>
                <a:lnTo>
                  <a:pt x="755" y="831"/>
                </a:lnTo>
                <a:lnTo>
                  <a:pt x="739" y="835"/>
                </a:lnTo>
                <a:lnTo>
                  <a:pt x="739" y="835"/>
                </a:lnTo>
                <a:lnTo>
                  <a:pt x="710" y="848"/>
                </a:lnTo>
                <a:lnTo>
                  <a:pt x="710" y="848"/>
                </a:lnTo>
                <a:lnTo>
                  <a:pt x="703" y="854"/>
                </a:lnTo>
                <a:lnTo>
                  <a:pt x="693" y="865"/>
                </a:lnTo>
                <a:lnTo>
                  <a:pt x="684" y="876"/>
                </a:lnTo>
                <a:lnTo>
                  <a:pt x="681" y="879"/>
                </a:lnTo>
                <a:lnTo>
                  <a:pt x="681" y="882"/>
                </a:lnTo>
                <a:lnTo>
                  <a:pt x="681" y="882"/>
                </a:lnTo>
                <a:lnTo>
                  <a:pt x="683" y="882"/>
                </a:lnTo>
                <a:lnTo>
                  <a:pt x="687" y="881"/>
                </a:lnTo>
                <a:lnTo>
                  <a:pt x="696" y="873"/>
                </a:lnTo>
                <a:lnTo>
                  <a:pt x="710" y="863"/>
                </a:lnTo>
                <a:lnTo>
                  <a:pt x="732" y="857"/>
                </a:lnTo>
                <a:lnTo>
                  <a:pt x="732" y="857"/>
                </a:lnTo>
                <a:lnTo>
                  <a:pt x="732" y="859"/>
                </a:lnTo>
                <a:lnTo>
                  <a:pt x="732" y="866"/>
                </a:lnTo>
                <a:lnTo>
                  <a:pt x="734" y="873"/>
                </a:lnTo>
                <a:lnTo>
                  <a:pt x="737" y="877"/>
                </a:lnTo>
                <a:lnTo>
                  <a:pt x="739" y="881"/>
                </a:lnTo>
                <a:lnTo>
                  <a:pt x="739" y="881"/>
                </a:lnTo>
                <a:lnTo>
                  <a:pt x="748" y="886"/>
                </a:lnTo>
                <a:lnTo>
                  <a:pt x="760" y="894"/>
                </a:lnTo>
                <a:lnTo>
                  <a:pt x="769" y="900"/>
                </a:lnTo>
                <a:lnTo>
                  <a:pt x="772" y="901"/>
                </a:lnTo>
                <a:lnTo>
                  <a:pt x="772" y="901"/>
                </a:lnTo>
                <a:lnTo>
                  <a:pt x="772" y="900"/>
                </a:lnTo>
                <a:lnTo>
                  <a:pt x="772" y="900"/>
                </a:lnTo>
                <a:lnTo>
                  <a:pt x="761" y="885"/>
                </a:lnTo>
                <a:lnTo>
                  <a:pt x="753" y="875"/>
                </a:lnTo>
                <a:lnTo>
                  <a:pt x="748" y="860"/>
                </a:lnTo>
                <a:lnTo>
                  <a:pt x="747" y="854"/>
                </a:lnTo>
                <a:lnTo>
                  <a:pt x="782" y="845"/>
                </a:lnTo>
                <a:lnTo>
                  <a:pt x="782" y="845"/>
                </a:lnTo>
                <a:lnTo>
                  <a:pt x="793" y="853"/>
                </a:lnTo>
                <a:lnTo>
                  <a:pt x="793" y="853"/>
                </a:lnTo>
                <a:lnTo>
                  <a:pt x="803" y="877"/>
                </a:lnTo>
                <a:lnTo>
                  <a:pt x="809" y="891"/>
                </a:lnTo>
                <a:lnTo>
                  <a:pt x="811" y="896"/>
                </a:lnTo>
                <a:lnTo>
                  <a:pt x="814" y="898"/>
                </a:lnTo>
                <a:lnTo>
                  <a:pt x="814" y="898"/>
                </a:lnTo>
                <a:lnTo>
                  <a:pt x="814" y="896"/>
                </a:lnTo>
                <a:lnTo>
                  <a:pt x="815" y="890"/>
                </a:lnTo>
                <a:lnTo>
                  <a:pt x="816" y="877"/>
                </a:lnTo>
                <a:lnTo>
                  <a:pt x="817" y="857"/>
                </a:lnTo>
                <a:lnTo>
                  <a:pt x="817" y="857"/>
                </a:lnTo>
                <a:lnTo>
                  <a:pt x="824" y="860"/>
                </a:lnTo>
                <a:lnTo>
                  <a:pt x="830" y="863"/>
                </a:lnTo>
                <a:lnTo>
                  <a:pt x="833" y="865"/>
                </a:lnTo>
                <a:lnTo>
                  <a:pt x="833" y="865"/>
                </a:lnTo>
                <a:lnTo>
                  <a:pt x="842" y="878"/>
                </a:lnTo>
                <a:lnTo>
                  <a:pt x="848" y="888"/>
                </a:lnTo>
                <a:lnTo>
                  <a:pt x="850" y="892"/>
                </a:lnTo>
                <a:lnTo>
                  <a:pt x="850" y="892"/>
                </a:lnTo>
                <a:lnTo>
                  <a:pt x="853" y="905"/>
                </a:lnTo>
                <a:lnTo>
                  <a:pt x="855" y="915"/>
                </a:lnTo>
                <a:lnTo>
                  <a:pt x="856" y="917"/>
                </a:lnTo>
                <a:lnTo>
                  <a:pt x="856" y="917"/>
                </a:lnTo>
                <a:lnTo>
                  <a:pt x="861" y="901"/>
                </a:lnTo>
                <a:lnTo>
                  <a:pt x="863" y="890"/>
                </a:lnTo>
                <a:lnTo>
                  <a:pt x="865" y="885"/>
                </a:lnTo>
                <a:lnTo>
                  <a:pt x="863" y="882"/>
                </a:lnTo>
                <a:lnTo>
                  <a:pt x="863" y="882"/>
                </a:lnTo>
                <a:lnTo>
                  <a:pt x="860" y="872"/>
                </a:lnTo>
                <a:lnTo>
                  <a:pt x="857" y="866"/>
                </a:lnTo>
                <a:lnTo>
                  <a:pt x="852" y="854"/>
                </a:lnTo>
                <a:lnTo>
                  <a:pt x="835" y="841"/>
                </a:lnTo>
                <a:lnTo>
                  <a:pt x="857" y="839"/>
                </a:lnTo>
                <a:lnTo>
                  <a:pt x="857" y="839"/>
                </a:lnTo>
                <a:lnTo>
                  <a:pt x="874" y="852"/>
                </a:lnTo>
                <a:lnTo>
                  <a:pt x="885" y="859"/>
                </a:lnTo>
                <a:lnTo>
                  <a:pt x="888" y="862"/>
                </a:lnTo>
                <a:lnTo>
                  <a:pt x="889" y="862"/>
                </a:lnTo>
                <a:lnTo>
                  <a:pt x="889" y="860"/>
                </a:lnTo>
                <a:lnTo>
                  <a:pt x="889" y="860"/>
                </a:lnTo>
                <a:lnTo>
                  <a:pt x="886" y="853"/>
                </a:lnTo>
                <a:lnTo>
                  <a:pt x="880" y="844"/>
                </a:lnTo>
                <a:lnTo>
                  <a:pt x="869" y="827"/>
                </a:lnTo>
                <a:lnTo>
                  <a:pt x="869" y="827"/>
                </a:lnTo>
                <a:lnTo>
                  <a:pt x="867" y="823"/>
                </a:lnTo>
                <a:lnTo>
                  <a:pt x="865" y="822"/>
                </a:lnTo>
                <a:lnTo>
                  <a:pt x="860" y="823"/>
                </a:lnTo>
                <a:lnTo>
                  <a:pt x="860" y="823"/>
                </a:lnTo>
                <a:lnTo>
                  <a:pt x="850" y="826"/>
                </a:lnTo>
                <a:lnTo>
                  <a:pt x="840" y="827"/>
                </a:lnTo>
                <a:lnTo>
                  <a:pt x="827" y="827"/>
                </a:lnTo>
                <a:lnTo>
                  <a:pt x="811" y="826"/>
                </a:lnTo>
                <a:lnTo>
                  <a:pt x="811" y="826"/>
                </a:lnTo>
                <a:lnTo>
                  <a:pt x="806" y="816"/>
                </a:lnTo>
                <a:lnTo>
                  <a:pt x="804" y="810"/>
                </a:lnTo>
                <a:lnTo>
                  <a:pt x="803" y="809"/>
                </a:lnTo>
                <a:lnTo>
                  <a:pt x="803" y="808"/>
                </a:lnTo>
                <a:lnTo>
                  <a:pt x="803" y="808"/>
                </a:lnTo>
                <a:lnTo>
                  <a:pt x="836" y="808"/>
                </a:lnTo>
                <a:lnTo>
                  <a:pt x="862" y="807"/>
                </a:lnTo>
                <a:lnTo>
                  <a:pt x="885" y="804"/>
                </a:lnTo>
                <a:lnTo>
                  <a:pt x="885" y="804"/>
                </a:lnTo>
                <a:lnTo>
                  <a:pt x="905" y="802"/>
                </a:lnTo>
                <a:lnTo>
                  <a:pt x="927" y="800"/>
                </a:lnTo>
                <a:lnTo>
                  <a:pt x="942" y="797"/>
                </a:lnTo>
                <a:lnTo>
                  <a:pt x="958" y="794"/>
                </a:lnTo>
                <a:lnTo>
                  <a:pt x="976" y="789"/>
                </a:lnTo>
                <a:lnTo>
                  <a:pt x="999" y="783"/>
                </a:lnTo>
                <a:lnTo>
                  <a:pt x="999" y="783"/>
                </a:lnTo>
                <a:lnTo>
                  <a:pt x="1041" y="769"/>
                </a:lnTo>
                <a:lnTo>
                  <a:pt x="1061" y="763"/>
                </a:lnTo>
                <a:lnTo>
                  <a:pt x="1080" y="758"/>
                </a:lnTo>
                <a:lnTo>
                  <a:pt x="1099" y="755"/>
                </a:lnTo>
                <a:lnTo>
                  <a:pt x="1118" y="752"/>
                </a:lnTo>
                <a:lnTo>
                  <a:pt x="1138" y="752"/>
                </a:lnTo>
                <a:lnTo>
                  <a:pt x="1160" y="753"/>
                </a:lnTo>
                <a:lnTo>
                  <a:pt x="1160" y="753"/>
                </a:lnTo>
                <a:lnTo>
                  <a:pt x="1185" y="757"/>
                </a:lnTo>
                <a:lnTo>
                  <a:pt x="1217" y="763"/>
                </a:lnTo>
                <a:lnTo>
                  <a:pt x="1287" y="776"/>
                </a:lnTo>
                <a:lnTo>
                  <a:pt x="1349" y="789"/>
                </a:lnTo>
                <a:lnTo>
                  <a:pt x="1371" y="793"/>
                </a:lnTo>
                <a:lnTo>
                  <a:pt x="1384" y="794"/>
                </a:lnTo>
                <a:lnTo>
                  <a:pt x="1384" y="794"/>
                </a:lnTo>
                <a:lnTo>
                  <a:pt x="1394" y="795"/>
                </a:lnTo>
                <a:lnTo>
                  <a:pt x="1402" y="795"/>
                </a:lnTo>
                <a:lnTo>
                  <a:pt x="1403" y="794"/>
                </a:lnTo>
                <a:lnTo>
                  <a:pt x="1404" y="791"/>
                </a:lnTo>
                <a:lnTo>
                  <a:pt x="1404" y="789"/>
                </a:lnTo>
                <a:lnTo>
                  <a:pt x="1403" y="784"/>
                </a:lnTo>
                <a:lnTo>
                  <a:pt x="1403" y="784"/>
                </a:lnTo>
                <a:lnTo>
                  <a:pt x="1400" y="780"/>
                </a:lnTo>
                <a:lnTo>
                  <a:pt x="1398" y="775"/>
                </a:lnTo>
                <a:lnTo>
                  <a:pt x="1391" y="766"/>
                </a:lnTo>
                <a:lnTo>
                  <a:pt x="1389" y="762"/>
                </a:lnTo>
                <a:lnTo>
                  <a:pt x="1386" y="756"/>
                </a:lnTo>
                <a:lnTo>
                  <a:pt x="1385" y="750"/>
                </a:lnTo>
                <a:lnTo>
                  <a:pt x="1385" y="744"/>
                </a:lnTo>
                <a:lnTo>
                  <a:pt x="1385" y="744"/>
                </a:lnTo>
                <a:lnTo>
                  <a:pt x="1390" y="723"/>
                </a:lnTo>
                <a:lnTo>
                  <a:pt x="1394" y="707"/>
                </a:lnTo>
                <a:lnTo>
                  <a:pt x="1394" y="707"/>
                </a:lnTo>
                <a:lnTo>
                  <a:pt x="1397" y="695"/>
                </a:lnTo>
                <a:lnTo>
                  <a:pt x="1398" y="682"/>
                </a:lnTo>
                <a:lnTo>
                  <a:pt x="1399" y="665"/>
                </a:lnTo>
                <a:lnTo>
                  <a:pt x="1399" y="665"/>
                </a:lnTo>
                <a:lnTo>
                  <a:pt x="1392" y="649"/>
                </a:lnTo>
                <a:lnTo>
                  <a:pt x="1389" y="636"/>
                </a:lnTo>
                <a:lnTo>
                  <a:pt x="1387" y="630"/>
                </a:lnTo>
                <a:lnTo>
                  <a:pt x="1387" y="626"/>
                </a:lnTo>
                <a:lnTo>
                  <a:pt x="1387" y="626"/>
                </a:lnTo>
                <a:lnTo>
                  <a:pt x="1390" y="623"/>
                </a:lnTo>
                <a:lnTo>
                  <a:pt x="1392" y="619"/>
                </a:lnTo>
                <a:lnTo>
                  <a:pt x="1392" y="614"/>
                </a:lnTo>
                <a:lnTo>
                  <a:pt x="1391" y="605"/>
                </a:lnTo>
                <a:lnTo>
                  <a:pt x="1391" y="605"/>
                </a:lnTo>
                <a:lnTo>
                  <a:pt x="1390" y="600"/>
                </a:lnTo>
                <a:lnTo>
                  <a:pt x="1387" y="598"/>
                </a:lnTo>
                <a:lnTo>
                  <a:pt x="1384" y="595"/>
                </a:lnTo>
                <a:lnTo>
                  <a:pt x="1383" y="594"/>
                </a:lnTo>
                <a:lnTo>
                  <a:pt x="1383" y="592"/>
                </a:lnTo>
                <a:lnTo>
                  <a:pt x="1385" y="583"/>
                </a:lnTo>
                <a:lnTo>
                  <a:pt x="1385" y="583"/>
                </a:lnTo>
                <a:lnTo>
                  <a:pt x="1390" y="572"/>
                </a:lnTo>
                <a:lnTo>
                  <a:pt x="1392" y="562"/>
                </a:lnTo>
                <a:lnTo>
                  <a:pt x="1393" y="553"/>
                </a:lnTo>
                <a:lnTo>
                  <a:pt x="1391" y="544"/>
                </a:lnTo>
                <a:lnTo>
                  <a:pt x="1391" y="544"/>
                </a:lnTo>
                <a:lnTo>
                  <a:pt x="1390" y="538"/>
                </a:lnTo>
                <a:lnTo>
                  <a:pt x="1389" y="531"/>
                </a:lnTo>
                <a:lnTo>
                  <a:pt x="1389" y="511"/>
                </a:lnTo>
                <a:lnTo>
                  <a:pt x="1390" y="492"/>
                </a:lnTo>
                <a:lnTo>
                  <a:pt x="1389" y="478"/>
                </a:lnTo>
                <a:lnTo>
                  <a:pt x="1389" y="478"/>
                </a:lnTo>
                <a:lnTo>
                  <a:pt x="1387" y="471"/>
                </a:lnTo>
                <a:lnTo>
                  <a:pt x="1386" y="468"/>
                </a:lnTo>
                <a:lnTo>
                  <a:pt x="1384" y="466"/>
                </a:lnTo>
                <a:lnTo>
                  <a:pt x="1381" y="463"/>
                </a:lnTo>
                <a:lnTo>
                  <a:pt x="1378" y="463"/>
                </a:lnTo>
                <a:lnTo>
                  <a:pt x="1374" y="463"/>
                </a:lnTo>
                <a:lnTo>
                  <a:pt x="1370" y="465"/>
                </a:lnTo>
                <a:lnTo>
                  <a:pt x="1370" y="465"/>
                </a:lnTo>
                <a:lnTo>
                  <a:pt x="1358" y="471"/>
                </a:lnTo>
                <a:lnTo>
                  <a:pt x="1342" y="480"/>
                </a:lnTo>
                <a:lnTo>
                  <a:pt x="1321" y="493"/>
                </a:lnTo>
                <a:lnTo>
                  <a:pt x="1296" y="511"/>
                </a:lnTo>
                <a:lnTo>
                  <a:pt x="1296" y="511"/>
                </a:lnTo>
                <a:lnTo>
                  <a:pt x="1261" y="536"/>
                </a:lnTo>
                <a:lnTo>
                  <a:pt x="1218" y="566"/>
                </a:lnTo>
                <a:lnTo>
                  <a:pt x="1195" y="580"/>
                </a:lnTo>
                <a:lnTo>
                  <a:pt x="1174" y="593"/>
                </a:lnTo>
                <a:lnTo>
                  <a:pt x="1155" y="603"/>
                </a:lnTo>
                <a:lnTo>
                  <a:pt x="1138" y="608"/>
                </a:lnTo>
                <a:lnTo>
                  <a:pt x="1138" y="608"/>
                </a:lnTo>
                <a:lnTo>
                  <a:pt x="1114" y="617"/>
                </a:lnTo>
                <a:lnTo>
                  <a:pt x="1095" y="622"/>
                </a:lnTo>
                <a:lnTo>
                  <a:pt x="1086" y="623"/>
                </a:lnTo>
                <a:lnTo>
                  <a:pt x="1077" y="623"/>
                </a:lnTo>
                <a:lnTo>
                  <a:pt x="1067" y="622"/>
                </a:lnTo>
                <a:lnTo>
                  <a:pt x="1057" y="619"/>
                </a:lnTo>
                <a:lnTo>
                  <a:pt x="1057" y="619"/>
                </a:lnTo>
                <a:lnTo>
                  <a:pt x="1042" y="613"/>
                </a:lnTo>
                <a:lnTo>
                  <a:pt x="1025" y="605"/>
                </a:lnTo>
                <a:lnTo>
                  <a:pt x="985" y="583"/>
                </a:lnTo>
                <a:lnTo>
                  <a:pt x="953" y="564"/>
                </a:lnTo>
                <a:lnTo>
                  <a:pt x="939" y="556"/>
                </a:lnTo>
                <a:lnTo>
                  <a:pt x="939" y="556"/>
                </a:lnTo>
                <a:lnTo>
                  <a:pt x="942" y="557"/>
                </a:lnTo>
                <a:lnTo>
                  <a:pt x="951" y="556"/>
                </a:lnTo>
                <a:lnTo>
                  <a:pt x="959" y="555"/>
                </a:lnTo>
                <a:lnTo>
                  <a:pt x="970" y="553"/>
                </a:lnTo>
                <a:lnTo>
                  <a:pt x="984" y="549"/>
                </a:lnTo>
                <a:lnTo>
                  <a:pt x="1002" y="543"/>
                </a:lnTo>
                <a:lnTo>
                  <a:pt x="1002" y="543"/>
                </a:lnTo>
                <a:lnTo>
                  <a:pt x="1020" y="535"/>
                </a:lnTo>
                <a:lnTo>
                  <a:pt x="1035" y="528"/>
                </a:lnTo>
                <a:lnTo>
                  <a:pt x="1047" y="521"/>
                </a:lnTo>
                <a:lnTo>
                  <a:pt x="1057" y="513"/>
                </a:lnTo>
                <a:lnTo>
                  <a:pt x="1063" y="507"/>
                </a:lnTo>
                <a:lnTo>
                  <a:pt x="1067" y="503"/>
                </a:lnTo>
                <a:lnTo>
                  <a:pt x="1068" y="499"/>
                </a:lnTo>
                <a:lnTo>
                  <a:pt x="1068" y="498"/>
                </a:lnTo>
                <a:lnTo>
                  <a:pt x="1068" y="498"/>
                </a:lnTo>
                <a:lnTo>
                  <a:pt x="1063" y="496"/>
                </a:lnTo>
                <a:lnTo>
                  <a:pt x="1058" y="493"/>
                </a:lnTo>
                <a:lnTo>
                  <a:pt x="1057" y="491"/>
                </a:lnTo>
                <a:lnTo>
                  <a:pt x="1055" y="488"/>
                </a:lnTo>
                <a:lnTo>
                  <a:pt x="1058" y="486"/>
                </a:lnTo>
                <a:lnTo>
                  <a:pt x="1063" y="483"/>
                </a:lnTo>
                <a:lnTo>
                  <a:pt x="1063" y="483"/>
                </a:lnTo>
                <a:lnTo>
                  <a:pt x="1076" y="473"/>
                </a:lnTo>
                <a:lnTo>
                  <a:pt x="1091" y="460"/>
                </a:lnTo>
                <a:lnTo>
                  <a:pt x="1098" y="454"/>
                </a:lnTo>
                <a:lnTo>
                  <a:pt x="1103" y="447"/>
                </a:lnTo>
                <a:lnTo>
                  <a:pt x="1106" y="442"/>
                </a:lnTo>
                <a:lnTo>
                  <a:pt x="1108" y="440"/>
                </a:lnTo>
                <a:lnTo>
                  <a:pt x="1106" y="437"/>
                </a:lnTo>
                <a:lnTo>
                  <a:pt x="1106" y="437"/>
                </a:lnTo>
                <a:lnTo>
                  <a:pt x="1104" y="430"/>
                </a:lnTo>
                <a:lnTo>
                  <a:pt x="1102" y="427"/>
                </a:lnTo>
                <a:lnTo>
                  <a:pt x="1102" y="424"/>
                </a:lnTo>
                <a:lnTo>
                  <a:pt x="1102" y="423"/>
                </a:lnTo>
                <a:lnTo>
                  <a:pt x="1104" y="422"/>
                </a:lnTo>
                <a:lnTo>
                  <a:pt x="1106" y="420"/>
                </a:lnTo>
                <a:lnTo>
                  <a:pt x="1106" y="420"/>
                </a:lnTo>
                <a:lnTo>
                  <a:pt x="1122" y="414"/>
                </a:lnTo>
                <a:lnTo>
                  <a:pt x="1124" y="412"/>
                </a:lnTo>
                <a:lnTo>
                  <a:pt x="1127" y="410"/>
                </a:lnTo>
                <a:lnTo>
                  <a:pt x="1128" y="408"/>
                </a:lnTo>
                <a:lnTo>
                  <a:pt x="1129" y="404"/>
                </a:lnTo>
                <a:lnTo>
                  <a:pt x="1129" y="404"/>
                </a:lnTo>
                <a:lnTo>
                  <a:pt x="1128" y="398"/>
                </a:lnTo>
                <a:lnTo>
                  <a:pt x="1125" y="393"/>
                </a:lnTo>
                <a:lnTo>
                  <a:pt x="1123" y="391"/>
                </a:lnTo>
                <a:lnTo>
                  <a:pt x="1123" y="391"/>
                </a:lnTo>
                <a:lnTo>
                  <a:pt x="1137" y="359"/>
                </a:lnTo>
                <a:lnTo>
                  <a:pt x="1149" y="333"/>
                </a:lnTo>
                <a:lnTo>
                  <a:pt x="1157" y="314"/>
                </a:lnTo>
                <a:lnTo>
                  <a:pt x="1157" y="314"/>
                </a:lnTo>
                <a:lnTo>
                  <a:pt x="1159" y="311"/>
                </a:lnTo>
                <a:lnTo>
                  <a:pt x="1159" y="309"/>
                </a:lnTo>
                <a:lnTo>
                  <a:pt x="1157" y="307"/>
                </a:lnTo>
                <a:lnTo>
                  <a:pt x="1156" y="305"/>
                </a:lnTo>
                <a:lnTo>
                  <a:pt x="1153" y="302"/>
                </a:lnTo>
                <a:lnTo>
                  <a:pt x="1148" y="301"/>
                </a:lnTo>
                <a:lnTo>
                  <a:pt x="1140" y="298"/>
                </a:lnTo>
                <a:lnTo>
                  <a:pt x="1140" y="297"/>
                </a:lnTo>
                <a:lnTo>
                  <a:pt x="1140" y="297"/>
                </a:lnTo>
                <a:lnTo>
                  <a:pt x="1142" y="295"/>
                </a:lnTo>
                <a:lnTo>
                  <a:pt x="1142" y="295"/>
                </a:lnTo>
                <a:lnTo>
                  <a:pt x="1148" y="291"/>
                </a:lnTo>
                <a:lnTo>
                  <a:pt x="1155" y="284"/>
                </a:lnTo>
                <a:lnTo>
                  <a:pt x="1172" y="264"/>
                </a:lnTo>
                <a:lnTo>
                  <a:pt x="1181" y="253"/>
                </a:lnTo>
                <a:lnTo>
                  <a:pt x="1188" y="241"/>
                </a:lnTo>
                <a:lnTo>
                  <a:pt x="1194" y="231"/>
                </a:lnTo>
                <a:lnTo>
                  <a:pt x="1199" y="221"/>
                </a:lnTo>
                <a:lnTo>
                  <a:pt x="1199" y="221"/>
                </a:lnTo>
                <a:lnTo>
                  <a:pt x="1200" y="213"/>
                </a:lnTo>
                <a:lnTo>
                  <a:pt x="1200" y="206"/>
                </a:lnTo>
                <a:lnTo>
                  <a:pt x="1198" y="201"/>
                </a:lnTo>
                <a:lnTo>
                  <a:pt x="1195" y="197"/>
                </a:lnTo>
                <a:lnTo>
                  <a:pt x="1192" y="195"/>
                </a:lnTo>
                <a:lnTo>
                  <a:pt x="1189" y="193"/>
                </a:lnTo>
                <a:lnTo>
                  <a:pt x="1187" y="191"/>
                </a:lnTo>
                <a:lnTo>
                  <a:pt x="1187" y="191"/>
                </a:lnTo>
                <a:lnTo>
                  <a:pt x="1196" y="176"/>
                </a:lnTo>
                <a:lnTo>
                  <a:pt x="1205" y="163"/>
                </a:lnTo>
                <a:lnTo>
                  <a:pt x="1207" y="157"/>
                </a:lnTo>
                <a:lnTo>
                  <a:pt x="1208" y="152"/>
                </a:lnTo>
                <a:lnTo>
                  <a:pt x="1208" y="152"/>
                </a:lnTo>
                <a:lnTo>
                  <a:pt x="1207" y="149"/>
                </a:lnTo>
                <a:lnTo>
                  <a:pt x="1206" y="144"/>
                </a:lnTo>
                <a:lnTo>
                  <a:pt x="1199" y="133"/>
                </a:lnTo>
                <a:lnTo>
                  <a:pt x="1187" y="119"/>
                </a:lnTo>
                <a:lnTo>
                  <a:pt x="1187" y="119"/>
                </a:lnTo>
                <a:lnTo>
                  <a:pt x="1183" y="115"/>
                </a:lnTo>
                <a:lnTo>
                  <a:pt x="1181" y="108"/>
                </a:lnTo>
                <a:lnTo>
                  <a:pt x="1180" y="103"/>
                </a:lnTo>
                <a:lnTo>
                  <a:pt x="1179" y="99"/>
                </a:lnTo>
                <a:lnTo>
                  <a:pt x="1180" y="93"/>
                </a:lnTo>
                <a:lnTo>
                  <a:pt x="1181" y="86"/>
                </a:lnTo>
                <a:lnTo>
                  <a:pt x="1181" y="86"/>
                </a:lnTo>
                <a:lnTo>
                  <a:pt x="1188" y="61"/>
                </a:lnTo>
                <a:lnTo>
                  <a:pt x="1189" y="51"/>
                </a:lnTo>
                <a:lnTo>
                  <a:pt x="1189" y="49"/>
                </a:lnTo>
                <a:lnTo>
                  <a:pt x="1188" y="46"/>
                </a:lnTo>
                <a:lnTo>
                  <a:pt x="1188" y="46"/>
                </a:lnTo>
                <a:lnTo>
                  <a:pt x="1188" y="45"/>
                </a:lnTo>
                <a:lnTo>
                  <a:pt x="1189" y="43"/>
                </a:lnTo>
                <a:lnTo>
                  <a:pt x="1194" y="36"/>
                </a:lnTo>
                <a:lnTo>
                  <a:pt x="1194" y="31"/>
                </a:lnTo>
                <a:lnTo>
                  <a:pt x="1193" y="26"/>
                </a:lnTo>
                <a:lnTo>
                  <a:pt x="1189" y="20"/>
                </a:lnTo>
                <a:lnTo>
                  <a:pt x="1182" y="16"/>
                </a:lnTo>
                <a:lnTo>
                  <a:pt x="1182" y="16"/>
                </a:lnTo>
                <a:lnTo>
                  <a:pt x="1167" y="7"/>
                </a:lnTo>
                <a:lnTo>
                  <a:pt x="1160" y="4"/>
                </a:lnTo>
                <a:lnTo>
                  <a:pt x="1154" y="1"/>
                </a:lnTo>
                <a:lnTo>
                  <a:pt x="1147" y="0"/>
                </a:lnTo>
                <a:lnTo>
                  <a:pt x="1141" y="0"/>
                </a:lnTo>
                <a:lnTo>
                  <a:pt x="1135" y="1"/>
                </a:lnTo>
                <a:lnTo>
                  <a:pt x="1129" y="4"/>
                </a:lnTo>
                <a:lnTo>
                  <a:pt x="1129" y="4"/>
                </a:lnTo>
                <a:lnTo>
                  <a:pt x="1114" y="14"/>
                </a:lnTo>
                <a:lnTo>
                  <a:pt x="1086" y="38"/>
                </a:lnTo>
                <a:lnTo>
                  <a:pt x="1002" y="107"/>
                </a:lnTo>
                <a:lnTo>
                  <a:pt x="952" y="147"/>
                </a:lnTo>
                <a:lnTo>
                  <a:pt x="902" y="188"/>
                </a:lnTo>
                <a:lnTo>
                  <a:pt x="855" y="223"/>
                </a:lnTo>
                <a:lnTo>
                  <a:pt x="834" y="239"/>
                </a:lnTo>
                <a:lnTo>
                  <a:pt x="814" y="252"/>
                </a:lnTo>
                <a:lnTo>
                  <a:pt x="814" y="252"/>
                </a:lnTo>
                <a:lnTo>
                  <a:pt x="777" y="273"/>
                </a:lnTo>
                <a:lnTo>
                  <a:pt x="745" y="291"/>
                </a:lnTo>
                <a:lnTo>
                  <a:pt x="718" y="304"/>
                </a:lnTo>
                <a:lnTo>
                  <a:pt x="693" y="314"/>
                </a:lnTo>
                <a:lnTo>
                  <a:pt x="671" y="320"/>
                </a:lnTo>
                <a:lnTo>
                  <a:pt x="652" y="323"/>
                </a:lnTo>
                <a:lnTo>
                  <a:pt x="637" y="324"/>
                </a:lnTo>
                <a:lnTo>
                  <a:pt x="624" y="324"/>
                </a:lnTo>
                <a:lnTo>
                  <a:pt x="624" y="324"/>
                </a:lnTo>
                <a:lnTo>
                  <a:pt x="605" y="321"/>
                </a:lnTo>
                <a:lnTo>
                  <a:pt x="592" y="317"/>
                </a:lnTo>
                <a:lnTo>
                  <a:pt x="581" y="314"/>
                </a:lnTo>
                <a:lnTo>
                  <a:pt x="581" y="314"/>
                </a:lnTo>
                <a:lnTo>
                  <a:pt x="592" y="311"/>
                </a:lnTo>
                <a:lnTo>
                  <a:pt x="599" y="309"/>
                </a:lnTo>
                <a:lnTo>
                  <a:pt x="600" y="308"/>
                </a:lnTo>
                <a:lnTo>
                  <a:pt x="599" y="307"/>
                </a:lnTo>
                <a:lnTo>
                  <a:pt x="599" y="307"/>
                </a:lnTo>
                <a:lnTo>
                  <a:pt x="597" y="305"/>
                </a:lnTo>
                <a:lnTo>
                  <a:pt x="592" y="304"/>
                </a:lnTo>
                <a:lnTo>
                  <a:pt x="582" y="303"/>
                </a:lnTo>
                <a:lnTo>
                  <a:pt x="574" y="302"/>
                </a:lnTo>
                <a:lnTo>
                  <a:pt x="572" y="301"/>
                </a:lnTo>
                <a:lnTo>
                  <a:pt x="572" y="301"/>
                </a:lnTo>
                <a:lnTo>
                  <a:pt x="575" y="298"/>
                </a:lnTo>
                <a:lnTo>
                  <a:pt x="580" y="295"/>
                </a:lnTo>
                <a:lnTo>
                  <a:pt x="581" y="294"/>
                </a:lnTo>
                <a:lnTo>
                  <a:pt x="581" y="292"/>
                </a:lnTo>
                <a:lnTo>
                  <a:pt x="580" y="291"/>
                </a:lnTo>
                <a:lnTo>
                  <a:pt x="575" y="291"/>
                </a:lnTo>
                <a:lnTo>
                  <a:pt x="575" y="291"/>
                </a:lnTo>
                <a:lnTo>
                  <a:pt x="561" y="290"/>
                </a:lnTo>
                <a:lnTo>
                  <a:pt x="542" y="289"/>
                </a:lnTo>
                <a:lnTo>
                  <a:pt x="524" y="286"/>
                </a:lnTo>
                <a:lnTo>
                  <a:pt x="517" y="285"/>
                </a:lnTo>
                <a:lnTo>
                  <a:pt x="511" y="283"/>
                </a:lnTo>
                <a:lnTo>
                  <a:pt x="511" y="283"/>
                </a:lnTo>
                <a:lnTo>
                  <a:pt x="505" y="278"/>
                </a:lnTo>
                <a:lnTo>
                  <a:pt x="497" y="270"/>
                </a:lnTo>
                <a:lnTo>
                  <a:pt x="472" y="244"/>
                </a:lnTo>
                <a:lnTo>
                  <a:pt x="457" y="228"/>
                </a:lnTo>
                <a:lnTo>
                  <a:pt x="441" y="213"/>
                </a:lnTo>
                <a:lnTo>
                  <a:pt x="426" y="200"/>
                </a:lnTo>
                <a:lnTo>
                  <a:pt x="411" y="188"/>
                </a:lnTo>
                <a:lnTo>
                  <a:pt x="411" y="188"/>
                </a:lnTo>
                <a:lnTo>
                  <a:pt x="395" y="178"/>
                </a:lnTo>
                <a:lnTo>
                  <a:pt x="379" y="171"/>
                </a:lnTo>
                <a:lnTo>
                  <a:pt x="362" y="168"/>
                </a:lnTo>
                <a:lnTo>
                  <a:pt x="344" y="165"/>
                </a:lnTo>
                <a:lnTo>
                  <a:pt x="328" y="165"/>
                </a:lnTo>
                <a:lnTo>
                  <a:pt x="311" y="166"/>
                </a:lnTo>
                <a:lnTo>
                  <a:pt x="294" y="170"/>
                </a:lnTo>
                <a:lnTo>
                  <a:pt x="278" y="176"/>
                </a:lnTo>
                <a:lnTo>
                  <a:pt x="278" y="176"/>
                </a:lnTo>
                <a:lnTo>
                  <a:pt x="264" y="183"/>
                </a:lnTo>
                <a:lnTo>
                  <a:pt x="249" y="193"/>
                </a:lnTo>
                <a:lnTo>
                  <a:pt x="236" y="204"/>
                </a:lnTo>
                <a:lnTo>
                  <a:pt x="224" y="216"/>
                </a:lnTo>
                <a:lnTo>
                  <a:pt x="215" y="228"/>
                </a:lnTo>
                <a:lnTo>
                  <a:pt x="208" y="240"/>
                </a:lnTo>
                <a:lnTo>
                  <a:pt x="203" y="251"/>
                </a:lnTo>
                <a:lnTo>
                  <a:pt x="201" y="259"/>
                </a:lnTo>
                <a:lnTo>
                  <a:pt x="201" y="259"/>
                </a:lnTo>
                <a:lnTo>
                  <a:pt x="192" y="309"/>
                </a:lnTo>
                <a:lnTo>
                  <a:pt x="192" y="309"/>
                </a:lnTo>
                <a:lnTo>
                  <a:pt x="182" y="320"/>
                </a:lnTo>
                <a:lnTo>
                  <a:pt x="158" y="347"/>
                </a:lnTo>
                <a:lnTo>
                  <a:pt x="145" y="361"/>
                </a:lnTo>
                <a:lnTo>
                  <a:pt x="135" y="373"/>
                </a:lnTo>
                <a:lnTo>
                  <a:pt x="130" y="384"/>
                </a:lnTo>
                <a:lnTo>
                  <a:pt x="128" y="386"/>
                </a:lnTo>
                <a:lnTo>
                  <a:pt x="128" y="389"/>
                </a:lnTo>
                <a:lnTo>
                  <a:pt x="128" y="389"/>
                </a:lnTo>
                <a:lnTo>
                  <a:pt x="132" y="390"/>
                </a:lnTo>
                <a:lnTo>
                  <a:pt x="135" y="391"/>
                </a:lnTo>
                <a:lnTo>
                  <a:pt x="144" y="391"/>
                </a:lnTo>
                <a:lnTo>
                  <a:pt x="153" y="389"/>
                </a:lnTo>
                <a:lnTo>
                  <a:pt x="153" y="389"/>
                </a:lnTo>
                <a:lnTo>
                  <a:pt x="157" y="390"/>
                </a:lnTo>
                <a:lnTo>
                  <a:pt x="165" y="391"/>
                </a:lnTo>
                <a:lnTo>
                  <a:pt x="165" y="391"/>
                </a:lnTo>
                <a:lnTo>
                  <a:pt x="198" y="389"/>
                </a:lnTo>
                <a:lnTo>
                  <a:pt x="198" y="389"/>
                </a:lnTo>
                <a:lnTo>
                  <a:pt x="210" y="410"/>
                </a:lnTo>
                <a:lnTo>
                  <a:pt x="218" y="428"/>
                </a:lnTo>
                <a:lnTo>
                  <a:pt x="226" y="443"/>
                </a:lnTo>
                <a:lnTo>
                  <a:pt x="226" y="443"/>
                </a:lnTo>
                <a:lnTo>
                  <a:pt x="233" y="463"/>
                </a:lnTo>
                <a:lnTo>
                  <a:pt x="235" y="471"/>
                </a:lnTo>
                <a:lnTo>
                  <a:pt x="237" y="472"/>
                </a:lnTo>
                <a:lnTo>
                  <a:pt x="237" y="472"/>
                </a:lnTo>
                <a:lnTo>
                  <a:pt x="245" y="468"/>
                </a:lnTo>
                <a:lnTo>
                  <a:pt x="245" y="468"/>
                </a:lnTo>
                <a:lnTo>
                  <a:pt x="247" y="479"/>
                </a:lnTo>
                <a:lnTo>
                  <a:pt x="249" y="487"/>
                </a:lnTo>
                <a:lnTo>
                  <a:pt x="249" y="490"/>
                </a:lnTo>
                <a:lnTo>
                  <a:pt x="250" y="490"/>
                </a:lnTo>
                <a:lnTo>
                  <a:pt x="250" y="490"/>
                </a:lnTo>
                <a:lnTo>
                  <a:pt x="254" y="488"/>
                </a:lnTo>
                <a:lnTo>
                  <a:pt x="255" y="488"/>
                </a:lnTo>
                <a:lnTo>
                  <a:pt x="255" y="488"/>
                </a:lnTo>
                <a:lnTo>
                  <a:pt x="258" y="503"/>
                </a:lnTo>
                <a:lnTo>
                  <a:pt x="261" y="512"/>
                </a:lnTo>
                <a:lnTo>
                  <a:pt x="262" y="516"/>
                </a:lnTo>
                <a:lnTo>
                  <a:pt x="262" y="516"/>
                </a:lnTo>
                <a:lnTo>
                  <a:pt x="262" y="516"/>
                </a:lnTo>
                <a:lnTo>
                  <a:pt x="262" y="516"/>
                </a:lnTo>
                <a:lnTo>
                  <a:pt x="266" y="504"/>
                </a:lnTo>
                <a:lnTo>
                  <a:pt x="268" y="498"/>
                </a:lnTo>
                <a:lnTo>
                  <a:pt x="268" y="498"/>
                </a:lnTo>
                <a:lnTo>
                  <a:pt x="269" y="499"/>
                </a:lnTo>
                <a:lnTo>
                  <a:pt x="272" y="502"/>
                </a:lnTo>
                <a:lnTo>
                  <a:pt x="275" y="507"/>
                </a:lnTo>
                <a:lnTo>
                  <a:pt x="278" y="517"/>
                </a:lnTo>
                <a:lnTo>
                  <a:pt x="278" y="517"/>
                </a:lnTo>
                <a:close/>
              </a:path>
            </a:pathLst>
          </a:custGeom>
          <a:solidFill>
            <a:schemeClr val="tx1"/>
          </a:solidFill>
          <a:ln w="222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56D0B370-BA80-4836-9D07-0ED3120293CC}"/>
              </a:ext>
            </a:extLst>
          </p:cNvPr>
          <p:cNvSpPr>
            <a:spLocks/>
          </p:cNvSpPr>
          <p:nvPr/>
        </p:nvSpPr>
        <p:spPr bwMode="auto">
          <a:xfrm>
            <a:off x="725135" y="1362681"/>
            <a:ext cx="2335492" cy="1759960"/>
          </a:xfrm>
          <a:custGeom>
            <a:avLst/>
            <a:gdLst>
              <a:gd name="T0" fmla="*/ 605 w 1120"/>
              <a:gd name="T1" fmla="*/ 297 h 844"/>
              <a:gd name="T2" fmla="*/ 557 w 1120"/>
              <a:gd name="T3" fmla="*/ 339 h 844"/>
              <a:gd name="T4" fmla="*/ 523 w 1120"/>
              <a:gd name="T5" fmla="*/ 380 h 844"/>
              <a:gd name="T6" fmla="*/ 501 w 1120"/>
              <a:gd name="T7" fmla="*/ 412 h 844"/>
              <a:gd name="T8" fmla="*/ 475 w 1120"/>
              <a:gd name="T9" fmla="*/ 430 h 844"/>
              <a:gd name="T10" fmla="*/ 432 w 1120"/>
              <a:gd name="T11" fmla="*/ 489 h 844"/>
              <a:gd name="T12" fmla="*/ 297 w 1120"/>
              <a:gd name="T13" fmla="*/ 600 h 844"/>
              <a:gd name="T14" fmla="*/ 78 w 1120"/>
              <a:gd name="T15" fmla="*/ 734 h 844"/>
              <a:gd name="T16" fmla="*/ 15 w 1120"/>
              <a:gd name="T17" fmla="*/ 765 h 844"/>
              <a:gd name="T18" fmla="*/ 3 w 1120"/>
              <a:gd name="T19" fmla="*/ 784 h 844"/>
              <a:gd name="T20" fmla="*/ 62 w 1120"/>
              <a:gd name="T21" fmla="*/ 787 h 844"/>
              <a:gd name="T22" fmla="*/ 64 w 1120"/>
              <a:gd name="T23" fmla="*/ 803 h 844"/>
              <a:gd name="T24" fmla="*/ 75 w 1120"/>
              <a:gd name="T25" fmla="*/ 810 h 844"/>
              <a:gd name="T26" fmla="*/ 88 w 1120"/>
              <a:gd name="T27" fmla="*/ 817 h 844"/>
              <a:gd name="T28" fmla="*/ 100 w 1120"/>
              <a:gd name="T29" fmla="*/ 844 h 844"/>
              <a:gd name="T30" fmla="*/ 164 w 1120"/>
              <a:gd name="T31" fmla="*/ 780 h 844"/>
              <a:gd name="T32" fmla="*/ 256 w 1120"/>
              <a:gd name="T33" fmla="*/ 706 h 844"/>
              <a:gd name="T34" fmla="*/ 463 w 1120"/>
              <a:gd name="T35" fmla="*/ 621 h 844"/>
              <a:gd name="T36" fmla="*/ 525 w 1120"/>
              <a:gd name="T37" fmla="*/ 616 h 844"/>
              <a:gd name="T38" fmla="*/ 591 w 1120"/>
              <a:gd name="T39" fmla="*/ 653 h 844"/>
              <a:gd name="T40" fmla="*/ 685 w 1120"/>
              <a:gd name="T41" fmla="*/ 677 h 844"/>
              <a:gd name="T42" fmla="*/ 781 w 1120"/>
              <a:gd name="T43" fmla="*/ 665 h 844"/>
              <a:gd name="T44" fmla="*/ 778 w 1120"/>
              <a:gd name="T45" fmla="*/ 723 h 844"/>
              <a:gd name="T46" fmla="*/ 777 w 1120"/>
              <a:gd name="T47" fmla="*/ 735 h 844"/>
              <a:gd name="T48" fmla="*/ 812 w 1120"/>
              <a:gd name="T49" fmla="*/ 723 h 844"/>
              <a:gd name="T50" fmla="*/ 833 w 1120"/>
              <a:gd name="T51" fmla="*/ 740 h 844"/>
              <a:gd name="T52" fmla="*/ 828 w 1120"/>
              <a:gd name="T53" fmla="*/ 802 h 844"/>
              <a:gd name="T54" fmla="*/ 898 w 1120"/>
              <a:gd name="T55" fmla="*/ 716 h 844"/>
              <a:gd name="T56" fmla="*/ 964 w 1120"/>
              <a:gd name="T57" fmla="*/ 716 h 844"/>
              <a:gd name="T58" fmla="*/ 1004 w 1120"/>
              <a:gd name="T59" fmla="*/ 737 h 844"/>
              <a:gd name="T60" fmla="*/ 994 w 1120"/>
              <a:gd name="T61" fmla="*/ 721 h 844"/>
              <a:gd name="T62" fmla="*/ 925 w 1120"/>
              <a:gd name="T63" fmla="*/ 695 h 844"/>
              <a:gd name="T64" fmla="*/ 941 w 1120"/>
              <a:gd name="T65" fmla="*/ 665 h 844"/>
              <a:gd name="T66" fmla="*/ 904 w 1120"/>
              <a:gd name="T67" fmla="*/ 684 h 844"/>
              <a:gd name="T68" fmla="*/ 873 w 1120"/>
              <a:gd name="T69" fmla="*/ 689 h 844"/>
              <a:gd name="T70" fmla="*/ 816 w 1120"/>
              <a:gd name="T71" fmla="*/ 696 h 844"/>
              <a:gd name="T72" fmla="*/ 816 w 1120"/>
              <a:gd name="T73" fmla="*/ 658 h 844"/>
              <a:gd name="T74" fmla="*/ 940 w 1120"/>
              <a:gd name="T75" fmla="*/ 581 h 844"/>
              <a:gd name="T76" fmla="*/ 1001 w 1120"/>
              <a:gd name="T77" fmla="*/ 502 h 844"/>
              <a:gd name="T78" fmla="*/ 1032 w 1120"/>
              <a:gd name="T79" fmla="*/ 424 h 844"/>
              <a:gd name="T80" fmla="*/ 1046 w 1120"/>
              <a:gd name="T81" fmla="*/ 408 h 844"/>
              <a:gd name="T82" fmla="*/ 1059 w 1120"/>
              <a:gd name="T83" fmla="*/ 400 h 844"/>
              <a:gd name="T84" fmla="*/ 1072 w 1120"/>
              <a:gd name="T85" fmla="*/ 365 h 844"/>
              <a:gd name="T86" fmla="*/ 1077 w 1120"/>
              <a:gd name="T87" fmla="*/ 345 h 844"/>
              <a:gd name="T88" fmla="*/ 1068 w 1120"/>
              <a:gd name="T89" fmla="*/ 297 h 844"/>
              <a:gd name="T90" fmla="*/ 1084 w 1120"/>
              <a:gd name="T91" fmla="*/ 298 h 844"/>
              <a:gd name="T92" fmla="*/ 1065 w 1120"/>
              <a:gd name="T93" fmla="*/ 261 h 844"/>
              <a:gd name="T94" fmla="*/ 1050 w 1120"/>
              <a:gd name="T95" fmla="*/ 181 h 844"/>
              <a:gd name="T96" fmla="*/ 1100 w 1120"/>
              <a:gd name="T97" fmla="*/ 136 h 844"/>
              <a:gd name="T98" fmla="*/ 1117 w 1120"/>
              <a:gd name="T99" fmla="*/ 109 h 844"/>
              <a:gd name="T100" fmla="*/ 1023 w 1120"/>
              <a:gd name="T101" fmla="*/ 78 h 844"/>
              <a:gd name="T102" fmla="*/ 980 w 1120"/>
              <a:gd name="T103" fmla="*/ 27 h 844"/>
              <a:gd name="T104" fmla="*/ 911 w 1120"/>
              <a:gd name="T105" fmla="*/ 0 h 844"/>
              <a:gd name="T106" fmla="*/ 845 w 1120"/>
              <a:gd name="T107" fmla="*/ 8 h 844"/>
              <a:gd name="T108" fmla="*/ 762 w 1120"/>
              <a:gd name="T109" fmla="*/ 64 h 844"/>
              <a:gd name="T110" fmla="*/ 699 w 1120"/>
              <a:gd name="T111" fmla="*/ 175 h 844"/>
              <a:gd name="T112" fmla="*/ 676 w 1120"/>
              <a:gd name="T113" fmla="*/ 228 h 844"/>
              <a:gd name="T114" fmla="*/ 649 w 1120"/>
              <a:gd name="T115" fmla="*/ 287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0" h="844">
                <a:moveTo>
                  <a:pt x="649" y="287"/>
                </a:moveTo>
                <a:lnTo>
                  <a:pt x="649" y="287"/>
                </a:lnTo>
                <a:lnTo>
                  <a:pt x="643" y="287"/>
                </a:lnTo>
                <a:lnTo>
                  <a:pt x="627" y="289"/>
                </a:lnTo>
                <a:lnTo>
                  <a:pt x="616" y="293"/>
                </a:lnTo>
                <a:lnTo>
                  <a:pt x="605" y="297"/>
                </a:lnTo>
                <a:lnTo>
                  <a:pt x="593" y="303"/>
                </a:lnTo>
                <a:lnTo>
                  <a:pt x="583" y="310"/>
                </a:lnTo>
                <a:lnTo>
                  <a:pt x="583" y="310"/>
                </a:lnTo>
                <a:lnTo>
                  <a:pt x="572" y="319"/>
                </a:lnTo>
                <a:lnTo>
                  <a:pt x="564" y="330"/>
                </a:lnTo>
                <a:lnTo>
                  <a:pt x="557" y="339"/>
                </a:lnTo>
                <a:lnTo>
                  <a:pt x="551" y="350"/>
                </a:lnTo>
                <a:lnTo>
                  <a:pt x="542" y="365"/>
                </a:lnTo>
                <a:lnTo>
                  <a:pt x="540" y="373"/>
                </a:lnTo>
                <a:lnTo>
                  <a:pt x="540" y="373"/>
                </a:lnTo>
                <a:lnTo>
                  <a:pt x="535" y="375"/>
                </a:lnTo>
                <a:lnTo>
                  <a:pt x="523" y="380"/>
                </a:lnTo>
                <a:lnTo>
                  <a:pt x="518" y="384"/>
                </a:lnTo>
                <a:lnTo>
                  <a:pt x="512" y="388"/>
                </a:lnTo>
                <a:lnTo>
                  <a:pt x="507" y="393"/>
                </a:lnTo>
                <a:lnTo>
                  <a:pt x="505" y="398"/>
                </a:lnTo>
                <a:lnTo>
                  <a:pt x="505" y="398"/>
                </a:lnTo>
                <a:lnTo>
                  <a:pt x="501" y="412"/>
                </a:lnTo>
                <a:lnTo>
                  <a:pt x="499" y="418"/>
                </a:lnTo>
                <a:lnTo>
                  <a:pt x="499" y="418"/>
                </a:lnTo>
                <a:lnTo>
                  <a:pt x="496" y="418"/>
                </a:lnTo>
                <a:lnTo>
                  <a:pt x="488" y="421"/>
                </a:lnTo>
                <a:lnTo>
                  <a:pt x="482" y="425"/>
                </a:lnTo>
                <a:lnTo>
                  <a:pt x="475" y="430"/>
                </a:lnTo>
                <a:lnTo>
                  <a:pt x="468" y="437"/>
                </a:lnTo>
                <a:lnTo>
                  <a:pt x="461" y="445"/>
                </a:lnTo>
                <a:lnTo>
                  <a:pt x="461" y="445"/>
                </a:lnTo>
                <a:lnTo>
                  <a:pt x="452" y="455"/>
                </a:lnTo>
                <a:lnTo>
                  <a:pt x="445" y="466"/>
                </a:lnTo>
                <a:lnTo>
                  <a:pt x="432" y="489"/>
                </a:lnTo>
                <a:lnTo>
                  <a:pt x="423" y="507"/>
                </a:lnTo>
                <a:lnTo>
                  <a:pt x="419" y="515"/>
                </a:lnTo>
                <a:lnTo>
                  <a:pt x="419" y="515"/>
                </a:lnTo>
                <a:lnTo>
                  <a:pt x="365" y="553"/>
                </a:lnTo>
                <a:lnTo>
                  <a:pt x="318" y="585"/>
                </a:lnTo>
                <a:lnTo>
                  <a:pt x="297" y="600"/>
                </a:lnTo>
                <a:lnTo>
                  <a:pt x="279" y="610"/>
                </a:lnTo>
                <a:lnTo>
                  <a:pt x="279" y="610"/>
                </a:lnTo>
                <a:lnTo>
                  <a:pt x="232" y="640"/>
                </a:lnTo>
                <a:lnTo>
                  <a:pt x="165" y="682"/>
                </a:lnTo>
                <a:lnTo>
                  <a:pt x="101" y="721"/>
                </a:lnTo>
                <a:lnTo>
                  <a:pt x="78" y="734"/>
                </a:lnTo>
                <a:lnTo>
                  <a:pt x="61" y="741"/>
                </a:lnTo>
                <a:lnTo>
                  <a:pt x="61" y="741"/>
                </a:lnTo>
                <a:lnTo>
                  <a:pt x="49" y="746"/>
                </a:lnTo>
                <a:lnTo>
                  <a:pt x="37" y="752"/>
                </a:lnTo>
                <a:lnTo>
                  <a:pt x="26" y="758"/>
                </a:lnTo>
                <a:lnTo>
                  <a:pt x="15" y="765"/>
                </a:lnTo>
                <a:lnTo>
                  <a:pt x="7" y="771"/>
                </a:lnTo>
                <a:lnTo>
                  <a:pt x="1" y="777"/>
                </a:lnTo>
                <a:lnTo>
                  <a:pt x="0" y="779"/>
                </a:lnTo>
                <a:lnTo>
                  <a:pt x="0" y="781"/>
                </a:lnTo>
                <a:lnTo>
                  <a:pt x="1" y="783"/>
                </a:lnTo>
                <a:lnTo>
                  <a:pt x="3" y="784"/>
                </a:lnTo>
                <a:lnTo>
                  <a:pt x="3" y="784"/>
                </a:lnTo>
                <a:lnTo>
                  <a:pt x="10" y="786"/>
                </a:lnTo>
                <a:lnTo>
                  <a:pt x="20" y="786"/>
                </a:lnTo>
                <a:lnTo>
                  <a:pt x="40" y="786"/>
                </a:lnTo>
                <a:lnTo>
                  <a:pt x="56" y="786"/>
                </a:lnTo>
                <a:lnTo>
                  <a:pt x="62" y="787"/>
                </a:lnTo>
                <a:lnTo>
                  <a:pt x="65" y="788"/>
                </a:lnTo>
                <a:lnTo>
                  <a:pt x="65" y="790"/>
                </a:lnTo>
                <a:lnTo>
                  <a:pt x="65" y="790"/>
                </a:lnTo>
                <a:lnTo>
                  <a:pt x="66" y="793"/>
                </a:lnTo>
                <a:lnTo>
                  <a:pt x="65" y="797"/>
                </a:lnTo>
                <a:lnTo>
                  <a:pt x="64" y="803"/>
                </a:lnTo>
                <a:lnTo>
                  <a:pt x="62" y="805"/>
                </a:lnTo>
                <a:lnTo>
                  <a:pt x="62" y="807"/>
                </a:lnTo>
                <a:lnTo>
                  <a:pt x="65" y="809"/>
                </a:lnTo>
                <a:lnTo>
                  <a:pt x="67" y="810"/>
                </a:lnTo>
                <a:lnTo>
                  <a:pt x="67" y="810"/>
                </a:lnTo>
                <a:lnTo>
                  <a:pt x="75" y="810"/>
                </a:lnTo>
                <a:lnTo>
                  <a:pt x="82" y="809"/>
                </a:lnTo>
                <a:lnTo>
                  <a:pt x="87" y="809"/>
                </a:lnTo>
                <a:lnTo>
                  <a:pt x="88" y="809"/>
                </a:lnTo>
                <a:lnTo>
                  <a:pt x="88" y="810"/>
                </a:lnTo>
                <a:lnTo>
                  <a:pt x="88" y="810"/>
                </a:lnTo>
                <a:lnTo>
                  <a:pt x="88" y="817"/>
                </a:lnTo>
                <a:lnTo>
                  <a:pt x="90" y="829"/>
                </a:lnTo>
                <a:lnTo>
                  <a:pt x="92" y="835"/>
                </a:lnTo>
                <a:lnTo>
                  <a:pt x="93" y="840"/>
                </a:lnTo>
                <a:lnTo>
                  <a:pt x="97" y="843"/>
                </a:lnTo>
                <a:lnTo>
                  <a:pt x="98" y="844"/>
                </a:lnTo>
                <a:lnTo>
                  <a:pt x="100" y="844"/>
                </a:lnTo>
                <a:lnTo>
                  <a:pt x="100" y="844"/>
                </a:lnTo>
                <a:lnTo>
                  <a:pt x="103" y="843"/>
                </a:lnTo>
                <a:lnTo>
                  <a:pt x="106" y="841"/>
                </a:lnTo>
                <a:lnTo>
                  <a:pt x="116" y="831"/>
                </a:lnTo>
                <a:lnTo>
                  <a:pt x="144" y="800"/>
                </a:lnTo>
                <a:lnTo>
                  <a:pt x="164" y="780"/>
                </a:lnTo>
                <a:lnTo>
                  <a:pt x="187" y="758"/>
                </a:lnTo>
                <a:lnTo>
                  <a:pt x="212" y="736"/>
                </a:lnTo>
                <a:lnTo>
                  <a:pt x="226" y="725"/>
                </a:lnTo>
                <a:lnTo>
                  <a:pt x="240" y="716"/>
                </a:lnTo>
                <a:lnTo>
                  <a:pt x="240" y="716"/>
                </a:lnTo>
                <a:lnTo>
                  <a:pt x="256" y="706"/>
                </a:lnTo>
                <a:lnTo>
                  <a:pt x="273" y="696"/>
                </a:lnTo>
                <a:lnTo>
                  <a:pt x="311" y="678"/>
                </a:lnTo>
                <a:lnTo>
                  <a:pt x="352" y="660"/>
                </a:lnTo>
                <a:lnTo>
                  <a:pt x="392" y="645"/>
                </a:lnTo>
                <a:lnTo>
                  <a:pt x="430" y="632"/>
                </a:lnTo>
                <a:lnTo>
                  <a:pt x="463" y="621"/>
                </a:lnTo>
                <a:lnTo>
                  <a:pt x="488" y="615"/>
                </a:lnTo>
                <a:lnTo>
                  <a:pt x="497" y="613"/>
                </a:lnTo>
                <a:lnTo>
                  <a:pt x="505" y="613"/>
                </a:lnTo>
                <a:lnTo>
                  <a:pt x="505" y="613"/>
                </a:lnTo>
                <a:lnTo>
                  <a:pt x="515" y="614"/>
                </a:lnTo>
                <a:lnTo>
                  <a:pt x="525" y="616"/>
                </a:lnTo>
                <a:lnTo>
                  <a:pt x="534" y="620"/>
                </a:lnTo>
                <a:lnTo>
                  <a:pt x="542" y="626"/>
                </a:lnTo>
                <a:lnTo>
                  <a:pt x="564" y="639"/>
                </a:lnTo>
                <a:lnTo>
                  <a:pt x="576" y="646"/>
                </a:lnTo>
                <a:lnTo>
                  <a:pt x="591" y="653"/>
                </a:lnTo>
                <a:lnTo>
                  <a:pt x="591" y="653"/>
                </a:lnTo>
                <a:lnTo>
                  <a:pt x="606" y="660"/>
                </a:lnTo>
                <a:lnTo>
                  <a:pt x="623" y="666"/>
                </a:lnTo>
                <a:lnTo>
                  <a:pt x="640" y="670"/>
                </a:lnTo>
                <a:lnTo>
                  <a:pt x="655" y="673"/>
                </a:lnTo>
                <a:lnTo>
                  <a:pt x="670" y="676"/>
                </a:lnTo>
                <a:lnTo>
                  <a:pt x="685" y="677"/>
                </a:lnTo>
                <a:lnTo>
                  <a:pt x="698" y="677"/>
                </a:lnTo>
                <a:lnTo>
                  <a:pt x="710" y="677"/>
                </a:lnTo>
                <a:lnTo>
                  <a:pt x="710" y="677"/>
                </a:lnTo>
                <a:lnTo>
                  <a:pt x="732" y="674"/>
                </a:lnTo>
                <a:lnTo>
                  <a:pt x="756" y="671"/>
                </a:lnTo>
                <a:lnTo>
                  <a:pt x="781" y="665"/>
                </a:lnTo>
                <a:lnTo>
                  <a:pt x="781" y="665"/>
                </a:lnTo>
                <a:lnTo>
                  <a:pt x="782" y="684"/>
                </a:lnTo>
                <a:lnTo>
                  <a:pt x="781" y="714"/>
                </a:lnTo>
                <a:lnTo>
                  <a:pt x="781" y="714"/>
                </a:lnTo>
                <a:lnTo>
                  <a:pt x="781" y="718"/>
                </a:lnTo>
                <a:lnTo>
                  <a:pt x="778" y="723"/>
                </a:lnTo>
                <a:lnTo>
                  <a:pt x="775" y="729"/>
                </a:lnTo>
                <a:lnTo>
                  <a:pt x="774" y="731"/>
                </a:lnTo>
                <a:lnTo>
                  <a:pt x="774" y="733"/>
                </a:lnTo>
                <a:lnTo>
                  <a:pt x="775" y="734"/>
                </a:lnTo>
                <a:lnTo>
                  <a:pt x="777" y="735"/>
                </a:lnTo>
                <a:lnTo>
                  <a:pt x="777" y="735"/>
                </a:lnTo>
                <a:lnTo>
                  <a:pt x="783" y="736"/>
                </a:lnTo>
                <a:lnTo>
                  <a:pt x="787" y="734"/>
                </a:lnTo>
                <a:lnTo>
                  <a:pt x="790" y="731"/>
                </a:lnTo>
                <a:lnTo>
                  <a:pt x="797" y="728"/>
                </a:lnTo>
                <a:lnTo>
                  <a:pt x="797" y="728"/>
                </a:lnTo>
                <a:lnTo>
                  <a:pt x="812" y="723"/>
                </a:lnTo>
                <a:lnTo>
                  <a:pt x="832" y="718"/>
                </a:lnTo>
                <a:lnTo>
                  <a:pt x="859" y="712"/>
                </a:lnTo>
                <a:lnTo>
                  <a:pt x="859" y="712"/>
                </a:lnTo>
                <a:lnTo>
                  <a:pt x="846" y="724"/>
                </a:lnTo>
                <a:lnTo>
                  <a:pt x="836" y="735"/>
                </a:lnTo>
                <a:lnTo>
                  <a:pt x="833" y="740"/>
                </a:lnTo>
                <a:lnTo>
                  <a:pt x="829" y="746"/>
                </a:lnTo>
                <a:lnTo>
                  <a:pt x="829" y="746"/>
                </a:lnTo>
                <a:lnTo>
                  <a:pt x="828" y="750"/>
                </a:lnTo>
                <a:lnTo>
                  <a:pt x="827" y="759"/>
                </a:lnTo>
                <a:lnTo>
                  <a:pt x="827" y="778"/>
                </a:lnTo>
                <a:lnTo>
                  <a:pt x="828" y="802"/>
                </a:lnTo>
                <a:lnTo>
                  <a:pt x="840" y="755"/>
                </a:lnTo>
                <a:lnTo>
                  <a:pt x="840" y="755"/>
                </a:lnTo>
                <a:lnTo>
                  <a:pt x="865" y="735"/>
                </a:lnTo>
                <a:lnTo>
                  <a:pt x="885" y="722"/>
                </a:lnTo>
                <a:lnTo>
                  <a:pt x="892" y="717"/>
                </a:lnTo>
                <a:lnTo>
                  <a:pt x="898" y="716"/>
                </a:lnTo>
                <a:lnTo>
                  <a:pt x="898" y="716"/>
                </a:lnTo>
                <a:lnTo>
                  <a:pt x="910" y="715"/>
                </a:lnTo>
                <a:lnTo>
                  <a:pt x="928" y="714"/>
                </a:lnTo>
                <a:lnTo>
                  <a:pt x="948" y="714"/>
                </a:lnTo>
                <a:lnTo>
                  <a:pt x="956" y="714"/>
                </a:lnTo>
                <a:lnTo>
                  <a:pt x="964" y="716"/>
                </a:lnTo>
                <a:lnTo>
                  <a:pt x="964" y="716"/>
                </a:lnTo>
                <a:lnTo>
                  <a:pt x="970" y="718"/>
                </a:lnTo>
                <a:lnTo>
                  <a:pt x="978" y="722"/>
                </a:lnTo>
                <a:lnTo>
                  <a:pt x="991" y="730"/>
                </a:lnTo>
                <a:lnTo>
                  <a:pt x="1001" y="736"/>
                </a:lnTo>
                <a:lnTo>
                  <a:pt x="1004" y="737"/>
                </a:lnTo>
                <a:lnTo>
                  <a:pt x="1005" y="736"/>
                </a:lnTo>
                <a:lnTo>
                  <a:pt x="1005" y="735"/>
                </a:lnTo>
                <a:lnTo>
                  <a:pt x="1005" y="735"/>
                </a:lnTo>
                <a:lnTo>
                  <a:pt x="1004" y="733"/>
                </a:lnTo>
                <a:lnTo>
                  <a:pt x="1001" y="729"/>
                </a:lnTo>
                <a:lnTo>
                  <a:pt x="994" y="721"/>
                </a:lnTo>
                <a:lnTo>
                  <a:pt x="980" y="708"/>
                </a:lnTo>
                <a:lnTo>
                  <a:pt x="980" y="708"/>
                </a:lnTo>
                <a:lnTo>
                  <a:pt x="976" y="706"/>
                </a:lnTo>
                <a:lnTo>
                  <a:pt x="969" y="704"/>
                </a:lnTo>
                <a:lnTo>
                  <a:pt x="950" y="699"/>
                </a:lnTo>
                <a:lnTo>
                  <a:pt x="925" y="695"/>
                </a:lnTo>
                <a:lnTo>
                  <a:pt x="956" y="683"/>
                </a:lnTo>
                <a:lnTo>
                  <a:pt x="989" y="674"/>
                </a:lnTo>
                <a:lnTo>
                  <a:pt x="989" y="674"/>
                </a:lnTo>
                <a:lnTo>
                  <a:pt x="968" y="670"/>
                </a:lnTo>
                <a:lnTo>
                  <a:pt x="951" y="666"/>
                </a:lnTo>
                <a:lnTo>
                  <a:pt x="941" y="665"/>
                </a:lnTo>
                <a:lnTo>
                  <a:pt x="941" y="665"/>
                </a:lnTo>
                <a:lnTo>
                  <a:pt x="935" y="666"/>
                </a:lnTo>
                <a:lnTo>
                  <a:pt x="930" y="668"/>
                </a:lnTo>
                <a:lnTo>
                  <a:pt x="922" y="673"/>
                </a:lnTo>
                <a:lnTo>
                  <a:pt x="922" y="673"/>
                </a:lnTo>
                <a:lnTo>
                  <a:pt x="904" y="684"/>
                </a:lnTo>
                <a:lnTo>
                  <a:pt x="892" y="689"/>
                </a:lnTo>
                <a:lnTo>
                  <a:pt x="887" y="691"/>
                </a:lnTo>
                <a:lnTo>
                  <a:pt x="884" y="691"/>
                </a:lnTo>
                <a:lnTo>
                  <a:pt x="884" y="691"/>
                </a:lnTo>
                <a:lnTo>
                  <a:pt x="879" y="689"/>
                </a:lnTo>
                <a:lnTo>
                  <a:pt x="873" y="689"/>
                </a:lnTo>
                <a:lnTo>
                  <a:pt x="867" y="689"/>
                </a:lnTo>
                <a:lnTo>
                  <a:pt x="867" y="689"/>
                </a:lnTo>
                <a:lnTo>
                  <a:pt x="844" y="692"/>
                </a:lnTo>
                <a:lnTo>
                  <a:pt x="827" y="696"/>
                </a:lnTo>
                <a:lnTo>
                  <a:pt x="816" y="696"/>
                </a:lnTo>
                <a:lnTo>
                  <a:pt x="816" y="696"/>
                </a:lnTo>
                <a:lnTo>
                  <a:pt x="815" y="696"/>
                </a:lnTo>
                <a:lnTo>
                  <a:pt x="815" y="695"/>
                </a:lnTo>
                <a:lnTo>
                  <a:pt x="814" y="690"/>
                </a:lnTo>
                <a:lnTo>
                  <a:pt x="814" y="677"/>
                </a:lnTo>
                <a:lnTo>
                  <a:pt x="816" y="658"/>
                </a:lnTo>
                <a:lnTo>
                  <a:pt x="816" y="658"/>
                </a:lnTo>
                <a:lnTo>
                  <a:pt x="834" y="649"/>
                </a:lnTo>
                <a:lnTo>
                  <a:pt x="853" y="639"/>
                </a:lnTo>
                <a:lnTo>
                  <a:pt x="877" y="626"/>
                </a:lnTo>
                <a:lnTo>
                  <a:pt x="902" y="610"/>
                </a:lnTo>
                <a:lnTo>
                  <a:pt x="928" y="591"/>
                </a:lnTo>
                <a:lnTo>
                  <a:pt x="940" y="581"/>
                </a:lnTo>
                <a:lnTo>
                  <a:pt x="951" y="571"/>
                </a:lnTo>
                <a:lnTo>
                  <a:pt x="962" y="559"/>
                </a:lnTo>
                <a:lnTo>
                  <a:pt x="972" y="548"/>
                </a:lnTo>
                <a:lnTo>
                  <a:pt x="972" y="548"/>
                </a:lnTo>
                <a:lnTo>
                  <a:pt x="988" y="525"/>
                </a:lnTo>
                <a:lnTo>
                  <a:pt x="1001" y="502"/>
                </a:lnTo>
                <a:lnTo>
                  <a:pt x="1012" y="482"/>
                </a:lnTo>
                <a:lnTo>
                  <a:pt x="1020" y="463"/>
                </a:lnTo>
                <a:lnTo>
                  <a:pt x="1026" y="446"/>
                </a:lnTo>
                <a:lnTo>
                  <a:pt x="1030" y="434"/>
                </a:lnTo>
                <a:lnTo>
                  <a:pt x="1032" y="424"/>
                </a:lnTo>
                <a:lnTo>
                  <a:pt x="1032" y="424"/>
                </a:lnTo>
                <a:lnTo>
                  <a:pt x="1039" y="430"/>
                </a:lnTo>
                <a:lnTo>
                  <a:pt x="1044" y="433"/>
                </a:lnTo>
                <a:lnTo>
                  <a:pt x="1045" y="434"/>
                </a:lnTo>
                <a:lnTo>
                  <a:pt x="1046" y="433"/>
                </a:lnTo>
                <a:lnTo>
                  <a:pt x="1046" y="433"/>
                </a:lnTo>
                <a:lnTo>
                  <a:pt x="1046" y="408"/>
                </a:lnTo>
                <a:lnTo>
                  <a:pt x="1046" y="388"/>
                </a:lnTo>
                <a:lnTo>
                  <a:pt x="1046" y="388"/>
                </a:lnTo>
                <a:lnTo>
                  <a:pt x="1052" y="398"/>
                </a:lnTo>
                <a:lnTo>
                  <a:pt x="1057" y="401"/>
                </a:lnTo>
                <a:lnTo>
                  <a:pt x="1058" y="401"/>
                </a:lnTo>
                <a:lnTo>
                  <a:pt x="1059" y="400"/>
                </a:lnTo>
                <a:lnTo>
                  <a:pt x="1059" y="400"/>
                </a:lnTo>
                <a:lnTo>
                  <a:pt x="1062" y="377"/>
                </a:lnTo>
                <a:lnTo>
                  <a:pt x="1063" y="361"/>
                </a:lnTo>
                <a:lnTo>
                  <a:pt x="1063" y="361"/>
                </a:lnTo>
                <a:lnTo>
                  <a:pt x="1066" y="362"/>
                </a:lnTo>
                <a:lnTo>
                  <a:pt x="1072" y="365"/>
                </a:lnTo>
                <a:lnTo>
                  <a:pt x="1076" y="367"/>
                </a:lnTo>
                <a:lnTo>
                  <a:pt x="1079" y="367"/>
                </a:lnTo>
                <a:lnTo>
                  <a:pt x="1081" y="365"/>
                </a:lnTo>
                <a:lnTo>
                  <a:pt x="1081" y="363"/>
                </a:lnTo>
                <a:lnTo>
                  <a:pt x="1081" y="363"/>
                </a:lnTo>
                <a:lnTo>
                  <a:pt x="1077" y="345"/>
                </a:lnTo>
                <a:lnTo>
                  <a:pt x="1071" y="325"/>
                </a:lnTo>
                <a:lnTo>
                  <a:pt x="1071" y="325"/>
                </a:lnTo>
                <a:lnTo>
                  <a:pt x="1069" y="316"/>
                </a:lnTo>
                <a:lnTo>
                  <a:pt x="1068" y="307"/>
                </a:lnTo>
                <a:lnTo>
                  <a:pt x="1068" y="297"/>
                </a:lnTo>
                <a:lnTo>
                  <a:pt x="1068" y="297"/>
                </a:lnTo>
                <a:lnTo>
                  <a:pt x="1068" y="295"/>
                </a:lnTo>
                <a:lnTo>
                  <a:pt x="1070" y="297"/>
                </a:lnTo>
                <a:lnTo>
                  <a:pt x="1076" y="299"/>
                </a:lnTo>
                <a:lnTo>
                  <a:pt x="1082" y="300"/>
                </a:lnTo>
                <a:lnTo>
                  <a:pt x="1084" y="300"/>
                </a:lnTo>
                <a:lnTo>
                  <a:pt x="1084" y="298"/>
                </a:lnTo>
                <a:lnTo>
                  <a:pt x="1084" y="298"/>
                </a:lnTo>
                <a:lnTo>
                  <a:pt x="1084" y="295"/>
                </a:lnTo>
                <a:lnTo>
                  <a:pt x="1082" y="291"/>
                </a:lnTo>
                <a:lnTo>
                  <a:pt x="1076" y="280"/>
                </a:lnTo>
                <a:lnTo>
                  <a:pt x="1070" y="269"/>
                </a:lnTo>
                <a:lnTo>
                  <a:pt x="1065" y="261"/>
                </a:lnTo>
                <a:lnTo>
                  <a:pt x="1065" y="261"/>
                </a:lnTo>
                <a:lnTo>
                  <a:pt x="1062" y="247"/>
                </a:lnTo>
                <a:lnTo>
                  <a:pt x="1056" y="222"/>
                </a:lnTo>
                <a:lnTo>
                  <a:pt x="1051" y="197"/>
                </a:lnTo>
                <a:lnTo>
                  <a:pt x="1050" y="187"/>
                </a:lnTo>
                <a:lnTo>
                  <a:pt x="1050" y="181"/>
                </a:lnTo>
                <a:lnTo>
                  <a:pt x="1050" y="181"/>
                </a:lnTo>
                <a:lnTo>
                  <a:pt x="1051" y="179"/>
                </a:lnTo>
                <a:lnTo>
                  <a:pt x="1053" y="175"/>
                </a:lnTo>
                <a:lnTo>
                  <a:pt x="1062" y="168"/>
                </a:lnTo>
                <a:lnTo>
                  <a:pt x="1087" y="147"/>
                </a:lnTo>
                <a:lnTo>
                  <a:pt x="1100" y="136"/>
                </a:lnTo>
                <a:lnTo>
                  <a:pt x="1111" y="125"/>
                </a:lnTo>
                <a:lnTo>
                  <a:pt x="1119" y="117"/>
                </a:lnTo>
                <a:lnTo>
                  <a:pt x="1120" y="114"/>
                </a:lnTo>
                <a:lnTo>
                  <a:pt x="1120" y="111"/>
                </a:lnTo>
                <a:lnTo>
                  <a:pt x="1120" y="111"/>
                </a:lnTo>
                <a:lnTo>
                  <a:pt x="1117" y="109"/>
                </a:lnTo>
                <a:lnTo>
                  <a:pt x="1114" y="106"/>
                </a:lnTo>
                <a:lnTo>
                  <a:pt x="1103" y="101"/>
                </a:lnTo>
                <a:lnTo>
                  <a:pt x="1087" y="95"/>
                </a:lnTo>
                <a:lnTo>
                  <a:pt x="1070" y="90"/>
                </a:lnTo>
                <a:lnTo>
                  <a:pt x="1037" y="82"/>
                </a:lnTo>
                <a:lnTo>
                  <a:pt x="1023" y="78"/>
                </a:lnTo>
                <a:lnTo>
                  <a:pt x="1023" y="78"/>
                </a:lnTo>
                <a:lnTo>
                  <a:pt x="1015" y="66"/>
                </a:lnTo>
                <a:lnTo>
                  <a:pt x="1007" y="54"/>
                </a:lnTo>
                <a:lnTo>
                  <a:pt x="995" y="41"/>
                </a:lnTo>
                <a:lnTo>
                  <a:pt x="988" y="34"/>
                </a:lnTo>
                <a:lnTo>
                  <a:pt x="980" y="27"/>
                </a:lnTo>
                <a:lnTo>
                  <a:pt x="972" y="21"/>
                </a:lnTo>
                <a:lnTo>
                  <a:pt x="961" y="15"/>
                </a:lnTo>
                <a:lnTo>
                  <a:pt x="950" y="9"/>
                </a:lnTo>
                <a:lnTo>
                  <a:pt x="938" y="5"/>
                </a:lnTo>
                <a:lnTo>
                  <a:pt x="925" y="2"/>
                </a:lnTo>
                <a:lnTo>
                  <a:pt x="911" y="0"/>
                </a:lnTo>
                <a:lnTo>
                  <a:pt x="911" y="0"/>
                </a:lnTo>
                <a:lnTo>
                  <a:pt x="897" y="0"/>
                </a:lnTo>
                <a:lnTo>
                  <a:pt x="884" y="0"/>
                </a:lnTo>
                <a:lnTo>
                  <a:pt x="871" y="2"/>
                </a:lnTo>
                <a:lnTo>
                  <a:pt x="858" y="4"/>
                </a:lnTo>
                <a:lnTo>
                  <a:pt x="845" y="8"/>
                </a:lnTo>
                <a:lnTo>
                  <a:pt x="833" y="13"/>
                </a:lnTo>
                <a:lnTo>
                  <a:pt x="822" y="19"/>
                </a:lnTo>
                <a:lnTo>
                  <a:pt x="812" y="23"/>
                </a:lnTo>
                <a:lnTo>
                  <a:pt x="791" y="36"/>
                </a:lnTo>
                <a:lnTo>
                  <a:pt x="776" y="51"/>
                </a:lnTo>
                <a:lnTo>
                  <a:pt x="762" y="64"/>
                </a:lnTo>
                <a:lnTo>
                  <a:pt x="752" y="76"/>
                </a:lnTo>
                <a:lnTo>
                  <a:pt x="752" y="76"/>
                </a:lnTo>
                <a:lnTo>
                  <a:pt x="736" y="101"/>
                </a:lnTo>
                <a:lnTo>
                  <a:pt x="720" y="127"/>
                </a:lnTo>
                <a:lnTo>
                  <a:pt x="708" y="153"/>
                </a:lnTo>
                <a:lnTo>
                  <a:pt x="699" y="175"/>
                </a:lnTo>
                <a:lnTo>
                  <a:pt x="699" y="175"/>
                </a:lnTo>
                <a:lnTo>
                  <a:pt x="688" y="206"/>
                </a:lnTo>
                <a:lnTo>
                  <a:pt x="685" y="216"/>
                </a:lnTo>
                <a:lnTo>
                  <a:pt x="680" y="224"/>
                </a:lnTo>
                <a:lnTo>
                  <a:pt x="680" y="224"/>
                </a:lnTo>
                <a:lnTo>
                  <a:pt x="676" y="228"/>
                </a:lnTo>
                <a:lnTo>
                  <a:pt x="673" y="232"/>
                </a:lnTo>
                <a:lnTo>
                  <a:pt x="662" y="242"/>
                </a:lnTo>
                <a:lnTo>
                  <a:pt x="648" y="253"/>
                </a:lnTo>
                <a:lnTo>
                  <a:pt x="662" y="261"/>
                </a:lnTo>
                <a:lnTo>
                  <a:pt x="630" y="278"/>
                </a:lnTo>
                <a:lnTo>
                  <a:pt x="649" y="28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784CBB2-2440-4D26-9F4D-2897A7044790}"/>
              </a:ext>
            </a:extLst>
          </p:cNvPr>
          <p:cNvSpPr>
            <a:spLocks/>
          </p:cNvSpPr>
          <p:nvPr/>
        </p:nvSpPr>
        <p:spPr bwMode="auto">
          <a:xfrm>
            <a:off x="4072149" y="1006475"/>
            <a:ext cx="1503302" cy="2329236"/>
          </a:xfrm>
          <a:custGeom>
            <a:avLst/>
            <a:gdLst>
              <a:gd name="T0" fmla="*/ 29 w 597"/>
              <a:gd name="T1" fmla="*/ 221 h 925"/>
              <a:gd name="T2" fmla="*/ 0 w 597"/>
              <a:gd name="T3" fmla="*/ 247 h 925"/>
              <a:gd name="T4" fmla="*/ 76 w 597"/>
              <a:gd name="T5" fmla="*/ 263 h 925"/>
              <a:gd name="T6" fmla="*/ 18 w 597"/>
              <a:gd name="T7" fmla="*/ 424 h 925"/>
              <a:gd name="T8" fmla="*/ 14 w 597"/>
              <a:gd name="T9" fmla="*/ 489 h 925"/>
              <a:gd name="T10" fmla="*/ 41 w 597"/>
              <a:gd name="T11" fmla="*/ 584 h 925"/>
              <a:gd name="T12" fmla="*/ 64 w 597"/>
              <a:gd name="T13" fmla="*/ 659 h 925"/>
              <a:gd name="T14" fmla="*/ 93 w 597"/>
              <a:gd name="T15" fmla="*/ 697 h 925"/>
              <a:gd name="T16" fmla="*/ 128 w 597"/>
              <a:gd name="T17" fmla="*/ 712 h 925"/>
              <a:gd name="T18" fmla="*/ 173 w 597"/>
              <a:gd name="T19" fmla="*/ 736 h 925"/>
              <a:gd name="T20" fmla="*/ 136 w 597"/>
              <a:gd name="T21" fmla="*/ 781 h 925"/>
              <a:gd name="T22" fmla="*/ 115 w 597"/>
              <a:gd name="T23" fmla="*/ 781 h 925"/>
              <a:gd name="T24" fmla="*/ 89 w 597"/>
              <a:gd name="T25" fmla="*/ 817 h 925"/>
              <a:gd name="T26" fmla="*/ 90 w 597"/>
              <a:gd name="T27" fmla="*/ 824 h 925"/>
              <a:gd name="T28" fmla="*/ 155 w 597"/>
              <a:gd name="T29" fmla="*/ 801 h 925"/>
              <a:gd name="T30" fmla="*/ 116 w 597"/>
              <a:gd name="T31" fmla="*/ 852 h 925"/>
              <a:gd name="T32" fmla="*/ 182 w 597"/>
              <a:gd name="T33" fmla="*/ 825 h 925"/>
              <a:gd name="T34" fmla="*/ 201 w 597"/>
              <a:gd name="T35" fmla="*/ 868 h 925"/>
              <a:gd name="T36" fmla="*/ 200 w 597"/>
              <a:gd name="T37" fmla="*/ 825 h 925"/>
              <a:gd name="T38" fmla="*/ 255 w 597"/>
              <a:gd name="T39" fmla="*/ 773 h 925"/>
              <a:gd name="T40" fmla="*/ 246 w 597"/>
              <a:gd name="T41" fmla="*/ 769 h 925"/>
              <a:gd name="T42" fmla="*/ 188 w 597"/>
              <a:gd name="T43" fmla="*/ 739 h 925"/>
              <a:gd name="T44" fmla="*/ 274 w 597"/>
              <a:gd name="T45" fmla="*/ 759 h 925"/>
              <a:gd name="T46" fmla="*/ 360 w 597"/>
              <a:gd name="T47" fmla="*/ 755 h 925"/>
              <a:gd name="T48" fmla="*/ 422 w 597"/>
              <a:gd name="T49" fmla="*/ 780 h 925"/>
              <a:gd name="T50" fmla="*/ 391 w 597"/>
              <a:gd name="T51" fmla="*/ 788 h 925"/>
              <a:gd name="T52" fmla="*/ 351 w 597"/>
              <a:gd name="T53" fmla="*/ 840 h 925"/>
              <a:gd name="T54" fmla="*/ 342 w 597"/>
              <a:gd name="T55" fmla="*/ 856 h 925"/>
              <a:gd name="T56" fmla="*/ 379 w 597"/>
              <a:gd name="T57" fmla="*/ 827 h 925"/>
              <a:gd name="T58" fmla="*/ 416 w 597"/>
              <a:gd name="T59" fmla="*/ 812 h 925"/>
              <a:gd name="T60" fmla="*/ 376 w 597"/>
              <a:gd name="T61" fmla="*/ 856 h 925"/>
              <a:gd name="T62" fmla="*/ 359 w 597"/>
              <a:gd name="T63" fmla="*/ 902 h 925"/>
              <a:gd name="T64" fmla="*/ 405 w 597"/>
              <a:gd name="T65" fmla="*/ 855 h 925"/>
              <a:gd name="T66" fmla="*/ 436 w 597"/>
              <a:gd name="T67" fmla="*/ 862 h 925"/>
              <a:gd name="T68" fmla="*/ 443 w 597"/>
              <a:gd name="T69" fmla="*/ 900 h 925"/>
              <a:gd name="T70" fmla="*/ 455 w 597"/>
              <a:gd name="T71" fmla="*/ 921 h 925"/>
              <a:gd name="T72" fmla="*/ 455 w 597"/>
              <a:gd name="T73" fmla="*/ 882 h 925"/>
              <a:gd name="T74" fmla="*/ 459 w 597"/>
              <a:gd name="T75" fmla="*/ 839 h 925"/>
              <a:gd name="T76" fmla="*/ 461 w 597"/>
              <a:gd name="T77" fmla="*/ 794 h 925"/>
              <a:gd name="T78" fmla="*/ 518 w 597"/>
              <a:gd name="T79" fmla="*/ 757 h 925"/>
              <a:gd name="T80" fmla="*/ 546 w 597"/>
              <a:gd name="T81" fmla="*/ 745 h 925"/>
              <a:gd name="T82" fmla="*/ 513 w 597"/>
              <a:gd name="T83" fmla="*/ 742 h 925"/>
              <a:gd name="T84" fmla="*/ 476 w 597"/>
              <a:gd name="T85" fmla="*/ 751 h 925"/>
              <a:gd name="T86" fmla="*/ 449 w 597"/>
              <a:gd name="T87" fmla="*/ 763 h 925"/>
              <a:gd name="T88" fmla="*/ 447 w 597"/>
              <a:gd name="T89" fmla="*/ 725 h 925"/>
              <a:gd name="T90" fmla="*/ 510 w 597"/>
              <a:gd name="T91" fmla="*/ 669 h 925"/>
              <a:gd name="T92" fmla="*/ 580 w 597"/>
              <a:gd name="T93" fmla="*/ 552 h 925"/>
              <a:gd name="T94" fmla="*/ 594 w 597"/>
              <a:gd name="T95" fmla="*/ 497 h 925"/>
              <a:gd name="T96" fmla="*/ 589 w 597"/>
              <a:gd name="T97" fmla="*/ 468 h 925"/>
              <a:gd name="T98" fmla="*/ 595 w 597"/>
              <a:gd name="T99" fmla="*/ 445 h 925"/>
              <a:gd name="T100" fmla="*/ 589 w 597"/>
              <a:gd name="T101" fmla="*/ 410 h 925"/>
              <a:gd name="T102" fmla="*/ 585 w 597"/>
              <a:gd name="T103" fmla="*/ 401 h 925"/>
              <a:gd name="T104" fmla="*/ 597 w 597"/>
              <a:gd name="T105" fmla="*/ 394 h 925"/>
              <a:gd name="T106" fmla="*/ 551 w 597"/>
              <a:gd name="T107" fmla="*/ 320 h 925"/>
              <a:gd name="T108" fmla="*/ 478 w 597"/>
              <a:gd name="T109" fmla="*/ 237 h 925"/>
              <a:gd name="T110" fmla="*/ 461 w 597"/>
              <a:gd name="T111" fmla="*/ 199 h 925"/>
              <a:gd name="T112" fmla="*/ 446 w 597"/>
              <a:gd name="T113" fmla="*/ 119 h 925"/>
              <a:gd name="T114" fmla="*/ 417 w 597"/>
              <a:gd name="T115" fmla="*/ 66 h 925"/>
              <a:gd name="T116" fmla="*/ 354 w 597"/>
              <a:gd name="T117" fmla="*/ 22 h 925"/>
              <a:gd name="T118" fmla="*/ 249 w 597"/>
              <a:gd name="T119" fmla="*/ 1 h 925"/>
              <a:gd name="T120" fmla="*/ 174 w 597"/>
              <a:gd name="T121" fmla="*/ 28 h 925"/>
              <a:gd name="T122" fmla="*/ 130 w 597"/>
              <a:gd name="T123" fmla="*/ 74 h 925"/>
              <a:gd name="T124" fmla="*/ 104 w 597"/>
              <a:gd name="T125" fmla="*/ 167 h 9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7" h="925">
                <a:moveTo>
                  <a:pt x="103" y="177"/>
                </a:moveTo>
                <a:lnTo>
                  <a:pt x="103" y="177"/>
                </a:lnTo>
                <a:lnTo>
                  <a:pt x="86" y="187"/>
                </a:lnTo>
                <a:lnTo>
                  <a:pt x="48" y="209"/>
                </a:lnTo>
                <a:lnTo>
                  <a:pt x="29" y="221"/>
                </a:lnTo>
                <a:lnTo>
                  <a:pt x="13" y="233"/>
                </a:lnTo>
                <a:lnTo>
                  <a:pt x="2" y="243"/>
                </a:lnTo>
                <a:lnTo>
                  <a:pt x="0" y="245"/>
                </a:lnTo>
                <a:lnTo>
                  <a:pt x="0" y="247"/>
                </a:lnTo>
                <a:lnTo>
                  <a:pt x="0" y="247"/>
                </a:lnTo>
                <a:lnTo>
                  <a:pt x="6" y="250"/>
                </a:lnTo>
                <a:lnTo>
                  <a:pt x="15" y="253"/>
                </a:lnTo>
                <a:lnTo>
                  <a:pt x="41" y="258"/>
                </a:lnTo>
                <a:lnTo>
                  <a:pt x="76" y="263"/>
                </a:lnTo>
                <a:lnTo>
                  <a:pt x="76" y="263"/>
                </a:lnTo>
                <a:lnTo>
                  <a:pt x="66" y="284"/>
                </a:lnTo>
                <a:lnTo>
                  <a:pt x="46" y="337"/>
                </a:lnTo>
                <a:lnTo>
                  <a:pt x="35" y="366"/>
                </a:lnTo>
                <a:lnTo>
                  <a:pt x="25" y="397"/>
                </a:lnTo>
                <a:lnTo>
                  <a:pt x="18" y="424"/>
                </a:lnTo>
                <a:lnTo>
                  <a:pt x="15" y="436"/>
                </a:lnTo>
                <a:lnTo>
                  <a:pt x="14" y="447"/>
                </a:lnTo>
                <a:lnTo>
                  <a:pt x="14" y="447"/>
                </a:lnTo>
                <a:lnTo>
                  <a:pt x="13" y="467"/>
                </a:lnTo>
                <a:lnTo>
                  <a:pt x="14" y="489"/>
                </a:lnTo>
                <a:lnTo>
                  <a:pt x="16" y="512"/>
                </a:lnTo>
                <a:lnTo>
                  <a:pt x="20" y="534"/>
                </a:lnTo>
                <a:lnTo>
                  <a:pt x="26" y="571"/>
                </a:lnTo>
                <a:lnTo>
                  <a:pt x="29" y="585"/>
                </a:lnTo>
                <a:lnTo>
                  <a:pt x="41" y="584"/>
                </a:lnTo>
                <a:lnTo>
                  <a:pt x="41" y="584"/>
                </a:lnTo>
                <a:lnTo>
                  <a:pt x="44" y="593"/>
                </a:lnTo>
                <a:lnTo>
                  <a:pt x="50" y="618"/>
                </a:lnTo>
                <a:lnTo>
                  <a:pt x="59" y="647"/>
                </a:lnTo>
                <a:lnTo>
                  <a:pt x="64" y="659"/>
                </a:lnTo>
                <a:lnTo>
                  <a:pt x="69" y="667"/>
                </a:lnTo>
                <a:lnTo>
                  <a:pt x="69" y="667"/>
                </a:lnTo>
                <a:lnTo>
                  <a:pt x="77" y="679"/>
                </a:lnTo>
                <a:lnTo>
                  <a:pt x="85" y="688"/>
                </a:lnTo>
                <a:lnTo>
                  <a:pt x="93" y="697"/>
                </a:lnTo>
                <a:lnTo>
                  <a:pt x="99" y="685"/>
                </a:lnTo>
                <a:lnTo>
                  <a:pt x="99" y="685"/>
                </a:lnTo>
                <a:lnTo>
                  <a:pt x="108" y="692"/>
                </a:lnTo>
                <a:lnTo>
                  <a:pt x="128" y="712"/>
                </a:lnTo>
                <a:lnTo>
                  <a:pt x="128" y="712"/>
                </a:lnTo>
                <a:lnTo>
                  <a:pt x="135" y="718"/>
                </a:lnTo>
                <a:lnTo>
                  <a:pt x="142" y="723"/>
                </a:lnTo>
                <a:lnTo>
                  <a:pt x="156" y="730"/>
                </a:lnTo>
                <a:lnTo>
                  <a:pt x="168" y="733"/>
                </a:lnTo>
                <a:lnTo>
                  <a:pt x="173" y="736"/>
                </a:lnTo>
                <a:lnTo>
                  <a:pt x="172" y="773"/>
                </a:lnTo>
                <a:lnTo>
                  <a:pt x="172" y="773"/>
                </a:lnTo>
                <a:lnTo>
                  <a:pt x="140" y="780"/>
                </a:lnTo>
                <a:lnTo>
                  <a:pt x="140" y="780"/>
                </a:lnTo>
                <a:lnTo>
                  <a:pt x="136" y="781"/>
                </a:lnTo>
                <a:lnTo>
                  <a:pt x="131" y="781"/>
                </a:lnTo>
                <a:lnTo>
                  <a:pt x="124" y="780"/>
                </a:lnTo>
                <a:lnTo>
                  <a:pt x="121" y="780"/>
                </a:lnTo>
                <a:lnTo>
                  <a:pt x="117" y="780"/>
                </a:lnTo>
                <a:lnTo>
                  <a:pt x="115" y="781"/>
                </a:lnTo>
                <a:lnTo>
                  <a:pt x="112" y="784"/>
                </a:lnTo>
                <a:lnTo>
                  <a:pt x="112" y="784"/>
                </a:lnTo>
                <a:lnTo>
                  <a:pt x="105" y="794"/>
                </a:lnTo>
                <a:lnTo>
                  <a:pt x="96" y="806"/>
                </a:lnTo>
                <a:lnTo>
                  <a:pt x="89" y="817"/>
                </a:lnTo>
                <a:lnTo>
                  <a:pt x="86" y="821"/>
                </a:lnTo>
                <a:lnTo>
                  <a:pt x="86" y="822"/>
                </a:lnTo>
                <a:lnTo>
                  <a:pt x="88" y="824"/>
                </a:lnTo>
                <a:lnTo>
                  <a:pt x="88" y="824"/>
                </a:lnTo>
                <a:lnTo>
                  <a:pt x="90" y="824"/>
                </a:lnTo>
                <a:lnTo>
                  <a:pt x="93" y="821"/>
                </a:lnTo>
                <a:lnTo>
                  <a:pt x="102" y="815"/>
                </a:lnTo>
                <a:lnTo>
                  <a:pt x="111" y="806"/>
                </a:lnTo>
                <a:lnTo>
                  <a:pt x="155" y="801"/>
                </a:lnTo>
                <a:lnTo>
                  <a:pt x="155" y="801"/>
                </a:lnTo>
                <a:lnTo>
                  <a:pt x="130" y="824"/>
                </a:lnTo>
                <a:lnTo>
                  <a:pt x="130" y="824"/>
                </a:lnTo>
                <a:lnTo>
                  <a:pt x="128" y="826"/>
                </a:lnTo>
                <a:lnTo>
                  <a:pt x="124" y="833"/>
                </a:lnTo>
                <a:lnTo>
                  <a:pt x="116" y="852"/>
                </a:lnTo>
                <a:lnTo>
                  <a:pt x="105" y="878"/>
                </a:lnTo>
                <a:lnTo>
                  <a:pt x="134" y="840"/>
                </a:lnTo>
                <a:lnTo>
                  <a:pt x="181" y="809"/>
                </a:lnTo>
                <a:lnTo>
                  <a:pt x="181" y="809"/>
                </a:lnTo>
                <a:lnTo>
                  <a:pt x="182" y="825"/>
                </a:lnTo>
                <a:lnTo>
                  <a:pt x="184" y="836"/>
                </a:lnTo>
                <a:lnTo>
                  <a:pt x="185" y="843"/>
                </a:lnTo>
                <a:lnTo>
                  <a:pt x="185" y="843"/>
                </a:lnTo>
                <a:lnTo>
                  <a:pt x="195" y="859"/>
                </a:lnTo>
                <a:lnTo>
                  <a:pt x="201" y="868"/>
                </a:lnTo>
                <a:lnTo>
                  <a:pt x="204" y="869"/>
                </a:lnTo>
                <a:lnTo>
                  <a:pt x="204" y="869"/>
                </a:lnTo>
                <a:lnTo>
                  <a:pt x="204" y="868"/>
                </a:lnTo>
                <a:lnTo>
                  <a:pt x="204" y="868"/>
                </a:lnTo>
                <a:lnTo>
                  <a:pt x="200" y="825"/>
                </a:lnTo>
                <a:lnTo>
                  <a:pt x="200" y="800"/>
                </a:lnTo>
                <a:lnTo>
                  <a:pt x="227" y="780"/>
                </a:lnTo>
                <a:lnTo>
                  <a:pt x="227" y="780"/>
                </a:lnTo>
                <a:lnTo>
                  <a:pt x="245" y="776"/>
                </a:lnTo>
                <a:lnTo>
                  <a:pt x="255" y="773"/>
                </a:lnTo>
                <a:lnTo>
                  <a:pt x="257" y="771"/>
                </a:lnTo>
                <a:lnTo>
                  <a:pt x="257" y="771"/>
                </a:lnTo>
                <a:lnTo>
                  <a:pt x="257" y="770"/>
                </a:lnTo>
                <a:lnTo>
                  <a:pt x="257" y="770"/>
                </a:lnTo>
                <a:lnTo>
                  <a:pt x="246" y="769"/>
                </a:lnTo>
                <a:lnTo>
                  <a:pt x="229" y="769"/>
                </a:lnTo>
                <a:lnTo>
                  <a:pt x="204" y="769"/>
                </a:lnTo>
                <a:lnTo>
                  <a:pt x="188" y="773"/>
                </a:lnTo>
                <a:lnTo>
                  <a:pt x="188" y="739"/>
                </a:lnTo>
                <a:lnTo>
                  <a:pt x="188" y="739"/>
                </a:lnTo>
                <a:lnTo>
                  <a:pt x="217" y="745"/>
                </a:lnTo>
                <a:lnTo>
                  <a:pt x="240" y="750"/>
                </a:lnTo>
                <a:lnTo>
                  <a:pt x="263" y="757"/>
                </a:lnTo>
                <a:lnTo>
                  <a:pt x="263" y="757"/>
                </a:lnTo>
                <a:lnTo>
                  <a:pt x="274" y="759"/>
                </a:lnTo>
                <a:lnTo>
                  <a:pt x="287" y="761"/>
                </a:lnTo>
                <a:lnTo>
                  <a:pt x="302" y="761"/>
                </a:lnTo>
                <a:lnTo>
                  <a:pt x="318" y="759"/>
                </a:lnTo>
                <a:lnTo>
                  <a:pt x="344" y="757"/>
                </a:lnTo>
                <a:lnTo>
                  <a:pt x="360" y="755"/>
                </a:lnTo>
                <a:lnTo>
                  <a:pt x="360" y="755"/>
                </a:lnTo>
                <a:lnTo>
                  <a:pt x="372" y="752"/>
                </a:lnTo>
                <a:lnTo>
                  <a:pt x="391" y="746"/>
                </a:lnTo>
                <a:lnTo>
                  <a:pt x="415" y="739"/>
                </a:lnTo>
                <a:lnTo>
                  <a:pt x="422" y="780"/>
                </a:lnTo>
                <a:lnTo>
                  <a:pt x="422" y="780"/>
                </a:lnTo>
                <a:lnTo>
                  <a:pt x="409" y="782"/>
                </a:lnTo>
                <a:lnTo>
                  <a:pt x="399" y="784"/>
                </a:lnTo>
                <a:lnTo>
                  <a:pt x="395" y="786"/>
                </a:lnTo>
                <a:lnTo>
                  <a:pt x="391" y="788"/>
                </a:lnTo>
                <a:lnTo>
                  <a:pt x="391" y="788"/>
                </a:lnTo>
                <a:lnTo>
                  <a:pt x="382" y="799"/>
                </a:lnTo>
                <a:lnTo>
                  <a:pt x="368" y="817"/>
                </a:lnTo>
                <a:lnTo>
                  <a:pt x="351" y="840"/>
                </a:lnTo>
                <a:lnTo>
                  <a:pt x="351" y="840"/>
                </a:lnTo>
                <a:lnTo>
                  <a:pt x="345" y="849"/>
                </a:lnTo>
                <a:lnTo>
                  <a:pt x="342" y="853"/>
                </a:lnTo>
                <a:lnTo>
                  <a:pt x="341" y="856"/>
                </a:lnTo>
                <a:lnTo>
                  <a:pt x="342" y="856"/>
                </a:lnTo>
                <a:lnTo>
                  <a:pt x="342" y="856"/>
                </a:lnTo>
                <a:lnTo>
                  <a:pt x="345" y="855"/>
                </a:lnTo>
                <a:lnTo>
                  <a:pt x="350" y="852"/>
                </a:lnTo>
                <a:lnTo>
                  <a:pt x="361" y="843"/>
                </a:lnTo>
                <a:lnTo>
                  <a:pt x="379" y="827"/>
                </a:lnTo>
                <a:lnTo>
                  <a:pt x="379" y="827"/>
                </a:lnTo>
                <a:lnTo>
                  <a:pt x="384" y="824"/>
                </a:lnTo>
                <a:lnTo>
                  <a:pt x="390" y="817"/>
                </a:lnTo>
                <a:lnTo>
                  <a:pt x="397" y="807"/>
                </a:lnTo>
                <a:lnTo>
                  <a:pt x="416" y="812"/>
                </a:lnTo>
                <a:lnTo>
                  <a:pt x="416" y="812"/>
                </a:lnTo>
                <a:lnTo>
                  <a:pt x="406" y="825"/>
                </a:lnTo>
                <a:lnTo>
                  <a:pt x="396" y="836"/>
                </a:lnTo>
                <a:lnTo>
                  <a:pt x="385" y="846"/>
                </a:lnTo>
                <a:lnTo>
                  <a:pt x="385" y="846"/>
                </a:lnTo>
                <a:lnTo>
                  <a:pt x="376" y="856"/>
                </a:lnTo>
                <a:lnTo>
                  <a:pt x="367" y="865"/>
                </a:lnTo>
                <a:lnTo>
                  <a:pt x="361" y="874"/>
                </a:lnTo>
                <a:lnTo>
                  <a:pt x="360" y="878"/>
                </a:lnTo>
                <a:lnTo>
                  <a:pt x="360" y="878"/>
                </a:lnTo>
                <a:lnTo>
                  <a:pt x="359" y="902"/>
                </a:lnTo>
                <a:lnTo>
                  <a:pt x="358" y="925"/>
                </a:lnTo>
                <a:lnTo>
                  <a:pt x="372" y="882"/>
                </a:lnTo>
                <a:lnTo>
                  <a:pt x="372" y="882"/>
                </a:lnTo>
                <a:lnTo>
                  <a:pt x="386" y="870"/>
                </a:lnTo>
                <a:lnTo>
                  <a:pt x="405" y="855"/>
                </a:lnTo>
                <a:lnTo>
                  <a:pt x="405" y="855"/>
                </a:lnTo>
                <a:lnTo>
                  <a:pt x="437" y="828"/>
                </a:lnTo>
                <a:lnTo>
                  <a:pt x="437" y="828"/>
                </a:lnTo>
                <a:lnTo>
                  <a:pt x="436" y="862"/>
                </a:lnTo>
                <a:lnTo>
                  <a:pt x="436" y="862"/>
                </a:lnTo>
                <a:lnTo>
                  <a:pt x="438" y="878"/>
                </a:lnTo>
                <a:lnTo>
                  <a:pt x="441" y="888"/>
                </a:lnTo>
                <a:lnTo>
                  <a:pt x="442" y="894"/>
                </a:lnTo>
                <a:lnTo>
                  <a:pt x="442" y="894"/>
                </a:lnTo>
                <a:lnTo>
                  <a:pt x="443" y="900"/>
                </a:lnTo>
                <a:lnTo>
                  <a:pt x="448" y="910"/>
                </a:lnTo>
                <a:lnTo>
                  <a:pt x="453" y="920"/>
                </a:lnTo>
                <a:lnTo>
                  <a:pt x="454" y="921"/>
                </a:lnTo>
                <a:lnTo>
                  <a:pt x="455" y="921"/>
                </a:lnTo>
                <a:lnTo>
                  <a:pt x="455" y="921"/>
                </a:lnTo>
                <a:lnTo>
                  <a:pt x="455" y="921"/>
                </a:lnTo>
                <a:lnTo>
                  <a:pt x="456" y="912"/>
                </a:lnTo>
                <a:lnTo>
                  <a:pt x="456" y="899"/>
                </a:lnTo>
                <a:lnTo>
                  <a:pt x="455" y="882"/>
                </a:lnTo>
                <a:lnTo>
                  <a:pt x="455" y="882"/>
                </a:lnTo>
                <a:lnTo>
                  <a:pt x="457" y="875"/>
                </a:lnTo>
                <a:lnTo>
                  <a:pt x="459" y="868"/>
                </a:lnTo>
                <a:lnTo>
                  <a:pt x="459" y="862"/>
                </a:lnTo>
                <a:lnTo>
                  <a:pt x="459" y="839"/>
                </a:lnTo>
                <a:lnTo>
                  <a:pt x="459" y="839"/>
                </a:lnTo>
                <a:lnTo>
                  <a:pt x="457" y="818"/>
                </a:lnTo>
                <a:lnTo>
                  <a:pt x="459" y="802"/>
                </a:lnTo>
                <a:lnTo>
                  <a:pt x="460" y="796"/>
                </a:lnTo>
                <a:lnTo>
                  <a:pt x="461" y="794"/>
                </a:lnTo>
                <a:lnTo>
                  <a:pt x="461" y="794"/>
                </a:lnTo>
                <a:lnTo>
                  <a:pt x="472" y="787"/>
                </a:lnTo>
                <a:lnTo>
                  <a:pt x="491" y="775"/>
                </a:lnTo>
                <a:lnTo>
                  <a:pt x="508" y="762"/>
                </a:lnTo>
                <a:lnTo>
                  <a:pt x="518" y="757"/>
                </a:lnTo>
                <a:lnTo>
                  <a:pt x="518" y="757"/>
                </a:lnTo>
                <a:lnTo>
                  <a:pt x="537" y="751"/>
                </a:lnTo>
                <a:lnTo>
                  <a:pt x="545" y="748"/>
                </a:lnTo>
                <a:lnTo>
                  <a:pt x="548" y="746"/>
                </a:lnTo>
                <a:lnTo>
                  <a:pt x="548" y="745"/>
                </a:lnTo>
                <a:lnTo>
                  <a:pt x="546" y="745"/>
                </a:lnTo>
                <a:lnTo>
                  <a:pt x="546" y="745"/>
                </a:lnTo>
                <a:lnTo>
                  <a:pt x="533" y="742"/>
                </a:lnTo>
                <a:lnTo>
                  <a:pt x="524" y="742"/>
                </a:lnTo>
                <a:lnTo>
                  <a:pt x="513" y="742"/>
                </a:lnTo>
                <a:lnTo>
                  <a:pt x="513" y="742"/>
                </a:lnTo>
                <a:lnTo>
                  <a:pt x="502" y="743"/>
                </a:lnTo>
                <a:lnTo>
                  <a:pt x="492" y="745"/>
                </a:lnTo>
                <a:lnTo>
                  <a:pt x="482" y="748"/>
                </a:lnTo>
                <a:lnTo>
                  <a:pt x="476" y="751"/>
                </a:lnTo>
                <a:lnTo>
                  <a:pt x="476" y="751"/>
                </a:lnTo>
                <a:lnTo>
                  <a:pt x="465" y="759"/>
                </a:lnTo>
                <a:lnTo>
                  <a:pt x="457" y="763"/>
                </a:lnTo>
                <a:lnTo>
                  <a:pt x="451" y="764"/>
                </a:lnTo>
                <a:lnTo>
                  <a:pt x="451" y="764"/>
                </a:lnTo>
                <a:lnTo>
                  <a:pt x="449" y="763"/>
                </a:lnTo>
                <a:lnTo>
                  <a:pt x="447" y="759"/>
                </a:lnTo>
                <a:lnTo>
                  <a:pt x="443" y="748"/>
                </a:lnTo>
                <a:lnTo>
                  <a:pt x="440" y="730"/>
                </a:lnTo>
                <a:lnTo>
                  <a:pt x="440" y="730"/>
                </a:lnTo>
                <a:lnTo>
                  <a:pt x="447" y="725"/>
                </a:lnTo>
                <a:lnTo>
                  <a:pt x="465" y="712"/>
                </a:lnTo>
                <a:lnTo>
                  <a:pt x="475" y="704"/>
                </a:lnTo>
                <a:lnTo>
                  <a:pt x="487" y="693"/>
                </a:lnTo>
                <a:lnTo>
                  <a:pt x="499" y="681"/>
                </a:lnTo>
                <a:lnTo>
                  <a:pt x="510" y="669"/>
                </a:lnTo>
                <a:lnTo>
                  <a:pt x="510" y="669"/>
                </a:lnTo>
                <a:lnTo>
                  <a:pt x="544" y="624"/>
                </a:lnTo>
                <a:lnTo>
                  <a:pt x="558" y="605"/>
                </a:lnTo>
                <a:lnTo>
                  <a:pt x="568" y="615"/>
                </a:lnTo>
                <a:lnTo>
                  <a:pt x="580" y="552"/>
                </a:lnTo>
                <a:lnTo>
                  <a:pt x="594" y="558"/>
                </a:lnTo>
                <a:lnTo>
                  <a:pt x="585" y="496"/>
                </a:lnTo>
                <a:lnTo>
                  <a:pt x="585" y="496"/>
                </a:lnTo>
                <a:lnTo>
                  <a:pt x="590" y="497"/>
                </a:lnTo>
                <a:lnTo>
                  <a:pt x="594" y="497"/>
                </a:lnTo>
                <a:lnTo>
                  <a:pt x="595" y="497"/>
                </a:lnTo>
                <a:lnTo>
                  <a:pt x="595" y="496"/>
                </a:lnTo>
                <a:lnTo>
                  <a:pt x="595" y="496"/>
                </a:lnTo>
                <a:lnTo>
                  <a:pt x="594" y="485"/>
                </a:lnTo>
                <a:lnTo>
                  <a:pt x="589" y="468"/>
                </a:lnTo>
                <a:lnTo>
                  <a:pt x="584" y="445"/>
                </a:lnTo>
                <a:lnTo>
                  <a:pt x="584" y="445"/>
                </a:lnTo>
                <a:lnTo>
                  <a:pt x="589" y="447"/>
                </a:lnTo>
                <a:lnTo>
                  <a:pt x="594" y="446"/>
                </a:lnTo>
                <a:lnTo>
                  <a:pt x="595" y="445"/>
                </a:lnTo>
                <a:lnTo>
                  <a:pt x="595" y="442"/>
                </a:lnTo>
                <a:lnTo>
                  <a:pt x="595" y="442"/>
                </a:lnTo>
                <a:lnTo>
                  <a:pt x="595" y="434"/>
                </a:lnTo>
                <a:lnTo>
                  <a:pt x="593" y="422"/>
                </a:lnTo>
                <a:lnTo>
                  <a:pt x="589" y="410"/>
                </a:lnTo>
                <a:lnTo>
                  <a:pt x="588" y="405"/>
                </a:lnTo>
                <a:lnTo>
                  <a:pt x="585" y="403"/>
                </a:lnTo>
                <a:lnTo>
                  <a:pt x="585" y="403"/>
                </a:lnTo>
                <a:lnTo>
                  <a:pt x="585" y="402"/>
                </a:lnTo>
                <a:lnTo>
                  <a:pt x="585" y="401"/>
                </a:lnTo>
                <a:lnTo>
                  <a:pt x="591" y="398"/>
                </a:lnTo>
                <a:lnTo>
                  <a:pt x="596" y="396"/>
                </a:lnTo>
                <a:lnTo>
                  <a:pt x="597" y="395"/>
                </a:lnTo>
                <a:lnTo>
                  <a:pt x="597" y="394"/>
                </a:lnTo>
                <a:lnTo>
                  <a:pt x="597" y="394"/>
                </a:lnTo>
                <a:lnTo>
                  <a:pt x="591" y="383"/>
                </a:lnTo>
                <a:lnTo>
                  <a:pt x="580" y="361"/>
                </a:lnTo>
                <a:lnTo>
                  <a:pt x="565" y="337"/>
                </a:lnTo>
                <a:lnTo>
                  <a:pt x="557" y="327"/>
                </a:lnTo>
                <a:lnTo>
                  <a:pt x="551" y="320"/>
                </a:lnTo>
                <a:lnTo>
                  <a:pt x="551" y="320"/>
                </a:lnTo>
                <a:lnTo>
                  <a:pt x="542" y="312"/>
                </a:lnTo>
                <a:lnTo>
                  <a:pt x="530" y="300"/>
                </a:lnTo>
                <a:lnTo>
                  <a:pt x="502" y="268"/>
                </a:lnTo>
                <a:lnTo>
                  <a:pt x="478" y="237"/>
                </a:lnTo>
                <a:lnTo>
                  <a:pt x="469" y="225"/>
                </a:lnTo>
                <a:lnTo>
                  <a:pt x="465" y="218"/>
                </a:lnTo>
                <a:lnTo>
                  <a:pt x="465" y="218"/>
                </a:lnTo>
                <a:lnTo>
                  <a:pt x="462" y="205"/>
                </a:lnTo>
                <a:lnTo>
                  <a:pt x="461" y="199"/>
                </a:lnTo>
                <a:lnTo>
                  <a:pt x="461" y="199"/>
                </a:lnTo>
                <a:lnTo>
                  <a:pt x="460" y="182"/>
                </a:lnTo>
                <a:lnTo>
                  <a:pt x="456" y="164"/>
                </a:lnTo>
                <a:lnTo>
                  <a:pt x="451" y="143"/>
                </a:lnTo>
                <a:lnTo>
                  <a:pt x="446" y="119"/>
                </a:lnTo>
                <a:lnTo>
                  <a:pt x="441" y="107"/>
                </a:lnTo>
                <a:lnTo>
                  <a:pt x="436" y="97"/>
                </a:lnTo>
                <a:lnTo>
                  <a:pt x="430" y="86"/>
                </a:lnTo>
                <a:lnTo>
                  <a:pt x="424" y="75"/>
                </a:lnTo>
                <a:lnTo>
                  <a:pt x="417" y="66"/>
                </a:lnTo>
                <a:lnTo>
                  <a:pt x="409" y="59"/>
                </a:lnTo>
                <a:lnTo>
                  <a:pt x="409" y="59"/>
                </a:lnTo>
                <a:lnTo>
                  <a:pt x="391" y="44"/>
                </a:lnTo>
                <a:lnTo>
                  <a:pt x="373" y="32"/>
                </a:lnTo>
                <a:lnTo>
                  <a:pt x="354" y="22"/>
                </a:lnTo>
                <a:lnTo>
                  <a:pt x="335" y="13"/>
                </a:lnTo>
                <a:lnTo>
                  <a:pt x="315" y="6"/>
                </a:lnTo>
                <a:lnTo>
                  <a:pt x="294" y="3"/>
                </a:lnTo>
                <a:lnTo>
                  <a:pt x="272" y="0"/>
                </a:lnTo>
                <a:lnTo>
                  <a:pt x="249" y="1"/>
                </a:lnTo>
                <a:lnTo>
                  <a:pt x="249" y="1"/>
                </a:lnTo>
                <a:lnTo>
                  <a:pt x="226" y="5"/>
                </a:lnTo>
                <a:lnTo>
                  <a:pt x="207" y="11"/>
                </a:lnTo>
                <a:lnTo>
                  <a:pt x="189" y="18"/>
                </a:lnTo>
                <a:lnTo>
                  <a:pt x="174" y="28"/>
                </a:lnTo>
                <a:lnTo>
                  <a:pt x="160" y="38"/>
                </a:lnTo>
                <a:lnTo>
                  <a:pt x="148" y="49"/>
                </a:lnTo>
                <a:lnTo>
                  <a:pt x="139" y="61"/>
                </a:lnTo>
                <a:lnTo>
                  <a:pt x="130" y="74"/>
                </a:lnTo>
                <a:lnTo>
                  <a:pt x="130" y="74"/>
                </a:lnTo>
                <a:lnTo>
                  <a:pt x="122" y="89"/>
                </a:lnTo>
                <a:lnTo>
                  <a:pt x="116" y="106"/>
                </a:lnTo>
                <a:lnTo>
                  <a:pt x="111" y="124"/>
                </a:lnTo>
                <a:lnTo>
                  <a:pt x="108" y="140"/>
                </a:lnTo>
                <a:lnTo>
                  <a:pt x="104" y="167"/>
                </a:lnTo>
                <a:lnTo>
                  <a:pt x="103" y="177"/>
                </a:lnTo>
                <a:lnTo>
                  <a:pt x="103" y="17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D16BDE5C-C6AE-4AC4-A97A-D14DBE9498FC}"/>
              </a:ext>
            </a:extLst>
          </p:cNvPr>
          <p:cNvSpPr>
            <a:spLocks/>
          </p:cNvSpPr>
          <p:nvPr/>
        </p:nvSpPr>
        <p:spPr bwMode="auto">
          <a:xfrm>
            <a:off x="811147" y="3949137"/>
            <a:ext cx="2490199" cy="2281831"/>
          </a:xfrm>
          <a:custGeom>
            <a:avLst/>
            <a:gdLst>
              <a:gd name="T0" fmla="*/ 817 w 1219"/>
              <a:gd name="T1" fmla="*/ 115 h 1117"/>
              <a:gd name="T2" fmla="*/ 778 w 1219"/>
              <a:gd name="T3" fmla="*/ 253 h 1117"/>
              <a:gd name="T4" fmla="*/ 882 w 1219"/>
              <a:gd name="T5" fmla="*/ 214 h 1117"/>
              <a:gd name="T6" fmla="*/ 1090 w 1219"/>
              <a:gd name="T7" fmla="*/ 158 h 1117"/>
              <a:gd name="T8" fmla="*/ 1208 w 1219"/>
              <a:gd name="T9" fmla="*/ 164 h 1117"/>
              <a:gd name="T10" fmla="*/ 1190 w 1219"/>
              <a:gd name="T11" fmla="*/ 216 h 1117"/>
              <a:gd name="T12" fmla="*/ 1202 w 1219"/>
              <a:gd name="T13" fmla="*/ 234 h 1117"/>
              <a:gd name="T14" fmla="*/ 1166 w 1219"/>
              <a:gd name="T15" fmla="*/ 285 h 1117"/>
              <a:gd name="T16" fmla="*/ 1183 w 1219"/>
              <a:gd name="T17" fmla="*/ 300 h 1117"/>
              <a:gd name="T18" fmla="*/ 1130 w 1219"/>
              <a:gd name="T19" fmla="*/ 349 h 1117"/>
              <a:gd name="T20" fmla="*/ 1141 w 1219"/>
              <a:gd name="T21" fmla="*/ 365 h 1117"/>
              <a:gd name="T22" fmla="*/ 1065 w 1219"/>
              <a:gd name="T23" fmla="*/ 410 h 1117"/>
              <a:gd name="T24" fmla="*/ 1092 w 1219"/>
              <a:gd name="T25" fmla="*/ 429 h 1117"/>
              <a:gd name="T26" fmla="*/ 1027 w 1219"/>
              <a:gd name="T27" fmla="*/ 474 h 1117"/>
              <a:gd name="T28" fmla="*/ 970 w 1219"/>
              <a:gd name="T29" fmla="*/ 525 h 1117"/>
              <a:gd name="T30" fmla="*/ 1032 w 1219"/>
              <a:gd name="T31" fmla="*/ 513 h 1117"/>
              <a:gd name="T32" fmla="*/ 1065 w 1219"/>
              <a:gd name="T33" fmla="*/ 488 h 1117"/>
              <a:gd name="T34" fmla="*/ 1096 w 1219"/>
              <a:gd name="T35" fmla="*/ 498 h 1117"/>
              <a:gd name="T36" fmla="*/ 1107 w 1219"/>
              <a:gd name="T37" fmla="*/ 537 h 1117"/>
              <a:gd name="T38" fmla="*/ 1046 w 1219"/>
              <a:gd name="T39" fmla="*/ 527 h 1117"/>
              <a:gd name="T40" fmla="*/ 1071 w 1219"/>
              <a:gd name="T41" fmla="*/ 551 h 1117"/>
              <a:gd name="T42" fmla="*/ 1052 w 1219"/>
              <a:gd name="T43" fmla="*/ 609 h 1117"/>
              <a:gd name="T44" fmla="*/ 996 w 1219"/>
              <a:gd name="T45" fmla="*/ 583 h 1117"/>
              <a:gd name="T46" fmla="*/ 950 w 1219"/>
              <a:gd name="T47" fmla="*/ 603 h 1117"/>
              <a:gd name="T48" fmla="*/ 930 w 1219"/>
              <a:gd name="T49" fmla="*/ 635 h 1117"/>
              <a:gd name="T50" fmla="*/ 951 w 1219"/>
              <a:gd name="T51" fmla="*/ 689 h 1117"/>
              <a:gd name="T52" fmla="*/ 1014 w 1219"/>
              <a:gd name="T53" fmla="*/ 645 h 1117"/>
              <a:gd name="T54" fmla="*/ 1015 w 1219"/>
              <a:gd name="T55" fmla="*/ 654 h 1117"/>
              <a:gd name="T56" fmla="*/ 964 w 1219"/>
              <a:gd name="T57" fmla="*/ 701 h 1117"/>
              <a:gd name="T58" fmla="*/ 1055 w 1219"/>
              <a:gd name="T59" fmla="*/ 676 h 1117"/>
              <a:gd name="T60" fmla="*/ 1008 w 1219"/>
              <a:gd name="T61" fmla="*/ 691 h 1117"/>
              <a:gd name="T62" fmla="*/ 992 w 1219"/>
              <a:gd name="T63" fmla="*/ 729 h 1117"/>
              <a:gd name="T64" fmla="*/ 968 w 1219"/>
              <a:gd name="T65" fmla="*/ 758 h 1117"/>
              <a:gd name="T66" fmla="*/ 977 w 1219"/>
              <a:gd name="T67" fmla="*/ 783 h 1117"/>
              <a:gd name="T68" fmla="*/ 921 w 1219"/>
              <a:gd name="T69" fmla="*/ 707 h 1117"/>
              <a:gd name="T70" fmla="*/ 979 w 1219"/>
              <a:gd name="T71" fmla="*/ 910 h 1117"/>
              <a:gd name="T72" fmla="*/ 1188 w 1219"/>
              <a:gd name="T73" fmla="*/ 1079 h 1117"/>
              <a:gd name="T74" fmla="*/ 1118 w 1219"/>
              <a:gd name="T75" fmla="*/ 1095 h 1117"/>
              <a:gd name="T76" fmla="*/ 1074 w 1219"/>
              <a:gd name="T77" fmla="*/ 1104 h 1117"/>
              <a:gd name="T78" fmla="*/ 1030 w 1219"/>
              <a:gd name="T79" fmla="*/ 1089 h 1117"/>
              <a:gd name="T80" fmla="*/ 861 w 1219"/>
              <a:gd name="T81" fmla="*/ 891 h 1117"/>
              <a:gd name="T82" fmla="*/ 749 w 1219"/>
              <a:gd name="T83" fmla="*/ 859 h 1117"/>
              <a:gd name="T84" fmla="*/ 536 w 1219"/>
              <a:gd name="T85" fmla="*/ 750 h 1117"/>
              <a:gd name="T86" fmla="*/ 391 w 1219"/>
              <a:gd name="T87" fmla="*/ 710 h 1117"/>
              <a:gd name="T88" fmla="*/ 346 w 1219"/>
              <a:gd name="T89" fmla="*/ 701 h 1117"/>
              <a:gd name="T90" fmla="*/ 313 w 1219"/>
              <a:gd name="T91" fmla="*/ 698 h 1117"/>
              <a:gd name="T92" fmla="*/ 285 w 1219"/>
              <a:gd name="T93" fmla="*/ 682 h 1117"/>
              <a:gd name="T94" fmla="*/ 221 w 1219"/>
              <a:gd name="T95" fmla="*/ 689 h 1117"/>
              <a:gd name="T96" fmla="*/ 199 w 1219"/>
              <a:gd name="T97" fmla="*/ 673 h 1117"/>
              <a:gd name="T98" fmla="*/ 146 w 1219"/>
              <a:gd name="T99" fmla="*/ 668 h 1117"/>
              <a:gd name="T100" fmla="*/ 119 w 1219"/>
              <a:gd name="T101" fmla="*/ 628 h 1117"/>
              <a:gd name="T102" fmla="*/ 23 w 1219"/>
              <a:gd name="T103" fmla="*/ 640 h 1117"/>
              <a:gd name="T104" fmla="*/ 0 w 1219"/>
              <a:gd name="T105" fmla="*/ 627 h 1117"/>
              <a:gd name="T106" fmla="*/ 150 w 1219"/>
              <a:gd name="T107" fmla="*/ 426 h 1117"/>
              <a:gd name="T108" fmla="*/ 248 w 1219"/>
              <a:gd name="T109" fmla="*/ 357 h 1117"/>
              <a:gd name="T110" fmla="*/ 377 w 1219"/>
              <a:gd name="T111" fmla="*/ 348 h 1117"/>
              <a:gd name="T112" fmla="*/ 427 w 1219"/>
              <a:gd name="T113" fmla="*/ 344 h 1117"/>
              <a:gd name="T114" fmla="*/ 422 w 1219"/>
              <a:gd name="T115" fmla="*/ 185 h 1117"/>
              <a:gd name="T116" fmla="*/ 459 w 1219"/>
              <a:gd name="T117" fmla="*/ 57 h 1117"/>
              <a:gd name="T118" fmla="*/ 529 w 1219"/>
              <a:gd name="T119" fmla="*/ 9 h 1117"/>
              <a:gd name="T120" fmla="*/ 626 w 1219"/>
              <a:gd name="T121" fmla="*/ 3 h 1117"/>
              <a:gd name="T122" fmla="*/ 717 w 1219"/>
              <a:gd name="T123" fmla="*/ 60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9" h="1117">
                <a:moveTo>
                  <a:pt x="746" y="94"/>
                </a:moveTo>
                <a:lnTo>
                  <a:pt x="746" y="94"/>
                </a:lnTo>
                <a:lnTo>
                  <a:pt x="780" y="102"/>
                </a:lnTo>
                <a:lnTo>
                  <a:pt x="805" y="109"/>
                </a:lnTo>
                <a:lnTo>
                  <a:pt x="813" y="112"/>
                </a:lnTo>
                <a:lnTo>
                  <a:pt x="818" y="114"/>
                </a:lnTo>
                <a:lnTo>
                  <a:pt x="818" y="114"/>
                </a:lnTo>
                <a:lnTo>
                  <a:pt x="817" y="115"/>
                </a:lnTo>
                <a:lnTo>
                  <a:pt x="816" y="119"/>
                </a:lnTo>
                <a:lnTo>
                  <a:pt x="810" y="128"/>
                </a:lnTo>
                <a:lnTo>
                  <a:pt x="791" y="155"/>
                </a:lnTo>
                <a:lnTo>
                  <a:pt x="764" y="193"/>
                </a:lnTo>
                <a:lnTo>
                  <a:pt x="764" y="193"/>
                </a:lnTo>
                <a:lnTo>
                  <a:pt x="770" y="223"/>
                </a:lnTo>
                <a:lnTo>
                  <a:pt x="776" y="245"/>
                </a:lnTo>
                <a:lnTo>
                  <a:pt x="778" y="253"/>
                </a:lnTo>
                <a:lnTo>
                  <a:pt x="780" y="258"/>
                </a:lnTo>
                <a:lnTo>
                  <a:pt x="780" y="258"/>
                </a:lnTo>
                <a:lnTo>
                  <a:pt x="783" y="259"/>
                </a:lnTo>
                <a:lnTo>
                  <a:pt x="785" y="259"/>
                </a:lnTo>
                <a:lnTo>
                  <a:pt x="795" y="255"/>
                </a:lnTo>
                <a:lnTo>
                  <a:pt x="823" y="242"/>
                </a:lnTo>
                <a:lnTo>
                  <a:pt x="861" y="223"/>
                </a:lnTo>
                <a:lnTo>
                  <a:pt x="882" y="214"/>
                </a:lnTo>
                <a:lnTo>
                  <a:pt x="904" y="205"/>
                </a:lnTo>
                <a:lnTo>
                  <a:pt x="904" y="205"/>
                </a:lnTo>
                <a:lnTo>
                  <a:pt x="927" y="197"/>
                </a:lnTo>
                <a:lnTo>
                  <a:pt x="957" y="189"/>
                </a:lnTo>
                <a:lnTo>
                  <a:pt x="990" y="179"/>
                </a:lnTo>
                <a:lnTo>
                  <a:pt x="1023" y="171"/>
                </a:lnTo>
                <a:lnTo>
                  <a:pt x="1058" y="164"/>
                </a:lnTo>
                <a:lnTo>
                  <a:pt x="1090" y="158"/>
                </a:lnTo>
                <a:lnTo>
                  <a:pt x="1118" y="154"/>
                </a:lnTo>
                <a:lnTo>
                  <a:pt x="1141" y="153"/>
                </a:lnTo>
                <a:lnTo>
                  <a:pt x="1141" y="153"/>
                </a:lnTo>
                <a:lnTo>
                  <a:pt x="1158" y="153"/>
                </a:lnTo>
                <a:lnTo>
                  <a:pt x="1175" y="154"/>
                </a:lnTo>
                <a:lnTo>
                  <a:pt x="1189" y="157"/>
                </a:lnTo>
                <a:lnTo>
                  <a:pt x="1200" y="160"/>
                </a:lnTo>
                <a:lnTo>
                  <a:pt x="1208" y="164"/>
                </a:lnTo>
                <a:lnTo>
                  <a:pt x="1214" y="169"/>
                </a:lnTo>
                <a:lnTo>
                  <a:pt x="1218" y="172"/>
                </a:lnTo>
                <a:lnTo>
                  <a:pt x="1219" y="176"/>
                </a:lnTo>
                <a:lnTo>
                  <a:pt x="1219" y="176"/>
                </a:lnTo>
                <a:lnTo>
                  <a:pt x="1217" y="180"/>
                </a:lnTo>
                <a:lnTo>
                  <a:pt x="1212" y="188"/>
                </a:lnTo>
                <a:lnTo>
                  <a:pt x="1200" y="203"/>
                </a:lnTo>
                <a:lnTo>
                  <a:pt x="1190" y="216"/>
                </a:lnTo>
                <a:lnTo>
                  <a:pt x="1187" y="221"/>
                </a:lnTo>
                <a:lnTo>
                  <a:pt x="1187" y="222"/>
                </a:lnTo>
                <a:lnTo>
                  <a:pt x="1187" y="223"/>
                </a:lnTo>
                <a:lnTo>
                  <a:pt x="1187" y="223"/>
                </a:lnTo>
                <a:lnTo>
                  <a:pt x="1192" y="224"/>
                </a:lnTo>
                <a:lnTo>
                  <a:pt x="1198" y="228"/>
                </a:lnTo>
                <a:lnTo>
                  <a:pt x="1200" y="230"/>
                </a:lnTo>
                <a:lnTo>
                  <a:pt x="1202" y="234"/>
                </a:lnTo>
                <a:lnTo>
                  <a:pt x="1202" y="237"/>
                </a:lnTo>
                <a:lnTo>
                  <a:pt x="1201" y="242"/>
                </a:lnTo>
                <a:lnTo>
                  <a:pt x="1201" y="242"/>
                </a:lnTo>
                <a:lnTo>
                  <a:pt x="1198" y="248"/>
                </a:lnTo>
                <a:lnTo>
                  <a:pt x="1192" y="254"/>
                </a:lnTo>
                <a:lnTo>
                  <a:pt x="1179" y="268"/>
                </a:lnTo>
                <a:lnTo>
                  <a:pt x="1168" y="280"/>
                </a:lnTo>
                <a:lnTo>
                  <a:pt x="1166" y="285"/>
                </a:lnTo>
                <a:lnTo>
                  <a:pt x="1166" y="286"/>
                </a:lnTo>
                <a:lnTo>
                  <a:pt x="1166" y="287"/>
                </a:lnTo>
                <a:lnTo>
                  <a:pt x="1166" y="287"/>
                </a:lnTo>
                <a:lnTo>
                  <a:pt x="1173" y="291"/>
                </a:lnTo>
                <a:lnTo>
                  <a:pt x="1177" y="292"/>
                </a:lnTo>
                <a:lnTo>
                  <a:pt x="1181" y="294"/>
                </a:lnTo>
                <a:lnTo>
                  <a:pt x="1183" y="297"/>
                </a:lnTo>
                <a:lnTo>
                  <a:pt x="1183" y="300"/>
                </a:lnTo>
                <a:lnTo>
                  <a:pt x="1181" y="305"/>
                </a:lnTo>
                <a:lnTo>
                  <a:pt x="1176" y="311"/>
                </a:lnTo>
                <a:lnTo>
                  <a:pt x="1176" y="311"/>
                </a:lnTo>
                <a:lnTo>
                  <a:pt x="1160" y="324"/>
                </a:lnTo>
                <a:lnTo>
                  <a:pt x="1144" y="335"/>
                </a:lnTo>
                <a:lnTo>
                  <a:pt x="1137" y="341"/>
                </a:lnTo>
                <a:lnTo>
                  <a:pt x="1132" y="344"/>
                </a:lnTo>
                <a:lnTo>
                  <a:pt x="1130" y="349"/>
                </a:lnTo>
                <a:lnTo>
                  <a:pt x="1130" y="350"/>
                </a:lnTo>
                <a:lnTo>
                  <a:pt x="1131" y="352"/>
                </a:lnTo>
                <a:lnTo>
                  <a:pt x="1131" y="352"/>
                </a:lnTo>
                <a:lnTo>
                  <a:pt x="1134" y="354"/>
                </a:lnTo>
                <a:lnTo>
                  <a:pt x="1136" y="356"/>
                </a:lnTo>
                <a:lnTo>
                  <a:pt x="1141" y="360"/>
                </a:lnTo>
                <a:lnTo>
                  <a:pt x="1142" y="361"/>
                </a:lnTo>
                <a:lnTo>
                  <a:pt x="1141" y="365"/>
                </a:lnTo>
                <a:lnTo>
                  <a:pt x="1138" y="368"/>
                </a:lnTo>
                <a:lnTo>
                  <a:pt x="1132" y="373"/>
                </a:lnTo>
                <a:lnTo>
                  <a:pt x="1132" y="373"/>
                </a:lnTo>
                <a:lnTo>
                  <a:pt x="1125" y="379"/>
                </a:lnTo>
                <a:lnTo>
                  <a:pt x="1115" y="386"/>
                </a:lnTo>
                <a:lnTo>
                  <a:pt x="1092" y="398"/>
                </a:lnTo>
                <a:lnTo>
                  <a:pt x="1065" y="410"/>
                </a:lnTo>
                <a:lnTo>
                  <a:pt x="1065" y="410"/>
                </a:lnTo>
                <a:lnTo>
                  <a:pt x="1070" y="411"/>
                </a:lnTo>
                <a:lnTo>
                  <a:pt x="1080" y="414"/>
                </a:lnTo>
                <a:lnTo>
                  <a:pt x="1085" y="417"/>
                </a:lnTo>
                <a:lnTo>
                  <a:pt x="1090" y="420"/>
                </a:lnTo>
                <a:lnTo>
                  <a:pt x="1093" y="423"/>
                </a:lnTo>
                <a:lnTo>
                  <a:pt x="1094" y="426"/>
                </a:lnTo>
                <a:lnTo>
                  <a:pt x="1094" y="426"/>
                </a:lnTo>
                <a:lnTo>
                  <a:pt x="1092" y="429"/>
                </a:lnTo>
                <a:lnTo>
                  <a:pt x="1087" y="432"/>
                </a:lnTo>
                <a:lnTo>
                  <a:pt x="1072" y="438"/>
                </a:lnTo>
                <a:lnTo>
                  <a:pt x="1056" y="444"/>
                </a:lnTo>
                <a:lnTo>
                  <a:pt x="1049" y="448"/>
                </a:lnTo>
                <a:lnTo>
                  <a:pt x="1046" y="451"/>
                </a:lnTo>
                <a:lnTo>
                  <a:pt x="1046" y="451"/>
                </a:lnTo>
                <a:lnTo>
                  <a:pt x="1033" y="467"/>
                </a:lnTo>
                <a:lnTo>
                  <a:pt x="1027" y="474"/>
                </a:lnTo>
                <a:lnTo>
                  <a:pt x="1020" y="481"/>
                </a:lnTo>
                <a:lnTo>
                  <a:pt x="1020" y="481"/>
                </a:lnTo>
                <a:lnTo>
                  <a:pt x="1007" y="491"/>
                </a:lnTo>
                <a:lnTo>
                  <a:pt x="1001" y="494"/>
                </a:lnTo>
                <a:lnTo>
                  <a:pt x="1001" y="494"/>
                </a:lnTo>
                <a:lnTo>
                  <a:pt x="988" y="506"/>
                </a:lnTo>
                <a:lnTo>
                  <a:pt x="977" y="517"/>
                </a:lnTo>
                <a:lnTo>
                  <a:pt x="970" y="525"/>
                </a:lnTo>
                <a:lnTo>
                  <a:pt x="970" y="525"/>
                </a:lnTo>
                <a:lnTo>
                  <a:pt x="962" y="539"/>
                </a:lnTo>
                <a:lnTo>
                  <a:pt x="951" y="561"/>
                </a:lnTo>
                <a:lnTo>
                  <a:pt x="938" y="588"/>
                </a:lnTo>
                <a:lnTo>
                  <a:pt x="1007" y="563"/>
                </a:lnTo>
                <a:lnTo>
                  <a:pt x="1022" y="527"/>
                </a:lnTo>
                <a:lnTo>
                  <a:pt x="1022" y="527"/>
                </a:lnTo>
                <a:lnTo>
                  <a:pt x="1032" y="513"/>
                </a:lnTo>
                <a:lnTo>
                  <a:pt x="1039" y="501"/>
                </a:lnTo>
                <a:lnTo>
                  <a:pt x="1046" y="494"/>
                </a:lnTo>
                <a:lnTo>
                  <a:pt x="1046" y="494"/>
                </a:lnTo>
                <a:lnTo>
                  <a:pt x="1049" y="491"/>
                </a:lnTo>
                <a:lnTo>
                  <a:pt x="1052" y="489"/>
                </a:lnTo>
                <a:lnTo>
                  <a:pt x="1056" y="488"/>
                </a:lnTo>
                <a:lnTo>
                  <a:pt x="1065" y="488"/>
                </a:lnTo>
                <a:lnTo>
                  <a:pt x="1065" y="488"/>
                </a:lnTo>
                <a:lnTo>
                  <a:pt x="1077" y="489"/>
                </a:lnTo>
                <a:lnTo>
                  <a:pt x="1090" y="492"/>
                </a:lnTo>
                <a:lnTo>
                  <a:pt x="1100" y="494"/>
                </a:lnTo>
                <a:lnTo>
                  <a:pt x="1103" y="495"/>
                </a:lnTo>
                <a:lnTo>
                  <a:pt x="1104" y="496"/>
                </a:lnTo>
                <a:lnTo>
                  <a:pt x="1104" y="496"/>
                </a:lnTo>
                <a:lnTo>
                  <a:pt x="1102" y="498"/>
                </a:lnTo>
                <a:lnTo>
                  <a:pt x="1096" y="498"/>
                </a:lnTo>
                <a:lnTo>
                  <a:pt x="1081" y="499"/>
                </a:lnTo>
                <a:lnTo>
                  <a:pt x="1061" y="500"/>
                </a:lnTo>
                <a:lnTo>
                  <a:pt x="1053" y="512"/>
                </a:lnTo>
                <a:lnTo>
                  <a:pt x="1077" y="515"/>
                </a:lnTo>
                <a:lnTo>
                  <a:pt x="1077" y="515"/>
                </a:lnTo>
                <a:lnTo>
                  <a:pt x="1093" y="526"/>
                </a:lnTo>
                <a:lnTo>
                  <a:pt x="1105" y="534"/>
                </a:lnTo>
                <a:lnTo>
                  <a:pt x="1107" y="537"/>
                </a:lnTo>
                <a:lnTo>
                  <a:pt x="1107" y="538"/>
                </a:lnTo>
                <a:lnTo>
                  <a:pt x="1107" y="539"/>
                </a:lnTo>
                <a:lnTo>
                  <a:pt x="1107" y="539"/>
                </a:lnTo>
                <a:lnTo>
                  <a:pt x="1105" y="539"/>
                </a:lnTo>
                <a:lnTo>
                  <a:pt x="1100" y="538"/>
                </a:lnTo>
                <a:lnTo>
                  <a:pt x="1091" y="534"/>
                </a:lnTo>
                <a:lnTo>
                  <a:pt x="1077" y="527"/>
                </a:lnTo>
                <a:lnTo>
                  <a:pt x="1046" y="527"/>
                </a:lnTo>
                <a:lnTo>
                  <a:pt x="1034" y="555"/>
                </a:lnTo>
                <a:lnTo>
                  <a:pt x="1034" y="555"/>
                </a:lnTo>
                <a:lnTo>
                  <a:pt x="1052" y="550"/>
                </a:lnTo>
                <a:lnTo>
                  <a:pt x="1065" y="549"/>
                </a:lnTo>
                <a:lnTo>
                  <a:pt x="1070" y="549"/>
                </a:lnTo>
                <a:lnTo>
                  <a:pt x="1071" y="550"/>
                </a:lnTo>
                <a:lnTo>
                  <a:pt x="1071" y="551"/>
                </a:lnTo>
                <a:lnTo>
                  <a:pt x="1071" y="551"/>
                </a:lnTo>
                <a:lnTo>
                  <a:pt x="1068" y="553"/>
                </a:lnTo>
                <a:lnTo>
                  <a:pt x="1065" y="556"/>
                </a:lnTo>
                <a:lnTo>
                  <a:pt x="1051" y="563"/>
                </a:lnTo>
                <a:lnTo>
                  <a:pt x="1032" y="570"/>
                </a:lnTo>
                <a:lnTo>
                  <a:pt x="1040" y="594"/>
                </a:lnTo>
                <a:lnTo>
                  <a:pt x="1067" y="613"/>
                </a:lnTo>
                <a:lnTo>
                  <a:pt x="1067" y="613"/>
                </a:lnTo>
                <a:lnTo>
                  <a:pt x="1052" y="609"/>
                </a:lnTo>
                <a:lnTo>
                  <a:pt x="1041" y="606"/>
                </a:lnTo>
                <a:lnTo>
                  <a:pt x="1034" y="603"/>
                </a:lnTo>
                <a:lnTo>
                  <a:pt x="1034" y="603"/>
                </a:lnTo>
                <a:lnTo>
                  <a:pt x="1028" y="599"/>
                </a:lnTo>
                <a:lnTo>
                  <a:pt x="1021" y="590"/>
                </a:lnTo>
                <a:lnTo>
                  <a:pt x="1013" y="578"/>
                </a:lnTo>
                <a:lnTo>
                  <a:pt x="1013" y="578"/>
                </a:lnTo>
                <a:lnTo>
                  <a:pt x="996" y="583"/>
                </a:lnTo>
                <a:lnTo>
                  <a:pt x="971" y="594"/>
                </a:lnTo>
                <a:lnTo>
                  <a:pt x="971" y="594"/>
                </a:lnTo>
                <a:lnTo>
                  <a:pt x="963" y="597"/>
                </a:lnTo>
                <a:lnTo>
                  <a:pt x="956" y="599"/>
                </a:lnTo>
                <a:lnTo>
                  <a:pt x="951" y="601"/>
                </a:lnTo>
                <a:lnTo>
                  <a:pt x="950" y="602"/>
                </a:lnTo>
                <a:lnTo>
                  <a:pt x="950" y="603"/>
                </a:lnTo>
                <a:lnTo>
                  <a:pt x="950" y="603"/>
                </a:lnTo>
                <a:lnTo>
                  <a:pt x="951" y="611"/>
                </a:lnTo>
                <a:lnTo>
                  <a:pt x="950" y="613"/>
                </a:lnTo>
                <a:lnTo>
                  <a:pt x="950" y="613"/>
                </a:lnTo>
                <a:lnTo>
                  <a:pt x="940" y="618"/>
                </a:lnTo>
                <a:lnTo>
                  <a:pt x="940" y="618"/>
                </a:lnTo>
                <a:lnTo>
                  <a:pt x="938" y="619"/>
                </a:lnTo>
                <a:lnTo>
                  <a:pt x="936" y="624"/>
                </a:lnTo>
                <a:lnTo>
                  <a:pt x="930" y="635"/>
                </a:lnTo>
                <a:lnTo>
                  <a:pt x="921" y="660"/>
                </a:lnTo>
                <a:lnTo>
                  <a:pt x="921" y="660"/>
                </a:lnTo>
                <a:lnTo>
                  <a:pt x="919" y="668"/>
                </a:lnTo>
                <a:lnTo>
                  <a:pt x="918" y="675"/>
                </a:lnTo>
                <a:lnTo>
                  <a:pt x="917" y="682"/>
                </a:lnTo>
                <a:lnTo>
                  <a:pt x="946" y="701"/>
                </a:lnTo>
                <a:lnTo>
                  <a:pt x="946" y="701"/>
                </a:lnTo>
                <a:lnTo>
                  <a:pt x="951" y="689"/>
                </a:lnTo>
                <a:lnTo>
                  <a:pt x="957" y="678"/>
                </a:lnTo>
                <a:lnTo>
                  <a:pt x="964" y="668"/>
                </a:lnTo>
                <a:lnTo>
                  <a:pt x="964" y="668"/>
                </a:lnTo>
                <a:lnTo>
                  <a:pt x="974" y="659"/>
                </a:lnTo>
                <a:lnTo>
                  <a:pt x="984" y="650"/>
                </a:lnTo>
                <a:lnTo>
                  <a:pt x="998" y="640"/>
                </a:lnTo>
                <a:lnTo>
                  <a:pt x="998" y="640"/>
                </a:lnTo>
                <a:lnTo>
                  <a:pt x="1014" y="645"/>
                </a:lnTo>
                <a:lnTo>
                  <a:pt x="1023" y="649"/>
                </a:lnTo>
                <a:lnTo>
                  <a:pt x="1026" y="651"/>
                </a:lnTo>
                <a:lnTo>
                  <a:pt x="1026" y="651"/>
                </a:lnTo>
                <a:lnTo>
                  <a:pt x="1026" y="652"/>
                </a:lnTo>
                <a:lnTo>
                  <a:pt x="1026" y="652"/>
                </a:lnTo>
                <a:lnTo>
                  <a:pt x="1024" y="653"/>
                </a:lnTo>
                <a:lnTo>
                  <a:pt x="1021" y="654"/>
                </a:lnTo>
                <a:lnTo>
                  <a:pt x="1015" y="654"/>
                </a:lnTo>
                <a:lnTo>
                  <a:pt x="1007" y="654"/>
                </a:lnTo>
                <a:lnTo>
                  <a:pt x="979" y="672"/>
                </a:lnTo>
                <a:lnTo>
                  <a:pt x="979" y="672"/>
                </a:lnTo>
                <a:lnTo>
                  <a:pt x="970" y="685"/>
                </a:lnTo>
                <a:lnTo>
                  <a:pt x="965" y="696"/>
                </a:lnTo>
                <a:lnTo>
                  <a:pt x="963" y="700"/>
                </a:lnTo>
                <a:lnTo>
                  <a:pt x="964" y="701"/>
                </a:lnTo>
                <a:lnTo>
                  <a:pt x="964" y="701"/>
                </a:lnTo>
                <a:lnTo>
                  <a:pt x="966" y="700"/>
                </a:lnTo>
                <a:lnTo>
                  <a:pt x="971" y="697"/>
                </a:lnTo>
                <a:lnTo>
                  <a:pt x="984" y="688"/>
                </a:lnTo>
                <a:lnTo>
                  <a:pt x="1002" y="673"/>
                </a:lnTo>
                <a:lnTo>
                  <a:pt x="1002" y="673"/>
                </a:lnTo>
                <a:lnTo>
                  <a:pt x="1030" y="673"/>
                </a:lnTo>
                <a:lnTo>
                  <a:pt x="1049" y="675"/>
                </a:lnTo>
                <a:lnTo>
                  <a:pt x="1055" y="676"/>
                </a:lnTo>
                <a:lnTo>
                  <a:pt x="1056" y="676"/>
                </a:lnTo>
                <a:lnTo>
                  <a:pt x="1056" y="677"/>
                </a:lnTo>
                <a:lnTo>
                  <a:pt x="1056" y="677"/>
                </a:lnTo>
                <a:lnTo>
                  <a:pt x="1054" y="681"/>
                </a:lnTo>
                <a:lnTo>
                  <a:pt x="1048" y="683"/>
                </a:lnTo>
                <a:lnTo>
                  <a:pt x="1032" y="687"/>
                </a:lnTo>
                <a:lnTo>
                  <a:pt x="1008" y="691"/>
                </a:lnTo>
                <a:lnTo>
                  <a:pt x="1008" y="691"/>
                </a:lnTo>
                <a:lnTo>
                  <a:pt x="981" y="707"/>
                </a:lnTo>
                <a:lnTo>
                  <a:pt x="981" y="707"/>
                </a:lnTo>
                <a:lnTo>
                  <a:pt x="978" y="709"/>
                </a:lnTo>
                <a:lnTo>
                  <a:pt x="975" y="714"/>
                </a:lnTo>
                <a:lnTo>
                  <a:pt x="971" y="719"/>
                </a:lnTo>
                <a:lnTo>
                  <a:pt x="971" y="719"/>
                </a:lnTo>
                <a:lnTo>
                  <a:pt x="984" y="725"/>
                </a:lnTo>
                <a:lnTo>
                  <a:pt x="992" y="729"/>
                </a:lnTo>
                <a:lnTo>
                  <a:pt x="996" y="732"/>
                </a:lnTo>
                <a:lnTo>
                  <a:pt x="997" y="734"/>
                </a:lnTo>
                <a:lnTo>
                  <a:pt x="997" y="734"/>
                </a:lnTo>
                <a:lnTo>
                  <a:pt x="996" y="736"/>
                </a:lnTo>
                <a:lnTo>
                  <a:pt x="992" y="736"/>
                </a:lnTo>
                <a:lnTo>
                  <a:pt x="983" y="738"/>
                </a:lnTo>
                <a:lnTo>
                  <a:pt x="970" y="736"/>
                </a:lnTo>
                <a:lnTo>
                  <a:pt x="968" y="758"/>
                </a:lnTo>
                <a:lnTo>
                  <a:pt x="968" y="758"/>
                </a:lnTo>
                <a:lnTo>
                  <a:pt x="978" y="771"/>
                </a:lnTo>
                <a:lnTo>
                  <a:pt x="984" y="780"/>
                </a:lnTo>
                <a:lnTo>
                  <a:pt x="985" y="784"/>
                </a:lnTo>
                <a:lnTo>
                  <a:pt x="985" y="784"/>
                </a:lnTo>
                <a:lnTo>
                  <a:pt x="985" y="785"/>
                </a:lnTo>
                <a:lnTo>
                  <a:pt x="985" y="785"/>
                </a:lnTo>
                <a:lnTo>
                  <a:pt x="977" y="783"/>
                </a:lnTo>
                <a:lnTo>
                  <a:pt x="965" y="777"/>
                </a:lnTo>
                <a:lnTo>
                  <a:pt x="953" y="770"/>
                </a:lnTo>
                <a:lnTo>
                  <a:pt x="950" y="766"/>
                </a:lnTo>
                <a:lnTo>
                  <a:pt x="947" y="764"/>
                </a:lnTo>
                <a:lnTo>
                  <a:pt x="947" y="764"/>
                </a:lnTo>
                <a:lnTo>
                  <a:pt x="944" y="719"/>
                </a:lnTo>
                <a:lnTo>
                  <a:pt x="921" y="707"/>
                </a:lnTo>
                <a:lnTo>
                  <a:pt x="921" y="707"/>
                </a:lnTo>
                <a:lnTo>
                  <a:pt x="928" y="757"/>
                </a:lnTo>
                <a:lnTo>
                  <a:pt x="936" y="795"/>
                </a:lnTo>
                <a:lnTo>
                  <a:pt x="940" y="820"/>
                </a:lnTo>
                <a:lnTo>
                  <a:pt x="940" y="820"/>
                </a:lnTo>
                <a:lnTo>
                  <a:pt x="949" y="841"/>
                </a:lnTo>
                <a:lnTo>
                  <a:pt x="962" y="872"/>
                </a:lnTo>
                <a:lnTo>
                  <a:pt x="979" y="910"/>
                </a:lnTo>
                <a:lnTo>
                  <a:pt x="979" y="910"/>
                </a:lnTo>
                <a:lnTo>
                  <a:pt x="1084" y="990"/>
                </a:lnTo>
                <a:lnTo>
                  <a:pt x="1156" y="1045"/>
                </a:lnTo>
                <a:lnTo>
                  <a:pt x="1181" y="1064"/>
                </a:lnTo>
                <a:lnTo>
                  <a:pt x="1192" y="1074"/>
                </a:lnTo>
                <a:lnTo>
                  <a:pt x="1192" y="1074"/>
                </a:lnTo>
                <a:lnTo>
                  <a:pt x="1192" y="1075"/>
                </a:lnTo>
                <a:lnTo>
                  <a:pt x="1192" y="1076"/>
                </a:lnTo>
                <a:lnTo>
                  <a:pt x="1188" y="1079"/>
                </a:lnTo>
                <a:lnTo>
                  <a:pt x="1181" y="1082"/>
                </a:lnTo>
                <a:lnTo>
                  <a:pt x="1174" y="1083"/>
                </a:lnTo>
                <a:lnTo>
                  <a:pt x="1155" y="1088"/>
                </a:lnTo>
                <a:lnTo>
                  <a:pt x="1138" y="1089"/>
                </a:lnTo>
                <a:lnTo>
                  <a:pt x="1138" y="1089"/>
                </a:lnTo>
                <a:lnTo>
                  <a:pt x="1132" y="1091"/>
                </a:lnTo>
                <a:lnTo>
                  <a:pt x="1128" y="1092"/>
                </a:lnTo>
                <a:lnTo>
                  <a:pt x="1118" y="1095"/>
                </a:lnTo>
                <a:lnTo>
                  <a:pt x="1111" y="1099"/>
                </a:lnTo>
                <a:lnTo>
                  <a:pt x="1107" y="1100"/>
                </a:lnTo>
                <a:lnTo>
                  <a:pt x="1104" y="1101"/>
                </a:lnTo>
                <a:lnTo>
                  <a:pt x="1104" y="1101"/>
                </a:lnTo>
                <a:lnTo>
                  <a:pt x="1089" y="1101"/>
                </a:lnTo>
                <a:lnTo>
                  <a:pt x="1078" y="1101"/>
                </a:lnTo>
                <a:lnTo>
                  <a:pt x="1078" y="1101"/>
                </a:lnTo>
                <a:lnTo>
                  <a:pt x="1074" y="1104"/>
                </a:lnTo>
                <a:lnTo>
                  <a:pt x="1068" y="1110"/>
                </a:lnTo>
                <a:lnTo>
                  <a:pt x="1062" y="1114"/>
                </a:lnTo>
                <a:lnTo>
                  <a:pt x="1059" y="1117"/>
                </a:lnTo>
                <a:lnTo>
                  <a:pt x="1055" y="1117"/>
                </a:lnTo>
                <a:lnTo>
                  <a:pt x="1055" y="1117"/>
                </a:lnTo>
                <a:lnTo>
                  <a:pt x="1052" y="1114"/>
                </a:lnTo>
                <a:lnTo>
                  <a:pt x="1047" y="1110"/>
                </a:lnTo>
                <a:lnTo>
                  <a:pt x="1030" y="1089"/>
                </a:lnTo>
                <a:lnTo>
                  <a:pt x="982" y="1026"/>
                </a:lnTo>
                <a:lnTo>
                  <a:pt x="931" y="961"/>
                </a:lnTo>
                <a:lnTo>
                  <a:pt x="911" y="936"/>
                </a:lnTo>
                <a:lnTo>
                  <a:pt x="898" y="922"/>
                </a:lnTo>
                <a:lnTo>
                  <a:pt x="898" y="922"/>
                </a:lnTo>
                <a:lnTo>
                  <a:pt x="882" y="908"/>
                </a:lnTo>
                <a:lnTo>
                  <a:pt x="870" y="898"/>
                </a:lnTo>
                <a:lnTo>
                  <a:pt x="861" y="891"/>
                </a:lnTo>
                <a:lnTo>
                  <a:pt x="850" y="886"/>
                </a:lnTo>
                <a:lnTo>
                  <a:pt x="850" y="886"/>
                </a:lnTo>
                <a:lnTo>
                  <a:pt x="844" y="884"/>
                </a:lnTo>
                <a:lnTo>
                  <a:pt x="836" y="883"/>
                </a:lnTo>
                <a:lnTo>
                  <a:pt x="811" y="877"/>
                </a:lnTo>
                <a:lnTo>
                  <a:pt x="793" y="873"/>
                </a:lnTo>
                <a:lnTo>
                  <a:pt x="773" y="867"/>
                </a:lnTo>
                <a:lnTo>
                  <a:pt x="749" y="859"/>
                </a:lnTo>
                <a:lnTo>
                  <a:pt x="722" y="849"/>
                </a:lnTo>
                <a:lnTo>
                  <a:pt x="722" y="849"/>
                </a:lnTo>
                <a:lnTo>
                  <a:pt x="691" y="836"/>
                </a:lnTo>
                <a:lnTo>
                  <a:pt x="661" y="821"/>
                </a:lnTo>
                <a:lnTo>
                  <a:pt x="629" y="804"/>
                </a:lnTo>
                <a:lnTo>
                  <a:pt x="599" y="789"/>
                </a:lnTo>
                <a:lnTo>
                  <a:pt x="554" y="761"/>
                </a:lnTo>
                <a:lnTo>
                  <a:pt x="536" y="750"/>
                </a:lnTo>
                <a:lnTo>
                  <a:pt x="536" y="750"/>
                </a:lnTo>
                <a:lnTo>
                  <a:pt x="521" y="744"/>
                </a:lnTo>
                <a:lnTo>
                  <a:pt x="485" y="729"/>
                </a:lnTo>
                <a:lnTo>
                  <a:pt x="447" y="715"/>
                </a:lnTo>
                <a:lnTo>
                  <a:pt x="431" y="710"/>
                </a:lnTo>
                <a:lnTo>
                  <a:pt x="419" y="709"/>
                </a:lnTo>
                <a:lnTo>
                  <a:pt x="419" y="709"/>
                </a:lnTo>
                <a:lnTo>
                  <a:pt x="391" y="710"/>
                </a:lnTo>
                <a:lnTo>
                  <a:pt x="372" y="713"/>
                </a:lnTo>
                <a:lnTo>
                  <a:pt x="372" y="713"/>
                </a:lnTo>
                <a:lnTo>
                  <a:pt x="368" y="713"/>
                </a:lnTo>
                <a:lnTo>
                  <a:pt x="363" y="712"/>
                </a:lnTo>
                <a:lnTo>
                  <a:pt x="355" y="708"/>
                </a:lnTo>
                <a:lnTo>
                  <a:pt x="349" y="703"/>
                </a:lnTo>
                <a:lnTo>
                  <a:pt x="346" y="701"/>
                </a:lnTo>
                <a:lnTo>
                  <a:pt x="346" y="701"/>
                </a:lnTo>
                <a:lnTo>
                  <a:pt x="346" y="700"/>
                </a:lnTo>
                <a:lnTo>
                  <a:pt x="343" y="697"/>
                </a:lnTo>
                <a:lnTo>
                  <a:pt x="338" y="695"/>
                </a:lnTo>
                <a:lnTo>
                  <a:pt x="335" y="695"/>
                </a:lnTo>
                <a:lnTo>
                  <a:pt x="331" y="695"/>
                </a:lnTo>
                <a:lnTo>
                  <a:pt x="331" y="695"/>
                </a:lnTo>
                <a:lnTo>
                  <a:pt x="323" y="697"/>
                </a:lnTo>
                <a:lnTo>
                  <a:pt x="313" y="698"/>
                </a:lnTo>
                <a:lnTo>
                  <a:pt x="300" y="700"/>
                </a:lnTo>
                <a:lnTo>
                  <a:pt x="300" y="700"/>
                </a:lnTo>
                <a:lnTo>
                  <a:pt x="299" y="698"/>
                </a:lnTo>
                <a:lnTo>
                  <a:pt x="298" y="696"/>
                </a:lnTo>
                <a:lnTo>
                  <a:pt x="297" y="690"/>
                </a:lnTo>
                <a:lnTo>
                  <a:pt x="294" y="687"/>
                </a:lnTo>
                <a:lnTo>
                  <a:pt x="291" y="683"/>
                </a:lnTo>
                <a:lnTo>
                  <a:pt x="285" y="682"/>
                </a:lnTo>
                <a:lnTo>
                  <a:pt x="276" y="682"/>
                </a:lnTo>
                <a:lnTo>
                  <a:pt x="276" y="682"/>
                </a:lnTo>
                <a:lnTo>
                  <a:pt x="263" y="683"/>
                </a:lnTo>
                <a:lnTo>
                  <a:pt x="256" y="684"/>
                </a:lnTo>
                <a:lnTo>
                  <a:pt x="249" y="685"/>
                </a:lnTo>
                <a:lnTo>
                  <a:pt x="236" y="688"/>
                </a:lnTo>
                <a:lnTo>
                  <a:pt x="236" y="688"/>
                </a:lnTo>
                <a:lnTo>
                  <a:pt x="221" y="689"/>
                </a:lnTo>
                <a:lnTo>
                  <a:pt x="211" y="688"/>
                </a:lnTo>
                <a:lnTo>
                  <a:pt x="208" y="688"/>
                </a:lnTo>
                <a:lnTo>
                  <a:pt x="205" y="687"/>
                </a:lnTo>
                <a:lnTo>
                  <a:pt x="201" y="682"/>
                </a:lnTo>
                <a:lnTo>
                  <a:pt x="201" y="682"/>
                </a:lnTo>
                <a:lnTo>
                  <a:pt x="199" y="678"/>
                </a:lnTo>
                <a:lnTo>
                  <a:pt x="199" y="676"/>
                </a:lnTo>
                <a:lnTo>
                  <a:pt x="199" y="673"/>
                </a:lnTo>
                <a:lnTo>
                  <a:pt x="198" y="672"/>
                </a:lnTo>
                <a:lnTo>
                  <a:pt x="196" y="671"/>
                </a:lnTo>
                <a:lnTo>
                  <a:pt x="185" y="672"/>
                </a:lnTo>
                <a:lnTo>
                  <a:pt x="185" y="672"/>
                </a:lnTo>
                <a:lnTo>
                  <a:pt x="171" y="672"/>
                </a:lnTo>
                <a:lnTo>
                  <a:pt x="159" y="672"/>
                </a:lnTo>
                <a:lnTo>
                  <a:pt x="151" y="670"/>
                </a:lnTo>
                <a:lnTo>
                  <a:pt x="146" y="668"/>
                </a:lnTo>
                <a:lnTo>
                  <a:pt x="146" y="668"/>
                </a:lnTo>
                <a:lnTo>
                  <a:pt x="142" y="662"/>
                </a:lnTo>
                <a:lnTo>
                  <a:pt x="137" y="649"/>
                </a:lnTo>
                <a:lnTo>
                  <a:pt x="133" y="643"/>
                </a:lnTo>
                <a:lnTo>
                  <a:pt x="128" y="637"/>
                </a:lnTo>
                <a:lnTo>
                  <a:pt x="124" y="632"/>
                </a:lnTo>
                <a:lnTo>
                  <a:pt x="119" y="628"/>
                </a:lnTo>
                <a:lnTo>
                  <a:pt x="119" y="628"/>
                </a:lnTo>
                <a:lnTo>
                  <a:pt x="108" y="626"/>
                </a:lnTo>
                <a:lnTo>
                  <a:pt x="95" y="624"/>
                </a:lnTo>
                <a:lnTo>
                  <a:pt x="82" y="624"/>
                </a:lnTo>
                <a:lnTo>
                  <a:pt x="70" y="625"/>
                </a:lnTo>
                <a:lnTo>
                  <a:pt x="70" y="625"/>
                </a:lnTo>
                <a:lnTo>
                  <a:pt x="55" y="631"/>
                </a:lnTo>
                <a:lnTo>
                  <a:pt x="33" y="638"/>
                </a:lnTo>
                <a:lnTo>
                  <a:pt x="23" y="640"/>
                </a:lnTo>
                <a:lnTo>
                  <a:pt x="13" y="641"/>
                </a:lnTo>
                <a:lnTo>
                  <a:pt x="9" y="640"/>
                </a:lnTo>
                <a:lnTo>
                  <a:pt x="5" y="639"/>
                </a:lnTo>
                <a:lnTo>
                  <a:pt x="3" y="637"/>
                </a:lnTo>
                <a:lnTo>
                  <a:pt x="0" y="633"/>
                </a:lnTo>
                <a:lnTo>
                  <a:pt x="0" y="633"/>
                </a:lnTo>
                <a:lnTo>
                  <a:pt x="0" y="631"/>
                </a:lnTo>
                <a:lnTo>
                  <a:pt x="0" y="627"/>
                </a:lnTo>
                <a:lnTo>
                  <a:pt x="4" y="619"/>
                </a:lnTo>
                <a:lnTo>
                  <a:pt x="10" y="607"/>
                </a:lnTo>
                <a:lnTo>
                  <a:pt x="17" y="594"/>
                </a:lnTo>
                <a:lnTo>
                  <a:pt x="38" y="562"/>
                </a:lnTo>
                <a:lnTo>
                  <a:pt x="64" y="525"/>
                </a:lnTo>
                <a:lnTo>
                  <a:pt x="94" y="488"/>
                </a:lnTo>
                <a:lnTo>
                  <a:pt x="124" y="455"/>
                </a:lnTo>
                <a:lnTo>
                  <a:pt x="150" y="426"/>
                </a:lnTo>
                <a:lnTo>
                  <a:pt x="161" y="414"/>
                </a:lnTo>
                <a:lnTo>
                  <a:pt x="172" y="406"/>
                </a:lnTo>
                <a:lnTo>
                  <a:pt x="172" y="406"/>
                </a:lnTo>
                <a:lnTo>
                  <a:pt x="202" y="384"/>
                </a:lnTo>
                <a:lnTo>
                  <a:pt x="214" y="375"/>
                </a:lnTo>
                <a:lnTo>
                  <a:pt x="224" y="368"/>
                </a:lnTo>
                <a:lnTo>
                  <a:pt x="236" y="362"/>
                </a:lnTo>
                <a:lnTo>
                  <a:pt x="248" y="357"/>
                </a:lnTo>
                <a:lnTo>
                  <a:pt x="263" y="353"/>
                </a:lnTo>
                <a:lnTo>
                  <a:pt x="282" y="348"/>
                </a:lnTo>
                <a:lnTo>
                  <a:pt x="282" y="348"/>
                </a:lnTo>
                <a:lnTo>
                  <a:pt x="303" y="344"/>
                </a:lnTo>
                <a:lnTo>
                  <a:pt x="321" y="343"/>
                </a:lnTo>
                <a:lnTo>
                  <a:pt x="337" y="343"/>
                </a:lnTo>
                <a:lnTo>
                  <a:pt x="352" y="344"/>
                </a:lnTo>
                <a:lnTo>
                  <a:pt x="377" y="348"/>
                </a:lnTo>
                <a:lnTo>
                  <a:pt x="395" y="352"/>
                </a:lnTo>
                <a:lnTo>
                  <a:pt x="395" y="352"/>
                </a:lnTo>
                <a:lnTo>
                  <a:pt x="403" y="352"/>
                </a:lnTo>
                <a:lnTo>
                  <a:pt x="409" y="352"/>
                </a:lnTo>
                <a:lnTo>
                  <a:pt x="419" y="348"/>
                </a:lnTo>
                <a:lnTo>
                  <a:pt x="425" y="346"/>
                </a:lnTo>
                <a:lnTo>
                  <a:pt x="427" y="344"/>
                </a:lnTo>
                <a:lnTo>
                  <a:pt x="427" y="344"/>
                </a:lnTo>
                <a:lnTo>
                  <a:pt x="427" y="334"/>
                </a:lnTo>
                <a:lnTo>
                  <a:pt x="428" y="309"/>
                </a:lnTo>
                <a:lnTo>
                  <a:pt x="428" y="272"/>
                </a:lnTo>
                <a:lnTo>
                  <a:pt x="427" y="252"/>
                </a:lnTo>
                <a:lnTo>
                  <a:pt x="425" y="230"/>
                </a:lnTo>
                <a:lnTo>
                  <a:pt x="425" y="230"/>
                </a:lnTo>
                <a:lnTo>
                  <a:pt x="422" y="209"/>
                </a:lnTo>
                <a:lnTo>
                  <a:pt x="422" y="185"/>
                </a:lnTo>
                <a:lnTo>
                  <a:pt x="423" y="160"/>
                </a:lnTo>
                <a:lnTo>
                  <a:pt x="427" y="135"/>
                </a:lnTo>
                <a:lnTo>
                  <a:pt x="433" y="112"/>
                </a:lnTo>
                <a:lnTo>
                  <a:pt x="436" y="100"/>
                </a:lnTo>
                <a:lnTo>
                  <a:pt x="441" y="88"/>
                </a:lnTo>
                <a:lnTo>
                  <a:pt x="446" y="77"/>
                </a:lnTo>
                <a:lnTo>
                  <a:pt x="453" y="66"/>
                </a:lnTo>
                <a:lnTo>
                  <a:pt x="459" y="57"/>
                </a:lnTo>
                <a:lnTo>
                  <a:pt x="467" y="47"/>
                </a:lnTo>
                <a:lnTo>
                  <a:pt x="467" y="47"/>
                </a:lnTo>
                <a:lnTo>
                  <a:pt x="476" y="39"/>
                </a:lnTo>
                <a:lnTo>
                  <a:pt x="485" y="31"/>
                </a:lnTo>
                <a:lnTo>
                  <a:pt x="496" y="25"/>
                </a:lnTo>
                <a:lnTo>
                  <a:pt x="506" y="19"/>
                </a:lnTo>
                <a:lnTo>
                  <a:pt x="518" y="13"/>
                </a:lnTo>
                <a:lnTo>
                  <a:pt x="529" y="9"/>
                </a:lnTo>
                <a:lnTo>
                  <a:pt x="542" y="6"/>
                </a:lnTo>
                <a:lnTo>
                  <a:pt x="554" y="2"/>
                </a:lnTo>
                <a:lnTo>
                  <a:pt x="566" y="1"/>
                </a:lnTo>
                <a:lnTo>
                  <a:pt x="579" y="0"/>
                </a:lnTo>
                <a:lnTo>
                  <a:pt x="591" y="0"/>
                </a:lnTo>
                <a:lnTo>
                  <a:pt x="602" y="0"/>
                </a:lnTo>
                <a:lnTo>
                  <a:pt x="615" y="1"/>
                </a:lnTo>
                <a:lnTo>
                  <a:pt x="626" y="3"/>
                </a:lnTo>
                <a:lnTo>
                  <a:pt x="638" y="7"/>
                </a:lnTo>
                <a:lnTo>
                  <a:pt x="649" y="11"/>
                </a:lnTo>
                <a:lnTo>
                  <a:pt x="649" y="11"/>
                </a:lnTo>
                <a:lnTo>
                  <a:pt x="658" y="15"/>
                </a:lnTo>
                <a:lnTo>
                  <a:pt x="669" y="20"/>
                </a:lnTo>
                <a:lnTo>
                  <a:pt x="687" y="33"/>
                </a:lnTo>
                <a:lnTo>
                  <a:pt x="703" y="46"/>
                </a:lnTo>
                <a:lnTo>
                  <a:pt x="717" y="60"/>
                </a:lnTo>
                <a:lnTo>
                  <a:pt x="729" y="73"/>
                </a:lnTo>
                <a:lnTo>
                  <a:pt x="739" y="84"/>
                </a:lnTo>
                <a:lnTo>
                  <a:pt x="746" y="94"/>
                </a:lnTo>
                <a:lnTo>
                  <a:pt x="746" y="9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5880131-3358-4ECE-997B-ECF9BEFD824C}"/>
              </a:ext>
            </a:extLst>
          </p:cNvPr>
          <p:cNvSpPr>
            <a:spLocks/>
          </p:cNvSpPr>
          <p:nvPr/>
        </p:nvSpPr>
        <p:spPr bwMode="auto">
          <a:xfrm>
            <a:off x="3695588" y="3822492"/>
            <a:ext cx="2514824" cy="2408476"/>
          </a:xfrm>
          <a:custGeom>
            <a:avLst/>
            <a:gdLst>
              <a:gd name="T0" fmla="*/ 2 w 1206"/>
              <a:gd name="T1" fmla="*/ 506 h 1155"/>
              <a:gd name="T2" fmla="*/ 101 w 1206"/>
              <a:gd name="T3" fmla="*/ 545 h 1155"/>
              <a:gd name="T4" fmla="*/ 143 w 1206"/>
              <a:gd name="T5" fmla="*/ 613 h 1155"/>
              <a:gd name="T6" fmla="*/ 139 w 1206"/>
              <a:gd name="T7" fmla="*/ 672 h 1155"/>
              <a:gd name="T8" fmla="*/ 163 w 1206"/>
              <a:gd name="T9" fmla="*/ 679 h 1155"/>
              <a:gd name="T10" fmla="*/ 183 w 1206"/>
              <a:gd name="T11" fmla="*/ 746 h 1155"/>
              <a:gd name="T12" fmla="*/ 261 w 1206"/>
              <a:gd name="T13" fmla="*/ 855 h 1155"/>
              <a:gd name="T14" fmla="*/ 437 w 1206"/>
              <a:gd name="T15" fmla="*/ 965 h 1155"/>
              <a:gd name="T16" fmla="*/ 571 w 1206"/>
              <a:gd name="T17" fmla="*/ 1110 h 1155"/>
              <a:gd name="T18" fmla="*/ 614 w 1206"/>
              <a:gd name="T19" fmla="*/ 1155 h 1155"/>
              <a:gd name="T20" fmla="*/ 592 w 1206"/>
              <a:gd name="T21" fmla="*/ 1093 h 1155"/>
              <a:gd name="T22" fmla="*/ 670 w 1206"/>
              <a:gd name="T23" fmla="*/ 1142 h 1155"/>
              <a:gd name="T24" fmla="*/ 645 w 1206"/>
              <a:gd name="T25" fmla="*/ 1123 h 1155"/>
              <a:gd name="T26" fmla="*/ 652 w 1206"/>
              <a:gd name="T27" fmla="*/ 1113 h 1155"/>
              <a:gd name="T28" fmla="*/ 632 w 1206"/>
              <a:gd name="T29" fmla="*/ 1075 h 1155"/>
              <a:gd name="T30" fmla="*/ 587 w 1206"/>
              <a:gd name="T31" fmla="*/ 1050 h 1155"/>
              <a:gd name="T32" fmla="*/ 652 w 1206"/>
              <a:gd name="T33" fmla="*/ 1056 h 1155"/>
              <a:gd name="T34" fmla="*/ 715 w 1206"/>
              <a:gd name="T35" fmla="*/ 1132 h 1155"/>
              <a:gd name="T36" fmla="*/ 744 w 1206"/>
              <a:gd name="T37" fmla="*/ 1136 h 1155"/>
              <a:gd name="T38" fmla="*/ 727 w 1206"/>
              <a:gd name="T39" fmla="*/ 1053 h 1155"/>
              <a:gd name="T40" fmla="*/ 769 w 1206"/>
              <a:gd name="T41" fmla="*/ 1053 h 1155"/>
              <a:gd name="T42" fmla="*/ 734 w 1206"/>
              <a:gd name="T43" fmla="*/ 1038 h 1155"/>
              <a:gd name="T44" fmla="*/ 674 w 1206"/>
              <a:gd name="T45" fmla="*/ 1045 h 1155"/>
              <a:gd name="T46" fmla="*/ 667 w 1206"/>
              <a:gd name="T47" fmla="*/ 990 h 1155"/>
              <a:gd name="T48" fmla="*/ 818 w 1206"/>
              <a:gd name="T49" fmla="*/ 910 h 1155"/>
              <a:gd name="T50" fmla="*/ 886 w 1206"/>
              <a:gd name="T51" fmla="*/ 902 h 1155"/>
              <a:gd name="T52" fmla="*/ 1032 w 1206"/>
              <a:gd name="T53" fmla="*/ 1031 h 1155"/>
              <a:gd name="T54" fmla="*/ 1065 w 1206"/>
              <a:gd name="T55" fmla="*/ 980 h 1155"/>
              <a:gd name="T56" fmla="*/ 1116 w 1206"/>
              <a:gd name="T57" fmla="*/ 928 h 1155"/>
              <a:gd name="T58" fmla="*/ 1170 w 1206"/>
              <a:gd name="T59" fmla="*/ 909 h 1155"/>
              <a:gd name="T60" fmla="*/ 1205 w 1206"/>
              <a:gd name="T61" fmla="*/ 841 h 1155"/>
              <a:gd name="T62" fmla="*/ 1198 w 1206"/>
              <a:gd name="T63" fmla="*/ 816 h 1155"/>
              <a:gd name="T64" fmla="*/ 1039 w 1206"/>
              <a:gd name="T65" fmla="*/ 828 h 1155"/>
              <a:gd name="T66" fmla="*/ 809 w 1206"/>
              <a:gd name="T67" fmla="*/ 777 h 1155"/>
              <a:gd name="T68" fmla="*/ 684 w 1206"/>
              <a:gd name="T69" fmla="*/ 677 h 1155"/>
              <a:gd name="T70" fmla="*/ 786 w 1206"/>
              <a:gd name="T71" fmla="*/ 480 h 1155"/>
              <a:gd name="T72" fmla="*/ 817 w 1206"/>
              <a:gd name="T73" fmla="*/ 295 h 1155"/>
              <a:gd name="T74" fmla="*/ 796 w 1206"/>
              <a:gd name="T75" fmla="*/ 205 h 1155"/>
              <a:gd name="T76" fmla="*/ 774 w 1206"/>
              <a:gd name="T77" fmla="*/ 169 h 1155"/>
              <a:gd name="T78" fmla="*/ 742 w 1206"/>
              <a:gd name="T79" fmla="*/ 157 h 1155"/>
              <a:gd name="T80" fmla="*/ 683 w 1206"/>
              <a:gd name="T81" fmla="*/ 110 h 1155"/>
              <a:gd name="T82" fmla="*/ 639 w 1206"/>
              <a:gd name="T83" fmla="*/ 50 h 1155"/>
              <a:gd name="T84" fmla="*/ 611 w 1206"/>
              <a:gd name="T85" fmla="*/ 30 h 1155"/>
              <a:gd name="T86" fmla="*/ 531 w 1206"/>
              <a:gd name="T87" fmla="*/ 0 h 1155"/>
              <a:gd name="T88" fmla="*/ 509 w 1206"/>
              <a:gd name="T89" fmla="*/ 35 h 1155"/>
              <a:gd name="T90" fmla="*/ 465 w 1206"/>
              <a:gd name="T91" fmla="*/ 57 h 1155"/>
              <a:gd name="T92" fmla="*/ 408 w 1206"/>
              <a:gd name="T93" fmla="*/ 45 h 1155"/>
              <a:gd name="T94" fmla="*/ 381 w 1206"/>
              <a:gd name="T95" fmla="*/ 47 h 1155"/>
              <a:gd name="T96" fmla="*/ 363 w 1206"/>
              <a:gd name="T97" fmla="*/ 192 h 1155"/>
              <a:gd name="T98" fmla="*/ 400 w 1206"/>
              <a:gd name="T99" fmla="*/ 365 h 1155"/>
              <a:gd name="T100" fmla="*/ 477 w 1206"/>
              <a:gd name="T101" fmla="*/ 467 h 1155"/>
              <a:gd name="T102" fmla="*/ 425 w 1206"/>
              <a:gd name="T103" fmla="*/ 482 h 1155"/>
              <a:gd name="T104" fmla="*/ 361 w 1206"/>
              <a:gd name="T105" fmla="*/ 400 h 1155"/>
              <a:gd name="T106" fmla="*/ 272 w 1206"/>
              <a:gd name="T107" fmla="*/ 371 h 1155"/>
              <a:gd name="T108" fmla="*/ 165 w 1206"/>
              <a:gd name="T109" fmla="*/ 403 h 1155"/>
              <a:gd name="T110" fmla="*/ 124 w 1206"/>
              <a:gd name="T111" fmla="*/ 469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06" h="1155">
                <a:moveTo>
                  <a:pt x="124" y="469"/>
                </a:moveTo>
                <a:lnTo>
                  <a:pt x="124" y="469"/>
                </a:lnTo>
                <a:lnTo>
                  <a:pt x="103" y="474"/>
                </a:lnTo>
                <a:lnTo>
                  <a:pt x="61" y="485"/>
                </a:lnTo>
                <a:lnTo>
                  <a:pt x="38" y="492"/>
                </a:lnTo>
                <a:lnTo>
                  <a:pt x="18" y="498"/>
                </a:lnTo>
                <a:lnTo>
                  <a:pt x="5" y="504"/>
                </a:lnTo>
                <a:lnTo>
                  <a:pt x="2" y="506"/>
                </a:lnTo>
                <a:lnTo>
                  <a:pt x="0" y="508"/>
                </a:lnTo>
                <a:lnTo>
                  <a:pt x="0" y="508"/>
                </a:lnTo>
                <a:lnTo>
                  <a:pt x="3" y="510"/>
                </a:lnTo>
                <a:lnTo>
                  <a:pt x="6" y="512"/>
                </a:lnTo>
                <a:lnTo>
                  <a:pt x="18" y="517"/>
                </a:lnTo>
                <a:lnTo>
                  <a:pt x="52" y="529"/>
                </a:lnTo>
                <a:lnTo>
                  <a:pt x="88" y="540"/>
                </a:lnTo>
                <a:lnTo>
                  <a:pt x="101" y="545"/>
                </a:lnTo>
                <a:lnTo>
                  <a:pt x="108" y="549"/>
                </a:lnTo>
                <a:lnTo>
                  <a:pt x="108" y="549"/>
                </a:lnTo>
                <a:lnTo>
                  <a:pt x="118" y="559"/>
                </a:lnTo>
                <a:lnTo>
                  <a:pt x="130" y="577"/>
                </a:lnTo>
                <a:lnTo>
                  <a:pt x="134" y="587"/>
                </a:lnTo>
                <a:lnTo>
                  <a:pt x="139" y="596"/>
                </a:lnTo>
                <a:lnTo>
                  <a:pt x="143" y="605"/>
                </a:lnTo>
                <a:lnTo>
                  <a:pt x="143" y="613"/>
                </a:lnTo>
                <a:lnTo>
                  <a:pt x="143" y="613"/>
                </a:lnTo>
                <a:lnTo>
                  <a:pt x="141" y="632"/>
                </a:lnTo>
                <a:lnTo>
                  <a:pt x="139" y="651"/>
                </a:lnTo>
                <a:lnTo>
                  <a:pt x="137" y="666"/>
                </a:lnTo>
                <a:lnTo>
                  <a:pt x="138" y="671"/>
                </a:lnTo>
                <a:lnTo>
                  <a:pt x="138" y="672"/>
                </a:lnTo>
                <a:lnTo>
                  <a:pt x="139" y="672"/>
                </a:lnTo>
                <a:lnTo>
                  <a:pt x="139" y="672"/>
                </a:lnTo>
                <a:lnTo>
                  <a:pt x="150" y="665"/>
                </a:lnTo>
                <a:lnTo>
                  <a:pt x="157" y="660"/>
                </a:lnTo>
                <a:lnTo>
                  <a:pt x="157" y="660"/>
                </a:lnTo>
                <a:lnTo>
                  <a:pt x="157" y="670"/>
                </a:lnTo>
                <a:lnTo>
                  <a:pt x="159" y="676"/>
                </a:lnTo>
                <a:lnTo>
                  <a:pt x="160" y="678"/>
                </a:lnTo>
                <a:lnTo>
                  <a:pt x="163" y="679"/>
                </a:lnTo>
                <a:lnTo>
                  <a:pt x="163" y="679"/>
                </a:lnTo>
                <a:lnTo>
                  <a:pt x="167" y="679"/>
                </a:lnTo>
                <a:lnTo>
                  <a:pt x="172" y="678"/>
                </a:lnTo>
                <a:lnTo>
                  <a:pt x="178" y="676"/>
                </a:lnTo>
                <a:lnTo>
                  <a:pt x="178" y="676"/>
                </a:lnTo>
                <a:lnTo>
                  <a:pt x="178" y="685"/>
                </a:lnTo>
                <a:lnTo>
                  <a:pt x="178" y="712"/>
                </a:lnTo>
                <a:lnTo>
                  <a:pt x="181" y="728"/>
                </a:lnTo>
                <a:lnTo>
                  <a:pt x="183" y="746"/>
                </a:lnTo>
                <a:lnTo>
                  <a:pt x="189" y="764"/>
                </a:lnTo>
                <a:lnTo>
                  <a:pt x="196" y="782"/>
                </a:lnTo>
                <a:lnTo>
                  <a:pt x="196" y="782"/>
                </a:lnTo>
                <a:lnTo>
                  <a:pt x="201" y="790"/>
                </a:lnTo>
                <a:lnTo>
                  <a:pt x="207" y="798"/>
                </a:lnTo>
                <a:lnTo>
                  <a:pt x="221" y="817"/>
                </a:lnTo>
                <a:lnTo>
                  <a:pt x="240" y="836"/>
                </a:lnTo>
                <a:lnTo>
                  <a:pt x="261" y="855"/>
                </a:lnTo>
                <a:lnTo>
                  <a:pt x="284" y="874"/>
                </a:lnTo>
                <a:lnTo>
                  <a:pt x="307" y="892"/>
                </a:lnTo>
                <a:lnTo>
                  <a:pt x="354" y="925"/>
                </a:lnTo>
                <a:lnTo>
                  <a:pt x="354" y="925"/>
                </a:lnTo>
                <a:lnTo>
                  <a:pt x="364" y="933"/>
                </a:lnTo>
                <a:lnTo>
                  <a:pt x="377" y="940"/>
                </a:lnTo>
                <a:lnTo>
                  <a:pt x="406" y="953"/>
                </a:lnTo>
                <a:lnTo>
                  <a:pt x="437" y="965"/>
                </a:lnTo>
                <a:lnTo>
                  <a:pt x="466" y="975"/>
                </a:lnTo>
                <a:lnTo>
                  <a:pt x="493" y="984"/>
                </a:lnTo>
                <a:lnTo>
                  <a:pt x="516" y="991"/>
                </a:lnTo>
                <a:lnTo>
                  <a:pt x="536" y="995"/>
                </a:lnTo>
                <a:lnTo>
                  <a:pt x="567" y="1064"/>
                </a:lnTo>
                <a:lnTo>
                  <a:pt x="567" y="1064"/>
                </a:lnTo>
                <a:lnTo>
                  <a:pt x="568" y="1091"/>
                </a:lnTo>
                <a:lnTo>
                  <a:pt x="571" y="1110"/>
                </a:lnTo>
                <a:lnTo>
                  <a:pt x="573" y="1118"/>
                </a:lnTo>
                <a:lnTo>
                  <a:pt x="575" y="1123"/>
                </a:lnTo>
                <a:lnTo>
                  <a:pt x="575" y="1123"/>
                </a:lnTo>
                <a:lnTo>
                  <a:pt x="584" y="1132"/>
                </a:lnTo>
                <a:lnTo>
                  <a:pt x="597" y="1144"/>
                </a:lnTo>
                <a:lnTo>
                  <a:pt x="610" y="1152"/>
                </a:lnTo>
                <a:lnTo>
                  <a:pt x="613" y="1155"/>
                </a:lnTo>
                <a:lnTo>
                  <a:pt x="614" y="1155"/>
                </a:lnTo>
                <a:lnTo>
                  <a:pt x="616" y="1154"/>
                </a:lnTo>
                <a:lnTo>
                  <a:pt x="616" y="1154"/>
                </a:lnTo>
                <a:lnTo>
                  <a:pt x="616" y="1151"/>
                </a:lnTo>
                <a:lnTo>
                  <a:pt x="614" y="1148"/>
                </a:lnTo>
                <a:lnTo>
                  <a:pt x="608" y="1139"/>
                </a:lnTo>
                <a:lnTo>
                  <a:pt x="598" y="1131"/>
                </a:lnTo>
                <a:lnTo>
                  <a:pt x="591" y="1114"/>
                </a:lnTo>
                <a:lnTo>
                  <a:pt x="592" y="1093"/>
                </a:lnTo>
                <a:lnTo>
                  <a:pt x="618" y="1120"/>
                </a:lnTo>
                <a:lnTo>
                  <a:pt x="637" y="1132"/>
                </a:lnTo>
                <a:lnTo>
                  <a:pt x="637" y="1132"/>
                </a:lnTo>
                <a:lnTo>
                  <a:pt x="654" y="1139"/>
                </a:lnTo>
                <a:lnTo>
                  <a:pt x="664" y="1143"/>
                </a:lnTo>
                <a:lnTo>
                  <a:pt x="669" y="1143"/>
                </a:lnTo>
                <a:lnTo>
                  <a:pt x="670" y="1142"/>
                </a:lnTo>
                <a:lnTo>
                  <a:pt x="670" y="1142"/>
                </a:lnTo>
                <a:lnTo>
                  <a:pt x="670" y="1140"/>
                </a:lnTo>
                <a:lnTo>
                  <a:pt x="669" y="1138"/>
                </a:lnTo>
                <a:lnTo>
                  <a:pt x="665" y="1133"/>
                </a:lnTo>
                <a:lnTo>
                  <a:pt x="661" y="1130"/>
                </a:lnTo>
                <a:lnTo>
                  <a:pt x="657" y="1129"/>
                </a:lnTo>
                <a:lnTo>
                  <a:pt x="657" y="1129"/>
                </a:lnTo>
                <a:lnTo>
                  <a:pt x="652" y="1126"/>
                </a:lnTo>
                <a:lnTo>
                  <a:pt x="645" y="1123"/>
                </a:lnTo>
                <a:lnTo>
                  <a:pt x="637" y="1117"/>
                </a:lnTo>
                <a:lnTo>
                  <a:pt x="613" y="1093"/>
                </a:lnTo>
                <a:lnTo>
                  <a:pt x="633" y="1093"/>
                </a:lnTo>
                <a:lnTo>
                  <a:pt x="633" y="1093"/>
                </a:lnTo>
                <a:lnTo>
                  <a:pt x="643" y="1105"/>
                </a:lnTo>
                <a:lnTo>
                  <a:pt x="649" y="1112"/>
                </a:lnTo>
                <a:lnTo>
                  <a:pt x="651" y="1113"/>
                </a:lnTo>
                <a:lnTo>
                  <a:pt x="652" y="1113"/>
                </a:lnTo>
                <a:lnTo>
                  <a:pt x="652" y="1113"/>
                </a:lnTo>
                <a:lnTo>
                  <a:pt x="652" y="1113"/>
                </a:lnTo>
                <a:lnTo>
                  <a:pt x="652" y="1110"/>
                </a:lnTo>
                <a:lnTo>
                  <a:pt x="651" y="1105"/>
                </a:lnTo>
                <a:lnTo>
                  <a:pt x="645" y="1094"/>
                </a:lnTo>
                <a:lnTo>
                  <a:pt x="636" y="1077"/>
                </a:lnTo>
                <a:lnTo>
                  <a:pt x="636" y="1077"/>
                </a:lnTo>
                <a:lnTo>
                  <a:pt x="632" y="1075"/>
                </a:lnTo>
                <a:lnTo>
                  <a:pt x="629" y="1073"/>
                </a:lnTo>
                <a:lnTo>
                  <a:pt x="613" y="1070"/>
                </a:lnTo>
                <a:lnTo>
                  <a:pt x="613" y="1070"/>
                </a:lnTo>
                <a:lnTo>
                  <a:pt x="600" y="1068"/>
                </a:lnTo>
                <a:lnTo>
                  <a:pt x="597" y="1068"/>
                </a:lnTo>
                <a:lnTo>
                  <a:pt x="594" y="1066"/>
                </a:lnTo>
                <a:lnTo>
                  <a:pt x="594" y="1066"/>
                </a:lnTo>
                <a:lnTo>
                  <a:pt x="587" y="1050"/>
                </a:lnTo>
                <a:lnTo>
                  <a:pt x="571" y="998"/>
                </a:lnTo>
                <a:lnTo>
                  <a:pt x="630" y="998"/>
                </a:lnTo>
                <a:lnTo>
                  <a:pt x="630" y="998"/>
                </a:lnTo>
                <a:lnTo>
                  <a:pt x="639" y="1026"/>
                </a:lnTo>
                <a:lnTo>
                  <a:pt x="646" y="1047"/>
                </a:lnTo>
                <a:lnTo>
                  <a:pt x="650" y="1054"/>
                </a:lnTo>
                <a:lnTo>
                  <a:pt x="652" y="1056"/>
                </a:lnTo>
                <a:lnTo>
                  <a:pt x="652" y="1056"/>
                </a:lnTo>
                <a:lnTo>
                  <a:pt x="669" y="1062"/>
                </a:lnTo>
                <a:lnTo>
                  <a:pt x="680" y="1068"/>
                </a:lnTo>
                <a:lnTo>
                  <a:pt x="680" y="1068"/>
                </a:lnTo>
                <a:lnTo>
                  <a:pt x="703" y="1101"/>
                </a:lnTo>
                <a:lnTo>
                  <a:pt x="703" y="1101"/>
                </a:lnTo>
                <a:lnTo>
                  <a:pt x="710" y="1118"/>
                </a:lnTo>
                <a:lnTo>
                  <a:pt x="715" y="1132"/>
                </a:lnTo>
                <a:lnTo>
                  <a:pt x="715" y="1132"/>
                </a:lnTo>
                <a:lnTo>
                  <a:pt x="731" y="1140"/>
                </a:lnTo>
                <a:lnTo>
                  <a:pt x="741" y="1144"/>
                </a:lnTo>
                <a:lnTo>
                  <a:pt x="745" y="1144"/>
                </a:lnTo>
                <a:lnTo>
                  <a:pt x="746" y="1143"/>
                </a:lnTo>
                <a:lnTo>
                  <a:pt x="746" y="1142"/>
                </a:lnTo>
                <a:lnTo>
                  <a:pt x="746" y="1142"/>
                </a:lnTo>
                <a:lnTo>
                  <a:pt x="746" y="1139"/>
                </a:lnTo>
                <a:lnTo>
                  <a:pt x="744" y="1136"/>
                </a:lnTo>
                <a:lnTo>
                  <a:pt x="737" y="1130"/>
                </a:lnTo>
                <a:lnTo>
                  <a:pt x="727" y="1123"/>
                </a:lnTo>
                <a:lnTo>
                  <a:pt x="712" y="1081"/>
                </a:lnTo>
                <a:lnTo>
                  <a:pt x="733" y="1093"/>
                </a:lnTo>
                <a:lnTo>
                  <a:pt x="782" y="1077"/>
                </a:lnTo>
                <a:lnTo>
                  <a:pt x="750" y="1074"/>
                </a:lnTo>
                <a:lnTo>
                  <a:pt x="713" y="1068"/>
                </a:lnTo>
                <a:lnTo>
                  <a:pt x="727" y="1053"/>
                </a:lnTo>
                <a:lnTo>
                  <a:pt x="727" y="1053"/>
                </a:lnTo>
                <a:lnTo>
                  <a:pt x="747" y="1051"/>
                </a:lnTo>
                <a:lnTo>
                  <a:pt x="761" y="1051"/>
                </a:lnTo>
                <a:lnTo>
                  <a:pt x="766" y="1051"/>
                </a:lnTo>
                <a:lnTo>
                  <a:pt x="767" y="1053"/>
                </a:lnTo>
                <a:lnTo>
                  <a:pt x="767" y="1053"/>
                </a:lnTo>
                <a:lnTo>
                  <a:pt x="767" y="1053"/>
                </a:lnTo>
                <a:lnTo>
                  <a:pt x="769" y="1053"/>
                </a:lnTo>
                <a:lnTo>
                  <a:pt x="770" y="1049"/>
                </a:lnTo>
                <a:lnTo>
                  <a:pt x="769" y="1047"/>
                </a:lnTo>
                <a:lnTo>
                  <a:pt x="767" y="1044"/>
                </a:lnTo>
                <a:lnTo>
                  <a:pt x="765" y="1042"/>
                </a:lnTo>
                <a:lnTo>
                  <a:pt x="761" y="1041"/>
                </a:lnTo>
                <a:lnTo>
                  <a:pt x="761" y="1041"/>
                </a:lnTo>
                <a:lnTo>
                  <a:pt x="750" y="1039"/>
                </a:lnTo>
                <a:lnTo>
                  <a:pt x="734" y="1038"/>
                </a:lnTo>
                <a:lnTo>
                  <a:pt x="716" y="1038"/>
                </a:lnTo>
                <a:lnTo>
                  <a:pt x="716" y="1038"/>
                </a:lnTo>
                <a:lnTo>
                  <a:pt x="707" y="1043"/>
                </a:lnTo>
                <a:lnTo>
                  <a:pt x="707" y="1043"/>
                </a:lnTo>
                <a:lnTo>
                  <a:pt x="695" y="1047"/>
                </a:lnTo>
                <a:lnTo>
                  <a:pt x="695" y="1047"/>
                </a:lnTo>
                <a:lnTo>
                  <a:pt x="683" y="1047"/>
                </a:lnTo>
                <a:lnTo>
                  <a:pt x="674" y="1045"/>
                </a:lnTo>
                <a:lnTo>
                  <a:pt x="670" y="1045"/>
                </a:lnTo>
                <a:lnTo>
                  <a:pt x="668" y="1044"/>
                </a:lnTo>
                <a:lnTo>
                  <a:pt x="668" y="1044"/>
                </a:lnTo>
                <a:lnTo>
                  <a:pt x="665" y="1036"/>
                </a:lnTo>
                <a:lnTo>
                  <a:pt x="661" y="1018"/>
                </a:lnTo>
                <a:lnTo>
                  <a:pt x="655" y="994"/>
                </a:lnTo>
                <a:lnTo>
                  <a:pt x="655" y="994"/>
                </a:lnTo>
                <a:lnTo>
                  <a:pt x="667" y="990"/>
                </a:lnTo>
                <a:lnTo>
                  <a:pt x="697" y="978"/>
                </a:lnTo>
                <a:lnTo>
                  <a:pt x="716" y="969"/>
                </a:lnTo>
                <a:lnTo>
                  <a:pt x="737" y="960"/>
                </a:lnTo>
                <a:lnTo>
                  <a:pt x="758" y="949"/>
                </a:lnTo>
                <a:lnTo>
                  <a:pt x="777" y="937"/>
                </a:lnTo>
                <a:lnTo>
                  <a:pt x="777" y="937"/>
                </a:lnTo>
                <a:lnTo>
                  <a:pt x="808" y="917"/>
                </a:lnTo>
                <a:lnTo>
                  <a:pt x="818" y="910"/>
                </a:lnTo>
                <a:lnTo>
                  <a:pt x="828" y="905"/>
                </a:lnTo>
                <a:lnTo>
                  <a:pt x="836" y="900"/>
                </a:lnTo>
                <a:lnTo>
                  <a:pt x="846" y="898"/>
                </a:lnTo>
                <a:lnTo>
                  <a:pt x="856" y="897"/>
                </a:lnTo>
                <a:lnTo>
                  <a:pt x="869" y="896"/>
                </a:lnTo>
                <a:lnTo>
                  <a:pt x="869" y="896"/>
                </a:lnTo>
                <a:lnTo>
                  <a:pt x="876" y="898"/>
                </a:lnTo>
                <a:lnTo>
                  <a:pt x="886" y="902"/>
                </a:lnTo>
                <a:lnTo>
                  <a:pt x="897" y="909"/>
                </a:lnTo>
                <a:lnTo>
                  <a:pt x="908" y="917"/>
                </a:lnTo>
                <a:lnTo>
                  <a:pt x="933" y="940"/>
                </a:lnTo>
                <a:lnTo>
                  <a:pt x="959" y="965"/>
                </a:lnTo>
                <a:lnTo>
                  <a:pt x="1007" y="1011"/>
                </a:lnTo>
                <a:lnTo>
                  <a:pt x="1023" y="1025"/>
                </a:lnTo>
                <a:lnTo>
                  <a:pt x="1028" y="1030"/>
                </a:lnTo>
                <a:lnTo>
                  <a:pt x="1032" y="1031"/>
                </a:lnTo>
                <a:lnTo>
                  <a:pt x="1032" y="1031"/>
                </a:lnTo>
                <a:lnTo>
                  <a:pt x="1036" y="1029"/>
                </a:lnTo>
                <a:lnTo>
                  <a:pt x="1041" y="1024"/>
                </a:lnTo>
                <a:lnTo>
                  <a:pt x="1046" y="1017"/>
                </a:lnTo>
                <a:lnTo>
                  <a:pt x="1051" y="1010"/>
                </a:lnTo>
                <a:lnTo>
                  <a:pt x="1058" y="993"/>
                </a:lnTo>
                <a:lnTo>
                  <a:pt x="1065" y="980"/>
                </a:lnTo>
                <a:lnTo>
                  <a:pt x="1065" y="980"/>
                </a:lnTo>
                <a:lnTo>
                  <a:pt x="1070" y="973"/>
                </a:lnTo>
                <a:lnTo>
                  <a:pt x="1073" y="969"/>
                </a:lnTo>
                <a:lnTo>
                  <a:pt x="1092" y="956"/>
                </a:lnTo>
                <a:lnTo>
                  <a:pt x="1092" y="956"/>
                </a:lnTo>
                <a:lnTo>
                  <a:pt x="1099" y="950"/>
                </a:lnTo>
                <a:lnTo>
                  <a:pt x="1105" y="944"/>
                </a:lnTo>
                <a:lnTo>
                  <a:pt x="1112" y="933"/>
                </a:lnTo>
                <a:lnTo>
                  <a:pt x="1116" y="928"/>
                </a:lnTo>
                <a:lnTo>
                  <a:pt x="1119" y="924"/>
                </a:lnTo>
                <a:lnTo>
                  <a:pt x="1124" y="921"/>
                </a:lnTo>
                <a:lnTo>
                  <a:pt x="1131" y="919"/>
                </a:lnTo>
                <a:lnTo>
                  <a:pt x="1131" y="919"/>
                </a:lnTo>
                <a:lnTo>
                  <a:pt x="1140" y="918"/>
                </a:lnTo>
                <a:lnTo>
                  <a:pt x="1150" y="917"/>
                </a:lnTo>
                <a:lnTo>
                  <a:pt x="1161" y="914"/>
                </a:lnTo>
                <a:lnTo>
                  <a:pt x="1170" y="909"/>
                </a:lnTo>
                <a:lnTo>
                  <a:pt x="1180" y="904"/>
                </a:lnTo>
                <a:lnTo>
                  <a:pt x="1188" y="897"/>
                </a:lnTo>
                <a:lnTo>
                  <a:pt x="1194" y="890"/>
                </a:lnTo>
                <a:lnTo>
                  <a:pt x="1196" y="885"/>
                </a:lnTo>
                <a:lnTo>
                  <a:pt x="1198" y="880"/>
                </a:lnTo>
                <a:lnTo>
                  <a:pt x="1198" y="880"/>
                </a:lnTo>
                <a:lnTo>
                  <a:pt x="1201" y="860"/>
                </a:lnTo>
                <a:lnTo>
                  <a:pt x="1205" y="841"/>
                </a:lnTo>
                <a:lnTo>
                  <a:pt x="1206" y="833"/>
                </a:lnTo>
                <a:lnTo>
                  <a:pt x="1206" y="826"/>
                </a:lnTo>
                <a:lnTo>
                  <a:pt x="1205" y="821"/>
                </a:lnTo>
                <a:lnTo>
                  <a:pt x="1204" y="818"/>
                </a:lnTo>
                <a:lnTo>
                  <a:pt x="1201" y="818"/>
                </a:lnTo>
                <a:lnTo>
                  <a:pt x="1201" y="818"/>
                </a:lnTo>
                <a:lnTo>
                  <a:pt x="1199" y="817"/>
                </a:lnTo>
                <a:lnTo>
                  <a:pt x="1198" y="816"/>
                </a:lnTo>
                <a:lnTo>
                  <a:pt x="1198" y="816"/>
                </a:lnTo>
                <a:lnTo>
                  <a:pt x="1188" y="818"/>
                </a:lnTo>
                <a:lnTo>
                  <a:pt x="1140" y="828"/>
                </a:lnTo>
                <a:lnTo>
                  <a:pt x="1140" y="828"/>
                </a:lnTo>
                <a:lnTo>
                  <a:pt x="1112" y="832"/>
                </a:lnTo>
                <a:lnTo>
                  <a:pt x="1087" y="833"/>
                </a:lnTo>
                <a:lnTo>
                  <a:pt x="1064" y="832"/>
                </a:lnTo>
                <a:lnTo>
                  <a:pt x="1039" y="828"/>
                </a:lnTo>
                <a:lnTo>
                  <a:pt x="980" y="817"/>
                </a:lnTo>
                <a:lnTo>
                  <a:pt x="942" y="811"/>
                </a:lnTo>
                <a:lnTo>
                  <a:pt x="898" y="804"/>
                </a:lnTo>
                <a:lnTo>
                  <a:pt x="898" y="804"/>
                </a:lnTo>
                <a:lnTo>
                  <a:pt x="874" y="801"/>
                </a:lnTo>
                <a:lnTo>
                  <a:pt x="852" y="794"/>
                </a:lnTo>
                <a:lnTo>
                  <a:pt x="830" y="785"/>
                </a:lnTo>
                <a:lnTo>
                  <a:pt x="809" y="777"/>
                </a:lnTo>
                <a:lnTo>
                  <a:pt x="790" y="766"/>
                </a:lnTo>
                <a:lnTo>
                  <a:pt x="772" y="754"/>
                </a:lnTo>
                <a:lnTo>
                  <a:pt x="755" y="744"/>
                </a:lnTo>
                <a:lnTo>
                  <a:pt x="740" y="732"/>
                </a:lnTo>
                <a:lnTo>
                  <a:pt x="727" y="720"/>
                </a:lnTo>
                <a:lnTo>
                  <a:pt x="715" y="709"/>
                </a:lnTo>
                <a:lnTo>
                  <a:pt x="696" y="690"/>
                </a:lnTo>
                <a:lnTo>
                  <a:pt x="684" y="677"/>
                </a:lnTo>
                <a:lnTo>
                  <a:pt x="680" y="672"/>
                </a:lnTo>
                <a:lnTo>
                  <a:pt x="680" y="672"/>
                </a:lnTo>
                <a:lnTo>
                  <a:pt x="697" y="645"/>
                </a:lnTo>
                <a:lnTo>
                  <a:pt x="715" y="616"/>
                </a:lnTo>
                <a:lnTo>
                  <a:pt x="735" y="581"/>
                </a:lnTo>
                <a:lnTo>
                  <a:pt x="758" y="542"/>
                </a:lnTo>
                <a:lnTo>
                  <a:pt x="778" y="500"/>
                </a:lnTo>
                <a:lnTo>
                  <a:pt x="786" y="480"/>
                </a:lnTo>
                <a:lnTo>
                  <a:pt x="795" y="460"/>
                </a:lnTo>
                <a:lnTo>
                  <a:pt x="801" y="442"/>
                </a:lnTo>
                <a:lnTo>
                  <a:pt x="804" y="424"/>
                </a:lnTo>
                <a:lnTo>
                  <a:pt x="804" y="424"/>
                </a:lnTo>
                <a:lnTo>
                  <a:pt x="810" y="391"/>
                </a:lnTo>
                <a:lnTo>
                  <a:pt x="815" y="356"/>
                </a:lnTo>
                <a:lnTo>
                  <a:pt x="817" y="324"/>
                </a:lnTo>
                <a:lnTo>
                  <a:pt x="817" y="295"/>
                </a:lnTo>
                <a:lnTo>
                  <a:pt x="817" y="267"/>
                </a:lnTo>
                <a:lnTo>
                  <a:pt x="816" y="245"/>
                </a:lnTo>
                <a:lnTo>
                  <a:pt x="812" y="228"/>
                </a:lnTo>
                <a:lnTo>
                  <a:pt x="810" y="223"/>
                </a:lnTo>
                <a:lnTo>
                  <a:pt x="809" y="220"/>
                </a:lnTo>
                <a:lnTo>
                  <a:pt x="809" y="220"/>
                </a:lnTo>
                <a:lnTo>
                  <a:pt x="801" y="210"/>
                </a:lnTo>
                <a:lnTo>
                  <a:pt x="796" y="205"/>
                </a:lnTo>
                <a:lnTo>
                  <a:pt x="791" y="203"/>
                </a:lnTo>
                <a:lnTo>
                  <a:pt x="785" y="202"/>
                </a:lnTo>
                <a:lnTo>
                  <a:pt x="785" y="202"/>
                </a:lnTo>
                <a:lnTo>
                  <a:pt x="783" y="199"/>
                </a:lnTo>
                <a:lnTo>
                  <a:pt x="780" y="196"/>
                </a:lnTo>
                <a:lnTo>
                  <a:pt x="779" y="185"/>
                </a:lnTo>
                <a:lnTo>
                  <a:pt x="777" y="173"/>
                </a:lnTo>
                <a:lnTo>
                  <a:pt x="774" y="169"/>
                </a:lnTo>
                <a:lnTo>
                  <a:pt x="771" y="165"/>
                </a:lnTo>
                <a:lnTo>
                  <a:pt x="771" y="165"/>
                </a:lnTo>
                <a:lnTo>
                  <a:pt x="767" y="163"/>
                </a:lnTo>
                <a:lnTo>
                  <a:pt x="764" y="161"/>
                </a:lnTo>
                <a:lnTo>
                  <a:pt x="757" y="159"/>
                </a:lnTo>
                <a:lnTo>
                  <a:pt x="750" y="159"/>
                </a:lnTo>
                <a:lnTo>
                  <a:pt x="742" y="157"/>
                </a:lnTo>
                <a:lnTo>
                  <a:pt x="742" y="157"/>
                </a:lnTo>
                <a:lnTo>
                  <a:pt x="734" y="151"/>
                </a:lnTo>
                <a:lnTo>
                  <a:pt x="725" y="144"/>
                </a:lnTo>
                <a:lnTo>
                  <a:pt x="709" y="129"/>
                </a:lnTo>
                <a:lnTo>
                  <a:pt x="709" y="129"/>
                </a:lnTo>
                <a:lnTo>
                  <a:pt x="700" y="122"/>
                </a:lnTo>
                <a:lnTo>
                  <a:pt x="688" y="114"/>
                </a:lnTo>
                <a:lnTo>
                  <a:pt x="688" y="114"/>
                </a:lnTo>
                <a:lnTo>
                  <a:pt x="683" y="110"/>
                </a:lnTo>
                <a:lnTo>
                  <a:pt x="680" y="106"/>
                </a:lnTo>
                <a:lnTo>
                  <a:pt x="671" y="95"/>
                </a:lnTo>
                <a:lnTo>
                  <a:pt x="663" y="83"/>
                </a:lnTo>
                <a:lnTo>
                  <a:pt x="657" y="72"/>
                </a:lnTo>
                <a:lnTo>
                  <a:pt x="657" y="72"/>
                </a:lnTo>
                <a:lnTo>
                  <a:pt x="651" y="63"/>
                </a:lnTo>
                <a:lnTo>
                  <a:pt x="645" y="55"/>
                </a:lnTo>
                <a:lnTo>
                  <a:pt x="639" y="50"/>
                </a:lnTo>
                <a:lnTo>
                  <a:pt x="637" y="47"/>
                </a:lnTo>
                <a:lnTo>
                  <a:pt x="633" y="47"/>
                </a:lnTo>
                <a:lnTo>
                  <a:pt x="633" y="47"/>
                </a:lnTo>
                <a:lnTo>
                  <a:pt x="630" y="47"/>
                </a:lnTo>
                <a:lnTo>
                  <a:pt x="627" y="45"/>
                </a:lnTo>
                <a:lnTo>
                  <a:pt x="622" y="39"/>
                </a:lnTo>
                <a:lnTo>
                  <a:pt x="614" y="32"/>
                </a:lnTo>
                <a:lnTo>
                  <a:pt x="611" y="30"/>
                </a:lnTo>
                <a:lnTo>
                  <a:pt x="606" y="28"/>
                </a:lnTo>
                <a:lnTo>
                  <a:pt x="606" y="28"/>
                </a:lnTo>
                <a:lnTo>
                  <a:pt x="592" y="22"/>
                </a:lnTo>
                <a:lnTo>
                  <a:pt x="572" y="14"/>
                </a:lnTo>
                <a:lnTo>
                  <a:pt x="553" y="5"/>
                </a:lnTo>
                <a:lnTo>
                  <a:pt x="540" y="1"/>
                </a:lnTo>
                <a:lnTo>
                  <a:pt x="540" y="1"/>
                </a:lnTo>
                <a:lnTo>
                  <a:pt x="531" y="0"/>
                </a:lnTo>
                <a:lnTo>
                  <a:pt x="522" y="2"/>
                </a:lnTo>
                <a:lnTo>
                  <a:pt x="515" y="5"/>
                </a:lnTo>
                <a:lnTo>
                  <a:pt x="512" y="7"/>
                </a:lnTo>
                <a:lnTo>
                  <a:pt x="511" y="8"/>
                </a:lnTo>
                <a:lnTo>
                  <a:pt x="511" y="8"/>
                </a:lnTo>
                <a:lnTo>
                  <a:pt x="509" y="21"/>
                </a:lnTo>
                <a:lnTo>
                  <a:pt x="509" y="35"/>
                </a:lnTo>
                <a:lnTo>
                  <a:pt x="509" y="35"/>
                </a:lnTo>
                <a:lnTo>
                  <a:pt x="508" y="70"/>
                </a:lnTo>
                <a:lnTo>
                  <a:pt x="507" y="98"/>
                </a:lnTo>
                <a:lnTo>
                  <a:pt x="507" y="98"/>
                </a:lnTo>
                <a:lnTo>
                  <a:pt x="495" y="84"/>
                </a:lnTo>
                <a:lnTo>
                  <a:pt x="484" y="72"/>
                </a:lnTo>
                <a:lnTo>
                  <a:pt x="473" y="63"/>
                </a:lnTo>
                <a:lnTo>
                  <a:pt x="473" y="63"/>
                </a:lnTo>
                <a:lnTo>
                  <a:pt x="465" y="57"/>
                </a:lnTo>
                <a:lnTo>
                  <a:pt x="457" y="53"/>
                </a:lnTo>
                <a:lnTo>
                  <a:pt x="448" y="51"/>
                </a:lnTo>
                <a:lnTo>
                  <a:pt x="439" y="51"/>
                </a:lnTo>
                <a:lnTo>
                  <a:pt x="439" y="51"/>
                </a:lnTo>
                <a:lnTo>
                  <a:pt x="429" y="51"/>
                </a:lnTo>
                <a:lnTo>
                  <a:pt x="422" y="49"/>
                </a:lnTo>
                <a:lnTo>
                  <a:pt x="415" y="46"/>
                </a:lnTo>
                <a:lnTo>
                  <a:pt x="408" y="45"/>
                </a:lnTo>
                <a:lnTo>
                  <a:pt x="408" y="45"/>
                </a:lnTo>
                <a:lnTo>
                  <a:pt x="400" y="45"/>
                </a:lnTo>
                <a:lnTo>
                  <a:pt x="394" y="44"/>
                </a:lnTo>
                <a:lnTo>
                  <a:pt x="390" y="43"/>
                </a:lnTo>
                <a:lnTo>
                  <a:pt x="387" y="44"/>
                </a:lnTo>
                <a:lnTo>
                  <a:pt x="384" y="45"/>
                </a:lnTo>
                <a:lnTo>
                  <a:pt x="381" y="47"/>
                </a:lnTo>
                <a:lnTo>
                  <a:pt x="381" y="47"/>
                </a:lnTo>
                <a:lnTo>
                  <a:pt x="374" y="55"/>
                </a:lnTo>
                <a:lnTo>
                  <a:pt x="368" y="65"/>
                </a:lnTo>
                <a:lnTo>
                  <a:pt x="364" y="79"/>
                </a:lnTo>
                <a:lnTo>
                  <a:pt x="361" y="98"/>
                </a:lnTo>
                <a:lnTo>
                  <a:pt x="361" y="98"/>
                </a:lnTo>
                <a:lnTo>
                  <a:pt x="361" y="113"/>
                </a:lnTo>
                <a:lnTo>
                  <a:pt x="361" y="135"/>
                </a:lnTo>
                <a:lnTo>
                  <a:pt x="363" y="192"/>
                </a:lnTo>
                <a:lnTo>
                  <a:pt x="368" y="252"/>
                </a:lnTo>
                <a:lnTo>
                  <a:pt x="371" y="275"/>
                </a:lnTo>
                <a:lnTo>
                  <a:pt x="375" y="293"/>
                </a:lnTo>
                <a:lnTo>
                  <a:pt x="375" y="293"/>
                </a:lnTo>
                <a:lnTo>
                  <a:pt x="382" y="322"/>
                </a:lnTo>
                <a:lnTo>
                  <a:pt x="388" y="336"/>
                </a:lnTo>
                <a:lnTo>
                  <a:pt x="394" y="350"/>
                </a:lnTo>
                <a:lnTo>
                  <a:pt x="400" y="365"/>
                </a:lnTo>
                <a:lnTo>
                  <a:pt x="407" y="378"/>
                </a:lnTo>
                <a:lnTo>
                  <a:pt x="415" y="390"/>
                </a:lnTo>
                <a:lnTo>
                  <a:pt x="425" y="400"/>
                </a:lnTo>
                <a:lnTo>
                  <a:pt x="425" y="400"/>
                </a:lnTo>
                <a:lnTo>
                  <a:pt x="445" y="422"/>
                </a:lnTo>
                <a:lnTo>
                  <a:pt x="464" y="445"/>
                </a:lnTo>
                <a:lnTo>
                  <a:pt x="471" y="456"/>
                </a:lnTo>
                <a:lnTo>
                  <a:pt x="477" y="467"/>
                </a:lnTo>
                <a:lnTo>
                  <a:pt x="480" y="475"/>
                </a:lnTo>
                <a:lnTo>
                  <a:pt x="482" y="482"/>
                </a:lnTo>
                <a:lnTo>
                  <a:pt x="482" y="482"/>
                </a:lnTo>
                <a:lnTo>
                  <a:pt x="476" y="536"/>
                </a:lnTo>
                <a:lnTo>
                  <a:pt x="476" y="536"/>
                </a:lnTo>
                <a:lnTo>
                  <a:pt x="454" y="515"/>
                </a:lnTo>
                <a:lnTo>
                  <a:pt x="438" y="498"/>
                </a:lnTo>
                <a:lnTo>
                  <a:pt x="425" y="482"/>
                </a:lnTo>
                <a:lnTo>
                  <a:pt x="425" y="482"/>
                </a:lnTo>
                <a:lnTo>
                  <a:pt x="413" y="462"/>
                </a:lnTo>
                <a:lnTo>
                  <a:pt x="405" y="448"/>
                </a:lnTo>
                <a:lnTo>
                  <a:pt x="394" y="431"/>
                </a:lnTo>
                <a:lnTo>
                  <a:pt x="387" y="423"/>
                </a:lnTo>
                <a:lnTo>
                  <a:pt x="378" y="416"/>
                </a:lnTo>
                <a:lnTo>
                  <a:pt x="370" y="407"/>
                </a:lnTo>
                <a:lnTo>
                  <a:pt x="361" y="400"/>
                </a:lnTo>
                <a:lnTo>
                  <a:pt x="350" y="393"/>
                </a:lnTo>
                <a:lnTo>
                  <a:pt x="339" y="387"/>
                </a:lnTo>
                <a:lnTo>
                  <a:pt x="326" y="381"/>
                </a:lnTo>
                <a:lnTo>
                  <a:pt x="312" y="378"/>
                </a:lnTo>
                <a:lnTo>
                  <a:pt x="312" y="378"/>
                </a:lnTo>
                <a:lnTo>
                  <a:pt x="298" y="374"/>
                </a:lnTo>
                <a:lnTo>
                  <a:pt x="285" y="372"/>
                </a:lnTo>
                <a:lnTo>
                  <a:pt x="272" y="371"/>
                </a:lnTo>
                <a:lnTo>
                  <a:pt x="260" y="369"/>
                </a:lnTo>
                <a:lnTo>
                  <a:pt x="249" y="371"/>
                </a:lnTo>
                <a:lnTo>
                  <a:pt x="239" y="371"/>
                </a:lnTo>
                <a:lnTo>
                  <a:pt x="220" y="375"/>
                </a:lnTo>
                <a:lnTo>
                  <a:pt x="203" y="381"/>
                </a:lnTo>
                <a:lnTo>
                  <a:pt x="189" y="388"/>
                </a:lnTo>
                <a:lnTo>
                  <a:pt x="177" y="395"/>
                </a:lnTo>
                <a:lnTo>
                  <a:pt x="165" y="403"/>
                </a:lnTo>
                <a:lnTo>
                  <a:pt x="165" y="403"/>
                </a:lnTo>
                <a:lnTo>
                  <a:pt x="158" y="410"/>
                </a:lnTo>
                <a:lnTo>
                  <a:pt x="151" y="419"/>
                </a:lnTo>
                <a:lnTo>
                  <a:pt x="144" y="430"/>
                </a:lnTo>
                <a:lnTo>
                  <a:pt x="137" y="442"/>
                </a:lnTo>
                <a:lnTo>
                  <a:pt x="127" y="461"/>
                </a:lnTo>
                <a:lnTo>
                  <a:pt x="124" y="469"/>
                </a:lnTo>
                <a:lnTo>
                  <a:pt x="124" y="46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75292F62-7945-4AA2-BD91-83FB3602E563}"/>
              </a:ext>
            </a:extLst>
          </p:cNvPr>
          <p:cNvSpPr>
            <a:spLocks/>
          </p:cNvSpPr>
          <p:nvPr/>
        </p:nvSpPr>
        <p:spPr bwMode="auto">
          <a:xfrm>
            <a:off x="6656388" y="1362681"/>
            <a:ext cx="2490199" cy="1766281"/>
          </a:xfrm>
          <a:custGeom>
            <a:avLst/>
            <a:gdLst>
              <a:gd name="T0" fmla="*/ 11 w 1259"/>
              <a:gd name="T1" fmla="*/ 167 h 893"/>
              <a:gd name="T2" fmla="*/ 3 w 1259"/>
              <a:gd name="T3" fmla="*/ 183 h 893"/>
              <a:gd name="T4" fmla="*/ 98 w 1259"/>
              <a:gd name="T5" fmla="*/ 203 h 893"/>
              <a:gd name="T6" fmla="*/ 161 w 1259"/>
              <a:gd name="T7" fmla="*/ 440 h 893"/>
              <a:gd name="T8" fmla="*/ 205 w 1259"/>
              <a:gd name="T9" fmla="*/ 521 h 893"/>
              <a:gd name="T10" fmla="*/ 333 w 1259"/>
              <a:gd name="T11" fmla="*/ 649 h 893"/>
              <a:gd name="T12" fmla="*/ 166 w 1259"/>
              <a:gd name="T13" fmla="*/ 680 h 893"/>
              <a:gd name="T14" fmla="*/ 128 w 1259"/>
              <a:gd name="T15" fmla="*/ 672 h 893"/>
              <a:gd name="T16" fmla="*/ 154 w 1259"/>
              <a:gd name="T17" fmla="*/ 718 h 893"/>
              <a:gd name="T18" fmla="*/ 108 w 1259"/>
              <a:gd name="T19" fmla="*/ 720 h 893"/>
              <a:gd name="T20" fmla="*/ 178 w 1259"/>
              <a:gd name="T21" fmla="*/ 754 h 893"/>
              <a:gd name="T22" fmla="*/ 175 w 1259"/>
              <a:gd name="T23" fmla="*/ 767 h 893"/>
              <a:gd name="T24" fmla="*/ 241 w 1259"/>
              <a:gd name="T25" fmla="*/ 815 h 893"/>
              <a:gd name="T26" fmla="*/ 251 w 1259"/>
              <a:gd name="T27" fmla="*/ 835 h 893"/>
              <a:gd name="T28" fmla="*/ 249 w 1259"/>
              <a:gd name="T29" fmla="*/ 769 h 893"/>
              <a:gd name="T30" fmla="*/ 311 w 1259"/>
              <a:gd name="T31" fmla="*/ 729 h 893"/>
              <a:gd name="T32" fmla="*/ 424 w 1259"/>
              <a:gd name="T33" fmla="*/ 791 h 893"/>
              <a:gd name="T34" fmla="*/ 347 w 1259"/>
              <a:gd name="T35" fmla="*/ 823 h 893"/>
              <a:gd name="T36" fmla="*/ 289 w 1259"/>
              <a:gd name="T37" fmla="*/ 874 h 893"/>
              <a:gd name="T38" fmla="*/ 392 w 1259"/>
              <a:gd name="T39" fmla="*/ 836 h 893"/>
              <a:gd name="T40" fmla="*/ 333 w 1259"/>
              <a:gd name="T41" fmla="*/ 892 h 893"/>
              <a:gd name="T42" fmla="*/ 365 w 1259"/>
              <a:gd name="T43" fmla="*/ 864 h 893"/>
              <a:gd name="T44" fmla="*/ 465 w 1259"/>
              <a:gd name="T45" fmla="*/ 886 h 893"/>
              <a:gd name="T46" fmla="*/ 462 w 1259"/>
              <a:gd name="T47" fmla="*/ 860 h 893"/>
              <a:gd name="T48" fmla="*/ 503 w 1259"/>
              <a:gd name="T49" fmla="*/ 829 h 893"/>
              <a:gd name="T50" fmla="*/ 448 w 1259"/>
              <a:gd name="T51" fmla="*/ 817 h 893"/>
              <a:gd name="T52" fmla="*/ 429 w 1259"/>
              <a:gd name="T53" fmla="*/ 815 h 893"/>
              <a:gd name="T54" fmla="*/ 499 w 1259"/>
              <a:gd name="T55" fmla="*/ 696 h 893"/>
              <a:gd name="T56" fmla="*/ 551 w 1259"/>
              <a:gd name="T57" fmla="*/ 690 h 893"/>
              <a:gd name="T58" fmla="*/ 772 w 1259"/>
              <a:gd name="T59" fmla="*/ 669 h 893"/>
              <a:gd name="T60" fmla="*/ 908 w 1259"/>
              <a:gd name="T61" fmla="*/ 649 h 893"/>
              <a:gd name="T62" fmla="*/ 1002 w 1259"/>
              <a:gd name="T63" fmla="*/ 668 h 893"/>
              <a:gd name="T64" fmla="*/ 1209 w 1259"/>
              <a:gd name="T65" fmla="*/ 771 h 893"/>
              <a:gd name="T66" fmla="*/ 1247 w 1259"/>
              <a:gd name="T67" fmla="*/ 803 h 893"/>
              <a:gd name="T68" fmla="*/ 1258 w 1259"/>
              <a:gd name="T69" fmla="*/ 782 h 893"/>
              <a:gd name="T70" fmla="*/ 1225 w 1259"/>
              <a:gd name="T71" fmla="*/ 689 h 893"/>
              <a:gd name="T72" fmla="*/ 1207 w 1259"/>
              <a:gd name="T73" fmla="*/ 638 h 893"/>
              <a:gd name="T74" fmla="*/ 1183 w 1259"/>
              <a:gd name="T75" fmla="*/ 620 h 893"/>
              <a:gd name="T76" fmla="*/ 1063 w 1259"/>
              <a:gd name="T77" fmla="*/ 607 h 893"/>
              <a:gd name="T78" fmla="*/ 981 w 1259"/>
              <a:gd name="T79" fmla="*/ 582 h 893"/>
              <a:gd name="T80" fmla="*/ 856 w 1259"/>
              <a:gd name="T81" fmla="*/ 476 h 893"/>
              <a:gd name="T82" fmla="*/ 933 w 1259"/>
              <a:gd name="T83" fmla="*/ 426 h 893"/>
              <a:gd name="T84" fmla="*/ 938 w 1259"/>
              <a:gd name="T85" fmla="*/ 411 h 893"/>
              <a:gd name="T86" fmla="*/ 1005 w 1259"/>
              <a:gd name="T87" fmla="*/ 391 h 893"/>
              <a:gd name="T88" fmla="*/ 1015 w 1259"/>
              <a:gd name="T89" fmla="*/ 371 h 893"/>
              <a:gd name="T90" fmla="*/ 1067 w 1259"/>
              <a:gd name="T91" fmla="*/ 322 h 893"/>
              <a:gd name="T92" fmla="*/ 1048 w 1259"/>
              <a:gd name="T93" fmla="*/ 312 h 893"/>
              <a:gd name="T94" fmla="*/ 919 w 1259"/>
              <a:gd name="T95" fmla="*/ 306 h 893"/>
              <a:gd name="T96" fmla="*/ 574 w 1259"/>
              <a:gd name="T97" fmla="*/ 235 h 893"/>
              <a:gd name="T98" fmla="*/ 508 w 1259"/>
              <a:gd name="T99" fmla="*/ 201 h 893"/>
              <a:gd name="T100" fmla="*/ 363 w 1259"/>
              <a:gd name="T101" fmla="*/ 61 h 893"/>
              <a:gd name="T102" fmla="*/ 277 w 1259"/>
              <a:gd name="T103" fmla="*/ 6 h 893"/>
              <a:gd name="T104" fmla="*/ 214 w 1259"/>
              <a:gd name="T105" fmla="*/ 1 h 893"/>
              <a:gd name="T106" fmla="*/ 126 w 1259"/>
              <a:gd name="T107" fmla="*/ 39 h 893"/>
              <a:gd name="T108" fmla="*/ 88 w 1259"/>
              <a:gd name="T109" fmla="*/ 110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9" h="893">
                <a:moveTo>
                  <a:pt x="84" y="119"/>
                </a:moveTo>
                <a:lnTo>
                  <a:pt x="84" y="119"/>
                </a:lnTo>
                <a:lnTo>
                  <a:pt x="70" y="127"/>
                </a:lnTo>
                <a:lnTo>
                  <a:pt x="39" y="146"/>
                </a:lnTo>
                <a:lnTo>
                  <a:pt x="24" y="157"/>
                </a:lnTo>
                <a:lnTo>
                  <a:pt x="11" y="167"/>
                </a:lnTo>
                <a:lnTo>
                  <a:pt x="5" y="172"/>
                </a:lnTo>
                <a:lnTo>
                  <a:pt x="2" y="176"/>
                </a:lnTo>
                <a:lnTo>
                  <a:pt x="0" y="179"/>
                </a:lnTo>
                <a:lnTo>
                  <a:pt x="1" y="182"/>
                </a:lnTo>
                <a:lnTo>
                  <a:pt x="1" y="182"/>
                </a:lnTo>
                <a:lnTo>
                  <a:pt x="3" y="183"/>
                </a:lnTo>
                <a:lnTo>
                  <a:pt x="7" y="185"/>
                </a:lnTo>
                <a:lnTo>
                  <a:pt x="20" y="189"/>
                </a:lnTo>
                <a:lnTo>
                  <a:pt x="53" y="196"/>
                </a:lnTo>
                <a:lnTo>
                  <a:pt x="84" y="201"/>
                </a:lnTo>
                <a:lnTo>
                  <a:pt x="98" y="203"/>
                </a:lnTo>
                <a:lnTo>
                  <a:pt x="98" y="203"/>
                </a:lnTo>
                <a:lnTo>
                  <a:pt x="105" y="238"/>
                </a:lnTo>
                <a:lnTo>
                  <a:pt x="115" y="276"/>
                </a:lnTo>
                <a:lnTo>
                  <a:pt x="126" y="321"/>
                </a:lnTo>
                <a:lnTo>
                  <a:pt x="139" y="369"/>
                </a:lnTo>
                <a:lnTo>
                  <a:pt x="154" y="417"/>
                </a:lnTo>
                <a:lnTo>
                  <a:pt x="161" y="440"/>
                </a:lnTo>
                <a:lnTo>
                  <a:pt x="169" y="460"/>
                </a:lnTo>
                <a:lnTo>
                  <a:pt x="178" y="478"/>
                </a:lnTo>
                <a:lnTo>
                  <a:pt x="186" y="493"/>
                </a:lnTo>
                <a:lnTo>
                  <a:pt x="186" y="493"/>
                </a:lnTo>
                <a:lnTo>
                  <a:pt x="194" y="507"/>
                </a:lnTo>
                <a:lnTo>
                  <a:pt x="205" y="521"/>
                </a:lnTo>
                <a:lnTo>
                  <a:pt x="217" y="537"/>
                </a:lnTo>
                <a:lnTo>
                  <a:pt x="230" y="551"/>
                </a:lnTo>
                <a:lnTo>
                  <a:pt x="257" y="580"/>
                </a:lnTo>
                <a:lnTo>
                  <a:pt x="286" y="607"/>
                </a:lnTo>
                <a:lnTo>
                  <a:pt x="312" y="630"/>
                </a:lnTo>
                <a:lnTo>
                  <a:pt x="333" y="649"/>
                </a:lnTo>
                <a:lnTo>
                  <a:pt x="353" y="665"/>
                </a:lnTo>
                <a:lnTo>
                  <a:pt x="287" y="716"/>
                </a:lnTo>
                <a:lnTo>
                  <a:pt x="230" y="733"/>
                </a:lnTo>
                <a:lnTo>
                  <a:pt x="205" y="693"/>
                </a:lnTo>
                <a:lnTo>
                  <a:pt x="205" y="693"/>
                </a:lnTo>
                <a:lnTo>
                  <a:pt x="166" y="680"/>
                </a:lnTo>
                <a:lnTo>
                  <a:pt x="139" y="671"/>
                </a:lnTo>
                <a:lnTo>
                  <a:pt x="130" y="670"/>
                </a:lnTo>
                <a:lnTo>
                  <a:pt x="128" y="670"/>
                </a:lnTo>
                <a:lnTo>
                  <a:pt x="127" y="671"/>
                </a:lnTo>
                <a:lnTo>
                  <a:pt x="127" y="671"/>
                </a:lnTo>
                <a:lnTo>
                  <a:pt x="128" y="672"/>
                </a:lnTo>
                <a:lnTo>
                  <a:pt x="130" y="674"/>
                </a:lnTo>
                <a:lnTo>
                  <a:pt x="136" y="677"/>
                </a:lnTo>
                <a:lnTo>
                  <a:pt x="156" y="687"/>
                </a:lnTo>
                <a:lnTo>
                  <a:pt x="186" y="696"/>
                </a:lnTo>
                <a:lnTo>
                  <a:pt x="201" y="718"/>
                </a:lnTo>
                <a:lnTo>
                  <a:pt x="154" y="718"/>
                </a:lnTo>
                <a:lnTo>
                  <a:pt x="154" y="718"/>
                </a:lnTo>
                <a:lnTo>
                  <a:pt x="130" y="718"/>
                </a:lnTo>
                <a:lnTo>
                  <a:pt x="114" y="719"/>
                </a:lnTo>
                <a:lnTo>
                  <a:pt x="109" y="719"/>
                </a:lnTo>
                <a:lnTo>
                  <a:pt x="108" y="720"/>
                </a:lnTo>
                <a:lnTo>
                  <a:pt x="108" y="720"/>
                </a:lnTo>
                <a:lnTo>
                  <a:pt x="117" y="722"/>
                </a:lnTo>
                <a:lnTo>
                  <a:pt x="134" y="726"/>
                </a:lnTo>
                <a:lnTo>
                  <a:pt x="159" y="732"/>
                </a:lnTo>
                <a:lnTo>
                  <a:pt x="205" y="738"/>
                </a:lnTo>
                <a:lnTo>
                  <a:pt x="205" y="745"/>
                </a:lnTo>
                <a:lnTo>
                  <a:pt x="178" y="754"/>
                </a:lnTo>
                <a:lnTo>
                  <a:pt x="135" y="754"/>
                </a:lnTo>
                <a:lnTo>
                  <a:pt x="135" y="754"/>
                </a:lnTo>
                <a:lnTo>
                  <a:pt x="152" y="760"/>
                </a:lnTo>
                <a:lnTo>
                  <a:pt x="171" y="766"/>
                </a:lnTo>
                <a:lnTo>
                  <a:pt x="171" y="766"/>
                </a:lnTo>
                <a:lnTo>
                  <a:pt x="175" y="767"/>
                </a:lnTo>
                <a:lnTo>
                  <a:pt x="185" y="767"/>
                </a:lnTo>
                <a:lnTo>
                  <a:pt x="198" y="766"/>
                </a:lnTo>
                <a:lnTo>
                  <a:pt x="225" y="759"/>
                </a:lnTo>
                <a:lnTo>
                  <a:pt x="236" y="788"/>
                </a:lnTo>
                <a:lnTo>
                  <a:pt x="236" y="788"/>
                </a:lnTo>
                <a:lnTo>
                  <a:pt x="241" y="815"/>
                </a:lnTo>
                <a:lnTo>
                  <a:pt x="245" y="833"/>
                </a:lnTo>
                <a:lnTo>
                  <a:pt x="248" y="838"/>
                </a:lnTo>
                <a:lnTo>
                  <a:pt x="249" y="839"/>
                </a:lnTo>
                <a:lnTo>
                  <a:pt x="250" y="839"/>
                </a:lnTo>
                <a:lnTo>
                  <a:pt x="250" y="839"/>
                </a:lnTo>
                <a:lnTo>
                  <a:pt x="251" y="835"/>
                </a:lnTo>
                <a:lnTo>
                  <a:pt x="252" y="829"/>
                </a:lnTo>
                <a:lnTo>
                  <a:pt x="254" y="813"/>
                </a:lnTo>
                <a:lnTo>
                  <a:pt x="254" y="786"/>
                </a:lnTo>
                <a:lnTo>
                  <a:pt x="254" y="786"/>
                </a:lnTo>
                <a:lnTo>
                  <a:pt x="252" y="778"/>
                </a:lnTo>
                <a:lnTo>
                  <a:pt x="249" y="769"/>
                </a:lnTo>
                <a:lnTo>
                  <a:pt x="244" y="754"/>
                </a:lnTo>
                <a:lnTo>
                  <a:pt x="244" y="754"/>
                </a:lnTo>
                <a:lnTo>
                  <a:pt x="268" y="747"/>
                </a:lnTo>
                <a:lnTo>
                  <a:pt x="295" y="739"/>
                </a:lnTo>
                <a:lnTo>
                  <a:pt x="295" y="739"/>
                </a:lnTo>
                <a:lnTo>
                  <a:pt x="311" y="729"/>
                </a:lnTo>
                <a:lnTo>
                  <a:pt x="340" y="708"/>
                </a:lnTo>
                <a:lnTo>
                  <a:pt x="382" y="678"/>
                </a:lnTo>
                <a:lnTo>
                  <a:pt x="478" y="689"/>
                </a:lnTo>
                <a:lnTo>
                  <a:pt x="441" y="760"/>
                </a:lnTo>
                <a:lnTo>
                  <a:pt x="441" y="760"/>
                </a:lnTo>
                <a:lnTo>
                  <a:pt x="424" y="791"/>
                </a:lnTo>
                <a:lnTo>
                  <a:pt x="412" y="811"/>
                </a:lnTo>
                <a:lnTo>
                  <a:pt x="408" y="819"/>
                </a:lnTo>
                <a:lnTo>
                  <a:pt x="405" y="821"/>
                </a:lnTo>
                <a:lnTo>
                  <a:pt x="404" y="821"/>
                </a:lnTo>
                <a:lnTo>
                  <a:pt x="404" y="821"/>
                </a:lnTo>
                <a:lnTo>
                  <a:pt x="347" y="823"/>
                </a:lnTo>
                <a:lnTo>
                  <a:pt x="347" y="823"/>
                </a:lnTo>
                <a:lnTo>
                  <a:pt x="316" y="848"/>
                </a:lnTo>
                <a:lnTo>
                  <a:pt x="296" y="866"/>
                </a:lnTo>
                <a:lnTo>
                  <a:pt x="290" y="872"/>
                </a:lnTo>
                <a:lnTo>
                  <a:pt x="289" y="873"/>
                </a:lnTo>
                <a:lnTo>
                  <a:pt x="289" y="874"/>
                </a:lnTo>
                <a:lnTo>
                  <a:pt x="289" y="874"/>
                </a:lnTo>
                <a:lnTo>
                  <a:pt x="293" y="872"/>
                </a:lnTo>
                <a:lnTo>
                  <a:pt x="301" y="867"/>
                </a:lnTo>
                <a:lnTo>
                  <a:pt x="322" y="854"/>
                </a:lnTo>
                <a:lnTo>
                  <a:pt x="353" y="835"/>
                </a:lnTo>
                <a:lnTo>
                  <a:pt x="392" y="836"/>
                </a:lnTo>
                <a:lnTo>
                  <a:pt x="359" y="853"/>
                </a:lnTo>
                <a:lnTo>
                  <a:pt x="359" y="853"/>
                </a:lnTo>
                <a:lnTo>
                  <a:pt x="344" y="872"/>
                </a:lnTo>
                <a:lnTo>
                  <a:pt x="335" y="886"/>
                </a:lnTo>
                <a:lnTo>
                  <a:pt x="333" y="891"/>
                </a:lnTo>
                <a:lnTo>
                  <a:pt x="333" y="892"/>
                </a:lnTo>
                <a:lnTo>
                  <a:pt x="333" y="893"/>
                </a:lnTo>
                <a:lnTo>
                  <a:pt x="333" y="893"/>
                </a:lnTo>
                <a:lnTo>
                  <a:pt x="337" y="893"/>
                </a:lnTo>
                <a:lnTo>
                  <a:pt x="341" y="890"/>
                </a:lnTo>
                <a:lnTo>
                  <a:pt x="351" y="880"/>
                </a:lnTo>
                <a:lnTo>
                  <a:pt x="365" y="864"/>
                </a:lnTo>
                <a:lnTo>
                  <a:pt x="409" y="848"/>
                </a:lnTo>
                <a:lnTo>
                  <a:pt x="442" y="860"/>
                </a:lnTo>
                <a:lnTo>
                  <a:pt x="442" y="860"/>
                </a:lnTo>
                <a:lnTo>
                  <a:pt x="454" y="874"/>
                </a:lnTo>
                <a:lnTo>
                  <a:pt x="461" y="884"/>
                </a:lnTo>
                <a:lnTo>
                  <a:pt x="465" y="886"/>
                </a:lnTo>
                <a:lnTo>
                  <a:pt x="466" y="886"/>
                </a:lnTo>
                <a:lnTo>
                  <a:pt x="466" y="885"/>
                </a:lnTo>
                <a:lnTo>
                  <a:pt x="466" y="885"/>
                </a:lnTo>
                <a:lnTo>
                  <a:pt x="466" y="879"/>
                </a:lnTo>
                <a:lnTo>
                  <a:pt x="465" y="871"/>
                </a:lnTo>
                <a:lnTo>
                  <a:pt x="462" y="860"/>
                </a:lnTo>
                <a:lnTo>
                  <a:pt x="436" y="839"/>
                </a:lnTo>
                <a:lnTo>
                  <a:pt x="454" y="833"/>
                </a:lnTo>
                <a:lnTo>
                  <a:pt x="523" y="841"/>
                </a:lnTo>
                <a:lnTo>
                  <a:pt x="523" y="841"/>
                </a:lnTo>
                <a:lnTo>
                  <a:pt x="517" y="838"/>
                </a:lnTo>
                <a:lnTo>
                  <a:pt x="503" y="829"/>
                </a:lnTo>
                <a:lnTo>
                  <a:pt x="503" y="829"/>
                </a:lnTo>
                <a:lnTo>
                  <a:pt x="497" y="827"/>
                </a:lnTo>
                <a:lnTo>
                  <a:pt x="490" y="824"/>
                </a:lnTo>
                <a:lnTo>
                  <a:pt x="472" y="821"/>
                </a:lnTo>
                <a:lnTo>
                  <a:pt x="448" y="817"/>
                </a:lnTo>
                <a:lnTo>
                  <a:pt x="448" y="817"/>
                </a:lnTo>
                <a:lnTo>
                  <a:pt x="440" y="819"/>
                </a:lnTo>
                <a:lnTo>
                  <a:pt x="433" y="820"/>
                </a:lnTo>
                <a:lnTo>
                  <a:pt x="430" y="819"/>
                </a:lnTo>
                <a:lnTo>
                  <a:pt x="429" y="817"/>
                </a:lnTo>
                <a:lnTo>
                  <a:pt x="429" y="817"/>
                </a:lnTo>
                <a:lnTo>
                  <a:pt x="429" y="815"/>
                </a:lnTo>
                <a:lnTo>
                  <a:pt x="431" y="810"/>
                </a:lnTo>
                <a:lnTo>
                  <a:pt x="439" y="796"/>
                </a:lnTo>
                <a:lnTo>
                  <a:pt x="462" y="754"/>
                </a:lnTo>
                <a:lnTo>
                  <a:pt x="487" y="713"/>
                </a:lnTo>
                <a:lnTo>
                  <a:pt x="495" y="700"/>
                </a:lnTo>
                <a:lnTo>
                  <a:pt x="499" y="696"/>
                </a:lnTo>
                <a:lnTo>
                  <a:pt x="501" y="694"/>
                </a:lnTo>
                <a:lnTo>
                  <a:pt x="501" y="694"/>
                </a:lnTo>
                <a:lnTo>
                  <a:pt x="513" y="694"/>
                </a:lnTo>
                <a:lnTo>
                  <a:pt x="520" y="693"/>
                </a:lnTo>
                <a:lnTo>
                  <a:pt x="520" y="693"/>
                </a:lnTo>
                <a:lnTo>
                  <a:pt x="551" y="690"/>
                </a:lnTo>
                <a:lnTo>
                  <a:pt x="551" y="690"/>
                </a:lnTo>
                <a:lnTo>
                  <a:pt x="580" y="689"/>
                </a:lnTo>
                <a:lnTo>
                  <a:pt x="642" y="684"/>
                </a:lnTo>
                <a:lnTo>
                  <a:pt x="715" y="677"/>
                </a:lnTo>
                <a:lnTo>
                  <a:pt x="747" y="674"/>
                </a:lnTo>
                <a:lnTo>
                  <a:pt x="772" y="669"/>
                </a:lnTo>
                <a:lnTo>
                  <a:pt x="772" y="669"/>
                </a:lnTo>
                <a:lnTo>
                  <a:pt x="810" y="661"/>
                </a:lnTo>
                <a:lnTo>
                  <a:pt x="848" y="653"/>
                </a:lnTo>
                <a:lnTo>
                  <a:pt x="867" y="650"/>
                </a:lnTo>
                <a:lnTo>
                  <a:pt x="887" y="649"/>
                </a:lnTo>
                <a:lnTo>
                  <a:pt x="908" y="649"/>
                </a:lnTo>
                <a:lnTo>
                  <a:pt x="933" y="650"/>
                </a:lnTo>
                <a:lnTo>
                  <a:pt x="933" y="650"/>
                </a:lnTo>
                <a:lnTo>
                  <a:pt x="947" y="651"/>
                </a:lnTo>
                <a:lnTo>
                  <a:pt x="964" y="656"/>
                </a:lnTo>
                <a:lnTo>
                  <a:pt x="981" y="661"/>
                </a:lnTo>
                <a:lnTo>
                  <a:pt x="1002" y="668"/>
                </a:lnTo>
                <a:lnTo>
                  <a:pt x="1044" y="685"/>
                </a:lnTo>
                <a:lnTo>
                  <a:pt x="1088" y="704"/>
                </a:lnTo>
                <a:lnTo>
                  <a:pt x="1130" y="725"/>
                </a:lnTo>
                <a:lnTo>
                  <a:pt x="1166" y="744"/>
                </a:lnTo>
                <a:lnTo>
                  <a:pt x="1194" y="760"/>
                </a:lnTo>
                <a:lnTo>
                  <a:pt x="1209" y="771"/>
                </a:lnTo>
                <a:lnTo>
                  <a:pt x="1209" y="771"/>
                </a:lnTo>
                <a:lnTo>
                  <a:pt x="1223" y="785"/>
                </a:lnTo>
                <a:lnTo>
                  <a:pt x="1234" y="796"/>
                </a:lnTo>
                <a:lnTo>
                  <a:pt x="1239" y="800"/>
                </a:lnTo>
                <a:lnTo>
                  <a:pt x="1242" y="802"/>
                </a:lnTo>
                <a:lnTo>
                  <a:pt x="1247" y="803"/>
                </a:lnTo>
                <a:lnTo>
                  <a:pt x="1252" y="802"/>
                </a:lnTo>
                <a:lnTo>
                  <a:pt x="1252" y="802"/>
                </a:lnTo>
                <a:lnTo>
                  <a:pt x="1257" y="798"/>
                </a:lnTo>
                <a:lnTo>
                  <a:pt x="1258" y="795"/>
                </a:lnTo>
                <a:lnTo>
                  <a:pt x="1259" y="789"/>
                </a:lnTo>
                <a:lnTo>
                  <a:pt x="1258" y="782"/>
                </a:lnTo>
                <a:lnTo>
                  <a:pt x="1254" y="764"/>
                </a:lnTo>
                <a:lnTo>
                  <a:pt x="1248" y="744"/>
                </a:lnTo>
                <a:lnTo>
                  <a:pt x="1248" y="744"/>
                </a:lnTo>
                <a:lnTo>
                  <a:pt x="1241" y="723"/>
                </a:lnTo>
                <a:lnTo>
                  <a:pt x="1235" y="708"/>
                </a:lnTo>
                <a:lnTo>
                  <a:pt x="1225" y="689"/>
                </a:lnTo>
                <a:lnTo>
                  <a:pt x="1225" y="689"/>
                </a:lnTo>
                <a:lnTo>
                  <a:pt x="1221" y="678"/>
                </a:lnTo>
                <a:lnTo>
                  <a:pt x="1217" y="665"/>
                </a:lnTo>
                <a:lnTo>
                  <a:pt x="1213" y="651"/>
                </a:lnTo>
                <a:lnTo>
                  <a:pt x="1210" y="644"/>
                </a:lnTo>
                <a:lnTo>
                  <a:pt x="1207" y="638"/>
                </a:lnTo>
                <a:lnTo>
                  <a:pt x="1207" y="638"/>
                </a:lnTo>
                <a:lnTo>
                  <a:pt x="1203" y="633"/>
                </a:lnTo>
                <a:lnTo>
                  <a:pt x="1200" y="628"/>
                </a:lnTo>
                <a:lnTo>
                  <a:pt x="1195" y="625"/>
                </a:lnTo>
                <a:lnTo>
                  <a:pt x="1190" y="622"/>
                </a:lnTo>
                <a:lnTo>
                  <a:pt x="1183" y="620"/>
                </a:lnTo>
                <a:lnTo>
                  <a:pt x="1175" y="618"/>
                </a:lnTo>
                <a:lnTo>
                  <a:pt x="1152" y="617"/>
                </a:lnTo>
                <a:lnTo>
                  <a:pt x="1152" y="617"/>
                </a:lnTo>
                <a:lnTo>
                  <a:pt x="1121" y="614"/>
                </a:lnTo>
                <a:lnTo>
                  <a:pt x="1083" y="611"/>
                </a:lnTo>
                <a:lnTo>
                  <a:pt x="1063" y="607"/>
                </a:lnTo>
                <a:lnTo>
                  <a:pt x="1042" y="603"/>
                </a:lnTo>
                <a:lnTo>
                  <a:pt x="1022" y="599"/>
                </a:lnTo>
                <a:lnTo>
                  <a:pt x="1003" y="593"/>
                </a:lnTo>
                <a:lnTo>
                  <a:pt x="1003" y="593"/>
                </a:lnTo>
                <a:lnTo>
                  <a:pt x="993" y="588"/>
                </a:lnTo>
                <a:lnTo>
                  <a:pt x="981" y="582"/>
                </a:lnTo>
                <a:lnTo>
                  <a:pt x="970" y="574"/>
                </a:lnTo>
                <a:lnTo>
                  <a:pt x="955" y="564"/>
                </a:lnTo>
                <a:lnTo>
                  <a:pt x="928" y="543"/>
                </a:lnTo>
                <a:lnTo>
                  <a:pt x="901" y="519"/>
                </a:lnTo>
                <a:lnTo>
                  <a:pt x="877" y="497"/>
                </a:lnTo>
                <a:lnTo>
                  <a:pt x="856" y="476"/>
                </a:lnTo>
                <a:lnTo>
                  <a:pt x="838" y="459"/>
                </a:lnTo>
                <a:lnTo>
                  <a:pt x="838" y="459"/>
                </a:lnTo>
                <a:lnTo>
                  <a:pt x="882" y="444"/>
                </a:lnTo>
                <a:lnTo>
                  <a:pt x="914" y="435"/>
                </a:lnTo>
                <a:lnTo>
                  <a:pt x="926" y="430"/>
                </a:lnTo>
                <a:lnTo>
                  <a:pt x="933" y="426"/>
                </a:lnTo>
                <a:lnTo>
                  <a:pt x="933" y="426"/>
                </a:lnTo>
                <a:lnTo>
                  <a:pt x="935" y="424"/>
                </a:lnTo>
                <a:lnTo>
                  <a:pt x="938" y="422"/>
                </a:lnTo>
                <a:lnTo>
                  <a:pt x="939" y="419"/>
                </a:lnTo>
                <a:lnTo>
                  <a:pt x="939" y="416"/>
                </a:lnTo>
                <a:lnTo>
                  <a:pt x="938" y="411"/>
                </a:lnTo>
                <a:lnTo>
                  <a:pt x="936" y="410"/>
                </a:lnTo>
                <a:lnTo>
                  <a:pt x="936" y="410"/>
                </a:lnTo>
                <a:lnTo>
                  <a:pt x="991" y="398"/>
                </a:lnTo>
                <a:lnTo>
                  <a:pt x="991" y="398"/>
                </a:lnTo>
                <a:lnTo>
                  <a:pt x="999" y="396"/>
                </a:lnTo>
                <a:lnTo>
                  <a:pt x="1005" y="391"/>
                </a:lnTo>
                <a:lnTo>
                  <a:pt x="1010" y="387"/>
                </a:lnTo>
                <a:lnTo>
                  <a:pt x="1012" y="382"/>
                </a:lnTo>
                <a:lnTo>
                  <a:pt x="1014" y="378"/>
                </a:lnTo>
                <a:lnTo>
                  <a:pt x="1015" y="374"/>
                </a:lnTo>
                <a:lnTo>
                  <a:pt x="1015" y="371"/>
                </a:lnTo>
                <a:lnTo>
                  <a:pt x="1015" y="371"/>
                </a:lnTo>
                <a:lnTo>
                  <a:pt x="1024" y="363"/>
                </a:lnTo>
                <a:lnTo>
                  <a:pt x="1046" y="347"/>
                </a:lnTo>
                <a:lnTo>
                  <a:pt x="1055" y="339"/>
                </a:lnTo>
                <a:lnTo>
                  <a:pt x="1063" y="329"/>
                </a:lnTo>
                <a:lnTo>
                  <a:pt x="1066" y="325"/>
                </a:lnTo>
                <a:lnTo>
                  <a:pt x="1067" y="322"/>
                </a:lnTo>
                <a:lnTo>
                  <a:pt x="1067" y="320"/>
                </a:lnTo>
                <a:lnTo>
                  <a:pt x="1066" y="318"/>
                </a:lnTo>
                <a:lnTo>
                  <a:pt x="1066" y="318"/>
                </a:lnTo>
                <a:lnTo>
                  <a:pt x="1060" y="315"/>
                </a:lnTo>
                <a:lnTo>
                  <a:pt x="1055" y="314"/>
                </a:lnTo>
                <a:lnTo>
                  <a:pt x="1048" y="312"/>
                </a:lnTo>
                <a:lnTo>
                  <a:pt x="1038" y="312"/>
                </a:lnTo>
                <a:lnTo>
                  <a:pt x="1009" y="311"/>
                </a:lnTo>
                <a:lnTo>
                  <a:pt x="958" y="310"/>
                </a:lnTo>
                <a:lnTo>
                  <a:pt x="958" y="310"/>
                </a:lnTo>
                <a:lnTo>
                  <a:pt x="940" y="309"/>
                </a:lnTo>
                <a:lnTo>
                  <a:pt x="919" y="306"/>
                </a:lnTo>
                <a:lnTo>
                  <a:pt x="865" y="299"/>
                </a:lnTo>
                <a:lnTo>
                  <a:pt x="805" y="289"/>
                </a:lnTo>
                <a:lnTo>
                  <a:pt x="741" y="276"/>
                </a:lnTo>
                <a:lnTo>
                  <a:pt x="677" y="262"/>
                </a:lnTo>
                <a:lnTo>
                  <a:pt x="620" y="248"/>
                </a:lnTo>
                <a:lnTo>
                  <a:pt x="574" y="235"/>
                </a:lnTo>
                <a:lnTo>
                  <a:pt x="557" y="229"/>
                </a:lnTo>
                <a:lnTo>
                  <a:pt x="544" y="224"/>
                </a:lnTo>
                <a:lnTo>
                  <a:pt x="544" y="224"/>
                </a:lnTo>
                <a:lnTo>
                  <a:pt x="532" y="219"/>
                </a:lnTo>
                <a:lnTo>
                  <a:pt x="522" y="210"/>
                </a:lnTo>
                <a:lnTo>
                  <a:pt x="508" y="201"/>
                </a:lnTo>
                <a:lnTo>
                  <a:pt x="495" y="190"/>
                </a:lnTo>
                <a:lnTo>
                  <a:pt x="469" y="166"/>
                </a:lnTo>
                <a:lnTo>
                  <a:pt x="443" y="140"/>
                </a:lnTo>
                <a:lnTo>
                  <a:pt x="396" y="91"/>
                </a:lnTo>
                <a:lnTo>
                  <a:pt x="377" y="72"/>
                </a:lnTo>
                <a:lnTo>
                  <a:pt x="363" y="61"/>
                </a:lnTo>
                <a:lnTo>
                  <a:pt x="363" y="61"/>
                </a:lnTo>
                <a:lnTo>
                  <a:pt x="338" y="41"/>
                </a:lnTo>
                <a:lnTo>
                  <a:pt x="325" y="32"/>
                </a:lnTo>
                <a:lnTo>
                  <a:pt x="311" y="21"/>
                </a:lnTo>
                <a:lnTo>
                  <a:pt x="295" y="13"/>
                </a:lnTo>
                <a:lnTo>
                  <a:pt x="277" y="6"/>
                </a:lnTo>
                <a:lnTo>
                  <a:pt x="268" y="3"/>
                </a:lnTo>
                <a:lnTo>
                  <a:pt x="257" y="1"/>
                </a:lnTo>
                <a:lnTo>
                  <a:pt x="248" y="0"/>
                </a:lnTo>
                <a:lnTo>
                  <a:pt x="236" y="0"/>
                </a:lnTo>
                <a:lnTo>
                  <a:pt x="236" y="0"/>
                </a:lnTo>
                <a:lnTo>
                  <a:pt x="214" y="1"/>
                </a:lnTo>
                <a:lnTo>
                  <a:pt x="194" y="5"/>
                </a:lnTo>
                <a:lnTo>
                  <a:pt x="177" y="9"/>
                </a:lnTo>
                <a:lnTo>
                  <a:pt x="161" y="15"/>
                </a:lnTo>
                <a:lnTo>
                  <a:pt x="147" y="24"/>
                </a:lnTo>
                <a:lnTo>
                  <a:pt x="135" y="31"/>
                </a:lnTo>
                <a:lnTo>
                  <a:pt x="126" y="39"/>
                </a:lnTo>
                <a:lnTo>
                  <a:pt x="117" y="46"/>
                </a:lnTo>
                <a:lnTo>
                  <a:pt x="117" y="46"/>
                </a:lnTo>
                <a:lnTo>
                  <a:pt x="111" y="56"/>
                </a:lnTo>
                <a:lnTo>
                  <a:pt x="105" y="66"/>
                </a:lnTo>
                <a:lnTo>
                  <a:pt x="95" y="90"/>
                </a:lnTo>
                <a:lnTo>
                  <a:pt x="88" y="110"/>
                </a:lnTo>
                <a:lnTo>
                  <a:pt x="84" y="119"/>
                </a:lnTo>
                <a:lnTo>
                  <a:pt x="84" y="11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F0270E88-FA34-4EF4-B86B-20222FED095C}"/>
              </a:ext>
            </a:extLst>
          </p:cNvPr>
          <p:cNvSpPr>
            <a:spLocks/>
          </p:cNvSpPr>
          <p:nvPr/>
        </p:nvSpPr>
        <p:spPr bwMode="auto">
          <a:xfrm>
            <a:off x="6656388" y="4300538"/>
            <a:ext cx="2490199" cy="1626434"/>
          </a:xfrm>
          <a:custGeom>
            <a:avLst/>
            <a:gdLst>
              <a:gd name="T0" fmla="*/ 256 w 1404"/>
              <a:gd name="T1" fmla="*/ 581 h 917"/>
              <a:gd name="T2" fmla="*/ 140 w 1404"/>
              <a:gd name="T3" fmla="*/ 656 h 917"/>
              <a:gd name="T4" fmla="*/ 0 w 1404"/>
              <a:gd name="T5" fmla="*/ 707 h 917"/>
              <a:gd name="T6" fmla="*/ 41 w 1404"/>
              <a:gd name="T7" fmla="*/ 774 h 917"/>
              <a:gd name="T8" fmla="*/ 100 w 1404"/>
              <a:gd name="T9" fmla="*/ 800 h 917"/>
              <a:gd name="T10" fmla="*/ 159 w 1404"/>
              <a:gd name="T11" fmla="*/ 827 h 917"/>
              <a:gd name="T12" fmla="*/ 196 w 1404"/>
              <a:gd name="T13" fmla="*/ 844 h 917"/>
              <a:gd name="T14" fmla="*/ 264 w 1404"/>
              <a:gd name="T15" fmla="*/ 862 h 917"/>
              <a:gd name="T16" fmla="*/ 349 w 1404"/>
              <a:gd name="T17" fmla="*/ 856 h 917"/>
              <a:gd name="T18" fmla="*/ 402 w 1404"/>
              <a:gd name="T19" fmla="*/ 854 h 917"/>
              <a:gd name="T20" fmla="*/ 459 w 1404"/>
              <a:gd name="T21" fmla="*/ 863 h 917"/>
              <a:gd name="T22" fmla="*/ 689 w 1404"/>
              <a:gd name="T23" fmla="*/ 795 h 917"/>
              <a:gd name="T24" fmla="*/ 776 w 1404"/>
              <a:gd name="T25" fmla="*/ 814 h 917"/>
              <a:gd name="T26" fmla="*/ 739 w 1404"/>
              <a:gd name="T27" fmla="*/ 835 h 917"/>
              <a:gd name="T28" fmla="*/ 683 w 1404"/>
              <a:gd name="T29" fmla="*/ 882 h 917"/>
              <a:gd name="T30" fmla="*/ 737 w 1404"/>
              <a:gd name="T31" fmla="*/ 877 h 917"/>
              <a:gd name="T32" fmla="*/ 772 w 1404"/>
              <a:gd name="T33" fmla="*/ 900 h 917"/>
              <a:gd name="T34" fmla="*/ 803 w 1404"/>
              <a:gd name="T35" fmla="*/ 877 h 917"/>
              <a:gd name="T36" fmla="*/ 817 w 1404"/>
              <a:gd name="T37" fmla="*/ 857 h 917"/>
              <a:gd name="T38" fmla="*/ 853 w 1404"/>
              <a:gd name="T39" fmla="*/ 905 h 917"/>
              <a:gd name="T40" fmla="*/ 860 w 1404"/>
              <a:gd name="T41" fmla="*/ 872 h 917"/>
              <a:gd name="T42" fmla="*/ 889 w 1404"/>
              <a:gd name="T43" fmla="*/ 862 h 917"/>
              <a:gd name="T44" fmla="*/ 860 w 1404"/>
              <a:gd name="T45" fmla="*/ 823 h 917"/>
              <a:gd name="T46" fmla="*/ 803 w 1404"/>
              <a:gd name="T47" fmla="*/ 809 h 917"/>
              <a:gd name="T48" fmla="*/ 942 w 1404"/>
              <a:gd name="T49" fmla="*/ 797 h 917"/>
              <a:gd name="T50" fmla="*/ 1118 w 1404"/>
              <a:gd name="T51" fmla="*/ 752 h 917"/>
              <a:gd name="T52" fmla="*/ 1384 w 1404"/>
              <a:gd name="T53" fmla="*/ 794 h 917"/>
              <a:gd name="T54" fmla="*/ 1400 w 1404"/>
              <a:gd name="T55" fmla="*/ 780 h 917"/>
              <a:gd name="T56" fmla="*/ 1394 w 1404"/>
              <a:gd name="T57" fmla="*/ 707 h 917"/>
              <a:gd name="T58" fmla="*/ 1387 w 1404"/>
              <a:gd name="T59" fmla="*/ 626 h 917"/>
              <a:gd name="T60" fmla="*/ 1384 w 1404"/>
              <a:gd name="T61" fmla="*/ 595 h 917"/>
              <a:gd name="T62" fmla="*/ 1391 w 1404"/>
              <a:gd name="T63" fmla="*/ 544 h 917"/>
              <a:gd name="T64" fmla="*/ 1384 w 1404"/>
              <a:gd name="T65" fmla="*/ 466 h 917"/>
              <a:gd name="T66" fmla="*/ 1296 w 1404"/>
              <a:gd name="T67" fmla="*/ 511 h 917"/>
              <a:gd name="T68" fmla="*/ 1114 w 1404"/>
              <a:gd name="T69" fmla="*/ 617 h 917"/>
              <a:gd name="T70" fmla="*/ 985 w 1404"/>
              <a:gd name="T71" fmla="*/ 583 h 917"/>
              <a:gd name="T72" fmla="*/ 1002 w 1404"/>
              <a:gd name="T73" fmla="*/ 543 h 917"/>
              <a:gd name="T74" fmla="*/ 1068 w 1404"/>
              <a:gd name="T75" fmla="*/ 498 h 917"/>
              <a:gd name="T76" fmla="*/ 1076 w 1404"/>
              <a:gd name="T77" fmla="*/ 473 h 917"/>
              <a:gd name="T78" fmla="*/ 1102 w 1404"/>
              <a:gd name="T79" fmla="*/ 427 h 917"/>
              <a:gd name="T80" fmla="*/ 1128 w 1404"/>
              <a:gd name="T81" fmla="*/ 408 h 917"/>
              <a:gd name="T82" fmla="*/ 1157 w 1404"/>
              <a:gd name="T83" fmla="*/ 314 h 917"/>
              <a:gd name="T84" fmla="*/ 1140 w 1404"/>
              <a:gd name="T85" fmla="*/ 297 h 917"/>
              <a:gd name="T86" fmla="*/ 1194 w 1404"/>
              <a:gd name="T87" fmla="*/ 231 h 917"/>
              <a:gd name="T88" fmla="*/ 1187 w 1404"/>
              <a:gd name="T89" fmla="*/ 191 h 917"/>
              <a:gd name="T90" fmla="*/ 1199 w 1404"/>
              <a:gd name="T91" fmla="*/ 133 h 917"/>
              <a:gd name="T92" fmla="*/ 1181 w 1404"/>
              <a:gd name="T93" fmla="*/ 86 h 917"/>
              <a:gd name="T94" fmla="*/ 1194 w 1404"/>
              <a:gd name="T95" fmla="*/ 31 h 917"/>
              <a:gd name="T96" fmla="*/ 1141 w 1404"/>
              <a:gd name="T97" fmla="*/ 0 h 917"/>
              <a:gd name="T98" fmla="*/ 855 w 1404"/>
              <a:gd name="T99" fmla="*/ 223 h 917"/>
              <a:gd name="T100" fmla="*/ 652 w 1404"/>
              <a:gd name="T101" fmla="*/ 323 h 917"/>
              <a:gd name="T102" fmla="*/ 599 w 1404"/>
              <a:gd name="T103" fmla="*/ 309 h 917"/>
              <a:gd name="T104" fmla="*/ 572 w 1404"/>
              <a:gd name="T105" fmla="*/ 301 h 917"/>
              <a:gd name="T106" fmla="*/ 542 w 1404"/>
              <a:gd name="T107" fmla="*/ 289 h 917"/>
              <a:gd name="T108" fmla="*/ 441 w 1404"/>
              <a:gd name="T109" fmla="*/ 213 h 917"/>
              <a:gd name="T110" fmla="*/ 311 w 1404"/>
              <a:gd name="T111" fmla="*/ 166 h 917"/>
              <a:gd name="T112" fmla="*/ 208 w 1404"/>
              <a:gd name="T113" fmla="*/ 240 h 917"/>
              <a:gd name="T114" fmla="*/ 135 w 1404"/>
              <a:gd name="T115" fmla="*/ 373 h 917"/>
              <a:gd name="T116" fmla="*/ 153 w 1404"/>
              <a:gd name="T117" fmla="*/ 389 h 917"/>
              <a:gd name="T118" fmla="*/ 226 w 1404"/>
              <a:gd name="T119" fmla="*/ 443 h 917"/>
              <a:gd name="T120" fmla="*/ 249 w 1404"/>
              <a:gd name="T121" fmla="*/ 490 h 917"/>
              <a:gd name="T122" fmla="*/ 262 w 1404"/>
              <a:gd name="T123" fmla="*/ 516 h 917"/>
              <a:gd name="T124" fmla="*/ 278 w 1404"/>
              <a:gd name="T125" fmla="*/ 517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4" h="917">
                <a:moveTo>
                  <a:pt x="278" y="517"/>
                </a:moveTo>
                <a:lnTo>
                  <a:pt x="278" y="517"/>
                </a:lnTo>
                <a:lnTo>
                  <a:pt x="282" y="530"/>
                </a:lnTo>
                <a:lnTo>
                  <a:pt x="284" y="537"/>
                </a:lnTo>
                <a:lnTo>
                  <a:pt x="284" y="544"/>
                </a:lnTo>
                <a:lnTo>
                  <a:pt x="282" y="551"/>
                </a:lnTo>
                <a:lnTo>
                  <a:pt x="278" y="561"/>
                </a:lnTo>
                <a:lnTo>
                  <a:pt x="269" y="570"/>
                </a:lnTo>
                <a:lnTo>
                  <a:pt x="256" y="581"/>
                </a:lnTo>
                <a:lnTo>
                  <a:pt x="256" y="581"/>
                </a:lnTo>
                <a:lnTo>
                  <a:pt x="230" y="604"/>
                </a:lnTo>
                <a:lnTo>
                  <a:pt x="220" y="613"/>
                </a:lnTo>
                <a:lnTo>
                  <a:pt x="208" y="623"/>
                </a:lnTo>
                <a:lnTo>
                  <a:pt x="195" y="632"/>
                </a:lnTo>
                <a:lnTo>
                  <a:pt x="181" y="641"/>
                </a:lnTo>
                <a:lnTo>
                  <a:pt x="163" y="648"/>
                </a:lnTo>
                <a:lnTo>
                  <a:pt x="140" y="656"/>
                </a:lnTo>
                <a:lnTo>
                  <a:pt x="140" y="656"/>
                </a:lnTo>
                <a:lnTo>
                  <a:pt x="89" y="670"/>
                </a:lnTo>
                <a:lnTo>
                  <a:pt x="43" y="683"/>
                </a:lnTo>
                <a:lnTo>
                  <a:pt x="24" y="689"/>
                </a:lnTo>
                <a:lnTo>
                  <a:pt x="10" y="695"/>
                </a:lnTo>
                <a:lnTo>
                  <a:pt x="5" y="699"/>
                </a:lnTo>
                <a:lnTo>
                  <a:pt x="2" y="701"/>
                </a:lnTo>
                <a:lnTo>
                  <a:pt x="0" y="703"/>
                </a:lnTo>
                <a:lnTo>
                  <a:pt x="0" y="707"/>
                </a:lnTo>
                <a:lnTo>
                  <a:pt x="0" y="707"/>
                </a:lnTo>
                <a:lnTo>
                  <a:pt x="3" y="713"/>
                </a:lnTo>
                <a:lnTo>
                  <a:pt x="7" y="719"/>
                </a:lnTo>
                <a:lnTo>
                  <a:pt x="19" y="734"/>
                </a:lnTo>
                <a:lnTo>
                  <a:pt x="30" y="747"/>
                </a:lnTo>
                <a:lnTo>
                  <a:pt x="34" y="752"/>
                </a:lnTo>
                <a:lnTo>
                  <a:pt x="35" y="756"/>
                </a:lnTo>
                <a:lnTo>
                  <a:pt x="35" y="756"/>
                </a:lnTo>
                <a:lnTo>
                  <a:pt x="36" y="763"/>
                </a:lnTo>
                <a:lnTo>
                  <a:pt x="41" y="774"/>
                </a:lnTo>
                <a:lnTo>
                  <a:pt x="43" y="780"/>
                </a:lnTo>
                <a:lnTo>
                  <a:pt x="48" y="784"/>
                </a:lnTo>
                <a:lnTo>
                  <a:pt x="52" y="789"/>
                </a:lnTo>
                <a:lnTo>
                  <a:pt x="58" y="793"/>
                </a:lnTo>
                <a:lnTo>
                  <a:pt x="58" y="793"/>
                </a:lnTo>
                <a:lnTo>
                  <a:pt x="66" y="795"/>
                </a:lnTo>
                <a:lnTo>
                  <a:pt x="73" y="796"/>
                </a:lnTo>
                <a:lnTo>
                  <a:pt x="88" y="799"/>
                </a:lnTo>
                <a:lnTo>
                  <a:pt x="100" y="800"/>
                </a:lnTo>
                <a:lnTo>
                  <a:pt x="103" y="801"/>
                </a:lnTo>
                <a:lnTo>
                  <a:pt x="105" y="802"/>
                </a:lnTo>
                <a:lnTo>
                  <a:pt x="105" y="802"/>
                </a:lnTo>
                <a:lnTo>
                  <a:pt x="107" y="804"/>
                </a:lnTo>
                <a:lnTo>
                  <a:pt x="112" y="808"/>
                </a:lnTo>
                <a:lnTo>
                  <a:pt x="128" y="818"/>
                </a:lnTo>
                <a:lnTo>
                  <a:pt x="139" y="821"/>
                </a:lnTo>
                <a:lnTo>
                  <a:pt x="150" y="825"/>
                </a:lnTo>
                <a:lnTo>
                  <a:pt x="159" y="827"/>
                </a:lnTo>
                <a:lnTo>
                  <a:pt x="167" y="827"/>
                </a:lnTo>
                <a:lnTo>
                  <a:pt x="167" y="827"/>
                </a:lnTo>
                <a:lnTo>
                  <a:pt x="178" y="828"/>
                </a:lnTo>
                <a:lnTo>
                  <a:pt x="185" y="829"/>
                </a:lnTo>
                <a:lnTo>
                  <a:pt x="188" y="833"/>
                </a:lnTo>
                <a:lnTo>
                  <a:pt x="189" y="835"/>
                </a:lnTo>
                <a:lnTo>
                  <a:pt x="189" y="835"/>
                </a:lnTo>
                <a:lnTo>
                  <a:pt x="190" y="839"/>
                </a:lnTo>
                <a:lnTo>
                  <a:pt x="196" y="844"/>
                </a:lnTo>
                <a:lnTo>
                  <a:pt x="203" y="848"/>
                </a:lnTo>
                <a:lnTo>
                  <a:pt x="214" y="851"/>
                </a:lnTo>
                <a:lnTo>
                  <a:pt x="214" y="851"/>
                </a:lnTo>
                <a:lnTo>
                  <a:pt x="241" y="854"/>
                </a:lnTo>
                <a:lnTo>
                  <a:pt x="253" y="856"/>
                </a:lnTo>
                <a:lnTo>
                  <a:pt x="258" y="857"/>
                </a:lnTo>
                <a:lnTo>
                  <a:pt x="261" y="859"/>
                </a:lnTo>
                <a:lnTo>
                  <a:pt x="261" y="859"/>
                </a:lnTo>
                <a:lnTo>
                  <a:pt x="264" y="862"/>
                </a:lnTo>
                <a:lnTo>
                  <a:pt x="268" y="864"/>
                </a:lnTo>
                <a:lnTo>
                  <a:pt x="277" y="865"/>
                </a:lnTo>
                <a:lnTo>
                  <a:pt x="293" y="863"/>
                </a:lnTo>
                <a:lnTo>
                  <a:pt x="293" y="863"/>
                </a:lnTo>
                <a:lnTo>
                  <a:pt x="313" y="859"/>
                </a:lnTo>
                <a:lnTo>
                  <a:pt x="330" y="856"/>
                </a:lnTo>
                <a:lnTo>
                  <a:pt x="337" y="854"/>
                </a:lnTo>
                <a:lnTo>
                  <a:pt x="343" y="854"/>
                </a:lnTo>
                <a:lnTo>
                  <a:pt x="349" y="856"/>
                </a:lnTo>
                <a:lnTo>
                  <a:pt x="354" y="857"/>
                </a:lnTo>
                <a:lnTo>
                  <a:pt x="354" y="857"/>
                </a:lnTo>
                <a:lnTo>
                  <a:pt x="363" y="860"/>
                </a:lnTo>
                <a:lnTo>
                  <a:pt x="373" y="863"/>
                </a:lnTo>
                <a:lnTo>
                  <a:pt x="382" y="863"/>
                </a:lnTo>
                <a:lnTo>
                  <a:pt x="390" y="860"/>
                </a:lnTo>
                <a:lnTo>
                  <a:pt x="390" y="860"/>
                </a:lnTo>
                <a:lnTo>
                  <a:pt x="397" y="857"/>
                </a:lnTo>
                <a:lnTo>
                  <a:pt x="402" y="854"/>
                </a:lnTo>
                <a:lnTo>
                  <a:pt x="408" y="854"/>
                </a:lnTo>
                <a:lnTo>
                  <a:pt x="418" y="857"/>
                </a:lnTo>
                <a:lnTo>
                  <a:pt x="418" y="857"/>
                </a:lnTo>
                <a:lnTo>
                  <a:pt x="431" y="860"/>
                </a:lnTo>
                <a:lnTo>
                  <a:pt x="439" y="864"/>
                </a:lnTo>
                <a:lnTo>
                  <a:pt x="444" y="865"/>
                </a:lnTo>
                <a:lnTo>
                  <a:pt x="448" y="865"/>
                </a:lnTo>
                <a:lnTo>
                  <a:pt x="453" y="865"/>
                </a:lnTo>
                <a:lnTo>
                  <a:pt x="459" y="863"/>
                </a:lnTo>
                <a:lnTo>
                  <a:pt x="459" y="863"/>
                </a:lnTo>
                <a:lnTo>
                  <a:pt x="469" y="857"/>
                </a:lnTo>
                <a:lnTo>
                  <a:pt x="485" y="845"/>
                </a:lnTo>
                <a:lnTo>
                  <a:pt x="524" y="813"/>
                </a:lnTo>
                <a:lnTo>
                  <a:pt x="578" y="769"/>
                </a:lnTo>
                <a:lnTo>
                  <a:pt x="578" y="769"/>
                </a:lnTo>
                <a:lnTo>
                  <a:pt x="629" y="782"/>
                </a:lnTo>
                <a:lnTo>
                  <a:pt x="670" y="791"/>
                </a:lnTo>
                <a:lnTo>
                  <a:pt x="689" y="795"/>
                </a:lnTo>
                <a:lnTo>
                  <a:pt x="705" y="796"/>
                </a:lnTo>
                <a:lnTo>
                  <a:pt x="705" y="796"/>
                </a:lnTo>
                <a:lnTo>
                  <a:pt x="726" y="799"/>
                </a:lnTo>
                <a:lnTo>
                  <a:pt x="741" y="802"/>
                </a:lnTo>
                <a:lnTo>
                  <a:pt x="752" y="806"/>
                </a:lnTo>
                <a:lnTo>
                  <a:pt x="760" y="808"/>
                </a:lnTo>
                <a:lnTo>
                  <a:pt x="760" y="808"/>
                </a:lnTo>
                <a:lnTo>
                  <a:pt x="769" y="810"/>
                </a:lnTo>
                <a:lnTo>
                  <a:pt x="776" y="814"/>
                </a:lnTo>
                <a:lnTo>
                  <a:pt x="778" y="816"/>
                </a:lnTo>
                <a:lnTo>
                  <a:pt x="779" y="819"/>
                </a:lnTo>
                <a:lnTo>
                  <a:pt x="778" y="821"/>
                </a:lnTo>
                <a:lnTo>
                  <a:pt x="776" y="823"/>
                </a:lnTo>
                <a:lnTo>
                  <a:pt x="776" y="823"/>
                </a:lnTo>
                <a:lnTo>
                  <a:pt x="767" y="828"/>
                </a:lnTo>
                <a:lnTo>
                  <a:pt x="755" y="831"/>
                </a:lnTo>
                <a:lnTo>
                  <a:pt x="739" y="835"/>
                </a:lnTo>
                <a:lnTo>
                  <a:pt x="739" y="835"/>
                </a:lnTo>
                <a:lnTo>
                  <a:pt x="710" y="848"/>
                </a:lnTo>
                <a:lnTo>
                  <a:pt x="710" y="848"/>
                </a:lnTo>
                <a:lnTo>
                  <a:pt x="703" y="854"/>
                </a:lnTo>
                <a:lnTo>
                  <a:pt x="693" y="865"/>
                </a:lnTo>
                <a:lnTo>
                  <a:pt x="684" y="876"/>
                </a:lnTo>
                <a:lnTo>
                  <a:pt x="681" y="879"/>
                </a:lnTo>
                <a:lnTo>
                  <a:pt x="681" y="882"/>
                </a:lnTo>
                <a:lnTo>
                  <a:pt x="681" y="882"/>
                </a:lnTo>
                <a:lnTo>
                  <a:pt x="683" y="882"/>
                </a:lnTo>
                <a:lnTo>
                  <a:pt x="687" y="881"/>
                </a:lnTo>
                <a:lnTo>
                  <a:pt x="696" y="873"/>
                </a:lnTo>
                <a:lnTo>
                  <a:pt x="710" y="863"/>
                </a:lnTo>
                <a:lnTo>
                  <a:pt x="732" y="857"/>
                </a:lnTo>
                <a:lnTo>
                  <a:pt x="732" y="857"/>
                </a:lnTo>
                <a:lnTo>
                  <a:pt x="732" y="859"/>
                </a:lnTo>
                <a:lnTo>
                  <a:pt x="732" y="866"/>
                </a:lnTo>
                <a:lnTo>
                  <a:pt x="734" y="873"/>
                </a:lnTo>
                <a:lnTo>
                  <a:pt x="737" y="877"/>
                </a:lnTo>
                <a:lnTo>
                  <a:pt x="739" y="881"/>
                </a:lnTo>
                <a:lnTo>
                  <a:pt x="739" y="881"/>
                </a:lnTo>
                <a:lnTo>
                  <a:pt x="748" y="886"/>
                </a:lnTo>
                <a:lnTo>
                  <a:pt x="760" y="894"/>
                </a:lnTo>
                <a:lnTo>
                  <a:pt x="769" y="900"/>
                </a:lnTo>
                <a:lnTo>
                  <a:pt x="772" y="901"/>
                </a:lnTo>
                <a:lnTo>
                  <a:pt x="772" y="901"/>
                </a:lnTo>
                <a:lnTo>
                  <a:pt x="772" y="900"/>
                </a:lnTo>
                <a:lnTo>
                  <a:pt x="772" y="900"/>
                </a:lnTo>
                <a:lnTo>
                  <a:pt x="761" y="885"/>
                </a:lnTo>
                <a:lnTo>
                  <a:pt x="753" y="875"/>
                </a:lnTo>
                <a:lnTo>
                  <a:pt x="748" y="860"/>
                </a:lnTo>
                <a:lnTo>
                  <a:pt x="747" y="854"/>
                </a:lnTo>
                <a:lnTo>
                  <a:pt x="782" y="845"/>
                </a:lnTo>
                <a:lnTo>
                  <a:pt x="782" y="845"/>
                </a:lnTo>
                <a:lnTo>
                  <a:pt x="793" y="853"/>
                </a:lnTo>
                <a:lnTo>
                  <a:pt x="793" y="853"/>
                </a:lnTo>
                <a:lnTo>
                  <a:pt x="803" y="877"/>
                </a:lnTo>
                <a:lnTo>
                  <a:pt x="809" y="891"/>
                </a:lnTo>
                <a:lnTo>
                  <a:pt x="811" y="896"/>
                </a:lnTo>
                <a:lnTo>
                  <a:pt x="814" y="898"/>
                </a:lnTo>
                <a:lnTo>
                  <a:pt x="814" y="898"/>
                </a:lnTo>
                <a:lnTo>
                  <a:pt x="814" y="896"/>
                </a:lnTo>
                <a:lnTo>
                  <a:pt x="815" y="890"/>
                </a:lnTo>
                <a:lnTo>
                  <a:pt x="816" y="877"/>
                </a:lnTo>
                <a:lnTo>
                  <a:pt x="817" y="857"/>
                </a:lnTo>
                <a:lnTo>
                  <a:pt x="817" y="857"/>
                </a:lnTo>
                <a:lnTo>
                  <a:pt x="824" y="860"/>
                </a:lnTo>
                <a:lnTo>
                  <a:pt x="830" y="863"/>
                </a:lnTo>
                <a:lnTo>
                  <a:pt x="833" y="865"/>
                </a:lnTo>
                <a:lnTo>
                  <a:pt x="833" y="865"/>
                </a:lnTo>
                <a:lnTo>
                  <a:pt x="842" y="878"/>
                </a:lnTo>
                <a:lnTo>
                  <a:pt x="848" y="888"/>
                </a:lnTo>
                <a:lnTo>
                  <a:pt x="850" y="892"/>
                </a:lnTo>
                <a:lnTo>
                  <a:pt x="850" y="892"/>
                </a:lnTo>
                <a:lnTo>
                  <a:pt x="853" y="905"/>
                </a:lnTo>
                <a:lnTo>
                  <a:pt x="855" y="915"/>
                </a:lnTo>
                <a:lnTo>
                  <a:pt x="856" y="917"/>
                </a:lnTo>
                <a:lnTo>
                  <a:pt x="856" y="917"/>
                </a:lnTo>
                <a:lnTo>
                  <a:pt x="861" y="901"/>
                </a:lnTo>
                <a:lnTo>
                  <a:pt x="863" y="890"/>
                </a:lnTo>
                <a:lnTo>
                  <a:pt x="865" y="885"/>
                </a:lnTo>
                <a:lnTo>
                  <a:pt x="863" y="882"/>
                </a:lnTo>
                <a:lnTo>
                  <a:pt x="863" y="882"/>
                </a:lnTo>
                <a:lnTo>
                  <a:pt x="860" y="872"/>
                </a:lnTo>
                <a:lnTo>
                  <a:pt x="857" y="866"/>
                </a:lnTo>
                <a:lnTo>
                  <a:pt x="852" y="854"/>
                </a:lnTo>
                <a:lnTo>
                  <a:pt x="835" y="841"/>
                </a:lnTo>
                <a:lnTo>
                  <a:pt x="857" y="839"/>
                </a:lnTo>
                <a:lnTo>
                  <a:pt x="857" y="839"/>
                </a:lnTo>
                <a:lnTo>
                  <a:pt x="874" y="852"/>
                </a:lnTo>
                <a:lnTo>
                  <a:pt x="885" y="859"/>
                </a:lnTo>
                <a:lnTo>
                  <a:pt x="888" y="862"/>
                </a:lnTo>
                <a:lnTo>
                  <a:pt x="889" y="862"/>
                </a:lnTo>
                <a:lnTo>
                  <a:pt x="889" y="860"/>
                </a:lnTo>
                <a:lnTo>
                  <a:pt x="889" y="860"/>
                </a:lnTo>
                <a:lnTo>
                  <a:pt x="886" y="853"/>
                </a:lnTo>
                <a:lnTo>
                  <a:pt x="880" y="844"/>
                </a:lnTo>
                <a:lnTo>
                  <a:pt x="869" y="827"/>
                </a:lnTo>
                <a:lnTo>
                  <a:pt x="869" y="827"/>
                </a:lnTo>
                <a:lnTo>
                  <a:pt x="867" y="823"/>
                </a:lnTo>
                <a:lnTo>
                  <a:pt x="865" y="822"/>
                </a:lnTo>
                <a:lnTo>
                  <a:pt x="860" y="823"/>
                </a:lnTo>
                <a:lnTo>
                  <a:pt x="860" y="823"/>
                </a:lnTo>
                <a:lnTo>
                  <a:pt x="850" y="826"/>
                </a:lnTo>
                <a:lnTo>
                  <a:pt x="840" y="827"/>
                </a:lnTo>
                <a:lnTo>
                  <a:pt x="827" y="827"/>
                </a:lnTo>
                <a:lnTo>
                  <a:pt x="811" y="826"/>
                </a:lnTo>
                <a:lnTo>
                  <a:pt x="811" y="826"/>
                </a:lnTo>
                <a:lnTo>
                  <a:pt x="806" y="816"/>
                </a:lnTo>
                <a:lnTo>
                  <a:pt x="804" y="810"/>
                </a:lnTo>
                <a:lnTo>
                  <a:pt x="803" y="809"/>
                </a:lnTo>
                <a:lnTo>
                  <a:pt x="803" y="808"/>
                </a:lnTo>
                <a:lnTo>
                  <a:pt x="803" y="808"/>
                </a:lnTo>
                <a:lnTo>
                  <a:pt x="836" y="808"/>
                </a:lnTo>
                <a:lnTo>
                  <a:pt x="862" y="807"/>
                </a:lnTo>
                <a:lnTo>
                  <a:pt x="885" y="804"/>
                </a:lnTo>
                <a:lnTo>
                  <a:pt x="885" y="804"/>
                </a:lnTo>
                <a:lnTo>
                  <a:pt x="905" y="802"/>
                </a:lnTo>
                <a:lnTo>
                  <a:pt x="927" y="800"/>
                </a:lnTo>
                <a:lnTo>
                  <a:pt x="942" y="797"/>
                </a:lnTo>
                <a:lnTo>
                  <a:pt x="958" y="794"/>
                </a:lnTo>
                <a:lnTo>
                  <a:pt x="976" y="789"/>
                </a:lnTo>
                <a:lnTo>
                  <a:pt x="999" y="783"/>
                </a:lnTo>
                <a:lnTo>
                  <a:pt x="999" y="783"/>
                </a:lnTo>
                <a:lnTo>
                  <a:pt x="1041" y="769"/>
                </a:lnTo>
                <a:lnTo>
                  <a:pt x="1061" y="763"/>
                </a:lnTo>
                <a:lnTo>
                  <a:pt x="1080" y="758"/>
                </a:lnTo>
                <a:lnTo>
                  <a:pt x="1099" y="755"/>
                </a:lnTo>
                <a:lnTo>
                  <a:pt x="1118" y="752"/>
                </a:lnTo>
                <a:lnTo>
                  <a:pt x="1138" y="752"/>
                </a:lnTo>
                <a:lnTo>
                  <a:pt x="1160" y="753"/>
                </a:lnTo>
                <a:lnTo>
                  <a:pt x="1160" y="753"/>
                </a:lnTo>
                <a:lnTo>
                  <a:pt x="1185" y="757"/>
                </a:lnTo>
                <a:lnTo>
                  <a:pt x="1217" y="763"/>
                </a:lnTo>
                <a:lnTo>
                  <a:pt x="1287" y="776"/>
                </a:lnTo>
                <a:lnTo>
                  <a:pt x="1349" y="789"/>
                </a:lnTo>
                <a:lnTo>
                  <a:pt x="1371" y="793"/>
                </a:lnTo>
                <a:lnTo>
                  <a:pt x="1384" y="794"/>
                </a:lnTo>
                <a:lnTo>
                  <a:pt x="1384" y="794"/>
                </a:lnTo>
                <a:lnTo>
                  <a:pt x="1394" y="795"/>
                </a:lnTo>
                <a:lnTo>
                  <a:pt x="1402" y="795"/>
                </a:lnTo>
                <a:lnTo>
                  <a:pt x="1403" y="794"/>
                </a:lnTo>
                <a:lnTo>
                  <a:pt x="1404" y="791"/>
                </a:lnTo>
                <a:lnTo>
                  <a:pt x="1404" y="789"/>
                </a:lnTo>
                <a:lnTo>
                  <a:pt x="1403" y="784"/>
                </a:lnTo>
                <a:lnTo>
                  <a:pt x="1403" y="784"/>
                </a:lnTo>
                <a:lnTo>
                  <a:pt x="1400" y="780"/>
                </a:lnTo>
                <a:lnTo>
                  <a:pt x="1398" y="775"/>
                </a:lnTo>
                <a:lnTo>
                  <a:pt x="1391" y="766"/>
                </a:lnTo>
                <a:lnTo>
                  <a:pt x="1389" y="762"/>
                </a:lnTo>
                <a:lnTo>
                  <a:pt x="1386" y="756"/>
                </a:lnTo>
                <a:lnTo>
                  <a:pt x="1385" y="750"/>
                </a:lnTo>
                <a:lnTo>
                  <a:pt x="1385" y="744"/>
                </a:lnTo>
                <a:lnTo>
                  <a:pt x="1385" y="744"/>
                </a:lnTo>
                <a:lnTo>
                  <a:pt x="1390" y="723"/>
                </a:lnTo>
                <a:lnTo>
                  <a:pt x="1394" y="707"/>
                </a:lnTo>
                <a:lnTo>
                  <a:pt x="1394" y="707"/>
                </a:lnTo>
                <a:lnTo>
                  <a:pt x="1397" y="695"/>
                </a:lnTo>
                <a:lnTo>
                  <a:pt x="1398" y="682"/>
                </a:lnTo>
                <a:lnTo>
                  <a:pt x="1399" y="665"/>
                </a:lnTo>
                <a:lnTo>
                  <a:pt x="1399" y="665"/>
                </a:lnTo>
                <a:lnTo>
                  <a:pt x="1392" y="649"/>
                </a:lnTo>
                <a:lnTo>
                  <a:pt x="1389" y="636"/>
                </a:lnTo>
                <a:lnTo>
                  <a:pt x="1387" y="630"/>
                </a:lnTo>
                <a:lnTo>
                  <a:pt x="1387" y="626"/>
                </a:lnTo>
                <a:lnTo>
                  <a:pt x="1387" y="626"/>
                </a:lnTo>
                <a:lnTo>
                  <a:pt x="1390" y="623"/>
                </a:lnTo>
                <a:lnTo>
                  <a:pt x="1392" y="619"/>
                </a:lnTo>
                <a:lnTo>
                  <a:pt x="1392" y="614"/>
                </a:lnTo>
                <a:lnTo>
                  <a:pt x="1391" y="605"/>
                </a:lnTo>
                <a:lnTo>
                  <a:pt x="1391" y="605"/>
                </a:lnTo>
                <a:lnTo>
                  <a:pt x="1390" y="600"/>
                </a:lnTo>
                <a:lnTo>
                  <a:pt x="1387" y="598"/>
                </a:lnTo>
                <a:lnTo>
                  <a:pt x="1384" y="595"/>
                </a:lnTo>
                <a:lnTo>
                  <a:pt x="1383" y="594"/>
                </a:lnTo>
                <a:lnTo>
                  <a:pt x="1383" y="592"/>
                </a:lnTo>
                <a:lnTo>
                  <a:pt x="1385" y="583"/>
                </a:lnTo>
                <a:lnTo>
                  <a:pt x="1385" y="583"/>
                </a:lnTo>
                <a:lnTo>
                  <a:pt x="1390" y="572"/>
                </a:lnTo>
                <a:lnTo>
                  <a:pt x="1392" y="562"/>
                </a:lnTo>
                <a:lnTo>
                  <a:pt x="1393" y="553"/>
                </a:lnTo>
                <a:lnTo>
                  <a:pt x="1391" y="544"/>
                </a:lnTo>
                <a:lnTo>
                  <a:pt x="1391" y="544"/>
                </a:lnTo>
                <a:lnTo>
                  <a:pt x="1390" y="538"/>
                </a:lnTo>
                <a:lnTo>
                  <a:pt x="1389" y="531"/>
                </a:lnTo>
                <a:lnTo>
                  <a:pt x="1389" y="511"/>
                </a:lnTo>
                <a:lnTo>
                  <a:pt x="1390" y="492"/>
                </a:lnTo>
                <a:lnTo>
                  <a:pt x="1389" y="478"/>
                </a:lnTo>
                <a:lnTo>
                  <a:pt x="1389" y="478"/>
                </a:lnTo>
                <a:lnTo>
                  <a:pt x="1387" y="471"/>
                </a:lnTo>
                <a:lnTo>
                  <a:pt x="1386" y="468"/>
                </a:lnTo>
                <a:lnTo>
                  <a:pt x="1384" y="466"/>
                </a:lnTo>
                <a:lnTo>
                  <a:pt x="1381" y="463"/>
                </a:lnTo>
                <a:lnTo>
                  <a:pt x="1378" y="463"/>
                </a:lnTo>
                <a:lnTo>
                  <a:pt x="1374" y="463"/>
                </a:lnTo>
                <a:lnTo>
                  <a:pt x="1370" y="465"/>
                </a:lnTo>
                <a:lnTo>
                  <a:pt x="1370" y="465"/>
                </a:lnTo>
                <a:lnTo>
                  <a:pt x="1358" y="471"/>
                </a:lnTo>
                <a:lnTo>
                  <a:pt x="1342" y="480"/>
                </a:lnTo>
                <a:lnTo>
                  <a:pt x="1321" y="493"/>
                </a:lnTo>
                <a:lnTo>
                  <a:pt x="1296" y="511"/>
                </a:lnTo>
                <a:lnTo>
                  <a:pt x="1296" y="511"/>
                </a:lnTo>
                <a:lnTo>
                  <a:pt x="1261" y="536"/>
                </a:lnTo>
                <a:lnTo>
                  <a:pt x="1218" y="566"/>
                </a:lnTo>
                <a:lnTo>
                  <a:pt x="1195" y="580"/>
                </a:lnTo>
                <a:lnTo>
                  <a:pt x="1174" y="593"/>
                </a:lnTo>
                <a:lnTo>
                  <a:pt x="1155" y="603"/>
                </a:lnTo>
                <a:lnTo>
                  <a:pt x="1138" y="608"/>
                </a:lnTo>
                <a:lnTo>
                  <a:pt x="1138" y="608"/>
                </a:lnTo>
                <a:lnTo>
                  <a:pt x="1114" y="617"/>
                </a:lnTo>
                <a:lnTo>
                  <a:pt x="1095" y="622"/>
                </a:lnTo>
                <a:lnTo>
                  <a:pt x="1086" y="623"/>
                </a:lnTo>
                <a:lnTo>
                  <a:pt x="1077" y="623"/>
                </a:lnTo>
                <a:lnTo>
                  <a:pt x="1067" y="622"/>
                </a:lnTo>
                <a:lnTo>
                  <a:pt x="1057" y="619"/>
                </a:lnTo>
                <a:lnTo>
                  <a:pt x="1057" y="619"/>
                </a:lnTo>
                <a:lnTo>
                  <a:pt x="1042" y="613"/>
                </a:lnTo>
                <a:lnTo>
                  <a:pt x="1025" y="605"/>
                </a:lnTo>
                <a:lnTo>
                  <a:pt x="985" y="583"/>
                </a:lnTo>
                <a:lnTo>
                  <a:pt x="953" y="564"/>
                </a:lnTo>
                <a:lnTo>
                  <a:pt x="939" y="556"/>
                </a:lnTo>
                <a:lnTo>
                  <a:pt x="939" y="556"/>
                </a:lnTo>
                <a:lnTo>
                  <a:pt x="942" y="557"/>
                </a:lnTo>
                <a:lnTo>
                  <a:pt x="951" y="556"/>
                </a:lnTo>
                <a:lnTo>
                  <a:pt x="959" y="555"/>
                </a:lnTo>
                <a:lnTo>
                  <a:pt x="970" y="553"/>
                </a:lnTo>
                <a:lnTo>
                  <a:pt x="984" y="549"/>
                </a:lnTo>
                <a:lnTo>
                  <a:pt x="1002" y="543"/>
                </a:lnTo>
                <a:lnTo>
                  <a:pt x="1002" y="543"/>
                </a:lnTo>
                <a:lnTo>
                  <a:pt x="1020" y="535"/>
                </a:lnTo>
                <a:lnTo>
                  <a:pt x="1035" y="528"/>
                </a:lnTo>
                <a:lnTo>
                  <a:pt x="1047" y="521"/>
                </a:lnTo>
                <a:lnTo>
                  <a:pt x="1057" y="513"/>
                </a:lnTo>
                <a:lnTo>
                  <a:pt x="1063" y="507"/>
                </a:lnTo>
                <a:lnTo>
                  <a:pt x="1067" y="503"/>
                </a:lnTo>
                <a:lnTo>
                  <a:pt x="1068" y="499"/>
                </a:lnTo>
                <a:lnTo>
                  <a:pt x="1068" y="498"/>
                </a:lnTo>
                <a:lnTo>
                  <a:pt x="1068" y="498"/>
                </a:lnTo>
                <a:lnTo>
                  <a:pt x="1063" y="496"/>
                </a:lnTo>
                <a:lnTo>
                  <a:pt x="1058" y="493"/>
                </a:lnTo>
                <a:lnTo>
                  <a:pt x="1057" y="491"/>
                </a:lnTo>
                <a:lnTo>
                  <a:pt x="1055" y="488"/>
                </a:lnTo>
                <a:lnTo>
                  <a:pt x="1058" y="486"/>
                </a:lnTo>
                <a:lnTo>
                  <a:pt x="1063" y="483"/>
                </a:lnTo>
                <a:lnTo>
                  <a:pt x="1063" y="483"/>
                </a:lnTo>
                <a:lnTo>
                  <a:pt x="1076" y="473"/>
                </a:lnTo>
                <a:lnTo>
                  <a:pt x="1091" y="460"/>
                </a:lnTo>
                <a:lnTo>
                  <a:pt x="1098" y="454"/>
                </a:lnTo>
                <a:lnTo>
                  <a:pt x="1103" y="447"/>
                </a:lnTo>
                <a:lnTo>
                  <a:pt x="1106" y="442"/>
                </a:lnTo>
                <a:lnTo>
                  <a:pt x="1108" y="440"/>
                </a:lnTo>
                <a:lnTo>
                  <a:pt x="1106" y="437"/>
                </a:lnTo>
                <a:lnTo>
                  <a:pt x="1106" y="437"/>
                </a:lnTo>
                <a:lnTo>
                  <a:pt x="1104" y="430"/>
                </a:lnTo>
                <a:lnTo>
                  <a:pt x="1102" y="427"/>
                </a:lnTo>
                <a:lnTo>
                  <a:pt x="1102" y="424"/>
                </a:lnTo>
                <a:lnTo>
                  <a:pt x="1102" y="423"/>
                </a:lnTo>
                <a:lnTo>
                  <a:pt x="1104" y="422"/>
                </a:lnTo>
                <a:lnTo>
                  <a:pt x="1106" y="420"/>
                </a:lnTo>
                <a:lnTo>
                  <a:pt x="1106" y="420"/>
                </a:lnTo>
                <a:lnTo>
                  <a:pt x="1122" y="414"/>
                </a:lnTo>
                <a:lnTo>
                  <a:pt x="1124" y="412"/>
                </a:lnTo>
                <a:lnTo>
                  <a:pt x="1127" y="410"/>
                </a:lnTo>
                <a:lnTo>
                  <a:pt x="1128" y="408"/>
                </a:lnTo>
                <a:lnTo>
                  <a:pt x="1129" y="404"/>
                </a:lnTo>
                <a:lnTo>
                  <a:pt x="1129" y="404"/>
                </a:lnTo>
                <a:lnTo>
                  <a:pt x="1128" y="398"/>
                </a:lnTo>
                <a:lnTo>
                  <a:pt x="1125" y="393"/>
                </a:lnTo>
                <a:lnTo>
                  <a:pt x="1123" y="391"/>
                </a:lnTo>
                <a:lnTo>
                  <a:pt x="1123" y="391"/>
                </a:lnTo>
                <a:lnTo>
                  <a:pt x="1137" y="359"/>
                </a:lnTo>
                <a:lnTo>
                  <a:pt x="1149" y="333"/>
                </a:lnTo>
                <a:lnTo>
                  <a:pt x="1157" y="314"/>
                </a:lnTo>
                <a:lnTo>
                  <a:pt x="1157" y="314"/>
                </a:lnTo>
                <a:lnTo>
                  <a:pt x="1159" y="311"/>
                </a:lnTo>
                <a:lnTo>
                  <a:pt x="1159" y="309"/>
                </a:lnTo>
                <a:lnTo>
                  <a:pt x="1157" y="307"/>
                </a:lnTo>
                <a:lnTo>
                  <a:pt x="1156" y="305"/>
                </a:lnTo>
                <a:lnTo>
                  <a:pt x="1153" y="302"/>
                </a:lnTo>
                <a:lnTo>
                  <a:pt x="1148" y="301"/>
                </a:lnTo>
                <a:lnTo>
                  <a:pt x="1140" y="298"/>
                </a:lnTo>
                <a:lnTo>
                  <a:pt x="1140" y="297"/>
                </a:lnTo>
                <a:lnTo>
                  <a:pt x="1140" y="297"/>
                </a:lnTo>
                <a:lnTo>
                  <a:pt x="1142" y="295"/>
                </a:lnTo>
                <a:lnTo>
                  <a:pt x="1142" y="295"/>
                </a:lnTo>
                <a:lnTo>
                  <a:pt x="1148" y="291"/>
                </a:lnTo>
                <a:lnTo>
                  <a:pt x="1155" y="284"/>
                </a:lnTo>
                <a:lnTo>
                  <a:pt x="1172" y="264"/>
                </a:lnTo>
                <a:lnTo>
                  <a:pt x="1181" y="253"/>
                </a:lnTo>
                <a:lnTo>
                  <a:pt x="1188" y="241"/>
                </a:lnTo>
                <a:lnTo>
                  <a:pt x="1194" y="231"/>
                </a:lnTo>
                <a:lnTo>
                  <a:pt x="1199" y="221"/>
                </a:lnTo>
                <a:lnTo>
                  <a:pt x="1199" y="221"/>
                </a:lnTo>
                <a:lnTo>
                  <a:pt x="1200" y="213"/>
                </a:lnTo>
                <a:lnTo>
                  <a:pt x="1200" y="206"/>
                </a:lnTo>
                <a:lnTo>
                  <a:pt x="1198" y="201"/>
                </a:lnTo>
                <a:lnTo>
                  <a:pt x="1195" y="197"/>
                </a:lnTo>
                <a:lnTo>
                  <a:pt x="1192" y="195"/>
                </a:lnTo>
                <a:lnTo>
                  <a:pt x="1189" y="193"/>
                </a:lnTo>
                <a:lnTo>
                  <a:pt x="1187" y="191"/>
                </a:lnTo>
                <a:lnTo>
                  <a:pt x="1187" y="191"/>
                </a:lnTo>
                <a:lnTo>
                  <a:pt x="1196" y="176"/>
                </a:lnTo>
                <a:lnTo>
                  <a:pt x="1205" y="163"/>
                </a:lnTo>
                <a:lnTo>
                  <a:pt x="1207" y="157"/>
                </a:lnTo>
                <a:lnTo>
                  <a:pt x="1208" y="152"/>
                </a:lnTo>
                <a:lnTo>
                  <a:pt x="1208" y="152"/>
                </a:lnTo>
                <a:lnTo>
                  <a:pt x="1207" y="149"/>
                </a:lnTo>
                <a:lnTo>
                  <a:pt x="1206" y="144"/>
                </a:lnTo>
                <a:lnTo>
                  <a:pt x="1199" y="133"/>
                </a:lnTo>
                <a:lnTo>
                  <a:pt x="1187" y="119"/>
                </a:lnTo>
                <a:lnTo>
                  <a:pt x="1187" y="119"/>
                </a:lnTo>
                <a:lnTo>
                  <a:pt x="1183" y="115"/>
                </a:lnTo>
                <a:lnTo>
                  <a:pt x="1181" y="108"/>
                </a:lnTo>
                <a:lnTo>
                  <a:pt x="1180" y="103"/>
                </a:lnTo>
                <a:lnTo>
                  <a:pt x="1179" y="99"/>
                </a:lnTo>
                <a:lnTo>
                  <a:pt x="1180" y="93"/>
                </a:lnTo>
                <a:lnTo>
                  <a:pt x="1181" y="86"/>
                </a:lnTo>
                <a:lnTo>
                  <a:pt x="1181" y="86"/>
                </a:lnTo>
                <a:lnTo>
                  <a:pt x="1188" y="61"/>
                </a:lnTo>
                <a:lnTo>
                  <a:pt x="1189" y="51"/>
                </a:lnTo>
                <a:lnTo>
                  <a:pt x="1189" y="49"/>
                </a:lnTo>
                <a:lnTo>
                  <a:pt x="1188" y="46"/>
                </a:lnTo>
                <a:lnTo>
                  <a:pt x="1188" y="46"/>
                </a:lnTo>
                <a:lnTo>
                  <a:pt x="1188" y="45"/>
                </a:lnTo>
                <a:lnTo>
                  <a:pt x="1189" y="43"/>
                </a:lnTo>
                <a:lnTo>
                  <a:pt x="1194" y="36"/>
                </a:lnTo>
                <a:lnTo>
                  <a:pt x="1194" y="31"/>
                </a:lnTo>
                <a:lnTo>
                  <a:pt x="1193" y="26"/>
                </a:lnTo>
                <a:lnTo>
                  <a:pt x="1189" y="20"/>
                </a:lnTo>
                <a:lnTo>
                  <a:pt x="1182" y="16"/>
                </a:lnTo>
                <a:lnTo>
                  <a:pt x="1182" y="16"/>
                </a:lnTo>
                <a:lnTo>
                  <a:pt x="1167" y="7"/>
                </a:lnTo>
                <a:lnTo>
                  <a:pt x="1160" y="4"/>
                </a:lnTo>
                <a:lnTo>
                  <a:pt x="1154" y="1"/>
                </a:lnTo>
                <a:lnTo>
                  <a:pt x="1147" y="0"/>
                </a:lnTo>
                <a:lnTo>
                  <a:pt x="1141" y="0"/>
                </a:lnTo>
                <a:lnTo>
                  <a:pt x="1135" y="1"/>
                </a:lnTo>
                <a:lnTo>
                  <a:pt x="1129" y="4"/>
                </a:lnTo>
                <a:lnTo>
                  <a:pt x="1129" y="4"/>
                </a:lnTo>
                <a:lnTo>
                  <a:pt x="1114" y="14"/>
                </a:lnTo>
                <a:lnTo>
                  <a:pt x="1086" y="38"/>
                </a:lnTo>
                <a:lnTo>
                  <a:pt x="1002" y="107"/>
                </a:lnTo>
                <a:lnTo>
                  <a:pt x="952" y="147"/>
                </a:lnTo>
                <a:lnTo>
                  <a:pt x="902" y="188"/>
                </a:lnTo>
                <a:lnTo>
                  <a:pt x="855" y="223"/>
                </a:lnTo>
                <a:lnTo>
                  <a:pt x="834" y="239"/>
                </a:lnTo>
                <a:lnTo>
                  <a:pt x="814" y="252"/>
                </a:lnTo>
                <a:lnTo>
                  <a:pt x="814" y="252"/>
                </a:lnTo>
                <a:lnTo>
                  <a:pt x="777" y="273"/>
                </a:lnTo>
                <a:lnTo>
                  <a:pt x="745" y="291"/>
                </a:lnTo>
                <a:lnTo>
                  <a:pt x="718" y="304"/>
                </a:lnTo>
                <a:lnTo>
                  <a:pt x="693" y="314"/>
                </a:lnTo>
                <a:lnTo>
                  <a:pt x="671" y="320"/>
                </a:lnTo>
                <a:lnTo>
                  <a:pt x="652" y="323"/>
                </a:lnTo>
                <a:lnTo>
                  <a:pt x="637" y="324"/>
                </a:lnTo>
                <a:lnTo>
                  <a:pt x="624" y="324"/>
                </a:lnTo>
                <a:lnTo>
                  <a:pt x="624" y="324"/>
                </a:lnTo>
                <a:lnTo>
                  <a:pt x="605" y="321"/>
                </a:lnTo>
                <a:lnTo>
                  <a:pt x="592" y="317"/>
                </a:lnTo>
                <a:lnTo>
                  <a:pt x="581" y="314"/>
                </a:lnTo>
                <a:lnTo>
                  <a:pt x="581" y="314"/>
                </a:lnTo>
                <a:lnTo>
                  <a:pt x="592" y="311"/>
                </a:lnTo>
                <a:lnTo>
                  <a:pt x="599" y="309"/>
                </a:lnTo>
                <a:lnTo>
                  <a:pt x="600" y="308"/>
                </a:lnTo>
                <a:lnTo>
                  <a:pt x="599" y="307"/>
                </a:lnTo>
                <a:lnTo>
                  <a:pt x="599" y="307"/>
                </a:lnTo>
                <a:lnTo>
                  <a:pt x="597" y="305"/>
                </a:lnTo>
                <a:lnTo>
                  <a:pt x="592" y="304"/>
                </a:lnTo>
                <a:lnTo>
                  <a:pt x="582" y="303"/>
                </a:lnTo>
                <a:lnTo>
                  <a:pt x="574" y="302"/>
                </a:lnTo>
                <a:lnTo>
                  <a:pt x="572" y="301"/>
                </a:lnTo>
                <a:lnTo>
                  <a:pt x="572" y="301"/>
                </a:lnTo>
                <a:lnTo>
                  <a:pt x="575" y="298"/>
                </a:lnTo>
                <a:lnTo>
                  <a:pt x="580" y="295"/>
                </a:lnTo>
                <a:lnTo>
                  <a:pt x="581" y="294"/>
                </a:lnTo>
                <a:lnTo>
                  <a:pt x="581" y="292"/>
                </a:lnTo>
                <a:lnTo>
                  <a:pt x="580" y="291"/>
                </a:lnTo>
                <a:lnTo>
                  <a:pt x="575" y="291"/>
                </a:lnTo>
                <a:lnTo>
                  <a:pt x="575" y="291"/>
                </a:lnTo>
                <a:lnTo>
                  <a:pt x="561" y="290"/>
                </a:lnTo>
                <a:lnTo>
                  <a:pt x="542" y="289"/>
                </a:lnTo>
                <a:lnTo>
                  <a:pt x="524" y="286"/>
                </a:lnTo>
                <a:lnTo>
                  <a:pt x="517" y="285"/>
                </a:lnTo>
                <a:lnTo>
                  <a:pt x="511" y="283"/>
                </a:lnTo>
                <a:lnTo>
                  <a:pt x="511" y="283"/>
                </a:lnTo>
                <a:lnTo>
                  <a:pt x="505" y="278"/>
                </a:lnTo>
                <a:lnTo>
                  <a:pt x="497" y="270"/>
                </a:lnTo>
                <a:lnTo>
                  <a:pt x="472" y="244"/>
                </a:lnTo>
                <a:lnTo>
                  <a:pt x="457" y="228"/>
                </a:lnTo>
                <a:lnTo>
                  <a:pt x="441" y="213"/>
                </a:lnTo>
                <a:lnTo>
                  <a:pt x="426" y="200"/>
                </a:lnTo>
                <a:lnTo>
                  <a:pt x="411" y="188"/>
                </a:lnTo>
                <a:lnTo>
                  <a:pt x="411" y="188"/>
                </a:lnTo>
                <a:lnTo>
                  <a:pt x="395" y="178"/>
                </a:lnTo>
                <a:lnTo>
                  <a:pt x="379" y="171"/>
                </a:lnTo>
                <a:lnTo>
                  <a:pt x="362" y="168"/>
                </a:lnTo>
                <a:lnTo>
                  <a:pt x="344" y="165"/>
                </a:lnTo>
                <a:lnTo>
                  <a:pt x="328" y="165"/>
                </a:lnTo>
                <a:lnTo>
                  <a:pt x="311" y="166"/>
                </a:lnTo>
                <a:lnTo>
                  <a:pt x="294" y="170"/>
                </a:lnTo>
                <a:lnTo>
                  <a:pt x="278" y="176"/>
                </a:lnTo>
                <a:lnTo>
                  <a:pt x="278" y="176"/>
                </a:lnTo>
                <a:lnTo>
                  <a:pt x="264" y="183"/>
                </a:lnTo>
                <a:lnTo>
                  <a:pt x="249" y="193"/>
                </a:lnTo>
                <a:lnTo>
                  <a:pt x="236" y="204"/>
                </a:lnTo>
                <a:lnTo>
                  <a:pt x="224" y="216"/>
                </a:lnTo>
                <a:lnTo>
                  <a:pt x="215" y="228"/>
                </a:lnTo>
                <a:lnTo>
                  <a:pt x="208" y="240"/>
                </a:lnTo>
                <a:lnTo>
                  <a:pt x="203" y="251"/>
                </a:lnTo>
                <a:lnTo>
                  <a:pt x="201" y="259"/>
                </a:lnTo>
                <a:lnTo>
                  <a:pt x="201" y="259"/>
                </a:lnTo>
                <a:lnTo>
                  <a:pt x="192" y="309"/>
                </a:lnTo>
                <a:lnTo>
                  <a:pt x="192" y="309"/>
                </a:lnTo>
                <a:lnTo>
                  <a:pt x="182" y="320"/>
                </a:lnTo>
                <a:lnTo>
                  <a:pt x="158" y="347"/>
                </a:lnTo>
                <a:lnTo>
                  <a:pt x="145" y="361"/>
                </a:lnTo>
                <a:lnTo>
                  <a:pt x="135" y="373"/>
                </a:lnTo>
                <a:lnTo>
                  <a:pt x="130" y="384"/>
                </a:lnTo>
                <a:lnTo>
                  <a:pt x="128" y="386"/>
                </a:lnTo>
                <a:lnTo>
                  <a:pt x="128" y="389"/>
                </a:lnTo>
                <a:lnTo>
                  <a:pt x="128" y="389"/>
                </a:lnTo>
                <a:lnTo>
                  <a:pt x="132" y="390"/>
                </a:lnTo>
                <a:lnTo>
                  <a:pt x="135" y="391"/>
                </a:lnTo>
                <a:lnTo>
                  <a:pt x="144" y="391"/>
                </a:lnTo>
                <a:lnTo>
                  <a:pt x="153" y="389"/>
                </a:lnTo>
                <a:lnTo>
                  <a:pt x="153" y="389"/>
                </a:lnTo>
                <a:lnTo>
                  <a:pt x="157" y="390"/>
                </a:lnTo>
                <a:lnTo>
                  <a:pt x="165" y="391"/>
                </a:lnTo>
                <a:lnTo>
                  <a:pt x="165" y="391"/>
                </a:lnTo>
                <a:lnTo>
                  <a:pt x="198" y="389"/>
                </a:lnTo>
                <a:lnTo>
                  <a:pt x="198" y="389"/>
                </a:lnTo>
                <a:lnTo>
                  <a:pt x="210" y="410"/>
                </a:lnTo>
                <a:lnTo>
                  <a:pt x="218" y="428"/>
                </a:lnTo>
                <a:lnTo>
                  <a:pt x="226" y="443"/>
                </a:lnTo>
                <a:lnTo>
                  <a:pt x="226" y="443"/>
                </a:lnTo>
                <a:lnTo>
                  <a:pt x="233" y="463"/>
                </a:lnTo>
                <a:lnTo>
                  <a:pt x="235" y="471"/>
                </a:lnTo>
                <a:lnTo>
                  <a:pt x="237" y="472"/>
                </a:lnTo>
                <a:lnTo>
                  <a:pt x="237" y="472"/>
                </a:lnTo>
                <a:lnTo>
                  <a:pt x="245" y="468"/>
                </a:lnTo>
                <a:lnTo>
                  <a:pt x="245" y="468"/>
                </a:lnTo>
                <a:lnTo>
                  <a:pt x="247" y="479"/>
                </a:lnTo>
                <a:lnTo>
                  <a:pt x="249" y="487"/>
                </a:lnTo>
                <a:lnTo>
                  <a:pt x="249" y="490"/>
                </a:lnTo>
                <a:lnTo>
                  <a:pt x="250" y="490"/>
                </a:lnTo>
                <a:lnTo>
                  <a:pt x="250" y="490"/>
                </a:lnTo>
                <a:lnTo>
                  <a:pt x="254" y="488"/>
                </a:lnTo>
                <a:lnTo>
                  <a:pt x="255" y="488"/>
                </a:lnTo>
                <a:lnTo>
                  <a:pt x="255" y="488"/>
                </a:lnTo>
                <a:lnTo>
                  <a:pt x="258" y="503"/>
                </a:lnTo>
                <a:lnTo>
                  <a:pt x="261" y="512"/>
                </a:lnTo>
                <a:lnTo>
                  <a:pt x="262" y="516"/>
                </a:lnTo>
                <a:lnTo>
                  <a:pt x="262" y="516"/>
                </a:lnTo>
                <a:lnTo>
                  <a:pt x="262" y="516"/>
                </a:lnTo>
                <a:lnTo>
                  <a:pt x="262" y="516"/>
                </a:lnTo>
                <a:lnTo>
                  <a:pt x="266" y="504"/>
                </a:lnTo>
                <a:lnTo>
                  <a:pt x="268" y="498"/>
                </a:lnTo>
                <a:lnTo>
                  <a:pt x="268" y="498"/>
                </a:lnTo>
                <a:lnTo>
                  <a:pt x="269" y="499"/>
                </a:lnTo>
                <a:lnTo>
                  <a:pt x="272" y="502"/>
                </a:lnTo>
                <a:lnTo>
                  <a:pt x="275" y="507"/>
                </a:lnTo>
                <a:lnTo>
                  <a:pt x="278" y="517"/>
                </a:lnTo>
                <a:lnTo>
                  <a:pt x="278" y="51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pptxf14_スズメのシルエット</dc:title>
  <dc:subject>pptxf14_スズメのシルエット</dc:subject>
  <dc:creator>でじけろお</dc:creator>
  <cp:revision>1</cp:revision>
  <dcterms:created xsi:type="dcterms:W3CDTF">2018-05-20T00:31:01Z</dcterms:created>
  <dcterms:modified xsi:type="dcterms:W3CDTF">2020-10-16T16:14:10Z</dcterms:modified>
  <cp:version>1</cp:version>
</cp:coreProperties>
</file>