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D2CC6E-226D-46B5-8FEB-9F795D09DF9B}"/>
              </a:ext>
            </a:extLst>
          </p:cNvPr>
          <p:cNvGrpSpPr/>
          <p:nvPr/>
        </p:nvGrpSpPr>
        <p:grpSpPr>
          <a:xfrm>
            <a:off x="838200" y="1021339"/>
            <a:ext cx="2339842" cy="2339842"/>
            <a:chOff x="-1641608" y="-1648969"/>
            <a:chExt cx="2670308" cy="2670308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081863B-5D37-4278-891A-F50EF3CD848F}"/>
                </a:ext>
              </a:extLst>
            </p:cNvPr>
            <p:cNvSpPr/>
            <p:nvPr/>
          </p:nvSpPr>
          <p:spPr>
            <a:xfrm>
              <a:off x="-1641608" y="-1648969"/>
              <a:ext cx="2670308" cy="267030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890961A-9C64-41AB-8167-01705643540F}"/>
                </a:ext>
              </a:extLst>
            </p:cNvPr>
            <p:cNvSpPr/>
            <p:nvPr/>
          </p:nvSpPr>
          <p:spPr>
            <a:xfrm>
              <a:off x="-1527308" y="-1534669"/>
              <a:ext cx="2441708" cy="244170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0632808-6C0F-413E-9EA5-8CD9FC3D5EE6}"/>
                </a:ext>
              </a:extLst>
            </p:cNvPr>
            <p:cNvGrpSpPr/>
            <p:nvPr/>
          </p:nvGrpSpPr>
          <p:grpSpPr>
            <a:xfrm>
              <a:off x="-1436514" y="-1443640"/>
              <a:ext cx="2260120" cy="2259652"/>
              <a:chOff x="3353450" y="4186961"/>
              <a:chExt cx="2260120" cy="2259652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A6E222B-A241-443E-9967-877B2939C0A4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7E1B52B-B2F3-481B-AC7C-41EA0BB0FCD3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D67DD0E-414B-4C47-A472-82ACC2F74D0B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10F425B-69CE-496C-B9B2-84BFAF54BF5C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F50AF0B-A70D-4CAB-9BA4-E4B294AE95B4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FB3E23D1-01D1-46E0-8062-08F45E902A99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2E73138-2FBF-4846-8DFF-836908B1C8E2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757DA25-0B20-4994-A781-A4D74C3D8368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CA0BF02-D0B6-4E0A-8A9B-5703BDB7A6C4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02968BE-2FDD-41AE-BD80-EDE190D5A4A2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396CB33-44D1-4A86-B812-29352AFE468C}"/>
              </a:ext>
            </a:extLst>
          </p:cNvPr>
          <p:cNvGrpSpPr/>
          <p:nvPr/>
        </p:nvGrpSpPr>
        <p:grpSpPr>
          <a:xfrm>
            <a:off x="3759848" y="1021339"/>
            <a:ext cx="2339842" cy="2339842"/>
            <a:chOff x="1215892" y="-1648969"/>
            <a:chExt cx="2670308" cy="2670308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26A51E8-C4DB-45E0-8157-DE3CFE986F0F}"/>
                </a:ext>
              </a:extLst>
            </p:cNvPr>
            <p:cNvSpPr/>
            <p:nvPr/>
          </p:nvSpPr>
          <p:spPr>
            <a:xfrm>
              <a:off x="1215892" y="-1648969"/>
              <a:ext cx="2670308" cy="267030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46FC3EA-5FE4-457B-A9D7-5D3F25E28D0D}"/>
                </a:ext>
              </a:extLst>
            </p:cNvPr>
            <p:cNvSpPr/>
            <p:nvPr/>
          </p:nvSpPr>
          <p:spPr>
            <a:xfrm>
              <a:off x="1330192" y="-1534669"/>
              <a:ext cx="2441708" cy="244170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2398960-2DE6-4371-B783-F15117239B40}"/>
                </a:ext>
              </a:extLst>
            </p:cNvPr>
            <p:cNvGrpSpPr/>
            <p:nvPr/>
          </p:nvGrpSpPr>
          <p:grpSpPr>
            <a:xfrm>
              <a:off x="1420986" y="-1443640"/>
              <a:ext cx="2260120" cy="2259652"/>
              <a:chOff x="3353450" y="4186961"/>
              <a:chExt cx="2260120" cy="225965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BB9158B-54DE-43F4-B2F7-12D4DBC03A07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D60AD68-89AB-4312-908E-28DAEF17BA80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F51F286-FE73-4F79-83F1-5A716F3652A8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AA0178D-C2EC-444A-BE24-D0C6CC59C0EA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8DBE8EF-A50D-450A-8AAA-64303C83F20E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341DC59-0E20-45AF-9AA1-C6B0893DD4CB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E2B6EF7-0352-4C9A-8D3D-668B5922DB41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2779BC0-34F8-4B9F-9E61-0D76478ABCF4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EAC33EC-2AA3-47C7-84E2-4BF3E47D5A8D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C50BC4E-04D4-44FB-A7E7-BEF9C97D2B08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2A66B67-4504-4A85-93BE-8ED8E3E96513}"/>
              </a:ext>
            </a:extLst>
          </p:cNvPr>
          <p:cNvGrpSpPr/>
          <p:nvPr/>
        </p:nvGrpSpPr>
        <p:grpSpPr>
          <a:xfrm>
            <a:off x="6755572" y="1021339"/>
            <a:ext cx="2339842" cy="2339842"/>
            <a:chOff x="4200392" y="-1648969"/>
            <a:chExt cx="2670308" cy="2670308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2B460121-BB2F-454C-AD56-76D61C886BDB}"/>
                </a:ext>
              </a:extLst>
            </p:cNvPr>
            <p:cNvSpPr/>
            <p:nvPr/>
          </p:nvSpPr>
          <p:spPr>
            <a:xfrm>
              <a:off x="4200392" y="-1648969"/>
              <a:ext cx="2670308" cy="2670308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1DCFB9AE-236D-41D2-83CF-A744C947C273}"/>
                </a:ext>
              </a:extLst>
            </p:cNvPr>
            <p:cNvSpPr/>
            <p:nvPr/>
          </p:nvSpPr>
          <p:spPr>
            <a:xfrm>
              <a:off x="4314692" y="-1534669"/>
              <a:ext cx="2441708" cy="244170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6194726-9BC7-4D6C-80E2-30A6435074B3}"/>
                </a:ext>
              </a:extLst>
            </p:cNvPr>
            <p:cNvGrpSpPr/>
            <p:nvPr/>
          </p:nvGrpSpPr>
          <p:grpSpPr>
            <a:xfrm>
              <a:off x="4405486" y="-1443640"/>
              <a:ext cx="2260120" cy="2259652"/>
              <a:chOff x="3353450" y="4186961"/>
              <a:chExt cx="2260120" cy="2259652"/>
            </a:xfrm>
            <a:pattFill prst="lgConfetti">
              <a:fgClr>
                <a:srgbClr val="92D050"/>
              </a:fgClr>
              <a:bgClr>
                <a:srgbClr val="CCFF99"/>
              </a:bgClr>
            </a:pattFill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9936DCDA-4CFE-42CF-A0FF-72414EC0E560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39D28E1-C893-42BC-8B19-7288039EF560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7269F31-343D-4F44-97AA-3A4AA4C0EEA5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D5DFB03-A875-4C50-9B50-838F69CFA9A8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A91D0818-972A-4A6A-B5BB-BA9428C51BE8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4F1083B-3BF4-48B5-B499-CD7E8E8A951A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A15FE04-3D42-452B-8B2E-DEACC389708A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7D97E9C-A494-412F-B0FD-4A8C0A2D334D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261340D-2174-4A50-AAEF-E89AF58205AA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6288914-90F4-4BE5-9E1C-84ABC359D6B8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3221D2E-F288-4057-84B2-08C8CC0DE0A7}"/>
              </a:ext>
            </a:extLst>
          </p:cNvPr>
          <p:cNvGrpSpPr/>
          <p:nvPr/>
        </p:nvGrpSpPr>
        <p:grpSpPr>
          <a:xfrm>
            <a:off x="842259" y="3891539"/>
            <a:ext cx="2339842" cy="2339842"/>
            <a:chOff x="-1641608" y="1221231"/>
            <a:chExt cx="2670308" cy="2670308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455B249-61D2-4F53-857D-CC7D8AA078E2}"/>
                </a:ext>
              </a:extLst>
            </p:cNvPr>
            <p:cNvSpPr/>
            <p:nvPr/>
          </p:nvSpPr>
          <p:spPr>
            <a:xfrm>
              <a:off x="-1641608" y="1221231"/>
              <a:ext cx="2670308" cy="267030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7D490B8D-5215-44A9-A1D0-A27F4DB6E697}"/>
                </a:ext>
              </a:extLst>
            </p:cNvPr>
            <p:cNvSpPr/>
            <p:nvPr/>
          </p:nvSpPr>
          <p:spPr>
            <a:xfrm>
              <a:off x="-1527308" y="1335531"/>
              <a:ext cx="2441708" cy="244170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8775A1C-1D9E-4678-9CFA-BB2066B11CAA}"/>
                </a:ext>
              </a:extLst>
            </p:cNvPr>
            <p:cNvGrpSpPr/>
            <p:nvPr/>
          </p:nvGrpSpPr>
          <p:grpSpPr>
            <a:xfrm>
              <a:off x="-1436514" y="1426560"/>
              <a:ext cx="2260120" cy="2259652"/>
              <a:chOff x="3353450" y="4186961"/>
              <a:chExt cx="2260120" cy="2259652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B1E61BE-4AD4-4074-BB96-FC3B4F848B7D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879F463-46DB-4E55-9BD1-BB33D2D8D42D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2814CAB-59AB-4DCB-A70A-EC892C324048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37C5623-9E92-460D-9C43-7E217A5BE364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BF531E3-8E37-4228-B8CB-F0EEA478DC34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B5D34CA-57E4-4440-A852-C0C6A9A47B57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5643F6F-E5D6-4358-A957-40AD82737D49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ABA89C1-B096-4CF2-AEB8-E76A03E4A615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D62BF57-2DD6-47DD-B5B1-4CA52025E7CC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A46FBB7-0552-4659-99A9-3863E85E874B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FE118FF1-1E65-4C76-8A16-98834C953413}"/>
              </a:ext>
            </a:extLst>
          </p:cNvPr>
          <p:cNvGrpSpPr/>
          <p:nvPr/>
        </p:nvGrpSpPr>
        <p:grpSpPr>
          <a:xfrm>
            <a:off x="3755786" y="3891539"/>
            <a:ext cx="2339842" cy="2339842"/>
            <a:chOff x="1215892" y="1221231"/>
            <a:chExt cx="2670308" cy="2670308"/>
          </a:xfrm>
        </p:grpSpPr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923AFBD2-4D22-4B8A-83C0-0BFC446C45FF}"/>
                </a:ext>
              </a:extLst>
            </p:cNvPr>
            <p:cNvSpPr/>
            <p:nvPr/>
          </p:nvSpPr>
          <p:spPr>
            <a:xfrm>
              <a:off x="1215892" y="1221231"/>
              <a:ext cx="2670308" cy="267030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03ED478A-3AF1-4AEC-BCD8-782743506E8B}"/>
                </a:ext>
              </a:extLst>
            </p:cNvPr>
            <p:cNvSpPr/>
            <p:nvPr/>
          </p:nvSpPr>
          <p:spPr>
            <a:xfrm>
              <a:off x="1330192" y="1335531"/>
              <a:ext cx="2441708" cy="244170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F62C490-A0C3-456B-AEA8-B26A2F8FD340}"/>
                </a:ext>
              </a:extLst>
            </p:cNvPr>
            <p:cNvGrpSpPr/>
            <p:nvPr/>
          </p:nvGrpSpPr>
          <p:grpSpPr>
            <a:xfrm>
              <a:off x="1420986" y="1426560"/>
              <a:ext cx="2260120" cy="2259652"/>
              <a:chOff x="3353450" y="4186961"/>
              <a:chExt cx="2260120" cy="2259652"/>
            </a:xfrm>
            <a:pattFill prst="lgConfetti">
              <a:fgClr>
                <a:srgbClr val="FF9900"/>
              </a:fgClr>
              <a:bgClr>
                <a:srgbClr val="FFFF00"/>
              </a:bgClr>
            </a:pattFill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12CED27-F5B9-487D-9EF9-C5D5A81D7528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3461822-B8BC-4B58-B6E2-CD5C8A014AC9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BC352D6-3F71-46DF-8422-522E18E4EA33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029C4F7-F33E-485D-B543-0A1EE9BF4B0F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3AEBCAB-D7B0-4A7A-95E7-52FF7BAA17F4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12F112A-2D69-4B20-B360-07605DA48306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2923D59-6DEC-413E-9CA0-A02F95B55710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30262D6-374A-4818-B353-19FB8E090A6A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1AFEE17-1AE4-4D8C-80E5-A56009D43BE7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D5C506B-02CE-4B6D-948A-C29134A8B151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75BF51C9-A37E-4460-B502-F0B6C1365DE8}"/>
              </a:ext>
            </a:extLst>
          </p:cNvPr>
          <p:cNvGrpSpPr/>
          <p:nvPr/>
        </p:nvGrpSpPr>
        <p:grpSpPr>
          <a:xfrm>
            <a:off x="6727958" y="3891539"/>
            <a:ext cx="2339842" cy="2339842"/>
            <a:chOff x="4200392" y="1221231"/>
            <a:chExt cx="2670308" cy="2670308"/>
          </a:xfrm>
        </p:grpSpPr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925749BE-33C1-4C91-A1D0-0A8E5BA83BCF}"/>
                </a:ext>
              </a:extLst>
            </p:cNvPr>
            <p:cNvSpPr/>
            <p:nvPr/>
          </p:nvSpPr>
          <p:spPr>
            <a:xfrm>
              <a:off x="4200392" y="1221231"/>
              <a:ext cx="2670308" cy="2670308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D28F1A91-8FA3-4183-B413-4220437CBB65}"/>
                </a:ext>
              </a:extLst>
            </p:cNvPr>
            <p:cNvSpPr/>
            <p:nvPr/>
          </p:nvSpPr>
          <p:spPr>
            <a:xfrm>
              <a:off x="4314692" y="1335531"/>
              <a:ext cx="2441708" cy="244170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F22048B-73A2-466A-AA9D-64491CC07904}"/>
                </a:ext>
              </a:extLst>
            </p:cNvPr>
            <p:cNvGrpSpPr/>
            <p:nvPr/>
          </p:nvGrpSpPr>
          <p:grpSpPr>
            <a:xfrm>
              <a:off x="4405486" y="1426560"/>
              <a:ext cx="2260120" cy="2259652"/>
              <a:chOff x="3353450" y="4186961"/>
              <a:chExt cx="2260120" cy="2259652"/>
            </a:xfrm>
            <a:pattFill prst="lgConfetti">
              <a:fgClr>
                <a:srgbClr val="FFC000"/>
              </a:fgClr>
              <a:bgClr>
                <a:srgbClr val="FFFF00"/>
              </a:bgClr>
            </a:patt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A7BAA76-E091-482C-9246-54D93806529A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A9244D9-A451-4AED-841F-56D7AE7CE128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11774D14-BCBD-4A2C-A1B4-19BB40B44F58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E86489F-09EE-493A-8DCF-36B0520CAD92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747BDA5-4EA7-4700-B2E0-E99E25F1C91D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8DE904A-3EB3-443D-8566-8DE7AB2BA7F2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C6C8666-1C24-4F30-A489-3F4F53AB6273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18D3273-21C6-457B-B2A4-1F6ED2204D1A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9A2666E-8D03-4F40-919F-DD230266BEB8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B63D83A-D252-416C-96F7-B332B235B10B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39241B-93F0-432F-894F-E6CCB2088D6C}"/>
              </a:ext>
            </a:extLst>
          </p:cNvPr>
          <p:cNvGrpSpPr/>
          <p:nvPr/>
        </p:nvGrpSpPr>
        <p:grpSpPr>
          <a:xfrm>
            <a:off x="885411" y="972322"/>
            <a:ext cx="2373794" cy="2373794"/>
            <a:chOff x="-1684020" y="899160"/>
            <a:chExt cx="3368040" cy="336804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5CA38835-7DD0-4277-9034-3CD6621ACE60}"/>
                </a:ext>
              </a:extLst>
            </p:cNvPr>
            <p:cNvSpPr/>
            <p:nvPr/>
          </p:nvSpPr>
          <p:spPr>
            <a:xfrm>
              <a:off x="-1505187" y="1077993"/>
              <a:ext cx="3010374" cy="3010374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464B64-8F5A-478D-B272-89F7A987C3DC}"/>
                </a:ext>
              </a:extLst>
            </p:cNvPr>
            <p:cNvSpPr/>
            <p:nvPr/>
          </p:nvSpPr>
          <p:spPr>
            <a:xfrm>
              <a:off x="-1470660" y="1112520"/>
              <a:ext cx="2941320" cy="2941320"/>
            </a:xfrm>
            <a:prstGeom prst="ellipse">
              <a:avLst/>
            </a:prstGeom>
            <a:gradFill>
              <a:gsLst>
                <a:gs pos="0">
                  <a:srgbClr val="FFFF00">
                    <a:alpha val="0"/>
                  </a:srgbClr>
                </a:gs>
                <a:gs pos="100000">
                  <a:srgbClr val="FFFF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5FB7FD3-5126-4A75-85DC-647AE51AF0B0}"/>
                </a:ext>
              </a:extLst>
            </p:cNvPr>
            <p:cNvSpPr/>
            <p:nvPr/>
          </p:nvSpPr>
          <p:spPr>
            <a:xfrm>
              <a:off x="-1602340" y="980840"/>
              <a:ext cx="3204680" cy="3204680"/>
            </a:xfrm>
            <a:custGeom>
              <a:avLst/>
              <a:gdLst>
                <a:gd name="connsiteX0" fmla="*/ 1655880 w 3204680"/>
                <a:gd name="connsiteY0" fmla="*/ 1759055 h 3204680"/>
                <a:gd name="connsiteX1" fmla="*/ 1628773 w 3204680"/>
                <a:gd name="connsiteY1" fmla="*/ 3010706 h 3204680"/>
                <a:gd name="connsiteX2" fmla="*/ 1746474 w 3204680"/>
                <a:gd name="connsiteY2" fmla="*/ 3004762 h 3204680"/>
                <a:gd name="connsiteX3" fmla="*/ 2390517 w 3204680"/>
                <a:gd name="connsiteY3" fmla="*/ 2771285 h 3204680"/>
                <a:gd name="connsiteX4" fmla="*/ 2436022 w 3204680"/>
                <a:gd name="connsiteY4" fmla="*/ 2737258 h 3204680"/>
                <a:gd name="connsiteX5" fmla="*/ 1548799 w 3204680"/>
                <a:gd name="connsiteY5" fmla="*/ 1759055 h 3204680"/>
                <a:gd name="connsiteX6" fmla="*/ 768658 w 3204680"/>
                <a:gd name="connsiteY6" fmla="*/ 2737258 h 3204680"/>
                <a:gd name="connsiteX7" fmla="*/ 814162 w 3204680"/>
                <a:gd name="connsiteY7" fmla="*/ 2771285 h 3204680"/>
                <a:gd name="connsiteX8" fmla="*/ 1458205 w 3204680"/>
                <a:gd name="connsiteY8" fmla="*/ 3004762 h 3204680"/>
                <a:gd name="connsiteX9" fmla="*/ 1575906 w 3204680"/>
                <a:gd name="connsiteY9" fmla="*/ 3010706 h 3204680"/>
                <a:gd name="connsiteX10" fmla="*/ 1742510 w 3204680"/>
                <a:gd name="connsiteY10" fmla="*/ 1699195 h 3204680"/>
                <a:gd name="connsiteX11" fmla="*/ 2478466 w 3204680"/>
                <a:gd name="connsiteY11" fmla="*/ 2705517 h 3204680"/>
                <a:gd name="connsiteX12" fmla="*/ 2499040 w 3204680"/>
                <a:gd name="connsiteY12" fmla="*/ 2690132 h 3204680"/>
                <a:gd name="connsiteX13" fmla="*/ 2901259 w 3204680"/>
                <a:gd name="connsiteY13" fmla="*/ 2151058 h 3204680"/>
                <a:gd name="connsiteX14" fmla="*/ 2940573 w 3204680"/>
                <a:gd name="connsiteY14" fmla="*/ 2043646 h 3204680"/>
                <a:gd name="connsiteX15" fmla="*/ 1462169 w 3204680"/>
                <a:gd name="connsiteY15" fmla="*/ 1699195 h 3204680"/>
                <a:gd name="connsiteX16" fmla="*/ 264107 w 3204680"/>
                <a:gd name="connsiteY16" fmla="*/ 2043646 h 3204680"/>
                <a:gd name="connsiteX17" fmla="*/ 303420 w 3204680"/>
                <a:gd name="connsiteY17" fmla="*/ 2151058 h 3204680"/>
                <a:gd name="connsiteX18" fmla="*/ 705639 w 3204680"/>
                <a:gd name="connsiteY18" fmla="*/ 2690132 h 3204680"/>
                <a:gd name="connsiteX19" fmla="*/ 726213 w 3204680"/>
                <a:gd name="connsiteY19" fmla="*/ 2705517 h 3204680"/>
                <a:gd name="connsiteX20" fmla="*/ 2956039 w 3204680"/>
                <a:gd name="connsiteY20" fmla="*/ 1211823 h 3204680"/>
                <a:gd name="connsiteX21" fmla="*/ 1775599 w 3204680"/>
                <a:gd name="connsiteY21" fmla="*/ 1602339 h 3204680"/>
                <a:gd name="connsiteX22" fmla="*/ 2956039 w 3204680"/>
                <a:gd name="connsiteY22" fmla="*/ 1992855 h 3204680"/>
                <a:gd name="connsiteX23" fmla="*/ 2983400 w 3204680"/>
                <a:gd name="connsiteY23" fmla="*/ 1886443 h 3204680"/>
                <a:gd name="connsiteX24" fmla="*/ 3012040 w 3204680"/>
                <a:gd name="connsiteY24" fmla="*/ 1602339 h 3204680"/>
                <a:gd name="connsiteX25" fmla="*/ 2983400 w 3204680"/>
                <a:gd name="connsiteY25" fmla="*/ 1318235 h 3204680"/>
                <a:gd name="connsiteX26" fmla="*/ 248641 w 3204680"/>
                <a:gd name="connsiteY26" fmla="*/ 1211823 h 3204680"/>
                <a:gd name="connsiteX27" fmla="*/ 221280 w 3204680"/>
                <a:gd name="connsiteY27" fmla="*/ 1318235 h 3204680"/>
                <a:gd name="connsiteX28" fmla="*/ 192640 w 3204680"/>
                <a:gd name="connsiteY28" fmla="*/ 1602339 h 3204680"/>
                <a:gd name="connsiteX29" fmla="*/ 221280 w 3204680"/>
                <a:gd name="connsiteY29" fmla="*/ 1886443 h 3204680"/>
                <a:gd name="connsiteX30" fmla="*/ 248641 w 3204680"/>
                <a:gd name="connsiteY30" fmla="*/ 1992855 h 3204680"/>
                <a:gd name="connsiteX31" fmla="*/ 1429081 w 3204680"/>
                <a:gd name="connsiteY31" fmla="*/ 1602339 h 3204680"/>
                <a:gd name="connsiteX32" fmla="*/ 2478466 w 3204680"/>
                <a:gd name="connsiteY32" fmla="*/ 499161 h 3204680"/>
                <a:gd name="connsiteX33" fmla="*/ 1742510 w 3204680"/>
                <a:gd name="connsiteY33" fmla="*/ 1505483 h 3204680"/>
                <a:gd name="connsiteX34" fmla="*/ 2940573 w 3204680"/>
                <a:gd name="connsiteY34" fmla="*/ 1161032 h 3204680"/>
                <a:gd name="connsiteX35" fmla="*/ 2901259 w 3204680"/>
                <a:gd name="connsiteY35" fmla="*/ 1053620 h 3204680"/>
                <a:gd name="connsiteX36" fmla="*/ 2499040 w 3204680"/>
                <a:gd name="connsiteY36" fmla="*/ 514546 h 3204680"/>
                <a:gd name="connsiteX37" fmla="*/ 726213 w 3204680"/>
                <a:gd name="connsiteY37" fmla="*/ 499161 h 3204680"/>
                <a:gd name="connsiteX38" fmla="*/ 705639 w 3204680"/>
                <a:gd name="connsiteY38" fmla="*/ 514546 h 3204680"/>
                <a:gd name="connsiteX39" fmla="*/ 303420 w 3204680"/>
                <a:gd name="connsiteY39" fmla="*/ 1053620 h 3204680"/>
                <a:gd name="connsiteX40" fmla="*/ 264107 w 3204680"/>
                <a:gd name="connsiteY40" fmla="*/ 1161032 h 3204680"/>
                <a:gd name="connsiteX41" fmla="*/ 1462169 w 3204680"/>
                <a:gd name="connsiteY41" fmla="*/ 1505483 h 3204680"/>
                <a:gd name="connsiteX42" fmla="*/ 1628773 w 3204680"/>
                <a:gd name="connsiteY42" fmla="*/ 193974 h 3204680"/>
                <a:gd name="connsiteX43" fmla="*/ 1655880 w 3204680"/>
                <a:gd name="connsiteY43" fmla="*/ 1445624 h 3204680"/>
                <a:gd name="connsiteX44" fmla="*/ 2436022 w 3204680"/>
                <a:gd name="connsiteY44" fmla="*/ 467422 h 3204680"/>
                <a:gd name="connsiteX45" fmla="*/ 2390517 w 3204680"/>
                <a:gd name="connsiteY45" fmla="*/ 433394 h 3204680"/>
                <a:gd name="connsiteX46" fmla="*/ 1746474 w 3204680"/>
                <a:gd name="connsiteY46" fmla="*/ 199917 h 3204680"/>
                <a:gd name="connsiteX47" fmla="*/ 1575906 w 3204680"/>
                <a:gd name="connsiteY47" fmla="*/ 193974 h 3204680"/>
                <a:gd name="connsiteX48" fmla="*/ 1458205 w 3204680"/>
                <a:gd name="connsiteY48" fmla="*/ 199917 h 3204680"/>
                <a:gd name="connsiteX49" fmla="*/ 814162 w 3204680"/>
                <a:gd name="connsiteY49" fmla="*/ 433394 h 3204680"/>
                <a:gd name="connsiteX50" fmla="*/ 768658 w 3204680"/>
                <a:gd name="connsiteY50" fmla="*/ 467422 h 3204680"/>
                <a:gd name="connsiteX51" fmla="*/ 1548799 w 3204680"/>
                <a:gd name="connsiteY51" fmla="*/ 1445624 h 3204680"/>
                <a:gd name="connsiteX52" fmla="*/ 1602340 w 3204680"/>
                <a:gd name="connsiteY52" fmla="*/ 0 h 3204680"/>
                <a:gd name="connsiteX53" fmla="*/ 3204680 w 3204680"/>
                <a:gd name="connsiteY53" fmla="*/ 1602340 h 3204680"/>
                <a:gd name="connsiteX54" fmla="*/ 1602340 w 3204680"/>
                <a:gd name="connsiteY54" fmla="*/ 3204680 h 3204680"/>
                <a:gd name="connsiteX55" fmla="*/ 0 w 3204680"/>
                <a:gd name="connsiteY55" fmla="*/ 1602340 h 3204680"/>
                <a:gd name="connsiteX56" fmla="*/ 1602340 w 3204680"/>
                <a:gd name="connsiteY56" fmla="*/ 0 h 320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204680" h="3204680">
                  <a:moveTo>
                    <a:pt x="1655880" y="1759055"/>
                  </a:moveTo>
                  <a:lnTo>
                    <a:pt x="1628773" y="3010706"/>
                  </a:lnTo>
                  <a:lnTo>
                    <a:pt x="1746474" y="3004762"/>
                  </a:lnTo>
                  <a:cubicBezTo>
                    <a:pt x="1983424" y="2980699"/>
                    <a:pt x="2203026" y="2897952"/>
                    <a:pt x="2390517" y="2771285"/>
                  </a:cubicBezTo>
                  <a:lnTo>
                    <a:pt x="2436022" y="2737258"/>
                  </a:lnTo>
                  <a:close/>
                  <a:moveTo>
                    <a:pt x="1548799" y="1759055"/>
                  </a:moveTo>
                  <a:lnTo>
                    <a:pt x="768658" y="2737258"/>
                  </a:lnTo>
                  <a:lnTo>
                    <a:pt x="814162" y="2771285"/>
                  </a:lnTo>
                  <a:cubicBezTo>
                    <a:pt x="1001654" y="2897952"/>
                    <a:pt x="1221256" y="2980699"/>
                    <a:pt x="1458205" y="3004762"/>
                  </a:cubicBezTo>
                  <a:lnTo>
                    <a:pt x="1575906" y="3010706"/>
                  </a:lnTo>
                  <a:close/>
                  <a:moveTo>
                    <a:pt x="1742510" y="1699195"/>
                  </a:moveTo>
                  <a:lnTo>
                    <a:pt x="2478466" y="2705517"/>
                  </a:lnTo>
                  <a:lnTo>
                    <a:pt x="2499040" y="2690132"/>
                  </a:lnTo>
                  <a:cubicBezTo>
                    <a:pt x="2673097" y="2546488"/>
                    <a:pt x="2812091" y="2361876"/>
                    <a:pt x="2901259" y="2151058"/>
                  </a:cubicBezTo>
                  <a:lnTo>
                    <a:pt x="2940573" y="2043646"/>
                  </a:lnTo>
                  <a:close/>
                  <a:moveTo>
                    <a:pt x="1462169" y="1699195"/>
                  </a:moveTo>
                  <a:lnTo>
                    <a:pt x="264107" y="2043646"/>
                  </a:lnTo>
                  <a:lnTo>
                    <a:pt x="303420" y="2151058"/>
                  </a:lnTo>
                  <a:cubicBezTo>
                    <a:pt x="392589" y="2361876"/>
                    <a:pt x="531582" y="2546488"/>
                    <a:pt x="705639" y="2690132"/>
                  </a:cubicBezTo>
                  <a:lnTo>
                    <a:pt x="726213" y="2705517"/>
                  </a:lnTo>
                  <a:close/>
                  <a:moveTo>
                    <a:pt x="2956039" y="1211823"/>
                  </a:moveTo>
                  <a:lnTo>
                    <a:pt x="1775599" y="1602339"/>
                  </a:lnTo>
                  <a:lnTo>
                    <a:pt x="2956039" y="1992855"/>
                  </a:lnTo>
                  <a:lnTo>
                    <a:pt x="2983400" y="1886443"/>
                  </a:lnTo>
                  <a:cubicBezTo>
                    <a:pt x="3002179" y="1794675"/>
                    <a:pt x="3012040" y="1699659"/>
                    <a:pt x="3012040" y="1602339"/>
                  </a:cubicBezTo>
                  <a:cubicBezTo>
                    <a:pt x="3012040" y="1505020"/>
                    <a:pt x="3002179" y="1410003"/>
                    <a:pt x="2983400" y="1318235"/>
                  </a:cubicBezTo>
                  <a:close/>
                  <a:moveTo>
                    <a:pt x="248641" y="1211823"/>
                  </a:moveTo>
                  <a:lnTo>
                    <a:pt x="221280" y="1318235"/>
                  </a:lnTo>
                  <a:cubicBezTo>
                    <a:pt x="202502" y="1410003"/>
                    <a:pt x="192640" y="1505020"/>
                    <a:pt x="192640" y="1602339"/>
                  </a:cubicBezTo>
                  <a:cubicBezTo>
                    <a:pt x="192640" y="1699659"/>
                    <a:pt x="202502" y="1794675"/>
                    <a:pt x="221280" y="1886443"/>
                  </a:cubicBezTo>
                  <a:lnTo>
                    <a:pt x="248641" y="1992855"/>
                  </a:lnTo>
                  <a:lnTo>
                    <a:pt x="1429081" y="1602339"/>
                  </a:lnTo>
                  <a:close/>
                  <a:moveTo>
                    <a:pt x="2478466" y="499161"/>
                  </a:moveTo>
                  <a:lnTo>
                    <a:pt x="1742510" y="1505483"/>
                  </a:lnTo>
                  <a:lnTo>
                    <a:pt x="2940573" y="1161032"/>
                  </a:lnTo>
                  <a:lnTo>
                    <a:pt x="2901259" y="1053620"/>
                  </a:lnTo>
                  <a:cubicBezTo>
                    <a:pt x="2812091" y="842802"/>
                    <a:pt x="2673097" y="658190"/>
                    <a:pt x="2499040" y="514546"/>
                  </a:cubicBezTo>
                  <a:close/>
                  <a:moveTo>
                    <a:pt x="726213" y="499161"/>
                  </a:moveTo>
                  <a:lnTo>
                    <a:pt x="705639" y="514546"/>
                  </a:lnTo>
                  <a:cubicBezTo>
                    <a:pt x="531582" y="658190"/>
                    <a:pt x="392589" y="842802"/>
                    <a:pt x="303420" y="1053620"/>
                  </a:cubicBezTo>
                  <a:lnTo>
                    <a:pt x="264107" y="1161032"/>
                  </a:lnTo>
                  <a:lnTo>
                    <a:pt x="1462169" y="1505483"/>
                  </a:lnTo>
                  <a:close/>
                  <a:moveTo>
                    <a:pt x="1628773" y="193974"/>
                  </a:moveTo>
                  <a:lnTo>
                    <a:pt x="1655880" y="1445624"/>
                  </a:lnTo>
                  <a:lnTo>
                    <a:pt x="2436022" y="467422"/>
                  </a:lnTo>
                  <a:lnTo>
                    <a:pt x="2390517" y="433394"/>
                  </a:lnTo>
                  <a:cubicBezTo>
                    <a:pt x="2203026" y="306727"/>
                    <a:pt x="1983424" y="223981"/>
                    <a:pt x="1746474" y="199917"/>
                  </a:cubicBezTo>
                  <a:close/>
                  <a:moveTo>
                    <a:pt x="1575906" y="193974"/>
                  </a:moveTo>
                  <a:lnTo>
                    <a:pt x="1458205" y="199917"/>
                  </a:lnTo>
                  <a:cubicBezTo>
                    <a:pt x="1221256" y="223981"/>
                    <a:pt x="1001654" y="306727"/>
                    <a:pt x="814162" y="433394"/>
                  </a:cubicBezTo>
                  <a:lnTo>
                    <a:pt x="768658" y="467422"/>
                  </a:lnTo>
                  <a:lnTo>
                    <a:pt x="1548799" y="1445624"/>
                  </a:lnTo>
                  <a:close/>
                  <a:moveTo>
                    <a:pt x="1602340" y="0"/>
                  </a:moveTo>
                  <a:cubicBezTo>
                    <a:pt x="2487288" y="0"/>
                    <a:pt x="3204680" y="717392"/>
                    <a:pt x="3204680" y="1602340"/>
                  </a:cubicBezTo>
                  <a:cubicBezTo>
                    <a:pt x="3204680" y="2487288"/>
                    <a:pt x="2487288" y="3204680"/>
                    <a:pt x="1602340" y="3204680"/>
                  </a:cubicBezTo>
                  <a:cubicBezTo>
                    <a:pt x="717392" y="3204680"/>
                    <a:pt x="0" y="2487288"/>
                    <a:pt x="0" y="1602340"/>
                  </a:cubicBezTo>
                  <a:cubicBezTo>
                    <a:pt x="0" y="717392"/>
                    <a:pt x="717392" y="0"/>
                    <a:pt x="16023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CC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91091A72-D69E-40A3-9650-7BD15B394EF5}"/>
                </a:ext>
              </a:extLst>
            </p:cNvPr>
            <p:cNvSpPr/>
            <p:nvPr/>
          </p:nvSpPr>
          <p:spPr>
            <a:xfrm>
              <a:off x="-1684020" y="899160"/>
              <a:ext cx="3368040" cy="3368040"/>
            </a:xfrm>
            <a:prstGeom prst="donut">
              <a:avLst>
                <a:gd name="adj" fmla="val 3650"/>
              </a:avLst>
            </a:prstGeom>
            <a:pattFill prst="lgConfetti">
              <a:fgClr>
                <a:srgbClr val="FFFF99"/>
              </a:fgClr>
              <a:bgClr>
                <a:srgbClr val="FFFF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6B8498D-EE26-4440-837A-BC9385590518}"/>
              </a:ext>
            </a:extLst>
          </p:cNvPr>
          <p:cNvGrpSpPr/>
          <p:nvPr/>
        </p:nvGrpSpPr>
        <p:grpSpPr>
          <a:xfrm>
            <a:off x="3783945" y="1009651"/>
            <a:ext cx="2373794" cy="2373794"/>
            <a:chOff x="1897380" y="899160"/>
            <a:chExt cx="3368040" cy="336804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3F4B342-4834-46D9-BE79-3ECC630AE61D}"/>
                </a:ext>
              </a:extLst>
            </p:cNvPr>
            <p:cNvSpPr/>
            <p:nvPr/>
          </p:nvSpPr>
          <p:spPr>
            <a:xfrm>
              <a:off x="2076213" y="1077993"/>
              <a:ext cx="3010374" cy="3010374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07722472-25DA-40FA-A34B-2974239FE995}"/>
                </a:ext>
              </a:extLst>
            </p:cNvPr>
            <p:cNvSpPr/>
            <p:nvPr/>
          </p:nvSpPr>
          <p:spPr>
            <a:xfrm>
              <a:off x="2110740" y="1112520"/>
              <a:ext cx="2941320" cy="2941320"/>
            </a:xfrm>
            <a:prstGeom prst="ellipse">
              <a:avLst/>
            </a:pr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5F08FB9-3DFE-4734-AC8A-3F1CBB1984F4}"/>
                </a:ext>
              </a:extLst>
            </p:cNvPr>
            <p:cNvSpPr/>
            <p:nvPr/>
          </p:nvSpPr>
          <p:spPr>
            <a:xfrm>
              <a:off x="1979060" y="980840"/>
              <a:ext cx="3204680" cy="3204680"/>
            </a:xfrm>
            <a:custGeom>
              <a:avLst/>
              <a:gdLst>
                <a:gd name="connsiteX0" fmla="*/ 1655880 w 3204680"/>
                <a:gd name="connsiteY0" fmla="*/ 1759055 h 3204680"/>
                <a:gd name="connsiteX1" fmla="*/ 1628773 w 3204680"/>
                <a:gd name="connsiteY1" fmla="*/ 3010706 h 3204680"/>
                <a:gd name="connsiteX2" fmla="*/ 1746474 w 3204680"/>
                <a:gd name="connsiteY2" fmla="*/ 3004762 h 3204680"/>
                <a:gd name="connsiteX3" fmla="*/ 2390517 w 3204680"/>
                <a:gd name="connsiteY3" fmla="*/ 2771285 h 3204680"/>
                <a:gd name="connsiteX4" fmla="*/ 2436022 w 3204680"/>
                <a:gd name="connsiteY4" fmla="*/ 2737258 h 3204680"/>
                <a:gd name="connsiteX5" fmla="*/ 1548799 w 3204680"/>
                <a:gd name="connsiteY5" fmla="*/ 1759055 h 3204680"/>
                <a:gd name="connsiteX6" fmla="*/ 768658 w 3204680"/>
                <a:gd name="connsiteY6" fmla="*/ 2737258 h 3204680"/>
                <a:gd name="connsiteX7" fmla="*/ 814162 w 3204680"/>
                <a:gd name="connsiteY7" fmla="*/ 2771285 h 3204680"/>
                <a:gd name="connsiteX8" fmla="*/ 1458205 w 3204680"/>
                <a:gd name="connsiteY8" fmla="*/ 3004762 h 3204680"/>
                <a:gd name="connsiteX9" fmla="*/ 1575906 w 3204680"/>
                <a:gd name="connsiteY9" fmla="*/ 3010706 h 3204680"/>
                <a:gd name="connsiteX10" fmla="*/ 1742510 w 3204680"/>
                <a:gd name="connsiteY10" fmla="*/ 1699195 h 3204680"/>
                <a:gd name="connsiteX11" fmla="*/ 2478466 w 3204680"/>
                <a:gd name="connsiteY11" fmla="*/ 2705517 h 3204680"/>
                <a:gd name="connsiteX12" fmla="*/ 2499040 w 3204680"/>
                <a:gd name="connsiteY12" fmla="*/ 2690132 h 3204680"/>
                <a:gd name="connsiteX13" fmla="*/ 2901259 w 3204680"/>
                <a:gd name="connsiteY13" fmla="*/ 2151058 h 3204680"/>
                <a:gd name="connsiteX14" fmla="*/ 2940573 w 3204680"/>
                <a:gd name="connsiteY14" fmla="*/ 2043646 h 3204680"/>
                <a:gd name="connsiteX15" fmla="*/ 1462169 w 3204680"/>
                <a:gd name="connsiteY15" fmla="*/ 1699195 h 3204680"/>
                <a:gd name="connsiteX16" fmla="*/ 264107 w 3204680"/>
                <a:gd name="connsiteY16" fmla="*/ 2043646 h 3204680"/>
                <a:gd name="connsiteX17" fmla="*/ 303420 w 3204680"/>
                <a:gd name="connsiteY17" fmla="*/ 2151058 h 3204680"/>
                <a:gd name="connsiteX18" fmla="*/ 705639 w 3204680"/>
                <a:gd name="connsiteY18" fmla="*/ 2690132 h 3204680"/>
                <a:gd name="connsiteX19" fmla="*/ 726213 w 3204680"/>
                <a:gd name="connsiteY19" fmla="*/ 2705517 h 3204680"/>
                <a:gd name="connsiteX20" fmla="*/ 2956039 w 3204680"/>
                <a:gd name="connsiteY20" fmla="*/ 1211823 h 3204680"/>
                <a:gd name="connsiteX21" fmla="*/ 1775599 w 3204680"/>
                <a:gd name="connsiteY21" fmla="*/ 1602339 h 3204680"/>
                <a:gd name="connsiteX22" fmla="*/ 2956039 w 3204680"/>
                <a:gd name="connsiteY22" fmla="*/ 1992855 h 3204680"/>
                <a:gd name="connsiteX23" fmla="*/ 2983400 w 3204680"/>
                <a:gd name="connsiteY23" fmla="*/ 1886443 h 3204680"/>
                <a:gd name="connsiteX24" fmla="*/ 3012040 w 3204680"/>
                <a:gd name="connsiteY24" fmla="*/ 1602339 h 3204680"/>
                <a:gd name="connsiteX25" fmla="*/ 2983400 w 3204680"/>
                <a:gd name="connsiteY25" fmla="*/ 1318235 h 3204680"/>
                <a:gd name="connsiteX26" fmla="*/ 248641 w 3204680"/>
                <a:gd name="connsiteY26" fmla="*/ 1211823 h 3204680"/>
                <a:gd name="connsiteX27" fmla="*/ 221280 w 3204680"/>
                <a:gd name="connsiteY27" fmla="*/ 1318235 h 3204680"/>
                <a:gd name="connsiteX28" fmla="*/ 192640 w 3204680"/>
                <a:gd name="connsiteY28" fmla="*/ 1602339 h 3204680"/>
                <a:gd name="connsiteX29" fmla="*/ 221280 w 3204680"/>
                <a:gd name="connsiteY29" fmla="*/ 1886443 h 3204680"/>
                <a:gd name="connsiteX30" fmla="*/ 248641 w 3204680"/>
                <a:gd name="connsiteY30" fmla="*/ 1992855 h 3204680"/>
                <a:gd name="connsiteX31" fmla="*/ 1429081 w 3204680"/>
                <a:gd name="connsiteY31" fmla="*/ 1602339 h 3204680"/>
                <a:gd name="connsiteX32" fmla="*/ 2478466 w 3204680"/>
                <a:gd name="connsiteY32" fmla="*/ 499161 h 3204680"/>
                <a:gd name="connsiteX33" fmla="*/ 1742510 w 3204680"/>
                <a:gd name="connsiteY33" fmla="*/ 1505483 h 3204680"/>
                <a:gd name="connsiteX34" fmla="*/ 2940573 w 3204680"/>
                <a:gd name="connsiteY34" fmla="*/ 1161032 h 3204680"/>
                <a:gd name="connsiteX35" fmla="*/ 2901259 w 3204680"/>
                <a:gd name="connsiteY35" fmla="*/ 1053620 h 3204680"/>
                <a:gd name="connsiteX36" fmla="*/ 2499040 w 3204680"/>
                <a:gd name="connsiteY36" fmla="*/ 514546 h 3204680"/>
                <a:gd name="connsiteX37" fmla="*/ 726213 w 3204680"/>
                <a:gd name="connsiteY37" fmla="*/ 499161 h 3204680"/>
                <a:gd name="connsiteX38" fmla="*/ 705639 w 3204680"/>
                <a:gd name="connsiteY38" fmla="*/ 514546 h 3204680"/>
                <a:gd name="connsiteX39" fmla="*/ 303420 w 3204680"/>
                <a:gd name="connsiteY39" fmla="*/ 1053620 h 3204680"/>
                <a:gd name="connsiteX40" fmla="*/ 264107 w 3204680"/>
                <a:gd name="connsiteY40" fmla="*/ 1161032 h 3204680"/>
                <a:gd name="connsiteX41" fmla="*/ 1462169 w 3204680"/>
                <a:gd name="connsiteY41" fmla="*/ 1505483 h 3204680"/>
                <a:gd name="connsiteX42" fmla="*/ 1628773 w 3204680"/>
                <a:gd name="connsiteY42" fmla="*/ 193974 h 3204680"/>
                <a:gd name="connsiteX43" fmla="*/ 1655880 w 3204680"/>
                <a:gd name="connsiteY43" fmla="*/ 1445624 h 3204680"/>
                <a:gd name="connsiteX44" fmla="*/ 2436022 w 3204680"/>
                <a:gd name="connsiteY44" fmla="*/ 467422 h 3204680"/>
                <a:gd name="connsiteX45" fmla="*/ 2390517 w 3204680"/>
                <a:gd name="connsiteY45" fmla="*/ 433394 h 3204680"/>
                <a:gd name="connsiteX46" fmla="*/ 1746474 w 3204680"/>
                <a:gd name="connsiteY46" fmla="*/ 199917 h 3204680"/>
                <a:gd name="connsiteX47" fmla="*/ 1575906 w 3204680"/>
                <a:gd name="connsiteY47" fmla="*/ 193974 h 3204680"/>
                <a:gd name="connsiteX48" fmla="*/ 1458205 w 3204680"/>
                <a:gd name="connsiteY48" fmla="*/ 199917 h 3204680"/>
                <a:gd name="connsiteX49" fmla="*/ 814162 w 3204680"/>
                <a:gd name="connsiteY49" fmla="*/ 433394 h 3204680"/>
                <a:gd name="connsiteX50" fmla="*/ 768658 w 3204680"/>
                <a:gd name="connsiteY50" fmla="*/ 467422 h 3204680"/>
                <a:gd name="connsiteX51" fmla="*/ 1548799 w 3204680"/>
                <a:gd name="connsiteY51" fmla="*/ 1445624 h 3204680"/>
                <a:gd name="connsiteX52" fmla="*/ 1602340 w 3204680"/>
                <a:gd name="connsiteY52" fmla="*/ 0 h 3204680"/>
                <a:gd name="connsiteX53" fmla="*/ 3204680 w 3204680"/>
                <a:gd name="connsiteY53" fmla="*/ 1602340 h 3204680"/>
                <a:gd name="connsiteX54" fmla="*/ 1602340 w 3204680"/>
                <a:gd name="connsiteY54" fmla="*/ 3204680 h 3204680"/>
                <a:gd name="connsiteX55" fmla="*/ 0 w 3204680"/>
                <a:gd name="connsiteY55" fmla="*/ 1602340 h 3204680"/>
                <a:gd name="connsiteX56" fmla="*/ 1602340 w 3204680"/>
                <a:gd name="connsiteY56" fmla="*/ 0 h 320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204680" h="3204680">
                  <a:moveTo>
                    <a:pt x="1655880" y="1759055"/>
                  </a:moveTo>
                  <a:lnTo>
                    <a:pt x="1628773" y="3010706"/>
                  </a:lnTo>
                  <a:lnTo>
                    <a:pt x="1746474" y="3004762"/>
                  </a:lnTo>
                  <a:cubicBezTo>
                    <a:pt x="1983424" y="2980699"/>
                    <a:pt x="2203026" y="2897952"/>
                    <a:pt x="2390517" y="2771285"/>
                  </a:cubicBezTo>
                  <a:lnTo>
                    <a:pt x="2436022" y="2737258"/>
                  </a:lnTo>
                  <a:close/>
                  <a:moveTo>
                    <a:pt x="1548799" y="1759055"/>
                  </a:moveTo>
                  <a:lnTo>
                    <a:pt x="768658" y="2737258"/>
                  </a:lnTo>
                  <a:lnTo>
                    <a:pt x="814162" y="2771285"/>
                  </a:lnTo>
                  <a:cubicBezTo>
                    <a:pt x="1001654" y="2897952"/>
                    <a:pt x="1221256" y="2980699"/>
                    <a:pt x="1458205" y="3004762"/>
                  </a:cubicBezTo>
                  <a:lnTo>
                    <a:pt x="1575906" y="3010706"/>
                  </a:lnTo>
                  <a:close/>
                  <a:moveTo>
                    <a:pt x="1742510" y="1699195"/>
                  </a:moveTo>
                  <a:lnTo>
                    <a:pt x="2478466" y="2705517"/>
                  </a:lnTo>
                  <a:lnTo>
                    <a:pt x="2499040" y="2690132"/>
                  </a:lnTo>
                  <a:cubicBezTo>
                    <a:pt x="2673097" y="2546488"/>
                    <a:pt x="2812091" y="2361876"/>
                    <a:pt x="2901259" y="2151058"/>
                  </a:cubicBezTo>
                  <a:lnTo>
                    <a:pt x="2940573" y="2043646"/>
                  </a:lnTo>
                  <a:close/>
                  <a:moveTo>
                    <a:pt x="1462169" y="1699195"/>
                  </a:moveTo>
                  <a:lnTo>
                    <a:pt x="264107" y="2043646"/>
                  </a:lnTo>
                  <a:lnTo>
                    <a:pt x="303420" y="2151058"/>
                  </a:lnTo>
                  <a:cubicBezTo>
                    <a:pt x="392589" y="2361876"/>
                    <a:pt x="531582" y="2546488"/>
                    <a:pt x="705639" y="2690132"/>
                  </a:cubicBezTo>
                  <a:lnTo>
                    <a:pt x="726213" y="2705517"/>
                  </a:lnTo>
                  <a:close/>
                  <a:moveTo>
                    <a:pt x="2956039" y="1211823"/>
                  </a:moveTo>
                  <a:lnTo>
                    <a:pt x="1775599" y="1602339"/>
                  </a:lnTo>
                  <a:lnTo>
                    <a:pt x="2956039" y="1992855"/>
                  </a:lnTo>
                  <a:lnTo>
                    <a:pt x="2983400" y="1886443"/>
                  </a:lnTo>
                  <a:cubicBezTo>
                    <a:pt x="3002179" y="1794675"/>
                    <a:pt x="3012040" y="1699659"/>
                    <a:pt x="3012040" y="1602339"/>
                  </a:cubicBezTo>
                  <a:cubicBezTo>
                    <a:pt x="3012040" y="1505020"/>
                    <a:pt x="3002179" y="1410003"/>
                    <a:pt x="2983400" y="1318235"/>
                  </a:cubicBezTo>
                  <a:close/>
                  <a:moveTo>
                    <a:pt x="248641" y="1211823"/>
                  </a:moveTo>
                  <a:lnTo>
                    <a:pt x="221280" y="1318235"/>
                  </a:lnTo>
                  <a:cubicBezTo>
                    <a:pt x="202502" y="1410003"/>
                    <a:pt x="192640" y="1505020"/>
                    <a:pt x="192640" y="1602339"/>
                  </a:cubicBezTo>
                  <a:cubicBezTo>
                    <a:pt x="192640" y="1699659"/>
                    <a:pt x="202502" y="1794675"/>
                    <a:pt x="221280" y="1886443"/>
                  </a:cubicBezTo>
                  <a:lnTo>
                    <a:pt x="248641" y="1992855"/>
                  </a:lnTo>
                  <a:lnTo>
                    <a:pt x="1429081" y="1602339"/>
                  </a:lnTo>
                  <a:close/>
                  <a:moveTo>
                    <a:pt x="2478466" y="499161"/>
                  </a:moveTo>
                  <a:lnTo>
                    <a:pt x="1742510" y="1505483"/>
                  </a:lnTo>
                  <a:lnTo>
                    <a:pt x="2940573" y="1161032"/>
                  </a:lnTo>
                  <a:lnTo>
                    <a:pt x="2901259" y="1053620"/>
                  </a:lnTo>
                  <a:cubicBezTo>
                    <a:pt x="2812091" y="842802"/>
                    <a:pt x="2673097" y="658190"/>
                    <a:pt x="2499040" y="514546"/>
                  </a:cubicBezTo>
                  <a:close/>
                  <a:moveTo>
                    <a:pt x="726213" y="499161"/>
                  </a:moveTo>
                  <a:lnTo>
                    <a:pt x="705639" y="514546"/>
                  </a:lnTo>
                  <a:cubicBezTo>
                    <a:pt x="531582" y="658190"/>
                    <a:pt x="392589" y="842802"/>
                    <a:pt x="303420" y="1053620"/>
                  </a:cubicBezTo>
                  <a:lnTo>
                    <a:pt x="264107" y="1161032"/>
                  </a:lnTo>
                  <a:lnTo>
                    <a:pt x="1462169" y="1505483"/>
                  </a:lnTo>
                  <a:close/>
                  <a:moveTo>
                    <a:pt x="1628773" y="193974"/>
                  </a:moveTo>
                  <a:lnTo>
                    <a:pt x="1655880" y="1445624"/>
                  </a:lnTo>
                  <a:lnTo>
                    <a:pt x="2436022" y="467422"/>
                  </a:lnTo>
                  <a:lnTo>
                    <a:pt x="2390517" y="433394"/>
                  </a:lnTo>
                  <a:cubicBezTo>
                    <a:pt x="2203026" y="306727"/>
                    <a:pt x="1983424" y="223981"/>
                    <a:pt x="1746474" y="199917"/>
                  </a:cubicBezTo>
                  <a:close/>
                  <a:moveTo>
                    <a:pt x="1575906" y="193974"/>
                  </a:moveTo>
                  <a:lnTo>
                    <a:pt x="1458205" y="199917"/>
                  </a:lnTo>
                  <a:cubicBezTo>
                    <a:pt x="1221256" y="223981"/>
                    <a:pt x="1001654" y="306727"/>
                    <a:pt x="814162" y="433394"/>
                  </a:cubicBezTo>
                  <a:lnTo>
                    <a:pt x="768658" y="467422"/>
                  </a:lnTo>
                  <a:lnTo>
                    <a:pt x="1548799" y="1445624"/>
                  </a:lnTo>
                  <a:close/>
                  <a:moveTo>
                    <a:pt x="1602340" y="0"/>
                  </a:moveTo>
                  <a:cubicBezTo>
                    <a:pt x="2487288" y="0"/>
                    <a:pt x="3204680" y="717392"/>
                    <a:pt x="3204680" y="1602340"/>
                  </a:cubicBezTo>
                  <a:cubicBezTo>
                    <a:pt x="3204680" y="2487288"/>
                    <a:pt x="2487288" y="3204680"/>
                    <a:pt x="1602340" y="3204680"/>
                  </a:cubicBezTo>
                  <a:cubicBezTo>
                    <a:pt x="717392" y="3204680"/>
                    <a:pt x="0" y="2487288"/>
                    <a:pt x="0" y="1602340"/>
                  </a:cubicBezTo>
                  <a:cubicBezTo>
                    <a:pt x="0" y="717392"/>
                    <a:pt x="717392" y="0"/>
                    <a:pt x="16023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CC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: 塗りつぶしなし 10">
              <a:extLst>
                <a:ext uri="{FF2B5EF4-FFF2-40B4-BE49-F238E27FC236}">
                  <a16:creationId xmlns:a16="http://schemas.microsoft.com/office/drawing/2014/main" id="{EEE2A216-1639-4C6A-A0B9-21DAFB2CD698}"/>
                </a:ext>
              </a:extLst>
            </p:cNvPr>
            <p:cNvSpPr/>
            <p:nvPr/>
          </p:nvSpPr>
          <p:spPr>
            <a:xfrm>
              <a:off x="1897380" y="899160"/>
              <a:ext cx="3368040" cy="3368040"/>
            </a:xfrm>
            <a:prstGeom prst="donut">
              <a:avLst>
                <a:gd name="adj" fmla="val 3650"/>
              </a:avLst>
            </a:prstGeom>
            <a:pattFill prst="lgConfetti">
              <a:fgClr>
                <a:schemeClr val="accent4">
                  <a:lumMod val="60000"/>
                  <a:lumOff val="40000"/>
                </a:schemeClr>
              </a:fgClr>
              <a:bgClr>
                <a:srgbClr val="FFC0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C05F83C-2C0B-44A1-8118-D6A6EF23D547}"/>
              </a:ext>
            </a:extLst>
          </p:cNvPr>
          <p:cNvGrpSpPr/>
          <p:nvPr/>
        </p:nvGrpSpPr>
        <p:grpSpPr>
          <a:xfrm>
            <a:off x="6734758" y="1009650"/>
            <a:ext cx="2373794" cy="2373794"/>
            <a:chOff x="5453380" y="899160"/>
            <a:chExt cx="3368040" cy="3368040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212F99B-A80E-4585-A79B-E7C041490E22}"/>
                </a:ext>
              </a:extLst>
            </p:cNvPr>
            <p:cNvSpPr/>
            <p:nvPr/>
          </p:nvSpPr>
          <p:spPr>
            <a:xfrm>
              <a:off x="5632213" y="1077993"/>
              <a:ext cx="3010374" cy="3010374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0B02905-F83B-4E9F-BCC0-CFF7232535B8}"/>
                </a:ext>
              </a:extLst>
            </p:cNvPr>
            <p:cNvSpPr/>
            <p:nvPr/>
          </p:nvSpPr>
          <p:spPr>
            <a:xfrm>
              <a:off x="5666740" y="1112520"/>
              <a:ext cx="2941320" cy="2941320"/>
            </a:xfrm>
            <a:prstGeom prst="ellipse">
              <a:avLst/>
            </a:prstGeom>
            <a:gradFill>
              <a:gsLst>
                <a:gs pos="0">
                  <a:srgbClr val="00CC00">
                    <a:alpha val="0"/>
                  </a:srgbClr>
                </a:gs>
                <a:gs pos="100000">
                  <a:srgbClr val="00CC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E4F6517-FBAC-47F6-A4B3-D70DDC69F581}"/>
                </a:ext>
              </a:extLst>
            </p:cNvPr>
            <p:cNvSpPr/>
            <p:nvPr/>
          </p:nvSpPr>
          <p:spPr>
            <a:xfrm>
              <a:off x="5535060" y="980840"/>
              <a:ext cx="3204680" cy="3204680"/>
            </a:xfrm>
            <a:custGeom>
              <a:avLst/>
              <a:gdLst>
                <a:gd name="connsiteX0" fmla="*/ 1655880 w 3204680"/>
                <a:gd name="connsiteY0" fmla="*/ 1759055 h 3204680"/>
                <a:gd name="connsiteX1" fmla="*/ 1628773 w 3204680"/>
                <a:gd name="connsiteY1" fmla="*/ 3010706 h 3204680"/>
                <a:gd name="connsiteX2" fmla="*/ 1746474 w 3204680"/>
                <a:gd name="connsiteY2" fmla="*/ 3004762 h 3204680"/>
                <a:gd name="connsiteX3" fmla="*/ 2390517 w 3204680"/>
                <a:gd name="connsiteY3" fmla="*/ 2771285 h 3204680"/>
                <a:gd name="connsiteX4" fmla="*/ 2436022 w 3204680"/>
                <a:gd name="connsiteY4" fmla="*/ 2737258 h 3204680"/>
                <a:gd name="connsiteX5" fmla="*/ 1548799 w 3204680"/>
                <a:gd name="connsiteY5" fmla="*/ 1759055 h 3204680"/>
                <a:gd name="connsiteX6" fmla="*/ 768658 w 3204680"/>
                <a:gd name="connsiteY6" fmla="*/ 2737258 h 3204680"/>
                <a:gd name="connsiteX7" fmla="*/ 814162 w 3204680"/>
                <a:gd name="connsiteY7" fmla="*/ 2771285 h 3204680"/>
                <a:gd name="connsiteX8" fmla="*/ 1458205 w 3204680"/>
                <a:gd name="connsiteY8" fmla="*/ 3004762 h 3204680"/>
                <a:gd name="connsiteX9" fmla="*/ 1575906 w 3204680"/>
                <a:gd name="connsiteY9" fmla="*/ 3010706 h 3204680"/>
                <a:gd name="connsiteX10" fmla="*/ 1742510 w 3204680"/>
                <a:gd name="connsiteY10" fmla="*/ 1699195 h 3204680"/>
                <a:gd name="connsiteX11" fmla="*/ 2478466 w 3204680"/>
                <a:gd name="connsiteY11" fmla="*/ 2705517 h 3204680"/>
                <a:gd name="connsiteX12" fmla="*/ 2499040 w 3204680"/>
                <a:gd name="connsiteY12" fmla="*/ 2690132 h 3204680"/>
                <a:gd name="connsiteX13" fmla="*/ 2901259 w 3204680"/>
                <a:gd name="connsiteY13" fmla="*/ 2151058 h 3204680"/>
                <a:gd name="connsiteX14" fmla="*/ 2940573 w 3204680"/>
                <a:gd name="connsiteY14" fmla="*/ 2043646 h 3204680"/>
                <a:gd name="connsiteX15" fmla="*/ 1462169 w 3204680"/>
                <a:gd name="connsiteY15" fmla="*/ 1699195 h 3204680"/>
                <a:gd name="connsiteX16" fmla="*/ 264107 w 3204680"/>
                <a:gd name="connsiteY16" fmla="*/ 2043646 h 3204680"/>
                <a:gd name="connsiteX17" fmla="*/ 303420 w 3204680"/>
                <a:gd name="connsiteY17" fmla="*/ 2151058 h 3204680"/>
                <a:gd name="connsiteX18" fmla="*/ 705639 w 3204680"/>
                <a:gd name="connsiteY18" fmla="*/ 2690132 h 3204680"/>
                <a:gd name="connsiteX19" fmla="*/ 726213 w 3204680"/>
                <a:gd name="connsiteY19" fmla="*/ 2705517 h 3204680"/>
                <a:gd name="connsiteX20" fmla="*/ 2956039 w 3204680"/>
                <a:gd name="connsiteY20" fmla="*/ 1211823 h 3204680"/>
                <a:gd name="connsiteX21" fmla="*/ 1775599 w 3204680"/>
                <a:gd name="connsiteY21" fmla="*/ 1602339 h 3204680"/>
                <a:gd name="connsiteX22" fmla="*/ 2956039 w 3204680"/>
                <a:gd name="connsiteY22" fmla="*/ 1992855 h 3204680"/>
                <a:gd name="connsiteX23" fmla="*/ 2983400 w 3204680"/>
                <a:gd name="connsiteY23" fmla="*/ 1886443 h 3204680"/>
                <a:gd name="connsiteX24" fmla="*/ 3012040 w 3204680"/>
                <a:gd name="connsiteY24" fmla="*/ 1602339 h 3204680"/>
                <a:gd name="connsiteX25" fmla="*/ 2983400 w 3204680"/>
                <a:gd name="connsiteY25" fmla="*/ 1318235 h 3204680"/>
                <a:gd name="connsiteX26" fmla="*/ 248641 w 3204680"/>
                <a:gd name="connsiteY26" fmla="*/ 1211823 h 3204680"/>
                <a:gd name="connsiteX27" fmla="*/ 221280 w 3204680"/>
                <a:gd name="connsiteY27" fmla="*/ 1318235 h 3204680"/>
                <a:gd name="connsiteX28" fmla="*/ 192640 w 3204680"/>
                <a:gd name="connsiteY28" fmla="*/ 1602339 h 3204680"/>
                <a:gd name="connsiteX29" fmla="*/ 221280 w 3204680"/>
                <a:gd name="connsiteY29" fmla="*/ 1886443 h 3204680"/>
                <a:gd name="connsiteX30" fmla="*/ 248641 w 3204680"/>
                <a:gd name="connsiteY30" fmla="*/ 1992855 h 3204680"/>
                <a:gd name="connsiteX31" fmla="*/ 1429081 w 3204680"/>
                <a:gd name="connsiteY31" fmla="*/ 1602339 h 3204680"/>
                <a:gd name="connsiteX32" fmla="*/ 2478466 w 3204680"/>
                <a:gd name="connsiteY32" fmla="*/ 499161 h 3204680"/>
                <a:gd name="connsiteX33" fmla="*/ 1742510 w 3204680"/>
                <a:gd name="connsiteY33" fmla="*/ 1505483 h 3204680"/>
                <a:gd name="connsiteX34" fmla="*/ 2940573 w 3204680"/>
                <a:gd name="connsiteY34" fmla="*/ 1161032 h 3204680"/>
                <a:gd name="connsiteX35" fmla="*/ 2901259 w 3204680"/>
                <a:gd name="connsiteY35" fmla="*/ 1053620 h 3204680"/>
                <a:gd name="connsiteX36" fmla="*/ 2499040 w 3204680"/>
                <a:gd name="connsiteY36" fmla="*/ 514546 h 3204680"/>
                <a:gd name="connsiteX37" fmla="*/ 726213 w 3204680"/>
                <a:gd name="connsiteY37" fmla="*/ 499161 h 3204680"/>
                <a:gd name="connsiteX38" fmla="*/ 705639 w 3204680"/>
                <a:gd name="connsiteY38" fmla="*/ 514546 h 3204680"/>
                <a:gd name="connsiteX39" fmla="*/ 303420 w 3204680"/>
                <a:gd name="connsiteY39" fmla="*/ 1053620 h 3204680"/>
                <a:gd name="connsiteX40" fmla="*/ 264107 w 3204680"/>
                <a:gd name="connsiteY40" fmla="*/ 1161032 h 3204680"/>
                <a:gd name="connsiteX41" fmla="*/ 1462169 w 3204680"/>
                <a:gd name="connsiteY41" fmla="*/ 1505483 h 3204680"/>
                <a:gd name="connsiteX42" fmla="*/ 1628773 w 3204680"/>
                <a:gd name="connsiteY42" fmla="*/ 193974 h 3204680"/>
                <a:gd name="connsiteX43" fmla="*/ 1655880 w 3204680"/>
                <a:gd name="connsiteY43" fmla="*/ 1445624 h 3204680"/>
                <a:gd name="connsiteX44" fmla="*/ 2436022 w 3204680"/>
                <a:gd name="connsiteY44" fmla="*/ 467422 h 3204680"/>
                <a:gd name="connsiteX45" fmla="*/ 2390517 w 3204680"/>
                <a:gd name="connsiteY45" fmla="*/ 433394 h 3204680"/>
                <a:gd name="connsiteX46" fmla="*/ 1746474 w 3204680"/>
                <a:gd name="connsiteY46" fmla="*/ 199917 h 3204680"/>
                <a:gd name="connsiteX47" fmla="*/ 1575906 w 3204680"/>
                <a:gd name="connsiteY47" fmla="*/ 193974 h 3204680"/>
                <a:gd name="connsiteX48" fmla="*/ 1458205 w 3204680"/>
                <a:gd name="connsiteY48" fmla="*/ 199917 h 3204680"/>
                <a:gd name="connsiteX49" fmla="*/ 814162 w 3204680"/>
                <a:gd name="connsiteY49" fmla="*/ 433394 h 3204680"/>
                <a:gd name="connsiteX50" fmla="*/ 768658 w 3204680"/>
                <a:gd name="connsiteY50" fmla="*/ 467422 h 3204680"/>
                <a:gd name="connsiteX51" fmla="*/ 1548799 w 3204680"/>
                <a:gd name="connsiteY51" fmla="*/ 1445624 h 3204680"/>
                <a:gd name="connsiteX52" fmla="*/ 1602340 w 3204680"/>
                <a:gd name="connsiteY52" fmla="*/ 0 h 3204680"/>
                <a:gd name="connsiteX53" fmla="*/ 3204680 w 3204680"/>
                <a:gd name="connsiteY53" fmla="*/ 1602340 h 3204680"/>
                <a:gd name="connsiteX54" fmla="*/ 1602340 w 3204680"/>
                <a:gd name="connsiteY54" fmla="*/ 3204680 h 3204680"/>
                <a:gd name="connsiteX55" fmla="*/ 0 w 3204680"/>
                <a:gd name="connsiteY55" fmla="*/ 1602340 h 3204680"/>
                <a:gd name="connsiteX56" fmla="*/ 1602340 w 3204680"/>
                <a:gd name="connsiteY56" fmla="*/ 0 h 320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204680" h="3204680">
                  <a:moveTo>
                    <a:pt x="1655880" y="1759055"/>
                  </a:moveTo>
                  <a:lnTo>
                    <a:pt x="1628773" y="3010706"/>
                  </a:lnTo>
                  <a:lnTo>
                    <a:pt x="1746474" y="3004762"/>
                  </a:lnTo>
                  <a:cubicBezTo>
                    <a:pt x="1983424" y="2980699"/>
                    <a:pt x="2203026" y="2897952"/>
                    <a:pt x="2390517" y="2771285"/>
                  </a:cubicBezTo>
                  <a:lnTo>
                    <a:pt x="2436022" y="2737258"/>
                  </a:lnTo>
                  <a:close/>
                  <a:moveTo>
                    <a:pt x="1548799" y="1759055"/>
                  </a:moveTo>
                  <a:lnTo>
                    <a:pt x="768658" y="2737258"/>
                  </a:lnTo>
                  <a:lnTo>
                    <a:pt x="814162" y="2771285"/>
                  </a:lnTo>
                  <a:cubicBezTo>
                    <a:pt x="1001654" y="2897952"/>
                    <a:pt x="1221256" y="2980699"/>
                    <a:pt x="1458205" y="3004762"/>
                  </a:cubicBezTo>
                  <a:lnTo>
                    <a:pt x="1575906" y="3010706"/>
                  </a:lnTo>
                  <a:close/>
                  <a:moveTo>
                    <a:pt x="1742510" y="1699195"/>
                  </a:moveTo>
                  <a:lnTo>
                    <a:pt x="2478466" y="2705517"/>
                  </a:lnTo>
                  <a:lnTo>
                    <a:pt x="2499040" y="2690132"/>
                  </a:lnTo>
                  <a:cubicBezTo>
                    <a:pt x="2673097" y="2546488"/>
                    <a:pt x="2812091" y="2361876"/>
                    <a:pt x="2901259" y="2151058"/>
                  </a:cubicBezTo>
                  <a:lnTo>
                    <a:pt x="2940573" y="2043646"/>
                  </a:lnTo>
                  <a:close/>
                  <a:moveTo>
                    <a:pt x="1462169" y="1699195"/>
                  </a:moveTo>
                  <a:lnTo>
                    <a:pt x="264107" y="2043646"/>
                  </a:lnTo>
                  <a:lnTo>
                    <a:pt x="303420" y="2151058"/>
                  </a:lnTo>
                  <a:cubicBezTo>
                    <a:pt x="392589" y="2361876"/>
                    <a:pt x="531582" y="2546488"/>
                    <a:pt x="705639" y="2690132"/>
                  </a:cubicBezTo>
                  <a:lnTo>
                    <a:pt x="726213" y="2705517"/>
                  </a:lnTo>
                  <a:close/>
                  <a:moveTo>
                    <a:pt x="2956039" y="1211823"/>
                  </a:moveTo>
                  <a:lnTo>
                    <a:pt x="1775599" y="1602339"/>
                  </a:lnTo>
                  <a:lnTo>
                    <a:pt x="2956039" y="1992855"/>
                  </a:lnTo>
                  <a:lnTo>
                    <a:pt x="2983400" y="1886443"/>
                  </a:lnTo>
                  <a:cubicBezTo>
                    <a:pt x="3002179" y="1794675"/>
                    <a:pt x="3012040" y="1699659"/>
                    <a:pt x="3012040" y="1602339"/>
                  </a:cubicBezTo>
                  <a:cubicBezTo>
                    <a:pt x="3012040" y="1505020"/>
                    <a:pt x="3002179" y="1410003"/>
                    <a:pt x="2983400" y="1318235"/>
                  </a:cubicBezTo>
                  <a:close/>
                  <a:moveTo>
                    <a:pt x="248641" y="1211823"/>
                  </a:moveTo>
                  <a:lnTo>
                    <a:pt x="221280" y="1318235"/>
                  </a:lnTo>
                  <a:cubicBezTo>
                    <a:pt x="202502" y="1410003"/>
                    <a:pt x="192640" y="1505020"/>
                    <a:pt x="192640" y="1602339"/>
                  </a:cubicBezTo>
                  <a:cubicBezTo>
                    <a:pt x="192640" y="1699659"/>
                    <a:pt x="202502" y="1794675"/>
                    <a:pt x="221280" y="1886443"/>
                  </a:cubicBezTo>
                  <a:lnTo>
                    <a:pt x="248641" y="1992855"/>
                  </a:lnTo>
                  <a:lnTo>
                    <a:pt x="1429081" y="1602339"/>
                  </a:lnTo>
                  <a:close/>
                  <a:moveTo>
                    <a:pt x="2478466" y="499161"/>
                  </a:moveTo>
                  <a:lnTo>
                    <a:pt x="1742510" y="1505483"/>
                  </a:lnTo>
                  <a:lnTo>
                    <a:pt x="2940573" y="1161032"/>
                  </a:lnTo>
                  <a:lnTo>
                    <a:pt x="2901259" y="1053620"/>
                  </a:lnTo>
                  <a:cubicBezTo>
                    <a:pt x="2812091" y="842802"/>
                    <a:pt x="2673097" y="658190"/>
                    <a:pt x="2499040" y="514546"/>
                  </a:cubicBezTo>
                  <a:close/>
                  <a:moveTo>
                    <a:pt x="726213" y="499161"/>
                  </a:moveTo>
                  <a:lnTo>
                    <a:pt x="705639" y="514546"/>
                  </a:lnTo>
                  <a:cubicBezTo>
                    <a:pt x="531582" y="658190"/>
                    <a:pt x="392589" y="842802"/>
                    <a:pt x="303420" y="1053620"/>
                  </a:cubicBezTo>
                  <a:lnTo>
                    <a:pt x="264107" y="1161032"/>
                  </a:lnTo>
                  <a:lnTo>
                    <a:pt x="1462169" y="1505483"/>
                  </a:lnTo>
                  <a:close/>
                  <a:moveTo>
                    <a:pt x="1628773" y="193974"/>
                  </a:moveTo>
                  <a:lnTo>
                    <a:pt x="1655880" y="1445624"/>
                  </a:lnTo>
                  <a:lnTo>
                    <a:pt x="2436022" y="467422"/>
                  </a:lnTo>
                  <a:lnTo>
                    <a:pt x="2390517" y="433394"/>
                  </a:lnTo>
                  <a:cubicBezTo>
                    <a:pt x="2203026" y="306727"/>
                    <a:pt x="1983424" y="223981"/>
                    <a:pt x="1746474" y="199917"/>
                  </a:cubicBezTo>
                  <a:close/>
                  <a:moveTo>
                    <a:pt x="1575906" y="193974"/>
                  </a:moveTo>
                  <a:lnTo>
                    <a:pt x="1458205" y="199917"/>
                  </a:lnTo>
                  <a:cubicBezTo>
                    <a:pt x="1221256" y="223981"/>
                    <a:pt x="1001654" y="306727"/>
                    <a:pt x="814162" y="433394"/>
                  </a:cubicBezTo>
                  <a:lnTo>
                    <a:pt x="768658" y="467422"/>
                  </a:lnTo>
                  <a:lnTo>
                    <a:pt x="1548799" y="1445624"/>
                  </a:lnTo>
                  <a:close/>
                  <a:moveTo>
                    <a:pt x="1602340" y="0"/>
                  </a:moveTo>
                  <a:cubicBezTo>
                    <a:pt x="2487288" y="0"/>
                    <a:pt x="3204680" y="717392"/>
                    <a:pt x="3204680" y="1602340"/>
                  </a:cubicBezTo>
                  <a:cubicBezTo>
                    <a:pt x="3204680" y="2487288"/>
                    <a:pt x="2487288" y="3204680"/>
                    <a:pt x="1602340" y="3204680"/>
                  </a:cubicBezTo>
                  <a:cubicBezTo>
                    <a:pt x="717392" y="3204680"/>
                    <a:pt x="0" y="2487288"/>
                    <a:pt x="0" y="1602340"/>
                  </a:cubicBezTo>
                  <a:cubicBezTo>
                    <a:pt x="0" y="717392"/>
                    <a:pt x="717392" y="0"/>
                    <a:pt x="16023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CC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AFA165E2-C77F-4A48-A379-EE840E5F2CB4}"/>
                </a:ext>
              </a:extLst>
            </p:cNvPr>
            <p:cNvSpPr/>
            <p:nvPr/>
          </p:nvSpPr>
          <p:spPr>
            <a:xfrm>
              <a:off x="5453380" y="899160"/>
              <a:ext cx="3368040" cy="3368040"/>
            </a:xfrm>
            <a:prstGeom prst="donut">
              <a:avLst>
                <a:gd name="adj" fmla="val 3650"/>
              </a:avLst>
            </a:prstGeom>
            <a:pattFill prst="lgConfetti">
              <a:fgClr>
                <a:srgbClr val="00B050"/>
              </a:fgClr>
              <a:bgClr>
                <a:srgbClr val="92D05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E216903-F725-4F13-B9A1-6278ACEB700E}"/>
              </a:ext>
            </a:extLst>
          </p:cNvPr>
          <p:cNvGrpSpPr/>
          <p:nvPr/>
        </p:nvGrpSpPr>
        <p:grpSpPr>
          <a:xfrm>
            <a:off x="820639" y="3895725"/>
            <a:ext cx="2379710" cy="2379710"/>
            <a:chOff x="-1684020" y="4632960"/>
            <a:chExt cx="3368040" cy="336804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4912AD2-EED5-4E12-9A47-BB52C8DAF0AC}"/>
                </a:ext>
              </a:extLst>
            </p:cNvPr>
            <p:cNvSpPr/>
            <p:nvPr/>
          </p:nvSpPr>
          <p:spPr>
            <a:xfrm>
              <a:off x="-1505187" y="4811793"/>
              <a:ext cx="3010374" cy="3010374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CD855BF-DDAA-4112-A0E7-BED6ED0AE06F}"/>
                </a:ext>
              </a:extLst>
            </p:cNvPr>
            <p:cNvSpPr/>
            <p:nvPr/>
          </p:nvSpPr>
          <p:spPr>
            <a:xfrm>
              <a:off x="-1470660" y="4846320"/>
              <a:ext cx="2941320" cy="2941320"/>
            </a:xfrm>
            <a:prstGeom prst="ellipse">
              <a:avLst/>
            </a:pr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23BEC2B-CE8C-49C0-93A2-0B21C0858A9C}"/>
                </a:ext>
              </a:extLst>
            </p:cNvPr>
            <p:cNvSpPr/>
            <p:nvPr/>
          </p:nvSpPr>
          <p:spPr>
            <a:xfrm>
              <a:off x="-1602340" y="4714640"/>
              <a:ext cx="3204680" cy="3204680"/>
            </a:xfrm>
            <a:custGeom>
              <a:avLst/>
              <a:gdLst>
                <a:gd name="connsiteX0" fmla="*/ 1655880 w 3204680"/>
                <a:gd name="connsiteY0" fmla="*/ 1759055 h 3204680"/>
                <a:gd name="connsiteX1" fmla="*/ 1628773 w 3204680"/>
                <a:gd name="connsiteY1" fmla="*/ 3010706 h 3204680"/>
                <a:gd name="connsiteX2" fmla="*/ 1746474 w 3204680"/>
                <a:gd name="connsiteY2" fmla="*/ 3004762 h 3204680"/>
                <a:gd name="connsiteX3" fmla="*/ 2390517 w 3204680"/>
                <a:gd name="connsiteY3" fmla="*/ 2771285 h 3204680"/>
                <a:gd name="connsiteX4" fmla="*/ 2436022 w 3204680"/>
                <a:gd name="connsiteY4" fmla="*/ 2737258 h 3204680"/>
                <a:gd name="connsiteX5" fmla="*/ 1548799 w 3204680"/>
                <a:gd name="connsiteY5" fmla="*/ 1759055 h 3204680"/>
                <a:gd name="connsiteX6" fmla="*/ 768658 w 3204680"/>
                <a:gd name="connsiteY6" fmla="*/ 2737258 h 3204680"/>
                <a:gd name="connsiteX7" fmla="*/ 814162 w 3204680"/>
                <a:gd name="connsiteY7" fmla="*/ 2771285 h 3204680"/>
                <a:gd name="connsiteX8" fmla="*/ 1458205 w 3204680"/>
                <a:gd name="connsiteY8" fmla="*/ 3004762 h 3204680"/>
                <a:gd name="connsiteX9" fmla="*/ 1575906 w 3204680"/>
                <a:gd name="connsiteY9" fmla="*/ 3010706 h 3204680"/>
                <a:gd name="connsiteX10" fmla="*/ 1742510 w 3204680"/>
                <a:gd name="connsiteY10" fmla="*/ 1699195 h 3204680"/>
                <a:gd name="connsiteX11" fmla="*/ 2478466 w 3204680"/>
                <a:gd name="connsiteY11" fmla="*/ 2705517 h 3204680"/>
                <a:gd name="connsiteX12" fmla="*/ 2499040 w 3204680"/>
                <a:gd name="connsiteY12" fmla="*/ 2690132 h 3204680"/>
                <a:gd name="connsiteX13" fmla="*/ 2901259 w 3204680"/>
                <a:gd name="connsiteY13" fmla="*/ 2151058 h 3204680"/>
                <a:gd name="connsiteX14" fmla="*/ 2940573 w 3204680"/>
                <a:gd name="connsiteY14" fmla="*/ 2043646 h 3204680"/>
                <a:gd name="connsiteX15" fmla="*/ 1462169 w 3204680"/>
                <a:gd name="connsiteY15" fmla="*/ 1699195 h 3204680"/>
                <a:gd name="connsiteX16" fmla="*/ 264107 w 3204680"/>
                <a:gd name="connsiteY16" fmla="*/ 2043646 h 3204680"/>
                <a:gd name="connsiteX17" fmla="*/ 303420 w 3204680"/>
                <a:gd name="connsiteY17" fmla="*/ 2151058 h 3204680"/>
                <a:gd name="connsiteX18" fmla="*/ 705639 w 3204680"/>
                <a:gd name="connsiteY18" fmla="*/ 2690132 h 3204680"/>
                <a:gd name="connsiteX19" fmla="*/ 726213 w 3204680"/>
                <a:gd name="connsiteY19" fmla="*/ 2705517 h 3204680"/>
                <a:gd name="connsiteX20" fmla="*/ 2956039 w 3204680"/>
                <a:gd name="connsiteY20" fmla="*/ 1211823 h 3204680"/>
                <a:gd name="connsiteX21" fmla="*/ 1775599 w 3204680"/>
                <a:gd name="connsiteY21" fmla="*/ 1602339 h 3204680"/>
                <a:gd name="connsiteX22" fmla="*/ 2956039 w 3204680"/>
                <a:gd name="connsiteY22" fmla="*/ 1992855 h 3204680"/>
                <a:gd name="connsiteX23" fmla="*/ 2983400 w 3204680"/>
                <a:gd name="connsiteY23" fmla="*/ 1886443 h 3204680"/>
                <a:gd name="connsiteX24" fmla="*/ 3012040 w 3204680"/>
                <a:gd name="connsiteY24" fmla="*/ 1602339 h 3204680"/>
                <a:gd name="connsiteX25" fmla="*/ 2983400 w 3204680"/>
                <a:gd name="connsiteY25" fmla="*/ 1318235 h 3204680"/>
                <a:gd name="connsiteX26" fmla="*/ 248641 w 3204680"/>
                <a:gd name="connsiteY26" fmla="*/ 1211823 h 3204680"/>
                <a:gd name="connsiteX27" fmla="*/ 221280 w 3204680"/>
                <a:gd name="connsiteY27" fmla="*/ 1318235 h 3204680"/>
                <a:gd name="connsiteX28" fmla="*/ 192640 w 3204680"/>
                <a:gd name="connsiteY28" fmla="*/ 1602339 h 3204680"/>
                <a:gd name="connsiteX29" fmla="*/ 221280 w 3204680"/>
                <a:gd name="connsiteY29" fmla="*/ 1886443 h 3204680"/>
                <a:gd name="connsiteX30" fmla="*/ 248641 w 3204680"/>
                <a:gd name="connsiteY30" fmla="*/ 1992855 h 3204680"/>
                <a:gd name="connsiteX31" fmla="*/ 1429081 w 3204680"/>
                <a:gd name="connsiteY31" fmla="*/ 1602339 h 3204680"/>
                <a:gd name="connsiteX32" fmla="*/ 2478466 w 3204680"/>
                <a:gd name="connsiteY32" fmla="*/ 499161 h 3204680"/>
                <a:gd name="connsiteX33" fmla="*/ 1742510 w 3204680"/>
                <a:gd name="connsiteY33" fmla="*/ 1505483 h 3204680"/>
                <a:gd name="connsiteX34" fmla="*/ 2940573 w 3204680"/>
                <a:gd name="connsiteY34" fmla="*/ 1161032 h 3204680"/>
                <a:gd name="connsiteX35" fmla="*/ 2901259 w 3204680"/>
                <a:gd name="connsiteY35" fmla="*/ 1053620 h 3204680"/>
                <a:gd name="connsiteX36" fmla="*/ 2499040 w 3204680"/>
                <a:gd name="connsiteY36" fmla="*/ 514546 h 3204680"/>
                <a:gd name="connsiteX37" fmla="*/ 726213 w 3204680"/>
                <a:gd name="connsiteY37" fmla="*/ 499161 h 3204680"/>
                <a:gd name="connsiteX38" fmla="*/ 705639 w 3204680"/>
                <a:gd name="connsiteY38" fmla="*/ 514546 h 3204680"/>
                <a:gd name="connsiteX39" fmla="*/ 303420 w 3204680"/>
                <a:gd name="connsiteY39" fmla="*/ 1053620 h 3204680"/>
                <a:gd name="connsiteX40" fmla="*/ 264107 w 3204680"/>
                <a:gd name="connsiteY40" fmla="*/ 1161032 h 3204680"/>
                <a:gd name="connsiteX41" fmla="*/ 1462169 w 3204680"/>
                <a:gd name="connsiteY41" fmla="*/ 1505483 h 3204680"/>
                <a:gd name="connsiteX42" fmla="*/ 1628773 w 3204680"/>
                <a:gd name="connsiteY42" fmla="*/ 193974 h 3204680"/>
                <a:gd name="connsiteX43" fmla="*/ 1655880 w 3204680"/>
                <a:gd name="connsiteY43" fmla="*/ 1445624 h 3204680"/>
                <a:gd name="connsiteX44" fmla="*/ 2436022 w 3204680"/>
                <a:gd name="connsiteY44" fmla="*/ 467422 h 3204680"/>
                <a:gd name="connsiteX45" fmla="*/ 2390517 w 3204680"/>
                <a:gd name="connsiteY45" fmla="*/ 433394 h 3204680"/>
                <a:gd name="connsiteX46" fmla="*/ 1746474 w 3204680"/>
                <a:gd name="connsiteY46" fmla="*/ 199917 h 3204680"/>
                <a:gd name="connsiteX47" fmla="*/ 1575906 w 3204680"/>
                <a:gd name="connsiteY47" fmla="*/ 193974 h 3204680"/>
                <a:gd name="connsiteX48" fmla="*/ 1458205 w 3204680"/>
                <a:gd name="connsiteY48" fmla="*/ 199917 h 3204680"/>
                <a:gd name="connsiteX49" fmla="*/ 814162 w 3204680"/>
                <a:gd name="connsiteY49" fmla="*/ 433394 h 3204680"/>
                <a:gd name="connsiteX50" fmla="*/ 768658 w 3204680"/>
                <a:gd name="connsiteY50" fmla="*/ 467422 h 3204680"/>
                <a:gd name="connsiteX51" fmla="*/ 1548799 w 3204680"/>
                <a:gd name="connsiteY51" fmla="*/ 1445624 h 3204680"/>
                <a:gd name="connsiteX52" fmla="*/ 1602340 w 3204680"/>
                <a:gd name="connsiteY52" fmla="*/ 0 h 3204680"/>
                <a:gd name="connsiteX53" fmla="*/ 3204680 w 3204680"/>
                <a:gd name="connsiteY53" fmla="*/ 1602340 h 3204680"/>
                <a:gd name="connsiteX54" fmla="*/ 1602340 w 3204680"/>
                <a:gd name="connsiteY54" fmla="*/ 3204680 h 3204680"/>
                <a:gd name="connsiteX55" fmla="*/ 0 w 3204680"/>
                <a:gd name="connsiteY55" fmla="*/ 1602340 h 3204680"/>
                <a:gd name="connsiteX56" fmla="*/ 1602340 w 3204680"/>
                <a:gd name="connsiteY56" fmla="*/ 0 h 320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204680" h="3204680">
                  <a:moveTo>
                    <a:pt x="1655880" y="1759055"/>
                  </a:moveTo>
                  <a:lnTo>
                    <a:pt x="1628773" y="3010706"/>
                  </a:lnTo>
                  <a:lnTo>
                    <a:pt x="1746474" y="3004762"/>
                  </a:lnTo>
                  <a:cubicBezTo>
                    <a:pt x="1983424" y="2980699"/>
                    <a:pt x="2203026" y="2897952"/>
                    <a:pt x="2390517" y="2771285"/>
                  </a:cubicBezTo>
                  <a:lnTo>
                    <a:pt x="2436022" y="2737258"/>
                  </a:lnTo>
                  <a:close/>
                  <a:moveTo>
                    <a:pt x="1548799" y="1759055"/>
                  </a:moveTo>
                  <a:lnTo>
                    <a:pt x="768658" y="2737258"/>
                  </a:lnTo>
                  <a:lnTo>
                    <a:pt x="814162" y="2771285"/>
                  </a:lnTo>
                  <a:cubicBezTo>
                    <a:pt x="1001654" y="2897952"/>
                    <a:pt x="1221256" y="2980699"/>
                    <a:pt x="1458205" y="3004762"/>
                  </a:cubicBezTo>
                  <a:lnTo>
                    <a:pt x="1575906" y="3010706"/>
                  </a:lnTo>
                  <a:close/>
                  <a:moveTo>
                    <a:pt x="1742510" y="1699195"/>
                  </a:moveTo>
                  <a:lnTo>
                    <a:pt x="2478466" y="2705517"/>
                  </a:lnTo>
                  <a:lnTo>
                    <a:pt x="2499040" y="2690132"/>
                  </a:lnTo>
                  <a:cubicBezTo>
                    <a:pt x="2673097" y="2546488"/>
                    <a:pt x="2812091" y="2361876"/>
                    <a:pt x="2901259" y="2151058"/>
                  </a:cubicBezTo>
                  <a:lnTo>
                    <a:pt x="2940573" y="2043646"/>
                  </a:lnTo>
                  <a:close/>
                  <a:moveTo>
                    <a:pt x="1462169" y="1699195"/>
                  </a:moveTo>
                  <a:lnTo>
                    <a:pt x="264107" y="2043646"/>
                  </a:lnTo>
                  <a:lnTo>
                    <a:pt x="303420" y="2151058"/>
                  </a:lnTo>
                  <a:cubicBezTo>
                    <a:pt x="392589" y="2361876"/>
                    <a:pt x="531582" y="2546488"/>
                    <a:pt x="705639" y="2690132"/>
                  </a:cubicBezTo>
                  <a:lnTo>
                    <a:pt x="726213" y="2705517"/>
                  </a:lnTo>
                  <a:close/>
                  <a:moveTo>
                    <a:pt x="2956039" y="1211823"/>
                  </a:moveTo>
                  <a:lnTo>
                    <a:pt x="1775599" y="1602339"/>
                  </a:lnTo>
                  <a:lnTo>
                    <a:pt x="2956039" y="1992855"/>
                  </a:lnTo>
                  <a:lnTo>
                    <a:pt x="2983400" y="1886443"/>
                  </a:lnTo>
                  <a:cubicBezTo>
                    <a:pt x="3002179" y="1794675"/>
                    <a:pt x="3012040" y="1699659"/>
                    <a:pt x="3012040" y="1602339"/>
                  </a:cubicBezTo>
                  <a:cubicBezTo>
                    <a:pt x="3012040" y="1505020"/>
                    <a:pt x="3002179" y="1410003"/>
                    <a:pt x="2983400" y="1318235"/>
                  </a:cubicBezTo>
                  <a:close/>
                  <a:moveTo>
                    <a:pt x="248641" y="1211823"/>
                  </a:moveTo>
                  <a:lnTo>
                    <a:pt x="221280" y="1318235"/>
                  </a:lnTo>
                  <a:cubicBezTo>
                    <a:pt x="202502" y="1410003"/>
                    <a:pt x="192640" y="1505020"/>
                    <a:pt x="192640" y="1602339"/>
                  </a:cubicBezTo>
                  <a:cubicBezTo>
                    <a:pt x="192640" y="1699659"/>
                    <a:pt x="202502" y="1794675"/>
                    <a:pt x="221280" y="1886443"/>
                  </a:cubicBezTo>
                  <a:lnTo>
                    <a:pt x="248641" y="1992855"/>
                  </a:lnTo>
                  <a:lnTo>
                    <a:pt x="1429081" y="1602339"/>
                  </a:lnTo>
                  <a:close/>
                  <a:moveTo>
                    <a:pt x="2478466" y="499161"/>
                  </a:moveTo>
                  <a:lnTo>
                    <a:pt x="1742510" y="1505483"/>
                  </a:lnTo>
                  <a:lnTo>
                    <a:pt x="2940573" y="1161032"/>
                  </a:lnTo>
                  <a:lnTo>
                    <a:pt x="2901259" y="1053620"/>
                  </a:lnTo>
                  <a:cubicBezTo>
                    <a:pt x="2812091" y="842802"/>
                    <a:pt x="2673097" y="658190"/>
                    <a:pt x="2499040" y="514546"/>
                  </a:cubicBezTo>
                  <a:close/>
                  <a:moveTo>
                    <a:pt x="726213" y="499161"/>
                  </a:moveTo>
                  <a:lnTo>
                    <a:pt x="705639" y="514546"/>
                  </a:lnTo>
                  <a:cubicBezTo>
                    <a:pt x="531582" y="658190"/>
                    <a:pt x="392589" y="842802"/>
                    <a:pt x="303420" y="1053620"/>
                  </a:cubicBezTo>
                  <a:lnTo>
                    <a:pt x="264107" y="1161032"/>
                  </a:lnTo>
                  <a:lnTo>
                    <a:pt x="1462169" y="1505483"/>
                  </a:lnTo>
                  <a:close/>
                  <a:moveTo>
                    <a:pt x="1628773" y="193974"/>
                  </a:moveTo>
                  <a:lnTo>
                    <a:pt x="1655880" y="1445624"/>
                  </a:lnTo>
                  <a:lnTo>
                    <a:pt x="2436022" y="467422"/>
                  </a:lnTo>
                  <a:lnTo>
                    <a:pt x="2390517" y="433394"/>
                  </a:lnTo>
                  <a:cubicBezTo>
                    <a:pt x="2203026" y="306727"/>
                    <a:pt x="1983424" y="223981"/>
                    <a:pt x="1746474" y="199917"/>
                  </a:cubicBezTo>
                  <a:close/>
                  <a:moveTo>
                    <a:pt x="1575906" y="193974"/>
                  </a:moveTo>
                  <a:lnTo>
                    <a:pt x="1458205" y="199917"/>
                  </a:lnTo>
                  <a:cubicBezTo>
                    <a:pt x="1221256" y="223981"/>
                    <a:pt x="1001654" y="306727"/>
                    <a:pt x="814162" y="433394"/>
                  </a:cubicBezTo>
                  <a:lnTo>
                    <a:pt x="768658" y="467422"/>
                  </a:lnTo>
                  <a:lnTo>
                    <a:pt x="1548799" y="1445624"/>
                  </a:lnTo>
                  <a:close/>
                  <a:moveTo>
                    <a:pt x="1602340" y="0"/>
                  </a:moveTo>
                  <a:cubicBezTo>
                    <a:pt x="2487288" y="0"/>
                    <a:pt x="3204680" y="717392"/>
                    <a:pt x="3204680" y="1602340"/>
                  </a:cubicBezTo>
                  <a:cubicBezTo>
                    <a:pt x="3204680" y="2487288"/>
                    <a:pt x="2487288" y="3204680"/>
                    <a:pt x="1602340" y="3204680"/>
                  </a:cubicBezTo>
                  <a:cubicBezTo>
                    <a:pt x="717392" y="3204680"/>
                    <a:pt x="0" y="2487288"/>
                    <a:pt x="0" y="1602340"/>
                  </a:cubicBezTo>
                  <a:cubicBezTo>
                    <a:pt x="0" y="717392"/>
                    <a:pt x="717392" y="0"/>
                    <a:pt x="16023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CC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: 塗りつぶしなし 20">
              <a:extLst>
                <a:ext uri="{FF2B5EF4-FFF2-40B4-BE49-F238E27FC236}">
                  <a16:creationId xmlns:a16="http://schemas.microsoft.com/office/drawing/2014/main" id="{FBE3FF97-68A8-419C-A79F-66AF8F2B63A3}"/>
                </a:ext>
              </a:extLst>
            </p:cNvPr>
            <p:cNvSpPr/>
            <p:nvPr/>
          </p:nvSpPr>
          <p:spPr>
            <a:xfrm>
              <a:off x="-1684020" y="4632960"/>
              <a:ext cx="3368040" cy="3368040"/>
            </a:xfrm>
            <a:prstGeom prst="donut">
              <a:avLst>
                <a:gd name="adj" fmla="val 3650"/>
              </a:avLst>
            </a:prstGeom>
            <a:pattFill prst="lgConfetti">
              <a:fgClr>
                <a:srgbClr val="FFFF99"/>
              </a:fgClr>
              <a:bgClr>
                <a:srgbClr val="FFFF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447E780-6F4E-4130-AC04-B9208A84F695}"/>
              </a:ext>
            </a:extLst>
          </p:cNvPr>
          <p:cNvGrpSpPr/>
          <p:nvPr/>
        </p:nvGrpSpPr>
        <p:grpSpPr>
          <a:xfrm>
            <a:off x="3766959" y="3872949"/>
            <a:ext cx="2448450" cy="2487076"/>
            <a:chOff x="1897380" y="4632960"/>
            <a:chExt cx="3368040" cy="3368040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8EED2955-BDC8-4DEE-A487-53EE89BE2210}"/>
                </a:ext>
              </a:extLst>
            </p:cNvPr>
            <p:cNvSpPr/>
            <p:nvPr/>
          </p:nvSpPr>
          <p:spPr>
            <a:xfrm>
              <a:off x="2076213" y="4811793"/>
              <a:ext cx="3010374" cy="3010374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24546446-D930-4472-A30C-145E173D547D}"/>
                </a:ext>
              </a:extLst>
            </p:cNvPr>
            <p:cNvSpPr/>
            <p:nvPr/>
          </p:nvSpPr>
          <p:spPr>
            <a:xfrm>
              <a:off x="2110740" y="4846320"/>
              <a:ext cx="2941320" cy="2941320"/>
            </a:xfrm>
            <a:prstGeom prst="ellipse">
              <a:avLst/>
            </a:pr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39EAFA7-BA3B-4EF8-94A4-C0E7DC5C3F2E}"/>
                </a:ext>
              </a:extLst>
            </p:cNvPr>
            <p:cNvSpPr/>
            <p:nvPr/>
          </p:nvSpPr>
          <p:spPr>
            <a:xfrm>
              <a:off x="1979060" y="4714640"/>
              <a:ext cx="3204680" cy="3204680"/>
            </a:xfrm>
            <a:custGeom>
              <a:avLst/>
              <a:gdLst>
                <a:gd name="connsiteX0" fmla="*/ 1655880 w 3204680"/>
                <a:gd name="connsiteY0" fmla="*/ 1759055 h 3204680"/>
                <a:gd name="connsiteX1" fmla="*/ 1628773 w 3204680"/>
                <a:gd name="connsiteY1" fmla="*/ 3010706 h 3204680"/>
                <a:gd name="connsiteX2" fmla="*/ 1746474 w 3204680"/>
                <a:gd name="connsiteY2" fmla="*/ 3004762 h 3204680"/>
                <a:gd name="connsiteX3" fmla="*/ 2390517 w 3204680"/>
                <a:gd name="connsiteY3" fmla="*/ 2771285 h 3204680"/>
                <a:gd name="connsiteX4" fmla="*/ 2436022 w 3204680"/>
                <a:gd name="connsiteY4" fmla="*/ 2737258 h 3204680"/>
                <a:gd name="connsiteX5" fmla="*/ 1548799 w 3204680"/>
                <a:gd name="connsiteY5" fmla="*/ 1759055 h 3204680"/>
                <a:gd name="connsiteX6" fmla="*/ 768658 w 3204680"/>
                <a:gd name="connsiteY6" fmla="*/ 2737258 h 3204680"/>
                <a:gd name="connsiteX7" fmla="*/ 814162 w 3204680"/>
                <a:gd name="connsiteY7" fmla="*/ 2771285 h 3204680"/>
                <a:gd name="connsiteX8" fmla="*/ 1458205 w 3204680"/>
                <a:gd name="connsiteY8" fmla="*/ 3004762 h 3204680"/>
                <a:gd name="connsiteX9" fmla="*/ 1575906 w 3204680"/>
                <a:gd name="connsiteY9" fmla="*/ 3010706 h 3204680"/>
                <a:gd name="connsiteX10" fmla="*/ 1742510 w 3204680"/>
                <a:gd name="connsiteY10" fmla="*/ 1699195 h 3204680"/>
                <a:gd name="connsiteX11" fmla="*/ 2478466 w 3204680"/>
                <a:gd name="connsiteY11" fmla="*/ 2705517 h 3204680"/>
                <a:gd name="connsiteX12" fmla="*/ 2499040 w 3204680"/>
                <a:gd name="connsiteY12" fmla="*/ 2690132 h 3204680"/>
                <a:gd name="connsiteX13" fmla="*/ 2901259 w 3204680"/>
                <a:gd name="connsiteY13" fmla="*/ 2151058 h 3204680"/>
                <a:gd name="connsiteX14" fmla="*/ 2940573 w 3204680"/>
                <a:gd name="connsiteY14" fmla="*/ 2043646 h 3204680"/>
                <a:gd name="connsiteX15" fmla="*/ 1462169 w 3204680"/>
                <a:gd name="connsiteY15" fmla="*/ 1699195 h 3204680"/>
                <a:gd name="connsiteX16" fmla="*/ 264107 w 3204680"/>
                <a:gd name="connsiteY16" fmla="*/ 2043646 h 3204680"/>
                <a:gd name="connsiteX17" fmla="*/ 303420 w 3204680"/>
                <a:gd name="connsiteY17" fmla="*/ 2151058 h 3204680"/>
                <a:gd name="connsiteX18" fmla="*/ 705639 w 3204680"/>
                <a:gd name="connsiteY18" fmla="*/ 2690132 h 3204680"/>
                <a:gd name="connsiteX19" fmla="*/ 726213 w 3204680"/>
                <a:gd name="connsiteY19" fmla="*/ 2705517 h 3204680"/>
                <a:gd name="connsiteX20" fmla="*/ 2956039 w 3204680"/>
                <a:gd name="connsiteY20" fmla="*/ 1211823 h 3204680"/>
                <a:gd name="connsiteX21" fmla="*/ 1775599 w 3204680"/>
                <a:gd name="connsiteY21" fmla="*/ 1602339 h 3204680"/>
                <a:gd name="connsiteX22" fmla="*/ 2956039 w 3204680"/>
                <a:gd name="connsiteY22" fmla="*/ 1992855 h 3204680"/>
                <a:gd name="connsiteX23" fmla="*/ 2983400 w 3204680"/>
                <a:gd name="connsiteY23" fmla="*/ 1886443 h 3204680"/>
                <a:gd name="connsiteX24" fmla="*/ 3012040 w 3204680"/>
                <a:gd name="connsiteY24" fmla="*/ 1602339 h 3204680"/>
                <a:gd name="connsiteX25" fmla="*/ 2983400 w 3204680"/>
                <a:gd name="connsiteY25" fmla="*/ 1318235 h 3204680"/>
                <a:gd name="connsiteX26" fmla="*/ 248641 w 3204680"/>
                <a:gd name="connsiteY26" fmla="*/ 1211823 h 3204680"/>
                <a:gd name="connsiteX27" fmla="*/ 221280 w 3204680"/>
                <a:gd name="connsiteY27" fmla="*/ 1318235 h 3204680"/>
                <a:gd name="connsiteX28" fmla="*/ 192640 w 3204680"/>
                <a:gd name="connsiteY28" fmla="*/ 1602339 h 3204680"/>
                <a:gd name="connsiteX29" fmla="*/ 221280 w 3204680"/>
                <a:gd name="connsiteY29" fmla="*/ 1886443 h 3204680"/>
                <a:gd name="connsiteX30" fmla="*/ 248641 w 3204680"/>
                <a:gd name="connsiteY30" fmla="*/ 1992855 h 3204680"/>
                <a:gd name="connsiteX31" fmla="*/ 1429081 w 3204680"/>
                <a:gd name="connsiteY31" fmla="*/ 1602339 h 3204680"/>
                <a:gd name="connsiteX32" fmla="*/ 2478466 w 3204680"/>
                <a:gd name="connsiteY32" fmla="*/ 499161 h 3204680"/>
                <a:gd name="connsiteX33" fmla="*/ 1742510 w 3204680"/>
                <a:gd name="connsiteY33" fmla="*/ 1505483 h 3204680"/>
                <a:gd name="connsiteX34" fmla="*/ 2940573 w 3204680"/>
                <a:gd name="connsiteY34" fmla="*/ 1161032 h 3204680"/>
                <a:gd name="connsiteX35" fmla="*/ 2901259 w 3204680"/>
                <a:gd name="connsiteY35" fmla="*/ 1053620 h 3204680"/>
                <a:gd name="connsiteX36" fmla="*/ 2499040 w 3204680"/>
                <a:gd name="connsiteY36" fmla="*/ 514546 h 3204680"/>
                <a:gd name="connsiteX37" fmla="*/ 726213 w 3204680"/>
                <a:gd name="connsiteY37" fmla="*/ 499161 h 3204680"/>
                <a:gd name="connsiteX38" fmla="*/ 705639 w 3204680"/>
                <a:gd name="connsiteY38" fmla="*/ 514546 h 3204680"/>
                <a:gd name="connsiteX39" fmla="*/ 303420 w 3204680"/>
                <a:gd name="connsiteY39" fmla="*/ 1053620 h 3204680"/>
                <a:gd name="connsiteX40" fmla="*/ 264107 w 3204680"/>
                <a:gd name="connsiteY40" fmla="*/ 1161032 h 3204680"/>
                <a:gd name="connsiteX41" fmla="*/ 1462169 w 3204680"/>
                <a:gd name="connsiteY41" fmla="*/ 1505483 h 3204680"/>
                <a:gd name="connsiteX42" fmla="*/ 1628773 w 3204680"/>
                <a:gd name="connsiteY42" fmla="*/ 193974 h 3204680"/>
                <a:gd name="connsiteX43" fmla="*/ 1655880 w 3204680"/>
                <a:gd name="connsiteY43" fmla="*/ 1445624 h 3204680"/>
                <a:gd name="connsiteX44" fmla="*/ 2436022 w 3204680"/>
                <a:gd name="connsiteY44" fmla="*/ 467422 h 3204680"/>
                <a:gd name="connsiteX45" fmla="*/ 2390517 w 3204680"/>
                <a:gd name="connsiteY45" fmla="*/ 433394 h 3204680"/>
                <a:gd name="connsiteX46" fmla="*/ 1746474 w 3204680"/>
                <a:gd name="connsiteY46" fmla="*/ 199917 h 3204680"/>
                <a:gd name="connsiteX47" fmla="*/ 1575906 w 3204680"/>
                <a:gd name="connsiteY47" fmla="*/ 193974 h 3204680"/>
                <a:gd name="connsiteX48" fmla="*/ 1458205 w 3204680"/>
                <a:gd name="connsiteY48" fmla="*/ 199917 h 3204680"/>
                <a:gd name="connsiteX49" fmla="*/ 814162 w 3204680"/>
                <a:gd name="connsiteY49" fmla="*/ 433394 h 3204680"/>
                <a:gd name="connsiteX50" fmla="*/ 768658 w 3204680"/>
                <a:gd name="connsiteY50" fmla="*/ 467422 h 3204680"/>
                <a:gd name="connsiteX51" fmla="*/ 1548799 w 3204680"/>
                <a:gd name="connsiteY51" fmla="*/ 1445624 h 3204680"/>
                <a:gd name="connsiteX52" fmla="*/ 1602340 w 3204680"/>
                <a:gd name="connsiteY52" fmla="*/ 0 h 3204680"/>
                <a:gd name="connsiteX53" fmla="*/ 3204680 w 3204680"/>
                <a:gd name="connsiteY53" fmla="*/ 1602340 h 3204680"/>
                <a:gd name="connsiteX54" fmla="*/ 1602340 w 3204680"/>
                <a:gd name="connsiteY54" fmla="*/ 3204680 h 3204680"/>
                <a:gd name="connsiteX55" fmla="*/ 0 w 3204680"/>
                <a:gd name="connsiteY55" fmla="*/ 1602340 h 3204680"/>
                <a:gd name="connsiteX56" fmla="*/ 1602340 w 3204680"/>
                <a:gd name="connsiteY56" fmla="*/ 0 h 320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204680" h="3204680">
                  <a:moveTo>
                    <a:pt x="1655880" y="1759055"/>
                  </a:moveTo>
                  <a:lnTo>
                    <a:pt x="1628773" y="3010706"/>
                  </a:lnTo>
                  <a:lnTo>
                    <a:pt x="1746474" y="3004762"/>
                  </a:lnTo>
                  <a:cubicBezTo>
                    <a:pt x="1983424" y="2980699"/>
                    <a:pt x="2203026" y="2897952"/>
                    <a:pt x="2390517" y="2771285"/>
                  </a:cubicBezTo>
                  <a:lnTo>
                    <a:pt x="2436022" y="2737258"/>
                  </a:lnTo>
                  <a:close/>
                  <a:moveTo>
                    <a:pt x="1548799" y="1759055"/>
                  </a:moveTo>
                  <a:lnTo>
                    <a:pt x="768658" y="2737258"/>
                  </a:lnTo>
                  <a:lnTo>
                    <a:pt x="814162" y="2771285"/>
                  </a:lnTo>
                  <a:cubicBezTo>
                    <a:pt x="1001654" y="2897952"/>
                    <a:pt x="1221256" y="2980699"/>
                    <a:pt x="1458205" y="3004762"/>
                  </a:cubicBezTo>
                  <a:lnTo>
                    <a:pt x="1575906" y="3010706"/>
                  </a:lnTo>
                  <a:close/>
                  <a:moveTo>
                    <a:pt x="1742510" y="1699195"/>
                  </a:moveTo>
                  <a:lnTo>
                    <a:pt x="2478466" y="2705517"/>
                  </a:lnTo>
                  <a:lnTo>
                    <a:pt x="2499040" y="2690132"/>
                  </a:lnTo>
                  <a:cubicBezTo>
                    <a:pt x="2673097" y="2546488"/>
                    <a:pt x="2812091" y="2361876"/>
                    <a:pt x="2901259" y="2151058"/>
                  </a:cubicBezTo>
                  <a:lnTo>
                    <a:pt x="2940573" y="2043646"/>
                  </a:lnTo>
                  <a:close/>
                  <a:moveTo>
                    <a:pt x="1462169" y="1699195"/>
                  </a:moveTo>
                  <a:lnTo>
                    <a:pt x="264107" y="2043646"/>
                  </a:lnTo>
                  <a:lnTo>
                    <a:pt x="303420" y="2151058"/>
                  </a:lnTo>
                  <a:cubicBezTo>
                    <a:pt x="392589" y="2361876"/>
                    <a:pt x="531582" y="2546488"/>
                    <a:pt x="705639" y="2690132"/>
                  </a:cubicBezTo>
                  <a:lnTo>
                    <a:pt x="726213" y="2705517"/>
                  </a:lnTo>
                  <a:close/>
                  <a:moveTo>
                    <a:pt x="2956039" y="1211823"/>
                  </a:moveTo>
                  <a:lnTo>
                    <a:pt x="1775599" y="1602339"/>
                  </a:lnTo>
                  <a:lnTo>
                    <a:pt x="2956039" y="1992855"/>
                  </a:lnTo>
                  <a:lnTo>
                    <a:pt x="2983400" y="1886443"/>
                  </a:lnTo>
                  <a:cubicBezTo>
                    <a:pt x="3002179" y="1794675"/>
                    <a:pt x="3012040" y="1699659"/>
                    <a:pt x="3012040" y="1602339"/>
                  </a:cubicBezTo>
                  <a:cubicBezTo>
                    <a:pt x="3012040" y="1505020"/>
                    <a:pt x="3002179" y="1410003"/>
                    <a:pt x="2983400" y="1318235"/>
                  </a:cubicBezTo>
                  <a:close/>
                  <a:moveTo>
                    <a:pt x="248641" y="1211823"/>
                  </a:moveTo>
                  <a:lnTo>
                    <a:pt x="221280" y="1318235"/>
                  </a:lnTo>
                  <a:cubicBezTo>
                    <a:pt x="202502" y="1410003"/>
                    <a:pt x="192640" y="1505020"/>
                    <a:pt x="192640" y="1602339"/>
                  </a:cubicBezTo>
                  <a:cubicBezTo>
                    <a:pt x="192640" y="1699659"/>
                    <a:pt x="202502" y="1794675"/>
                    <a:pt x="221280" y="1886443"/>
                  </a:cubicBezTo>
                  <a:lnTo>
                    <a:pt x="248641" y="1992855"/>
                  </a:lnTo>
                  <a:lnTo>
                    <a:pt x="1429081" y="1602339"/>
                  </a:lnTo>
                  <a:close/>
                  <a:moveTo>
                    <a:pt x="2478466" y="499161"/>
                  </a:moveTo>
                  <a:lnTo>
                    <a:pt x="1742510" y="1505483"/>
                  </a:lnTo>
                  <a:lnTo>
                    <a:pt x="2940573" y="1161032"/>
                  </a:lnTo>
                  <a:lnTo>
                    <a:pt x="2901259" y="1053620"/>
                  </a:lnTo>
                  <a:cubicBezTo>
                    <a:pt x="2812091" y="842802"/>
                    <a:pt x="2673097" y="658190"/>
                    <a:pt x="2499040" y="514546"/>
                  </a:cubicBezTo>
                  <a:close/>
                  <a:moveTo>
                    <a:pt x="726213" y="499161"/>
                  </a:moveTo>
                  <a:lnTo>
                    <a:pt x="705639" y="514546"/>
                  </a:lnTo>
                  <a:cubicBezTo>
                    <a:pt x="531582" y="658190"/>
                    <a:pt x="392589" y="842802"/>
                    <a:pt x="303420" y="1053620"/>
                  </a:cubicBezTo>
                  <a:lnTo>
                    <a:pt x="264107" y="1161032"/>
                  </a:lnTo>
                  <a:lnTo>
                    <a:pt x="1462169" y="1505483"/>
                  </a:lnTo>
                  <a:close/>
                  <a:moveTo>
                    <a:pt x="1628773" y="193974"/>
                  </a:moveTo>
                  <a:lnTo>
                    <a:pt x="1655880" y="1445624"/>
                  </a:lnTo>
                  <a:lnTo>
                    <a:pt x="2436022" y="467422"/>
                  </a:lnTo>
                  <a:lnTo>
                    <a:pt x="2390517" y="433394"/>
                  </a:lnTo>
                  <a:cubicBezTo>
                    <a:pt x="2203026" y="306727"/>
                    <a:pt x="1983424" y="223981"/>
                    <a:pt x="1746474" y="199917"/>
                  </a:cubicBezTo>
                  <a:close/>
                  <a:moveTo>
                    <a:pt x="1575906" y="193974"/>
                  </a:moveTo>
                  <a:lnTo>
                    <a:pt x="1458205" y="199917"/>
                  </a:lnTo>
                  <a:cubicBezTo>
                    <a:pt x="1221256" y="223981"/>
                    <a:pt x="1001654" y="306727"/>
                    <a:pt x="814162" y="433394"/>
                  </a:cubicBezTo>
                  <a:lnTo>
                    <a:pt x="768658" y="467422"/>
                  </a:lnTo>
                  <a:lnTo>
                    <a:pt x="1548799" y="1445624"/>
                  </a:lnTo>
                  <a:close/>
                  <a:moveTo>
                    <a:pt x="1602340" y="0"/>
                  </a:moveTo>
                  <a:cubicBezTo>
                    <a:pt x="2487288" y="0"/>
                    <a:pt x="3204680" y="717392"/>
                    <a:pt x="3204680" y="1602340"/>
                  </a:cubicBezTo>
                  <a:cubicBezTo>
                    <a:pt x="3204680" y="2487288"/>
                    <a:pt x="2487288" y="3204680"/>
                    <a:pt x="1602340" y="3204680"/>
                  </a:cubicBezTo>
                  <a:cubicBezTo>
                    <a:pt x="717392" y="3204680"/>
                    <a:pt x="0" y="2487288"/>
                    <a:pt x="0" y="1602340"/>
                  </a:cubicBezTo>
                  <a:cubicBezTo>
                    <a:pt x="0" y="717392"/>
                    <a:pt x="717392" y="0"/>
                    <a:pt x="16023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CC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: 塗りつぶしなし 25">
              <a:extLst>
                <a:ext uri="{FF2B5EF4-FFF2-40B4-BE49-F238E27FC236}">
                  <a16:creationId xmlns:a16="http://schemas.microsoft.com/office/drawing/2014/main" id="{B20B5F27-7946-4F8F-B584-86C01BE8CD77}"/>
                </a:ext>
              </a:extLst>
            </p:cNvPr>
            <p:cNvSpPr/>
            <p:nvPr/>
          </p:nvSpPr>
          <p:spPr>
            <a:xfrm>
              <a:off x="1897380" y="4632960"/>
              <a:ext cx="3368040" cy="3368040"/>
            </a:xfrm>
            <a:prstGeom prst="donut">
              <a:avLst>
                <a:gd name="adj" fmla="val 3650"/>
              </a:avLst>
            </a:prstGeom>
            <a:pattFill prst="lgConfetti">
              <a:fgClr>
                <a:srgbClr val="FFC000"/>
              </a:fgClr>
              <a:bgClr>
                <a:srgbClr val="FF00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BDBE939-BB47-47E1-BDD6-5B2237011B50}"/>
              </a:ext>
            </a:extLst>
          </p:cNvPr>
          <p:cNvGrpSpPr/>
          <p:nvPr/>
        </p:nvGrpSpPr>
        <p:grpSpPr>
          <a:xfrm>
            <a:off x="6697429" y="3872949"/>
            <a:ext cx="2448450" cy="2487076"/>
            <a:chOff x="5453380" y="4632960"/>
            <a:chExt cx="3368040" cy="3368040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FC957A1-C4A5-4F7D-A839-EAA412084122}"/>
                </a:ext>
              </a:extLst>
            </p:cNvPr>
            <p:cNvSpPr/>
            <p:nvPr/>
          </p:nvSpPr>
          <p:spPr>
            <a:xfrm>
              <a:off x="5632213" y="4811793"/>
              <a:ext cx="3010374" cy="3010374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1592E26-6FBD-46C0-BAEE-BBDC5779F385}"/>
                </a:ext>
              </a:extLst>
            </p:cNvPr>
            <p:cNvSpPr/>
            <p:nvPr/>
          </p:nvSpPr>
          <p:spPr>
            <a:xfrm>
              <a:off x="5666740" y="4846320"/>
              <a:ext cx="2941320" cy="2941320"/>
            </a:xfrm>
            <a:prstGeom prst="ellipse">
              <a:avLst/>
            </a:pr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10A87C2-D7C4-4466-A352-B5888C4BD2A2}"/>
                </a:ext>
              </a:extLst>
            </p:cNvPr>
            <p:cNvSpPr/>
            <p:nvPr/>
          </p:nvSpPr>
          <p:spPr>
            <a:xfrm>
              <a:off x="5535060" y="4714640"/>
              <a:ext cx="3204680" cy="3204680"/>
            </a:xfrm>
            <a:custGeom>
              <a:avLst/>
              <a:gdLst>
                <a:gd name="connsiteX0" fmla="*/ 1655880 w 3204680"/>
                <a:gd name="connsiteY0" fmla="*/ 1759055 h 3204680"/>
                <a:gd name="connsiteX1" fmla="*/ 1628773 w 3204680"/>
                <a:gd name="connsiteY1" fmla="*/ 3010706 h 3204680"/>
                <a:gd name="connsiteX2" fmla="*/ 1746474 w 3204680"/>
                <a:gd name="connsiteY2" fmla="*/ 3004762 h 3204680"/>
                <a:gd name="connsiteX3" fmla="*/ 2390517 w 3204680"/>
                <a:gd name="connsiteY3" fmla="*/ 2771285 h 3204680"/>
                <a:gd name="connsiteX4" fmla="*/ 2436022 w 3204680"/>
                <a:gd name="connsiteY4" fmla="*/ 2737258 h 3204680"/>
                <a:gd name="connsiteX5" fmla="*/ 1548799 w 3204680"/>
                <a:gd name="connsiteY5" fmla="*/ 1759055 h 3204680"/>
                <a:gd name="connsiteX6" fmla="*/ 768658 w 3204680"/>
                <a:gd name="connsiteY6" fmla="*/ 2737258 h 3204680"/>
                <a:gd name="connsiteX7" fmla="*/ 814162 w 3204680"/>
                <a:gd name="connsiteY7" fmla="*/ 2771285 h 3204680"/>
                <a:gd name="connsiteX8" fmla="*/ 1458205 w 3204680"/>
                <a:gd name="connsiteY8" fmla="*/ 3004762 h 3204680"/>
                <a:gd name="connsiteX9" fmla="*/ 1575906 w 3204680"/>
                <a:gd name="connsiteY9" fmla="*/ 3010706 h 3204680"/>
                <a:gd name="connsiteX10" fmla="*/ 1742510 w 3204680"/>
                <a:gd name="connsiteY10" fmla="*/ 1699195 h 3204680"/>
                <a:gd name="connsiteX11" fmla="*/ 2478466 w 3204680"/>
                <a:gd name="connsiteY11" fmla="*/ 2705517 h 3204680"/>
                <a:gd name="connsiteX12" fmla="*/ 2499040 w 3204680"/>
                <a:gd name="connsiteY12" fmla="*/ 2690132 h 3204680"/>
                <a:gd name="connsiteX13" fmla="*/ 2901259 w 3204680"/>
                <a:gd name="connsiteY13" fmla="*/ 2151058 h 3204680"/>
                <a:gd name="connsiteX14" fmla="*/ 2940573 w 3204680"/>
                <a:gd name="connsiteY14" fmla="*/ 2043646 h 3204680"/>
                <a:gd name="connsiteX15" fmla="*/ 1462169 w 3204680"/>
                <a:gd name="connsiteY15" fmla="*/ 1699195 h 3204680"/>
                <a:gd name="connsiteX16" fmla="*/ 264107 w 3204680"/>
                <a:gd name="connsiteY16" fmla="*/ 2043646 h 3204680"/>
                <a:gd name="connsiteX17" fmla="*/ 303420 w 3204680"/>
                <a:gd name="connsiteY17" fmla="*/ 2151058 h 3204680"/>
                <a:gd name="connsiteX18" fmla="*/ 705639 w 3204680"/>
                <a:gd name="connsiteY18" fmla="*/ 2690132 h 3204680"/>
                <a:gd name="connsiteX19" fmla="*/ 726213 w 3204680"/>
                <a:gd name="connsiteY19" fmla="*/ 2705517 h 3204680"/>
                <a:gd name="connsiteX20" fmla="*/ 2956039 w 3204680"/>
                <a:gd name="connsiteY20" fmla="*/ 1211823 h 3204680"/>
                <a:gd name="connsiteX21" fmla="*/ 1775599 w 3204680"/>
                <a:gd name="connsiteY21" fmla="*/ 1602339 h 3204680"/>
                <a:gd name="connsiteX22" fmla="*/ 2956039 w 3204680"/>
                <a:gd name="connsiteY22" fmla="*/ 1992855 h 3204680"/>
                <a:gd name="connsiteX23" fmla="*/ 2983400 w 3204680"/>
                <a:gd name="connsiteY23" fmla="*/ 1886443 h 3204680"/>
                <a:gd name="connsiteX24" fmla="*/ 3012040 w 3204680"/>
                <a:gd name="connsiteY24" fmla="*/ 1602339 h 3204680"/>
                <a:gd name="connsiteX25" fmla="*/ 2983400 w 3204680"/>
                <a:gd name="connsiteY25" fmla="*/ 1318235 h 3204680"/>
                <a:gd name="connsiteX26" fmla="*/ 248641 w 3204680"/>
                <a:gd name="connsiteY26" fmla="*/ 1211823 h 3204680"/>
                <a:gd name="connsiteX27" fmla="*/ 221280 w 3204680"/>
                <a:gd name="connsiteY27" fmla="*/ 1318235 h 3204680"/>
                <a:gd name="connsiteX28" fmla="*/ 192640 w 3204680"/>
                <a:gd name="connsiteY28" fmla="*/ 1602339 h 3204680"/>
                <a:gd name="connsiteX29" fmla="*/ 221280 w 3204680"/>
                <a:gd name="connsiteY29" fmla="*/ 1886443 h 3204680"/>
                <a:gd name="connsiteX30" fmla="*/ 248641 w 3204680"/>
                <a:gd name="connsiteY30" fmla="*/ 1992855 h 3204680"/>
                <a:gd name="connsiteX31" fmla="*/ 1429081 w 3204680"/>
                <a:gd name="connsiteY31" fmla="*/ 1602339 h 3204680"/>
                <a:gd name="connsiteX32" fmla="*/ 2478466 w 3204680"/>
                <a:gd name="connsiteY32" fmla="*/ 499161 h 3204680"/>
                <a:gd name="connsiteX33" fmla="*/ 1742510 w 3204680"/>
                <a:gd name="connsiteY33" fmla="*/ 1505483 h 3204680"/>
                <a:gd name="connsiteX34" fmla="*/ 2940573 w 3204680"/>
                <a:gd name="connsiteY34" fmla="*/ 1161032 h 3204680"/>
                <a:gd name="connsiteX35" fmla="*/ 2901259 w 3204680"/>
                <a:gd name="connsiteY35" fmla="*/ 1053620 h 3204680"/>
                <a:gd name="connsiteX36" fmla="*/ 2499040 w 3204680"/>
                <a:gd name="connsiteY36" fmla="*/ 514546 h 3204680"/>
                <a:gd name="connsiteX37" fmla="*/ 726213 w 3204680"/>
                <a:gd name="connsiteY37" fmla="*/ 499161 h 3204680"/>
                <a:gd name="connsiteX38" fmla="*/ 705639 w 3204680"/>
                <a:gd name="connsiteY38" fmla="*/ 514546 h 3204680"/>
                <a:gd name="connsiteX39" fmla="*/ 303420 w 3204680"/>
                <a:gd name="connsiteY39" fmla="*/ 1053620 h 3204680"/>
                <a:gd name="connsiteX40" fmla="*/ 264107 w 3204680"/>
                <a:gd name="connsiteY40" fmla="*/ 1161032 h 3204680"/>
                <a:gd name="connsiteX41" fmla="*/ 1462169 w 3204680"/>
                <a:gd name="connsiteY41" fmla="*/ 1505483 h 3204680"/>
                <a:gd name="connsiteX42" fmla="*/ 1628773 w 3204680"/>
                <a:gd name="connsiteY42" fmla="*/ 193974 h 3204680"/>
                <a:gd name="connsiteX43" fmla="*/ 1655880 w 3204680"/>
                <a:gd name="connsiteY43" fmla="*/ 1445624 h 3204680"/>
                <a:gd name="connsiteX44" fmla="*/ 2436022 w 3204680"/>
                <a:gd name="connsiteY44" fmla="*/ 467422 h 3204680"/>
                <a:gd name="connsiteX45" fmla="*/ 2390517 w 3204680"/>
                <a:gd name="connsiteY45" fmla="*/ 433394 h 3204680"/>
                <a:gd name="connsiteX46" fmla="*/ 1746474 w 3204680"/>
                <a:gd name="connsiteY46" fmla="*/ 199917 h 3204680"/>
                <a:gd name="connsiteX47" fmla="*/ 1575906 w 3204680"/>
                <a:gd name="connsiteY47" fmla="*/ 193974 h 3204680"/>
                <a:gd name="connsiteX48" fmla="*/ 1458205 w 3204680"/>
                <a:gd name="connsiteY48" fmla="*/ 199917 h 3204680"/>
                <a:gd name="connsiteX49" fmla="*/ 814162 w 3204680"/>
                <a:gd name="connsiteY49" fmla="*/ 433394 h 3204680"/>
                <a:gd name="connsiteX50" fmla="*/ 768658 w 3204680"/>
                <a:gd name="connsiteY50" fmla="*/ 467422 h 3204680"/>
                <a:gd name="connsiteX51" fmla="*/ 1548799 w 3204680"/>
                <a:gd name="connsiteY51" fmla="*/ 1445624 h 3204680"/>
                <a:gd name="connsiteX52" fmla="*/ 1602340 w 3204680"/>
                <a:gd name="connsiteY52" fmla="*/ 0 h 3204680"/>
                <a:gd name="connsiteX53" fmla="*/ 3204680 w 3204680"/>
                <a:gd name="connsiteY53" fmla="*/ 1602340 h 3204680"/>
                <a:gd name="connsiteX54" fmla="*/ 1602340 w 3204680"/>
                <a:gd name="connsiteY54" fmla="*/ 3204680 h 3204680"/>
                <a:gd name="connsiteX55" fmla="*/ 0 w 3204680"/>
                <a:gd name="connsiteY55" fmla="*/ 1602340 h 3204680"/>
                <a:gd name="connsiteX56" fmla="*/ 1602340 w 3204680"/>
                <a:gd name="connsiteY56" fmla="*/ 0 h 320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204680" h="3204680">
                  <a:moveTo>
                    <a:pt x="1655880" y="1759055"/>
                  </a:moveTo>
                  <a:lnTo>
                    <a:pt x="1628773" y="3010706"/>
                  </a:lnTo>
                  <a:lnTo>
                    <a:pt x="1746474" y="3004762"/>
                  </a:lnTo>
                  <a:cubicBezTo>
                    <a:pt x="1983424" y="2980699"/>
                    <a:pt x="2203026" y="2897952"/>
                    <a:pt x="2390517" y="2771285"/>
                  </a:cubicBezTo>
                  <a:lnTo>
                    <a:pt x="2436022" y="2737258"/>
                  </a:lnTo>
                  <a:close/>
                  <a:moveTo>
                    <a:pt x="1548799" y="1759055"/>
                  </a:moveTo>
                  <a:lnTo>
                    <a:pt x="768658" y="2737258"/>
                  </a:lnTo>
                  <a:lnTo>
                    <a:pt x="814162" y="2771285"/>
                  </a:lnTo>
                  <a:cubicBezTo>
                    <a:pt x="1001654" y="2897952"/>
                    <a:pt x="1221256" y="2980699"/>
                    <a:pt x="1458205" y="3004762"/>
                  </a:cubicBezTo>
                  <a:lnTo>
                    <a:pt x="1575906" y="3010706"/>
                  </a:lnTo>
                  <a:close/>
                  <a:moveTo>
                    <a:pt x="1742510" y="1699195"/>
                  </a:moveTo>
                  <a:lnTo>
                    <a:pt x="2478466" y="2705517"/>
                  </a:lnTo>
                  <a:lnTo>
                    <a:pt x="2499040" y="2690132"/>
                  </a:lnTo>
                  <a:cubicBezTo>
                    <a:pt x="2673097" y="2546488"/>
                    <a:pt x="2812091" y="2361876"/>
                    <a:pt x="2901259" y="2151058"/>
                  </a:cubicBezTo>
                  <a:lnTo>
                    <a:pt x="2940573" y="2043646"/>
                  </a:lnTo>
                  <a:close/>
                  <a:moveTo>
                    <a:pt x="1462169" y="1699195"/>
                  </a:moveTo>
                  <a:lnTo>
                    <a:pt x="264107" y="2043646"/>
                  </a:lnTo>
                  <a:lnTo>
                    <a:pt x="303420" y="2151058"/>
                  </a:lnTo>
                  <a:cubicBezTo>
                    <a:pt x="392589" y="2361876"/>
                    <a:pt x="531582" y="2546488"/>
                    <a:pt x="705639" y="2690132"/>
                  </a:cubicBezTo>
                  <a:lnTo>
                    <a:pt x="726213" y="2705517"/>
                  </a:lnTo>
                  <a:close/>
                  <a:moveTo>
                    <a:pt x="2956039" y="1211823"/>
                  </a:moveTo>
                  <a:lnTo>
                    <a:pt x="1775599" y="1602339"/>
                  </a:lnTo>
                  <a:lnTo>
                    <a:pt x="2956039" y="1992855"/>
                  </a:lnTo>
                  <a:lnTo>
                    <a:pt x="2983400" y="1886443"/>
                  </a:lnTo>
                  <a:cubicBezTo>
                    <a:pt x="3002179" y="1794675"/>
                    <a:pt x="3012040" y="1699659"/>
                    <a:pt x="3012040" y="1602339"/>
                  </a:cubicBezTo>
                  <a:cubicBezTo>
                    <a:pt x="3012040" y="1505020"/>
                    <a:pt x="3002179" y="1410003"/>
                    <a:pt x="2983400" y="1318235"/>
                  </a:cubicBezTo>
                  <a:close/>
                  <a:moveTo>
                    <a:pt x="248641" y="1211823"/>
                  </a:moveTo>
                  <a:lnTo>
                    <a:pt x="221280" y="1318235"/>
                  </a:lnTo>
                  <a:cubicBezTo>
                    <a:pt x="202502" y="1410003"/>
                    <a:pt x="192640" y="1505020"/>
                    <a:pt x="192640" y="1602339"/>
                  </a:cubicBezTo>
                  <a:cubicBezTo>
                    <a:pt x="192640" y="1699659"/>
                    <a:pt x="202502" y="1794675"/>
                    <a:pt x="221280" y="1886443"/>
                  </a:cubicBezTo>
                  <a:lnTo>
                    <a:pt x="248641" y="1992855"/>
                  </a:lnTo>
                  <a:lnTo>
                    <a:pt x="1429081" y="1602339"/>
                  </a:lnTo>
                  <a:close/>
                  <a:moveTo>
                    <a:pt x="2478466" y="499161"/>
                  </a:moveTo>
                  <a:lnTo>
                    <a:pt x="1742510" y="1505483"/>
                  </a:lnTo>
                  <a:lnTo>
                    <a:pt x="2940573" y="1161032"/>
                  </a:lnTo>
                  <a:lnTo>
                    <a:pt x="2901259" y="1053620"/>
                  </a:lnTo>
                  <a:cubicBezTo>
                    <a:pt x="2812091" y="842802"/>
                    <a:pt x="2673097" y="658190"/>
                    <a:pt x="2499040" y="514546"/>
                  </a:cubicBezTo>
                  <a:close/>
                  <a:moveTo>
                    <a:pt x="726213" y="499161"/>
                  </a:moveTo>
                  <a:lnTo>
                    <a:pt x="705639" y="514546"/>
                  </a:lnTo>
                  <a:cubicBezTo>
                    <a:pt x="531582" y="658190"/>
                    <a:pt x="392589" y="842802"/>
                    <a:pt x="303420" y="1053620"/>
                  </a:cubicBezTo>
                  <a:lnTo>
                    <a:pt x="264107" y="1161032"/>
                  </a:lnTo>
                  <a:lnTo>
                    <a:pt x="1462169" y="1505483"/>
                  </a:lnTo>
                  <a:close/>
                  <a:moveTo>
                    <a:pt x="1628773" y="193974"/>
                  </a:moveTo>
                  <a:lnTo>
                    <a:pt x="1655880" y="1445624"/>
                  </a:lnTo>
                  <a:lnTo>
                    <a:pt x="2436022" y="467422"/>
                  </a:lnTo>
                  <a:lnTo>
                    <a:pt x="2390517" y="433394"/>
                  </a:lnTo>
                  <a:cubicBezTo>
                    <a:pt x="2203026" y="306727"/>
                    <a:pt x="1983424" y="223981"/>
                    <a:pt x="1746474" y="199917"/>
                  </a:cubicBezTo>
                  <a:close/>
                  <a:moveTo>
                    <a:pt x="1575906" y="193974"/>
                  </a:moveTo>
                  <a:lnTo>
                    <a:pt x="1458205" y="199917"/>
                  </a:lnTo>
                  <a:cubicBezTo>
                    <a:pt x="1221256" y="223981"/>
                    <a:pt x="1001654" y="306727"/>
                    <a:pt x="814162" y="433394"/>
                  </a:cubicBezTo>
                  <a:lnTo>
                    <a:pt x="768658" y="467422"/>
                  </a:lnTo>
                  <a:lnTo>
                    <a:pt x="1548799" y="1445624"/>
                  </a:lnTo>
                  <a:close/>
                  <a:moveTo>
                    <a:pt x="1602340" y="0"/>
                  </a:moveTo>
                  <a:cubicBezTo>
                    <a:pt x="2487288" y="0"/>
                    <a:pt x="3204680" y="717392"/>
                    <a:pt x="3204680" y="1602340"/>
                  </a:cubicBezTo>
                  <a:cubicBezTo>
                    <a:pt x="3204680" y="2487288"/>
                    <a:pt x="2487288" y="3204680"/>
                    <a:pt x="1602340" y="3204680"/>
                  </a:cubicBezTo>
                  <a:cubicBezTo>
                    <a:pt x="717392" y="3204680"/>
                    <a:pt x="0" y="2487288"/>
                    <a:pt x="0" y="1602340"/>
                  </a:cubicBezTo>
                  <a:cubicBezTo>
                    <a:pt x="0" y="717392"/>
                    <a:pt x="717392" y="0"/>
                    <a:pt x="16023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CC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: 塗りつぶしなし 30">
              <a:extLst>
                <a:ext uri="{FF2B5EF4-FFF2-40B4-BE49-F238E27FC236}">
                  <a16:creationId xmlns:a16="http://schemas.microsoft.com/office/drawing/2014/main" id="{3CB80A69-5EEE-4667-9BC3-E108F7FE2419}"/>
                </a:ext>
              </a:extLst>
            </p:cNvPr>
            <p:cNvSpPr/>
            <p:nvPr/>
          </p:nvSpPr>
          <p:spPr>
            <a:xfrm>
              <a:off x="5453380" y="4632960"/>
              <a:ext cx="3368040" cy="3368040"/>
            </a:xfrm>
            <a:prstGeom prst="donut">
              <a:avLst>
                <a:gd name="adj" fmla="val 3650"/>
              </a:avLst>
            </a:prstGeom>
            <a:pattFill prst="lgConfetti">
              <a:fgClr>
                <a:srgbClr val="00B050"/>
              </a:fgClr>
              <a:bgClr>
                <a:srgbClr val="92D05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pptxf09_輪切りの柑橘系果物のイラスト</dc:title>
  <dc:subject>pptxf09_輪切りの柑橘系果物のイラスト</dc:subject>
  <dc:creator>でじけろお</dc:creator>
  <cp:revision>1</cp:revision>
  <dcterms:created xsi:type="dcterms:W3CDTF">2018-05-20T00:31:01Z</dcterms:created>
  <dcterms:modified xsi:type="dcterms:W3CDTF">2020-10-13T14:17:32Z</dcterms:modified>
  <cp:version>1</cp:version>
</cp:coreProperties>
</file>