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2" r:id="rId2"/>
    <p:sldId id="283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2" d="100"/>
          <a:sy n="62" d="100"/>
        </p:scale>
        <p:origin x="25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C6331B0A-B97B-491A-AA52-3ECE1589A45D}"/>
              </a:ext>
            </a:extLst>
          </p:cNvPr>
          <p:cNvGrpSpPr/>
          <p:nvPr/>
        </p:nvGrpSpPr>
        <p:grpSpPr>
          <a:xfrm>
            <a:off x="511175" y="1426921"/>
            <a:ext cx="1416050" cy="560519"/>
            <a:chOff x="511175" y="1426921"/>
            <a:chExt cx="1416050" cy="560519"/>
          </a:xfrm>
        </p:grpSpPr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EC3FE939-A8F1-475F-A67D-15B30EA53672}"/>
                </a:ext>
              </a:extLst>
            </p:cNvPr>
            <p:cNvGrpSpPr/>
            <p:nvPr/>
          </p:nvGrpSpPr>
          <p:grpSpPr>
            <a:xfrm>
              <a:off x="511175" y="1426921"/>
              <a:ext cx="1416050" cy="549760"/>
              <a:chOff x="1352550" y="1786890"/>
              <a:chExt cx="1295400" cy="502920"/>
            </a:xfrm>
            <a:solidFill>
              <a:srgbClr val="FF0000"/>
            </a:solidFill>
          </p:grpSpPr>
          <p:sp>
            <p:nvSpPr>
              <p:cNvPr id="152" name="四角形: 上の 2 つの角を丸める 151">
                <a:extLst>
                  <a:ext uri="{FF2B5EF4-FFF2-40B4-BE49-F238E27FC236}">
                    <a16:creationId xmlns:a16="http://schemas.microsoft.com/office/drawing/2014/main" id="{89915606-A791-4409-B555-CF7ACFC6F140}"/>
                  </a:ext>
                </a:extLst>
              </p:cNvPr>
              <p:cNvSpPr/>
              <p:nvPr/>
            </p:nvSpPr>
            <p:spPr>
              <a:xfrm rot="5400000">
                <a:off x="2012950" y="1635125"/>
                <a:ext cx="463550" cy="80645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四角形: 上の 2 つの角を丸める 11">
                <a:extLst>
                  <a:ext uri="{FF2B5EF4-FFF2-40B4-BE49-F238E27FC236}">
                    <a16:creationId xmlns:a16="http://schemas.microsoft.com/office/drawing/2014/main" id="{CF0A2CD2-016A-4F04-88E6-1487470F1091}"/>
                  </a:ext>
                </a:extLst>
              </p:cNvPr>
              <p:cNvSpPr/>
              <p:nvPr/>
            </p:nvSpPr>
            <p:spPr>
              <a:xfrm rot="16200000">
                <a:off x="1447800" y="1691640"/>
                <a:ext cx="502920" cy="693420"/>
              </a:xfrm>
              <a:prstGeom prst="round2SameRect">
                <a:avLst>
                  <a:gd name="adj1" fmla="val 50000"/>
                  <a:gd name="adj2" fmla="val 5682"/>
                </a:avLst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DB0CB4B5-E102-4A87-B1BF-F6542094DF59}"/>
                </a:ext>
              </a:extLst>
            </p:cNvPr>
            <p:cNvSpPr/>
            <p:nvPr/>
          </p:nvSpPr>
          <p:spPr>
            <a:xfrm>
              <a:off x="694962" y="1469737"/>
              <a:ext cx="406763" cy="73314"/>
            </a:xfrm>
            <a:custGeom>
              <a:avLst/>
              <a:gdLst>
                <a:gd name="connsiteX0" fmla="*/ 103823 w 222409"/>
                <a:gd name="connsiteY0" fmla="*/ 0 h 45720"/>
                <a:gd name="connsiteX1" fmla="*/ 199549 w 222409"/>
                <a:gd name="connsiteY1" fmla="*/ 0 h 45720"/>
                <a:gd name="connsiteX2" fmla="*/ 222409 w 222409"/>
                <a:gd name="connsiteY2" fmla="*/ 22860 h 45720"/>
                <a:gd name="connsiteX3" fmla="*/ 199549 w 222409"/>
                <a:gd name="connsiteY3" fmla="*/ 45720 h 45720"/>
                <a:gd name="connsiteX4" fmla="*/ 103823 w 222409"/>
                <a:gd name="connsiteY4" fmla="*/ 45720 h 45720"/>
                <a:gd name="connsiteX5" fmla="*/ 80963 w 222409"/>
                <a:gd name="connsiteY5" fmla="*/ 22860 h 45720"/>
                <a:gd name="connsiteX6" fmla="*/ 103823 w 222409"/>
                <a:gd name="connsiteY6" fmla="*/ 0 h 45720"/>
                <a:gd name="connsiteX7" fmla="*/ 22860 w 222409"/>
                <a:gd name="connsiteY7" fmla="*/ 0 h 45720"/>
                <a:gd name="connsiteX8" fmla="*/ 37623 w 222409"/>
                <a:gd name="connsiteY8" fmla="*/ 0 h 45720"/>
                <a:gd name="connsiteX9" fmla="*/ 60483 w 222409"/>
                <a:gd name="connsiteY9" fmla="*/ 22860 h 45720"/>
                <a:gd name="connsiteX10" fmla="*/ 37623 w 222409"/>
                <a:gd name="connsiteY10" fmla="*/ 45720 h 45720"/>
                <a:gd name="connsiteX11" fmla="*/ 22860 w 222409"/>
                <a:gd name="connsiteY11" fmla="*/ 45720 h 45720"/>
                <a:gd name="connsiteX12" fmla="*/ 0 w 222409"/>
                <a:gd name="connsiteY12" fmla="*/ 22860 h 45720"/>
                <a:gd name="connsiteX13" fmla="*/ 22860 w 222409"/>
                <a:gd name="connsiteY13" fmla="*/ 0 h 45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22409" h="45720">
                  <a:moveTo>
                    <a:pt x="103823" y="0"/>
                  </a:moveTo>
                  <a:lnTo>
                    <a:pt x="199549" y="0"/>
                  </a:lnTo>
                  <a:cubicBezTo>
                    <a:pt x="212174" y="0"/>
                    <a:pt x="222409" y="10235"/>
                    <a:pt x="222409" y="22860"/>
                  </a:cubicBezTo>
                  <a:cubicBezTo>
                    <a:pt x="222409" y="35485"/>
                    <a:pt x="212174" y="45720"/>
                    <a:pt x="199549" y="45720"/>
                  </a:cubicBezTo>
                  <a:lnTo>
                    <a:pt x="103823" y="45720"/>
                  </a:lnTo>
                  <a:cubicBezTo>
                    <a:pt x="91198" y="45720"/>
                    <a:pt x="80963" y="35485"/>
                    <a:pt x="80963" y="22860"/>
                  </a:cubicBezTo>
                  <a:cubicBezTo>
                    <a:pt x="80963" y="10235"/>
                    <a:pt x="91198" y="0"/>
                    <a:pt x="103823" y="0"/>
                  </a:cubicBezTo>
                  <a:close/>
                  <a:moveTo>
                    <a:pt x="22860" y="0"/>
                  </a:moveTo>
                  <a:lnTo>
                    <a:pt x="37623" y="0"/>
                  </a:lnTo>
                  <a:cubicBezTo>
                    <a:pt x="50248" y="0"/>
                    <a:pt x="60483" y="10235"/>
                    <a:pt x="60483" y="22860"/>
                  </a:cubicBezTo>
                  <a:cubicBezTo>
                    <a:pt x="60483" y="35485"/>
                    <a:pt x="50248" y="45720"/>
                    <a:pt x="37623" y="45720"/>
                  </a:cubicBezTo>
                  <a:lnTo>
                    <a:pt x="22860" y="45720"/>
                  </a:lnTo>
                  <a:cubicBezTo>
                    <a:pt x="10235" y="45720"/>
                    <a:pt x="0" y="35485"/>
                    <a:pt x="0" y="22860"/>
                  </a:cubicBezTo>
                  <a:cubicBezTo>
                    <a:pt x="0" y="10235"/>
                    <a:pt x="10235" y="0"/>
                    <a:pt x="2286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1" name="フリーフォーム: 図形 160">
              <a:extLst>
                <a:ext uri="{FF2B5EF4-FFF2-40B4-BE49-F238E27FC236}">
                  <a16:creationId xmlns:a16="http://schemas.microsoft.com/office/drawing/2014/main" id="{1F77BE1D-9C17-448D-B9A8-ED93A297EC41}"/>
                </a:ext>
              </a:extLst>
            </p:cNvPr>
            <p:cNvSpPr/>
            <p:nvPr/>
          </p:nvSpPr>
          <p:spPr>
            <a:xfrm rot="16200000">
              <a:off x="1113951" y="1186836"/>
              <a:ext cx="212102" cy="1389105"/>
            </a:xfrm>
            <a:custGeom>
              <a:avLst/>
              <a:gdLst>
                <a:gd name="connsiteX0" fmla="*/ 212102 w 212102"/>
                <a:gd name="connsiteY0" fmla="*/ 1389105 h 1389105"/>
                <a:gd name="connsiteX1" fmla="*/ 176257 w 212102"/>
                <a:gd name="connsiteY1" fmla="*/ 1381869 h 1389105"/>
                <a:gd name="connsiteX2" fmla="*/ 21515 w 212102"/>
                <a:gd name="connsiteY2" fmla="*/ 1148417 h 1389105"/>
                <a:gd name="connsiteX3" fmla="*/ 21516 w 212102"/>
                <a:gd name="connsiteY3" fmla="*/ 739706 h 1389105"/>
                <a:gd name="connsiteX4" fmla="*/ 9149 w 212102"/>
                <a:gd name="connsiteY4" fmla="*/ 734583 h 1389105"/>
                <a:gd name="connsiteX5" fmla="*/ 0 w 212102"/>
                <a:gd name="connsiteY5" fmla="*/ 712495 h 1389105"/>
                <a:gd name="connsiteX6" fmla="*/ 0 w 212102"/>
                <a:gd name="connsiteY6" fmla="*/ 260609 h 1389105"/>
                <a:gd name="connsiteX7" fmla="*/ 167884 w 212102"/>
                <a:gd name="connsiteY7" fmla="*/ 7330 h 1389105"/>
                <a:gd name="connsiteX8" fmla="*/ 204193 w 212102"/>
                <a:gd name="connsiteY8" fmla="*/ 0 h 1389105"/>
                <a:gd name="connsiteX9" fmla="*/ 143446 w 212102"/>
                <a:gd name="connsiteY9" fmla="*/ 43728 h 1389105"/>
                <a:gd name="connsiteX10" fmla="*/ 65332 w 212102"/>
                <a:gd name="connsiteY10" fmla="*/ 245070 h 1389105"/>
                <a:gd name="connsiteX11" fmla="*/ 65332 w 212102"/>
                <a:gd name="connsiteY11" fmla="*/ 713167 h 1389105"/>
                <a:gd name="connsiteX12" fmla="*/ 74209 w 212102"/>
                <a:gd name="connsiteY12" fmla="*/ 736048 h 1389105"/>
                <a:gd name="connsiteX13" fmla="*/ 86208 w 212102"/>
                <a:gd name="connsiteY13" fmla="*/ 741355 h 1389105"/>
                <a:gd name="connsiteX14" fmla="*/ 86206 w 212102"/>
                <a:gd name="connsiteY14" fmla="*/ 1164728 h 1389105"/>
                <a:gd name="connsiteX15" fmla="*/ 158206 w 212102"/>
                <a:gd name="connsiteY15" fmla="*/ 1350309 h 1389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12102" h="1389105">
                  <a:moveTo>
                    <a:pt x="212102" y="1389105"/>
                  </a:moveTo>
                  <a:lnTo>
                    <a:pt x="176257" y="1381869"/>
                  </a:lnTo>
                  <a:cubicBezTo>
                    <a:pt x="85322" y="1343406"/>
                    <a:pt x="21515" y="1253363"/>
                    <a:pt x="21515" y="1148417"/>
                  </a:cubicBezTo>
                  <a:lnTo>
                    <a:pt x="21516" y="739706"/>
                  </a:lnTo>
                  <a:lnTo>
                    <a:pt x="9149" y="734583"/>
                  </a:lnTo>
                  <a:cubicBezTo>
                    <a:pt x="3496" y="728930"/>
                    <a:pt x="0" y="721121"/>
                    <a:pt x="0" y="712495"/>
                  </a:cubicBezTo>
                  <a:lnTo>
                    <a:pt x="0" y="260609"/>
                  </a:lnTo>
                  <a:cubicBezTo>
                    <a:pt x="0" y="146750"/>
                    <a:pt x="69226" y="49060"/>
                    <a:pt x="167884" y="7330"/>
                  </a:cubicBezTo>
                  <a:lnTo>
                    <a:pt x="204193" y="0"/>
                  </a:lnTo>
                  <a:lnTo>
                    <a:pt x="143446" y="43728"/>
                  </a:lnTo>
                  <a:cubicBezTo>
                    <a:pt x="95183" y="95256"/>
                    <a:pt x="65332" y="166441"/>
                    <a:pt x="65332" y="245070"/>
                  </a:cubicBezTo>
                  <a:lnTo>
                    <a:pt x="65332" y="713167"/>
                  </a:lnTo>
                  <a:cubicBezTo>
                    <a:pt x="65332" y="722103"/>
                    <a:pt x="68724" y="730192"/>
                    <a:pt x="74209" y="736048"/>
                  </a:cubicBezTo>
                  <a:lnTo>
                    <a:pt x="86208" y="741355"/>
                  </a:lnTo>
                  <a:lnTo>
                    <a:pt x="86206" y="1164728"/>
                  </a:lnTo>
                  <a:cubicBezTo>
                    <a:pt x="86206" y="1237202"/>
                    <a:pt x="113721" y="1302815"/>
                    <a:pt x="158206" y="1350309"/>
                  </a:cubicBez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5" name="グループ化 174">
            <a:extLst>
              <a:ext uri="{FF2B5EF4-FFF2-40B4-BE49-F238E27FC236}">
                <a16:creationId xmlns:a16="http://schemas.microsoft.com/office/drawing/2014/main" id="{427694AE-5B24-4027-B313-965810281CA1}"/>
              </a:ext>
            </a:extLst>
          </p:cNvPr>
          <p:cNvGrpSpPr/>
          <p:nvPr/>
        </p:nvGrpSpPr>
        <p:grpSpPr>
          <a:xfrm>
            <a:off x="2378075" y="1426921"/>
            <a:ext cx="1416050" cy="560519"/>
            <a:chOff x="511175" y="1426921"/>
            <a:chExt cx="1416050" cy="560519"/>
          </a:xfrm>
        </p:grpSpPr>
        <p:grpSp>
          <p:nvGrpSpPr>
            <p:cNvPr id="176" name="グループ化 175">
              <a:extLst>
                <a:ext uri="{FF2B5EF4-FFF2-40B4-BE49-F238E27FC236}">
                  <a16:creationId xmlns:a16="http://schemas.microsoft.com/office/drawing/2014/main" id="{4F51FEB2-3A6F-4016-8DCA-CEB5ACE847A1}"/>
                </a:ext>
              </a:extLst>
            </p:cNvPr>
            <p:cNvGrpSpPr/>
            <p:nvPr/>
          </p:nvGrpSpPr>
          <p:grpSpPr>
            <a:xfrm>
              <a:off x="511175" y="1426921"/>
              <a:ext cx="1416050" cy="549760"/>
              <a:chOff x="1352550" y="1786890"/>
              <a:chExt cx="1295400" cy="502920"/>
            </a:xfrm>
            <a:solidFill>
              <a:srgbClr val="FF0000"/>
            </a:solidFill>
          </p:grpSpPr>
          <p:sp>
            <p:nvSpPr>
              <p:cNvPr id="179" name="四角形: 上の 2 つの角を丸める 178">
                <a:extLst>
                  <a:ext uri="{FF2B5EF4-FFF2-40B4-BE49-F238E27FC236}">
                    <a16:creationId xmlns:a16="http://schemas.microsoft.com/office/drawing/2014/main" id="{8994B29C-8C30-468D-9D1D-A5E731E4F150}"/>
                  </a:ext>
                </a:extLst>
              </p:cNvPr>
              <p:cNvSpPr/>
              <p:nvPr/>
            </p:nvSpPr>
            <p:spPr>
              <a:xfrm rot="5400000">
                <a:off x="2012950" y="1635125"/>
                <a:ext cx="463550" cy="80645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四角形: 上の 2 つの角を丸める 179">
                <a:extLst>
                  <a:ext uri="{FF2B5EF4-FFF2-40B4-BE49-F238E27FC236}">
                    <a16:creationId xmlns:a16="http://schemas.microsoft.com/office/drawing/2014/main" id="{C986125F-9B20-405B-9D36-50D2D8FDA2F5}"/>
                  </a:ext>
                </a:extLst>
              </p:cNvPr>
              <p:cNvSpPr/>
              <p:nvPr/>
            </p:nvSpPr>
            <p:spPr>
              <a:xfrm rot="16200000">
                <a:off x="1447800" y="1691640"/>
                <a:ext cx="502920" cy="693420"/>
              </a:xfrm>
              <a:prstGeom prst="round2SameRect">
                <a:avLst>
                  <a:gd name="adj1" fmla="val 50000"/>
                  <a:gd name="adj2" fmla="val 5682"/>
                </a:avLst>
              </a:prstGeom>
              <a:solidFill>
                <a:srgbClr val="FF3399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7" name="フリーフォーム: 図形 176">
              <a:extLst>
                <a:ext uri="{FF2B5EF4-FFF2-40B4-BE49-F238E27FC236}">
                  <a16:creationId xmlns:a16="http://schemas.microsoft.com/office/drawing/2014/main" id="{8713E1FD-FE59-4D50-A6B2-54F12A8D50C0}"/>
                </a:ext>
              </a:extLst>
            </p:cNvPr>
            <p:cNvSpPr/>
            <p:nvPr/>
          </p:nvSpPr>
          <p:spPr>
            <a:xfrm>
              <a:off x="694962" y="1469737"/>
              <a:ext cx="406763" cy="73314"/>
            </a:xfrm>
            <a:custGeom>
              <a:avLst/>
              <a:gdLst>
                <a:gd name="connsiteX0" fmla="*/ 103823 w 222409"/>
                <a:gd name="connsiteY0" fmla="*/ 0 h 45720"/>
                <a:gd name="connsiteX1" fmla="*/ 199549 w 222409"/>
                <a:gd name="connsiteY1" fmla="*/ 0 h 45720"/>
                <a:gd name="connsiteX2" fmla="*/ 222409 w 222409"/>
                <a:gd name="connsiteY2" fmla="*/ 22860 h 45720"/>
                <a:gd name="connsiteX3" fmla="*/ 199549 w 222409"/>
                <a:gd name="connsiteY3" fmla="*/ 45720 h 45720"/>
                <a:gd name="connsiteX4" fmla="*/ 103823 w 222409"/>
                <a:gd name="connsiteY4" fmla="*/ 45720 h 45720"/>
                <a:gd name="connsiteX5" fmla="*/ 80963 w 222409"/>
                <a:gd name="connsiteY5" fmla="*/ 22860 h 45720"/>
                <a:gd name="connsiteX6" fmla="*/ 103823 w 222409"/>
                <a:gd name="connsiteY6" fmla="*/ 0 h 45720"/>
                <a:gd name="connsiteX7" fmla="*/ 22860 w 222409"/>
                <a:gd name="connsiteY7" fmla="*/ 0 h 45720"/>
                <a:gd name="connsiteX8" fmla="*/ 37623 w 222409"/>
                <a:gd name="connsiteY8" fmla="*/ 0 h 45720"/>
                <a:gd name="connsiteX9" fmla="*/ 60483 w 222409"/>
                <a:gd name="connsiteY9" fmla="*/ 22860 h 45720"/>
                <a:gd name="connsiteX10" fmla="*/ 37623 w 222409"/>
                <a:gd name="connsiteY10" fmla="*/ 45720 h 45720"/>
                <a:gd name="connsiteX11" fmla="*/ 22860 w 222409"/>
                <a:gd name="connsiteY11" fmla="*/ 45720 h 45720"/>
                <a:gd name="connsiteX12" fmla="*/ 0 w 222409"/>
                <a:gd name="connsiteY12" fmla="*/ 22860 h 45720"/>
                <a:gd name="connsiteX13" fmla="*/ 22860 w 222409"/>
                <a:gd name="connsiteY13" fmla="*/ 0 h 45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22409" h="45720">
                  <a:moveTo>
                    <a:pt x="103823" y="0"/>
                  </a:moveTo>
                  <a:lnTo>
                    <a:pt x="199549" y="0"/>
                  </a:lnTo>
                  <a:cubicBezTo>
                    <a:pt x="212174" y="0"/>
                    <a:pt x="222409" y="10235"/>
                    <a:pt x="222409" y="22860"/>
                  </a:cubicBezTo>
                  <a:cubicBezTo>
                    <a:pt x="222409" y="35485"/>
                    <a:pt x="212174" y="45720"/>
                    <a:pt x="199549" y="45720"/>
                  </a:cubicBezTo>
                  <a:lnTo>
                    <a:pt x="103823" y="45720"/>
                  </a:lnTo>
                  <a:cubicBezTo>
                    <a:pt x="91198" y="45720"/>
                    <a:pt x="80963" y="35485"/>
                    <a:pt x="80963" y="22860"/>
                  </a:cubicBezTo>
                  <a:cubicBezTo>
                    <a:pt x="80963" y="10235"/>
                    <a:pt x="91198" y="0"/>
                    <a:pt x="103823" y="0"/>
                  </a:cubicBezTo>
                  <a:close/>
                  <a:moveTo>
                    <a:pt x="22860" y="0"/>
                  </a:moveTo>
                  <a:lnTo>
                    <a:pt x="37623" y="0"/>
                  </a:lnTo>
                  <a:cubicBezTo>
                    <a:pt x="50248" y="0"/>
                    <a:pt x="60483" y="10235"/>
                    <a:pt x="60483" y="22860"/>
                  </a:cubicBezTo>
                  <a:cubicBezTo>
                    <a:pt x="60483" y="35485"/>
                    <a:pt x="50248" y="45720"/>
                    <a:pt x="37623" y="45720"/>
                  </a:cubicBezTo>
                  <a:lnTo>
                    <a:pt x="22860" y="45720"/>
                  </a:lnTo>
                  <a:cubicBezTo>
                    <a:pt x="10235" y="45720"/>
                    <a:pt x="0" y="35485"/>
                    <a:pt x="0" y="22860"/>
                  </a:cubicBezTo>
                  <a:cubicBezTo>
                    <a:pt x="0" y="10235"/>
                    <a:pt x="10235" y="0"/>
                    <a:pt x="2286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8" name="フリーフォーム: 図形 177">
              <a:extLst>
                <a:ext uri="{FF2B5EF4-FFF2-40B4-BE49-F238E27FC236}">
                  <a16:creationId xmlns:a16="http://schemas.microsoft.com/office/drawing/2014/main" id="{A45D1A74-6F6B-4D49-B31C-34E53EA1280C}"/>
                </a:ext>
              </a:extLst>
            </p:cNvPr>
            <p:cNvSpPr/>
            <p:nvPr/>
          </p:nvSpPr>
          <p:spPr>
            <a:xfrm rot="16200000">
              <a:off x="1113951" y="1186836"/>
              <a:ext cx="212102" cy="1389105"/>
            </a:xfrm>
            <a:custGeom>
              <a:avLst/>
              <a:gdLst>
                <a:gd name="connsiteX0" fmla="*/ 212102 w 212102"/>
                <a:gd name="connsiteY0" fmla="*/ 1389105 h 1389105"/>
                <a:gd name="connsiteX1" fmla="*/ 176257 w 212102"/>
                <a:gd name="connsiteY1" fmla="*/ 1381869 h 1389105"/>
                <a:gd name="connsiteX2" fmla="*/ 21515 w 212102"/>
                <a:gd name="connsiteY2" fmla="*/ 1148417 h 1389105"/>
                <a:gd name="connsiteX3" fmla="*/ 21516 w 212102"/>
                <a:gd name="connsiteY3" fmla="*/ 739706 h 1389105"/>
                <a:gd name="connsiteX4" fmla="*/ 9149 w 212102"/>
                <a:gd name="connsiteY4" fmla="*/ 734583 h 1389105"/>
                <a:gd name="connsiteX5" fmla="*/ 0 w 212102"/>
                <a:gd name="connsiteY5" fmla="*/ 712495 h 1389105"/>
                <a:gd name="connsiteX6" fmla="*/ 0 w 212102"/>
                <a:gd name="connsiteY6" fmla="*/ 260609 h 1389105"/>
                <a:gd name="connsiteX7" fmla="*/ 167884 w 212102"/>
                <a:gd name="connsiteY7" fmla="*/ 7330 h 1389105"/>
                <a:gd name="connsiteX8" fmla="*/ 204193 w 212102"/>
                <a:gd name="connsiteY8" fmla="*/ 0 h 1389105"/>
                <a:gd name="connsiteX9" fmla="*/ 143446 w 212102"/>
                <a:gd name="connsiteY9" fmla="*/ 43728 h 1389105"/>
                <a:gd name="connsiteX10" fmla="*/ 65332 w 212102"/>
                <a:gd name="connsiteY10" fmla="*/ 245070 h 1389105"/>
                <a:gd name="connsiteX11" fmla="*/ 65332 w 212102"/>
                <a:gd name="connsiteY11" fmla="*/ 713167 h 1389105"/>
                <a:gd name="connsiteX12" fmla="*/ 74209 w 212102"/>
                <a:gd name="connsiteY12" fmla="*/ 736048 h 1389105"/>
                <a:gd name="connsiteX13" fmla="*/ 86208 w 212102"/>
                <a:gd name="connsiteY13" fmla="*/ 741355 h 1389105"/>
                <a:gd name="connsiteX14" fmla="*/ 86206 w 212102"/>
                <a:gd name="connsiteY14" fmla="*/ 1164728 h 1389105"/>
                <a:gd name="connsiteX15" fmla="*/ 158206 w 212102"/>
                <a:gd name="connsiteY15" fmla="*/ 1350309 h 1389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12102" h="1389105">
                  <a:moveTo>
                    <a:pt x="212102" y="1389105"/>
                  </a:moveTo>
                  <a:lnTo>
                    <a:pt x="176257" y="1381869"/>
                  </a:lnTo>
                  <a:cubicBezTo>
                    <a:pt x="85322" y="1343406"/>
                    <a:pt x="21515" y="1253363"/>
                    <a:pt x="21515" y="1148417"/>
                  </a:cubicBezTo>
                  <a:lnTo>
                    <a:pt x="21516" y="739706"/>
                  </a:lnTo>
                  <a:lnTo>
                    <a:pt x="9149" y="734583"/>
                  </a:lnTo>
                  <a:cubicBezTo>
                    <a:pt x="3496" y="728930"/>
                    <a:pt x="0" y="721121"/>
                    <a:pt x="0" y="712495"/>
                  </a:cubicBezTo>
                  <a:lnTo>
                    <a:pt x="0" y="260609"/>
                  </a:lnTo>
                  <a:cubicBezTo>
                    <a:pt x="0" y="146750"/>
                    <a:pt x="69226" y="49060"/>
                    <a:pt x="167884" y="7330"/>
                  </a:cubicBezTo>
                  <a:lnTo>
                    <a:pt x="204193" y="0"/>
                  </a:lnTo>
                  <a:lnTo>
                    <a:pt x="143446" y="43728"/>
                  </a:lnTo>
                  <a:cubicBezTo>
                    <a:pt x="95183" y="95256"/>
                    <a:pt x="65332" y="166441"/>
                    <a:pt x="65332" y="245070"/>
                  </a:cubicBezTo>
                  <a:lnTo>
                    <a:pt x="65332" y="713167"/>
                  </a:lnTo>
                  <a:cubicBezTo>
                    <a:pt x="65332" y="722103"/>
                    <a:pt x="68724" y="730192"/>
                    <a:pt x="74209" y="736048"/>
                  </a:cubicBezTo>
                  <a:lnTo>
                    <a:pt x="86208" y="741355"/>
                  </a:lnTo>
                  <a:lnTo>
                    <a:pt x="86206" y="1164728"/>
                  </a:lnTo>
                  <a:cubicBezTo>
                    <a:pt x="86206" y="1237202"/>
                    <a:pt x="113721" y="1302815"/>
                    <a:pt x="158206" y="1350309"/>
                  </a:cubicBez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1" name="グループ化 180">
            <a:extLst>
              <a:ext uri="{FF2B5EF4-FFF2-40B4-BE49-F238E27FC236}">
                <a16:creationId xmlns:a16="http://schemas.microsoft.com/office/drawing/2014/main" id="{F627D427-095D-4A27-8B04-A5FDC0DBB328}"/>
              </a:ext>
            </a:extLst>
          </p:cNvPr>
          <p:cNvGrpSpPr/>
          <p:nvPr/>
        </p:nvGrpSpPr>
        <p:grpSpPr>
          <a:xfrm>
            <a:off x="4244975" y="1426921"/>
            <a:ext cx="1416050" cy="560519"/>
            <a:chOff x="511175" y="1426921"/>
            <a:chExt cx="1416050" cy="560519"/>
          </a:xfrm>
        </p:grpSpPr>
        <p:grpSp>
          <p:nvGrpSpPr>
            <p:cNvPr id="182" name="グループ化 181">
              <a:extLst>
                <a:ext uri="{FF2B5EF4-FFF2-40B4-BE49-F238E27FC236}">
                  <a16:creationId xmlns:a16="http://schemas.microsoft.com/office/drawing/2014/main" id="{112297D1-92EC-4457-9927-8A7A2A9D05EB}"/>
                </a:ext>
              </a:extLst>
            </p:cNvPr>
            <p:cNvGrpSpPr/>
            <p:nvPr/>
          </p:nvGrpSpPr>
          <p:grpSpPr>
            <a:xfrm>
              <a:off x="511175" y="1426921"/>
              <a:ext cx="1416050" cy="549760"/>
              <a:chOff x="1352550" y="1786890"/>
              <a:chExt cx="1295400" cy="502920"/>
            </a:xfrm>
            <a:solidFill>
              <a:srgbClr val="FF0000"/>
            </a:solidFill>
          </p:grpSpPr>
          <p:sp>
            <p:nvSpPr>
              <p:cNvPr id="185" name="四角形: 上の 2 つの角を丸める 184">
                <a:extLst>
                  <a:ext uri="{FF2B5EF4-FFF2-40B4-BE49-F238E27FC236}">
                    <a16:creationId xmlns:a16="http://schemas.microsoft.com/office/drawing/2014/main" id="{AB52C040-FF7E-4D88-ADD6-03677E962742}"/>
                  </a:ext>
                </a:extLst>
              </p:cNvPr>
              <p:cNvSpPr/>
              <p:nvPr/>
            </p:nvSpPr>
            <p:spPr>
              <a:xfrm rot="5400000">
                <a:off x="2012950" y="1635125"/>
                <a:ext cx="463550" cy="80645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四角形: 上の 2 つの角を丸める 185">
                <a:extLst>
                  <a:ext uri="{FF2B5EF4-FFF2-40B4-BE49-F238E27FC236}">
                    <a16:creationId xmlns:a16="http://schemas.microsoft.com/office/drawing/2014/main" id="{F19AC17C-DCAC-471B-8925-516C39517AE5}"/>
                  </a:ext>
                </a:extLst>
              </p:cNvPr>
              <p:cNvSpPr/>
              <p:nvPr/>
            </p:nvSpPr>
            <p:spPr>
              <a:xfrm rot="16200000">
                <a:off x="1447800" y="1691640"/>
                <a:ext cx="502920" cy="693420"/>
              </a:xfrm>
              <a:prstGeom prst="round2SameRect">
                <a:avLst>
                  <a:gd name="adj1" fmla="val 50000"/>
                  <a:gd name="adj2" fmla="val 5682"/>
                </a:avLst>
              </a:prstGeom>
              <a:solidFill>
                <a:srgbClr val="00B0F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3" name="フリーフォーム: 図形 182">
              <a:extLst>
                <a:ext uri="{FF2B5EF4-FFF2-40B4-BE49-F238E27FC236}">
                  <a16:creationId xmlns:a16="http://schemas.microsoft.com/office/drawing/2014/main" id="{48758BDB-8925-45E2-B464-D11C8EE6D330}"/>
                </a:ext>
              </a:extLst>
            </p:cNvPr>
            <p:cNvSpPr/>
            <p:nvPr/>
          </p:nvSpPr>
          <p:spPr>
            <a:xfrm>
              <a:off x="694962" y="1469737"/>
              <a:ext cx="406763" cy="73314"/>
            </a:xfrm>
            <a:custGeom>
              <a:avLst/>
              <a:gdLst>
                <a:gd name="connsiteX0" fmla="*/ 103823 w 222409"/>
                <a:gd name="connsiteY0" fmla="*/ 0 h 45720"/>
                <a:gd name="connsiteX1" fmla="*/ 199549 w 222409"/>
                <a:gd name="connsiteY1" fmla="*/ 0 h 45720"/>
                <a:gd name="connsiteX2" fmla="*/ 222409 w 222409"/>
                <a:gd name="connsiteY2" fmla="*/ 22860 h 45720"/>
                <a:gd name="connsiteX3" fmla="*/ 199549 w 222409"/>
                <a:gd name="connsiteY3" fmla="*/ 45720 h 45720"/>
                <a:gd name="connsiteX4" fmla="*/ 103823 w 222409"/>
                <a:gd name="connsiteY4" fmla="*/ 45720 h 45720"/>
                <a:gd name="connsiteX5" fmla="*/ 80963 w 222409"/>
                <a:gd name="connsiteY5" fmla="*/ 22860 h 45720"/>
                <a:gd name="connsiteX6" fmla="*/ 103823 w 222409"/>
                <a:gd name="connsiteY6" fmla="*/ 0 h 45720"/>
                <a:gd name="connsiteX7" fmla="*/ 22860 w 222409"/>
                <a:gd name="connsiteY7" fmla="*/ 0 h 45720"/>
                <a:gd name="connsiteX8" fmla="*/ 37623 w 222409"/>
                <a:gd name="connsiteY8" fmla="*/ 0 h 45720"/>
                <a:gd name="connsiteX9" fmla="*/ 60483 w 222409"/>
                <a:gd name="connsiteY9" fmla="*/ 22860 h 45720"/>
                <a:gd name="connsiteX10" fmla="*/ 37623 w 222409"/>
                <a:gd name="connsiteY10" fmla="*/ 45720 h 45720"/>
                <a:gd name="connsiteX11" fmla="*/ 22860 w 222409"/>
                <a:gd name="connsiteY11" fmla="*/ 45720 h 45720"/>
                <a:gd name="connsiteX12" fmla="*/ 0 w 222409"/>
                <a:gd name="connsiteY12" fmla="*/ 22860 h 45720"/>
                <a:gd name="connsiteX13" fmla="*/ 22860 w 222409"/>
                <a:gd name="connsiteY13" fmla="*/ 0 h 45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22409" h="45720">
                  <a:moveTo>
                    <a:pt x="103823" y="0"/>
                  </a:moveTo>
                  <a:lnTo>
                    <a:pt x="199549" y="0"/>
                  </a:lnTo>
                  <a:cubicBezTo>
                    <a:pt x="212174" y="0"/>
                    <a:pt x="222409" y="10235"/>
                    <a:pt x="222409" y="22860"/>
                  </a:cubicBezTo>
                  <a:cubicBezTo>
                    <a:pt x="222409" y="35485"/>
                    <a:pt x="212174" y="45720"/>
                    <a:pt x="199549" y="45720"/>
                  </a:cubicBezTo>
                  <a:lnTo>
                    <a:pt x="103823" y="45720"/>
                  </a:lnTo>
                  <a:cubicBezTo>
                    <a:pt x="91198" y="45720"/>
                    <a:pt x="80963" y="35485"/>
                    <a:pt x="80963" y="22860"/>
                  </a:cubicBezTo>
                  <a:cubicBezTo>
                    <a:pt x="80963" y="10235"/>
                    <a:pt x="91198" y="0"/>
                    <a:pt x="103823" y="0"/>
                  </a:cubicBezTo>
                  <a:close/>
                  <a:moveTo>
                    <a:pt x="22860" y="0"/>
                  </a:moveTo>
                  <a:lnTo>
                    <a:pt x="37623" y="0"/>
                  </a:lnTo>
                  <a:cubicBezTo>
                    <a:pt x="50248" y="0"/>
                    <a:pt x="60483" y="10235"/>
                    <a:pt x="60483" y="22860"/>
                  </a:cubicBezTo>
                  <a:cubicBezTo>
                    <a:pt x="60483" y="35485"/>
                    <a:pt x="50248" y="45720"/>
                    <a:pt x="37623" y="45720"/>
                  </a:cubicBezTo>
                  <a:lnTo>
                    <a:pt x="22860" y="45720"/>
                  </a:lnTo>
                  <a:cubicBezTo>
                    <a:pt x="10235" y="45720"/>
                    <a:pt x="0" y="35485"/>
                    <a:pt x="0" y="22860"/>
                  </a:cubicBezTo>
                  <a:cubicBezTo>
                    <a:pt x="0" y="10235"/>
                    <a:pt x="10235" y="0"/>
                    <a:pt x="2286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4" name="フリーフォーム: 図形 183">
              <a:extLst>
                <a:ext uri="{FF2B5EF4-FFF2-40B4-BE49-F238E27FC236}">
                  <a16:creationId xmlns:a16="http://schemas.microsoft.com/office/drawing/2014/main" id="{CEEA4E74-EAC5-44BB-B295-278633CD2E54}"/>
                </a:ext>
              </a:extLst>
            </p:cNvPr>
            <p:cNvSpPr/>
            <p:nvPr/>
          </p:nvSpPr>
          <p:spPr>
            <a:xfrm rot="16200000">
              <a:off x="1113951" y="1186836"/>
              <a:ext cx="212102" cy="1389105"/>
            </a:xfrm>
            <a:custGeom>
              <a:avLst/>
              <a:gdLst>
                <a:gd name="connsiteX0" fmla="*/ 212102 w 212102"/>
                <a:gd name="connsiteY0" fmla="*/ 1389105 h 1389105"/>
                <a:gd name="connsiteX1" fmla="*/ 176257 w 212102"/>
                <a:gd name="connsiteY1" fmla="*/ 1381869 h 1389105"/>
                <a:gd name="connsiteX2" fmla="*/ 21515 w 212102"/>
                <a:gd name="connsiteY2" fmla="*/ 1148417 h 1389105"/>
                <a:gd name="connsiteX3" fmla="*/ 21516 w 212102"/>
                <a:gd name="connsiteY3" fmla="*/ 739706 h 1389105"/>
                <a:gd name="connsiteX4" fmla="*/ 9149 w 212102"/>
                <a:gd name="connsiteY4" fmla="*/ 734583 h 1389105"/>
                <a:gd name="connsiteX5" fmla="*/ 0 w 212102"/>
                <a:gd name="connsiteY5" fmla="*/ 712495 h 1389105"/>
                <a:gd name="connsiteX6" fmla="*/ 0 w 212102"/>
                <a:gd name="connsiteY6" fmla="*/ 260609 h 1389105"/>
                <a:gd name="connsiteX7" fmla="*/ 167884 w 212102"/>
                <a:gd name="connsiteY7" fmla="*/ 7330 h 1389105"/>
                <a:gd name="connsiteX8" fmla="*/ 204193 w 212102"/>
                <a:gd name="connsiteY8" fmla="*/ 0 h 1389105"/>
                <a:gd name="connsiteX9" fmla="*/ 143446 w 212102"/>
                <a:gd name="connsiteY9" fmla="*/ 43728 h 1389105"/>
                <a:gd name="connsiteX10" fmla="*/ 65332 w 212102"/>
                <a:gd name="connsiteY10" fmla="*/ 245070 h 1389105"/>
                <a:gd name="connsiteX11" fmla="*/ 65332 w 212102"/>
                <a:gd name="connsiteY11" fmla="*/ 713167 h 1389105"/>
                <a:gd name="connsiteX12" fmla="*/ 74209 w 212102"/>
                <a:gd name="connsiteY12" fmla="*/ 736048 h 1389105"/>
                <a:gd name="connsiteX13" fmla="*/ 86208 w 212102"/>
                <a:gd name="connsiteY13" fmla="*/ 741355 h 1389105"/>
                <a:gd name="connsiteX14" fmla="*/ 86206 w 212102"/>
                <a:gd name="connsiteY14" fmla="*/ 1164728 h 1389105"/>
                <a:gd name="connsiteX15" fmla="*/ 158206 w 212102"/>
                <a:gd name="connsiteY15" fmla="*/ 1350309 h 1389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12102" h="1389105">
                  <a:moveTo>
                    <a:pt x="212102" y="1389105"/>
                  </a:moveTo>
                  <a:lnTo>
                    <a:pt x="176257" y="1381869"/>
                  </a:lnTo>
                  <a:cubicBezTo>
                    <a:pt x="85322" y="1343406"/>
                    <a:pt x="21515" y="1253363"/>
                    <a:pt x="21515" y="1148417"/>
                  </a:cubicBezTo>
                  <a:lnTo>
                    <a:pt x="21516" y="739706"/>
                  </a:lnTo>
                  <a:lnTo>
                    <a:pt x="9149" y="734583"/>
                  </a:lnTo>
                  <a:cubicBezTo>
                    <a:pt x="3496" y="728930"/>
                    <a:pt x="0" y="721121"/>
                    <a:pt x="0" y="712495"/>
                  </a:cubicBezTo>
                  <a:lnTo>
                    <a:pt x="0" y="260609"/>
                  </a:lnTo>
                  <a:cubicBezTo>
                    <a:pt x="0" y="146750"/>
                    <a:pt x="69226" y="49060"/>
                    <a:pt x="167884" y="7330"/>
                  </a:cubicBezTo>
                  <a:lnTo>
                    <a:pt x="204193" y="0"/>
                  </a:lnTo>
                  <a:lnTo>
                    <a:pt x="143446" y="43728"/>
                  </a:lnTo>
                  <a:cubicBezTo>
                    <a:pt x="95183" y="95256"/>
                    <a:pt x="65332" y="166441"/>
                    <a:pt x="65332" y="245070"/>
                  </a:cubicBezTo>
                  <a:lnTo>
                    <a:pt x="65332" y="713167"/>
                  </a:lnTo>
                  <a:cubicBezTo>
                    <a:pt x="65332" y="722103"/>
                    <a:pt x="68724" y="730192"/>
                    <a:pt x="74209" y="736048"/>
                  </a:cubicBezTo>
                  <a:lnTo>
                    <a:pt x="86208" y="741355"/>
                  </a:lnTo>
                  <a:lnTo>
                    <a:pt x="86206" y="1164728"/>
                  </a:lnTo>
                  <a:cubicBezTo>
                    <a:pt x="86206" y="1237202"/>
                    <a:pt x="113721" y="1302815"/>
                    <a:pt x="158206" y="1350309"/>
                  </a:cubicBez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7" name="グループ化 186">
            <a:extLst>
              <a:ext uri="{FF2B5EF4-FFF2-40B4-BE49-F238E27FC236}">
                <a16:creationId xmlns:a16="http://schemas.microsoft.com/office/drawing/2014/main" id="{6155E9CF-D24A-4FFB-B546-9C69E0950937}"/>
              </a:ext>
            </a:extLst>
          </p:cNvPr>
          <p:cNvGrpSpPr/>
          <p:nvPr/>
        </p:nvGrpSpPr>
        <p:grpSpPr>
          <a:xfrm>
            <a:off x="6134735" y="1426921"/>
            <a:ext cx="1416050" cy="560519"/>
            <a:chOff x="511175" y="1426921"/>
            <a:chExt cx="1416050" cy="560519"/>
          </a:xfrm>
        </p:grpSpPr>
        <p:grpSp>
          <p:nvGrpSpPr>
            <p:cNvPr id="188" name="グループ化 187">
              <a:extLst>
                <a:ext uri="{FF2B5EF4-FFF2-40B4-BE49-F238E27FC236}">
                  <a16:creationId xmlns:a16="http://schemas.microsoft.com/office/drawing/2014/main" id="{7CA2B0E5-64E8-4523-96CB-1FEB1E9BD5B3}"/>
                </a:ext>
              </a:extLst>
            </p:cNvPr>
            <p:cNvGrpSpPr/>
            <p:nvPr/>
          </p:nvGrpSpPr>
          <p:grpSpPr>
            <a:xfrm>
              <a:off x="511175" y="1426921"/>
              <a:ext cx="1416050" cy="549760"/>
              <a:chOff x="1352550" y="1786890"/>
              <a:chExt cx="1295400" cy="502920"/>
            </a:xfrm>
            <a:solidFill>
              <a:srgbClr val="FF0000"/>
            </a:solidFill>
          </p:grpSpPr>
          <p:sp>
            <p:nvSpPr>
              <p:cNvPr id="191" name="四角形: 上の 2 つの角を丸める 190">
                <a:extLst>
                  <a:ext uri="{FF2B5EF4-FFF2-40B4-BE49-F238E27FC236}">
                    <a16:creationId xmlns:a16="http://schemas.microsoft.com/office/drawing/2014/main" id="{0388838F-4929-4E7B-8B81-B82AA54E1041}"/>
                  </a:ext>
                </a:extLst>
              </p:cNvPr>
              <p:cNvSpPr/>
              <p:nvPr/>
            </p:nvSpPr>
            <p:spPr>
              <a:xfrm rot="5400000">
                <a:off x="2012950" y="1635125"/>
                <a:ext cx="463550" cy="80645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四角形: 上の 2 つの角を丸める 191">
                <a:extLst>
                  <a:ext uri="{FF2B5EF4-FFF2-40B4-BE49-F238E27FC236}">
                    <a16:creationId xmlns:a16="http://schemas.microsoft.com/office/drawing/2014/main" id="{11B5561E-7243-411B-BB50-AB7F21A8F8BC}"/>
                  </a:ext>
                </a:extLst>
              </p:cNvPr>
              <p:cNvSpPr/>
              <p:nvPr/>
            </p:nvSpPr>
            <p:spPr>
              <a:xfrm rot="16200000">
                <a:off x="1447800" y="1691640"/>
                <a:ext cx="502920" cy="693420"/>
              </a:xfrm>
              <a:prstGeom prst="round2SameRect">
                <a:avLst>
                  <a:gd name="adj1" fmla="val 50000"/>
                  <a:gd name="adj2" fmla="val 5682"/>
                </a:avLst>
              </a:prstGeom>
              <a:solidFill>
                <a:srgbClr val="00B05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9" name="フリーフォーム: 図形 188">
              <a:extLst>
                <a:ext uri="{FF2B5EF4-FFF2-40B4-BE49-F238E27FC236}">
                  <a16:creationId xmlns:a16="http://schemas.microsoft.com/office/drawing/2014/main" id="{91F0F019-E7DC-4B8A-961D-F0E98EE91A61}"/>
                </a:ext>
              </a:extLst>
            </p:cNvPr>
            <p:cNvSpPr/>
            <p:nvPr/>
          </p:nvSpPr>
          <p:spPr>
            <a:xfrm>
              <a:off x="694962" y="1469737"/>
              <a:ext cx="406763" cy="73314"/>
            </a:xfrm>
            <a:custGeom>
              <a:avLst/>
              <a:gdLst>
                <a:gd name="connsiteX0" fmla="*/ 103823 w 222409"/>
                <a:gd name="connsiteY0" fmla="*/ 0 h 45720"/>
                <a:gd name="connsiteX1" fmla="*/ 199549 w 222409"/>
                <a:gd name="connsiteY1" fmla="*/ 0 h 45720"/>
                <a:gd name="connsiteX2" fmla="*/ 222409 w 222409"/>
                <a:gd name="connsiteY2" fmla="*/ 22860 h 45720"/>
                <a:gd name="connsiteX3" fmla="*/ 199549 w 222409"/>
                <a:gd name="connsiteY3" fmla="*/ 45720 h 45720"/>
                <a:gd name="connsiteX4" fmla="*/ 103823 w 222409"/>
                <a:gd name="connsiteY4" fmla="*/ 45720 h 45720"/>
                <a:gd name="connsiteX5" fmla="*/ 80963 w 222409"/>
                <a:gd name="connsiteY5" fmla="*/ 22860 h 45720"/>
                <a:gd name="connsiteX6" fmla="*/ 103823 w 222409"/>
                <a:gd name="connsiteY6" fmla="*/ 0 h 45720"/>
                <a:gd name="connsiteX7" fmla="*/ 22860 w 222409"/>
                <a:gd name="connsiteY7" fmla="*/ 0 h 45720"/>
                <a:gd name="connsiteX8" fmla="*/ 37623 w 222409"/>
                <a:gd name="connsiteY8" fmla="*/ 0 h 45720"/>
                <a:gd name="connsiteX9" fmla="*/ 60483 w 222409"/>
                <a:gd name="connsiteY9" fmla="*/ 22860 h 45720"/>
                <a:gd name="connsiteX10" fmla="*/ 37623 w 222409"/>
                <a:gd name="connsiteY10" fmla="*/ 45720 h 45720"/>
                <a:gd name="connsiteX11" fmla="*/ 22860 w 222409"/>
                <a:gd name="connsiteY11" fmla="*/ 45720 h 45720"/>
                <a:gd name="connsiteX12" fmla="*/ 0 w 222409"/>
                <a:gd name="connsiteY12" fmla="*/ 22860 h 45720"/>
                <a:gd name="connsiteX13" fmla="*/ 22860 w 222409"/>
                <a:gd name="connsiteY13" fmla="*/ 0 h 45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22409" h="45720">
                  <a:moveTo>
                    <a:pt x="103823" y="0"/>
                  </a:moveTo>
                  <a:lnTo>
                    <a:pt x="199549" y="0"/>
                  </a:lnTo>
                  <a:cubicBezTo>
                    <a:pt x="212174" y="0"/>
                    <a:pt x="222409" y="10235"/>
                    <a:pt x="222409" y="22860"/>
                  </a:cubicBezTo>
                  <a:cubicBezTo>
                    <a:pt x="222409" y="35485"/>
                    <a:pt x="212174" y="45720"/>
                    <a:pt x="199549" y="45720"/>
                  </a:cubicBezTo>
                  <a:lnTo>
                    <a:pt x="103823" y="45720"/>
                  </a:lnTo>
                  <a:cubicBezTo>
                    <a:pt x="91198" y="45720"/>
                    <a:pt x="80963" y="35485"/>
                    <a:pt x="80963" y="22860"/>
                  </a:cubicBezTo>
                  <a:cubicBezTo>
                    <a:pt x="80963" y="10235"/>
                    <a:pt x="91198" y="0"/>
                    <a:pt x="103823" y="0"/>
                  </a:cubicBezTo>
                  <a:close/>
                  <a:moveTo>
                    <a:pt x="22860" y="0"/>
                  </a:moveTo>
                  <a:lnTo>
                    <a:pt x="37623" y="0"/>
                  </a:lnTo>
                  <a:cubicBezTo>
                    <a:pt x="50248" y="0"/>
                    <a:pt x="60483" y="10235"/>
                    <a:pt x="60483" y="22860"/>
                  </a:cubicBezTo>
                  <a:cubicBezTo>
                    <a:pt x="60483" y="35485"/>
                    <a:pt x="50248" y="45720"/>
                    <a:pt x="37623" y="45720"/>
                  </a:cubicBezTo>
                  <a:lnTo>
                    <a:pt x="22860" y="45720"/>
                  </a:lnTo>
                  <a:cubicBezTo>
                    <a:pt x="10235" y="45720"/>
                    <a:pt x="0" y="35485"/>
                    <a:pt x="0" y="22860"/>
                  </a:cubicBezTo>
                  <a:cubicBezTo>
                    <a:pt x="0" y="10235"/>
                    <a:pt x="10235" y="0"/>
                    <a:pt x="2286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フリーフォーム: 図形 189">
              <a:extLst>
                <a:ext uri="{FF2B5EF4-FFF2-40B4-BE49-F238E27FC236}">
                  <a16:creationId xmlns:a16="http://schemas.microsoft.com/office/drawing/2014/main" id="{221708A1-2A80-452E-8695-332AC5D726F9}"/>
                </a:ext>
              </a:extLst>
            </p:cNvPr>
            <p:cNvSpPr/>
            <p:nvPr/>
          </p:nvSpPr>
          <p:spPr>
            <a:xfrm rot="16200000">
              <a:off x="1113951" y="1186836"/>
              <a:ext cx="212102" cy="1389105"/>
            </a:xfrm>
            <a:custGeom>
              <a:avLst/>
              <a:gdLst>
                <a:gd name="connsiteX0" fmla="*/ 212102 w 212102"/>
                <a:gd name="connsiteY0" fmla="*/ 1389105 h 1389105"/>
                <a:gd name="connsiteX1" fmla="*/ 176257 w 212102"/>
                <a:gd name="connsiteY1" fmla="*/ 1381869 h 1389105"/>
                <a:gd name="connsiteX2" fmla="*/ 21515 w 212102"/>
                <a:gd name="connsiteY2" fmla="*/ 1148417 h 1389105"/>
                <a:gd name="connsiteX3" fmla="*/ 21516 w 212102"/>
                <a:gd name="connsiteY3" fmla="*/ 739706 h 1389105"/>
                <a:gd name="connsiteX4" fmla="*/ 9149 w 212102"/>
                <a:gd name="connsiteY4" fmla="*/ 734583 h 1389105"/>
                <a:gd name="connsiteX5" fmla="*/ 0 w 212102"/>
                <a:gd name="connsiteY5" fmla="*/ 712495 h 1389105"/>
                <a:gd name="connsiteX6" fmla="*/ 0 w 212102"/>
                <a:gd name="connsiteY6" fmla="*/ 260609 h 1389105"/>
                <a:gd name="connsiteX7" fmla="*/ 167884 w 212102"/>
                <a:gd name="connsiteY7" fmla="*/ 7330 h 1389105"/>
                <a:gd name="connsiteX8" fmla="*/ 204193 w 212102"/>
                <a:gd name="connsiteY8" fmla="*/ 0 h 1389105"/>
                <a:gd name="connsiteX9" fmla="*/ 143446 w 212102"/>
                <a:gd name="connsiteY9" fmla="*/ 43728 h 1389105"/>
                <a:gd name="connsiteX10" fmla="*/ 65332 w 212102"/>
                <a:gd name="connsiteY10" fmla="*/ 245070 h 1389105"/>
                <a:gd name="connsiteX11" fmla="*/ 65332 w 212102"/>
                <a:gd name="connsiteY11" fmla="*/ 713167 h 1389105"/>
                <a:gd name="connsiteX12" fmla="*/ 74209 w 212102"/>
                <a:gd name="connsiteY12" fmla="*/ 736048 h 1389105"/>
                <a:gd name="connsiteX13" fmla="*/ 86208 w 212102"/>
                <a:gd name="connsiteY13" fmla="*/ 741355 h 1389105"/>
                <a:gd name="connsiteX14" fmla="*/ 86206 w 212102"/>
                <a:gd name="connsiteY14" fmla="*/ 1164728 h 1389105"/>
                <a:gd name="connsiteX15" fmla="*/ 158206 w 212102"/>
                <a:gd name="connsiteY15" fmla="*/ 1350309 h 1389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12102" h="1389105">
                  <a:moveTo>
                    <a:pt x="212102" y="1389105"/>
                  </a:moveTo>
                  <a:lnTo>
                    <a:pt x="176257" y="1381869"/>
                  </a:lnTo>
                  <a:cubicBezTo>
                    <a:pt x="85322" y="1343406"/>
                    <a:pt x="21515" y="1253363"/>
                    <a:pt x="21515" y="1148417"/>
                  </a:cubicBezTo>
                  <a:lnTo>
                    <a:pt x="21516" y="739706"/>
                  </a:lnTo>
                  <a:lnTo>
                    <a:pt x="9149" y="734583"/>
                  </a:lnTo>
                  <a:cubicBezTo>
                    <a:pt x="3496" y="728930"/>
                    <a:pt x="0" y="721121"/>
                    <a:pt x="0" y="712495"/>
                  </a:cubicBezTo>
                  <a:lnTo>
                    <a:pt x="0" y="260609"/>
                  </a:lnTo>
                  <a:cubicBezTo>
                    <a:pt x="0" y="146750"/>
                    <a:pt x="69226" y="49060"/>
                    <a:pt x="167884" y="7330"/>
                  </a:cubicBezTo>
                  <a:lnTo>
                    <a:pt x="204193" y="0"/>
                  </a:lnTo>
                  <a:lnTo>
                    <a:pt x="143446" y="43728"/>
                  </a:lnTo>
                  <a:cubicBezTo>
                    <a:pt x="95183" y="95256"/>
                    <a:pt x="65332" y="166441"/>
                    <a:pt x="65332" y="245070"/>
                  </a:cubicBezTo>
                  <a:lnTo>
                    <a:pt x="65332" y="713167"/>
                  </a:lnTo>
                  <a:cubicBezTo>
                    <a:pt x="65332" y="722103"/>
                    <a:pt x="68724" y="730192"/>
                    <a:pt x="74209" y="736048"/>
                  </a:cubicBezTo>
                  <a:lnTo>
                    <a:pt x="86208" y="741355"/>
                  </a:lnTo>
                  <a:lnTo>
                    <a:pt x="86206" y="1164728"/>
                  </a:lnTo>
                  <a:cubicBezTo>
                    <a:pt x="86206" y="1237202"/>
                    <a:pt x="113721" y="1302815"/>
                    <a:pt x="158206" y="1350309"/>
                  </a:cubicBez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3" name="グループ化 192">
            <a:extLst>
              <a:ext uri="{FF2B5EF4-FFF2-40B4-BE49-F238E27FC236}">
                <a16:creationId xmlns:a16="http://schemas.microsoft.com/office/drawing/2014/main" id="{1F2BEA90-E9C7-41C4-AF0E-62B722299E2D}"/>
              </a:ext>
            </a:extLst>
          </p:cNvPr>
          <p:cNvGrpSpPr/>
          <p:nvPr/>
        </p:nvGrpSpPr>
        <p:grpSpPr>
          <a:xfrm>
            <a:off x="8001635" y="1426921"/>
            <a:ext cx="1416050" cy="560519"/>
            <a:chOff x="511175" y="1426921"/>
            <a:chExt cx="1416050" cy="560519"/>
          </a:xfrm>
        </p:grpSpPr>
        <p:grpSp>
          <p:nvGrpSpPr>
            <p:cNvPr id="194" name="グループ化 193">
              <a:extLst>
                <a:ext uri="{FF2B5EF4-FFF2-40B4-BE49-F238E27FC236}">
                  <a16:creationId xmlns:a16="http://schemas.microsoft.com/office/drawing/2014/main" id="{E6C7C08F-8D84-4F8B-8D38-745639333EFD}"/>
                </a:ext>
              </a:extLst>
            </p:cNvPr>
            <p:cNvGrpSpPr/>
            <p:nvPr/>
          </p:nvGrpSpPr>
          <p:grpSpPr>
            <a:xfrm>
              <a:off x="511175" y="1426921"/>
              <a:ext cx="1416050" cy="549760"/>
              <a:chOff x="1352550" y="1786890"/>
              <a:chExt cx="1295400" cy="502920"/>
            </a:xfrm>
            <a:solidFill>
              <a:srgbClr val="FF0000"/>
            </a:solidFill>
          </p:grpSpPr>
          <p:sp>
            <p:nvSpPr>
              <p:cNvPr id="197" name="四角形: 上の 2 つの角を丸める 196">
                <a:extLst>
                  <a:ext uri="{FF2B5EF4-FFF2-40B4-BE49-F238E27FC236}">
                    <a16:creationId xmlns:a16="http://schemas.microsoft.com/office/drawing/2014/main" id="{E15EA218-4CD9-4958-888E-FF0D33CA0AC3}"/>
                  </a:ext>
                </a:extLst>
              </p:cNvPr>
              <p:cNvSpPr/>
              <p:nvPr/>
            </p:nvSpPr>
            <p:spPr>
              <a:xfrm rot="5400000">
                <a:off x="2012950" y="1635125"/>
                <a:ext cx="463550" cy="80645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四角形: 上の 2 つの角を丸める 197">
                <a:extLst>
                  <a:ext uri="{FF2B5EF4-FFF2-40B4-BE49-F238E27FC236}">
                    <a16:creationId xmlns:a16="http://schemas.microsoft.com/office/drawing/2014/main" id="{D0D5058F-FFA9-4BF9-9177-D1F2BF2BD26A}"/>
                  </a:ext>
                </a:extLst>
              </p:cNvPr>
              <p:cNvSpPr/>
              <p:nvPr/>
            </p:nvSpPr>
            <p:spPr>
              <a:xfrm rot="16200000">
                <a:off x="1447800" y="1691640"/>
                <a:ext cx="502920" cy="693420"/>
              </a:xfrm>
              <a:prstGeom prst="round2SameRect">
                <a:avLst>
                  <a:gd name="adj1" fmla="val 50000"/>
                  <a:gd name="adj2" fmla="val 5682"/>
                </a:avLst>
              </a:prstGeom>
              <a:solidFill>
                <a:srgbClr val="FFC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95" name="フリーフォーム: 図形 194">
              <a:extLst>
                <a:ext uri="{FF2B5EF4-FFF2-40B4-BE49-F238E27FC236}">
                  <a16:creationId xmlns:a16="http://schemas.microsoft.com/office/drawing/2014/main" id="{1C332415-DDFF-4466-9E6F-7BF56BDCFF87}"/>
                </a:ext>
              </a:extLst>
            </p:cNvPr>
            <p:cNvSpPr/>
            <p:nvPr/>
          </p:nvSpPr>
          <p:spPr>
            <a:xfrm>
              <a:off x="694962" y="1469737"/>
              <a:ext cx="406763" cy="73314"/>
            </a:xfrm>
            <a:custGeom>
              <a:avLst/>
              <a:gdLst>
                <a:gd name="connsiteX0" fmla="*/ 103823 w 222409"/>
                <a:gd name="connsiteY0" fmla="*/ 0 h 45720"/>
                <a:gd name="connsiteX1" fmla="*/ 199549 w 222409"/>
                <a:gd name="connsiteY1" fmla="*/ 0 h 45720"/>
                <a:gd name="connsiteX2" fmla="*/ 222409 w 222409"/>
                <a:gd name="connsiteY2" fmla="*/ 22860 h 45720"/>
                <a:gd name="connsiteX3" fmla="*/ 199549 w 222409"/>
                <a:gd name="connsiteY3" fmla="*/ 45720 h 45720"/>
                <a:gd name="connsiteX4" fmla="*/ 103823 w 222409"/>
                <a:gd name="connsiteY4" fmla="*/ 45720 h 45720"/>
                <a:gd name="connsiteX5" fmla="*/ 80963 w 222409"/>
                <a:gd name="connsiteY5" fmla="*/ 22860 h 45720"/>
                <a:gd name="connsiteX6" fmla="*/ 103823 w 222409"/>
                <a:gd name="connsiteY6" fmla="*/ 0 h 45720"/>
                <a:gd name="connsiteX7" fmla="*/ 22860 w 222409"/>
                <a:gd name="connsiteY7" fmla="*/ 0 h 45720"/>
                <a:gd name="connsiteX8" fmla="*/ 37623 w 222409"/>
                <a:gd name="connsiteY8" fmla="*/ 0 h 45720"/>
                <a:gd name="connsiteX9" fmla="*/ 60483 w 222409"/>
                <a:gd name="connsiteY9" fmla="*/ 22860 h 45720"/>
                <a:gd name="connsiteX10" fmla="*/ 37623 w 222409"/>
                <a:gd name="connsiteY10" fmla="*/ 45720 h 45720"/>
                <a:gd name="connsiteX11" fmla="*/ 22860 w 222409"/>
                <a:gd name="connsiteY11" fmla="*/ 45720 h 45720"/>
                <a:gd name="connsiteX12" fmla="*/ 0 w 222409"/>
                <a:gd name="connsiteY12" fmla="*/ 22860 h 45720"/>
                <a:gd name="connsiteX13" fmla="*/ 22860 w 222409"/>
                <a:gd name="connsiteY13" fmla="*/ 0 h 45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22409" h="45720">
                  <a:moveTo>
                    <a:pt x="103823" y="0"/>
                  </a:moveTo>
                  <a:lnTo>
                    <a:pt x="199549" y="0"/>
                  </a:lnTo>
                  <a:cubicBezTo>
                    <a:pt x="212174" y="0"/>
                    <a:pt x="222409" y="10235"/>
                    <a:pt x="222409" y="22860"/>
                  </a:cubicBezTo>
                  <a:cubicBezTo>
                    <a:pt x="222409" y="35485"/>
                    <a:pt x="212174" y="45720"/>
                    <a:pt x="199549" y="45720"/>
                  </a:cubicBezTo>
                  <a:lnTo>
                    <a:pt x="103823" y="45720"/>
                  </a:lnTo>
                  <a:cubicBezTo>
                    <a:pt x="91198" y="45720"/>
                    <a:pt x="80963" y="35485"/>
                    <a:pt x="80963" y="22860"/>
                  </a:cubicBezTo>
                  <a:cubicBezTo>
                    <a:pt x="80963" y="10235"/>
                    <a:pt x="91198" y="0"/>
                    <a:pt x="103823" y="0"/>
                  </a:cubicBezTo>
                  <a:close/>
                  <a:moveTo>
                    <a:pt x="22860" y="0"/>
                  </a:moveTo>
                  <a:lnTo>
                    <a:pt x="37623" y="0"/>
                  </a:lnTo>
                  <a:cubicBezTo>
                    <a:pt x="50248" y="0"/>
                    <a:pt x="60483" y="10235"/>
                    <a:pt x="60483" y="22860"/>
                  </a:cubicBezTo>
                  <a:cubicBezTo>
                    <a:pt x="60483" y="35485"/>
                    <a:pt x="50248" y="45720"/>
                    <a:pt x="37623" y="45720"/>
                  </a:cubicBezTo>
                  <a:lnTo>
                    <a:pt x="22860" y="45720"/>
                  </a:lnTo>
                  <a:cubicBezTo>
                    <a:pt x="10235" y="45720"/>
                    <a:pt x="0" y="35485"/>
                    <a:pt x="0" y="22860"/>
                  </a:cubicBezTo>
                  <a:cubicBezTo>
                    <a:pt x="0" y="10235"/>
                    <a:pt x="10235" y="0"/>
                    <a:pt x="2286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6" name="フリーフォーム: 図形 195">
              <a:extLst>
                <a:ext uri="{FF2B5EF4-FFF2-40B4-BE49-F238E27FC236}">
                  <a16:creationId xmlns:a16="http://schemas.microsoft.com/office/drawing/2014/main" id="{1D1E4D4F-3EDE-479A-84AF-E06E2A0CADE4}"/>
                </a:ext>
              </a:extLst>
            </p:cNvPr>
            <p:cNvSpPr/>
            <p:nvPr/>
          </p:nvSpPr>
          <p:spPr>
            <a:xfrm rot="16200000">
              <a:off x="1113951" y="1186836"/>
              <a:ext cx="212102" cy="1389105"/>
            </a:xfrm>
            <a:custGeom>
              <a:avLst/>
              <a:gdLst>
                <a:gd name="connsiteX0" fmla="*/ 212102 w 212102"/>
                <a:gd name="connsiteY0" fmla="*/ 1389105 h 1389105"/>
                <a:gd name="connsiteX1" fmla="*/ 176257 w 212102"/>
                <a:gd name="connsiteY1" fmla="*/ 1381869 h 1389105"/>
                <a:gd name="connsiteX2" fmla="*/ 21515 w 212102"/>
                <a:gd name="connsiteY2" fmla="*/ 1148417 h 1389105"/>
                <a:gd name="connsiteX3" fmla="*/ 21516 w 212102"/>
                <a:gd name="connsiteY3" fmla="*/ 739706 h 1389105"/>
                <a:gd name="connsiteX4" fmla="*/ 9149 w 212102"/>
                <a:gd name="connsiteY4" fmla="*/ 734583 h 1389105"/>
                <a:gd name="connsiteX5" fmla="*/ 0 w 212102"/>
                <a:gd name="connsiteY5" fmla="*/ 712495 h 1389105"/>
                <a:gd name="connsiteX6" fmla="*/ 0 w 212102"/>
                <a:gd name="connsiteY6" fmla="*/ 260609 h 1389105"/>
                <a:gd name="connsiteX7" fmla="*/ 167884 w 212102"/>
                <a:gd name="connsiteY7" fmla="*/ 7330 h 1389105"/>
                <a:gd name="connsiteX8" fmla="*/ 204193 w 212102"/>
                <a:gd name="connsiteY8" fmla="*/ 0 h 1389105"/>
                <a:gd name="connsiteX9" fmla="*/ 143446 w 212102"/>
                <a:gd name="connsiteY9" fmla="*/ 43728 h 1389105"/>
                <a:gd name="connsiteX10" fmla="*/ 65332 w 212102"/>
                <a:gd name="connsiteY10" fmla="*/ 245070 h 1389105"/>
                <a:gd name="connsiteX11" fmla="*/ 65332 w 212102"/>
                <a:gd name="connsiteY11" fmla="*/ 713167 h 1389105"/>
                <a:gd name="connsiteX12" fmla="*/ 74209 w 212102"/>
                <a:gd name="connsiteY12" fmla="*/ 736048 h 1389105"/>
                <a:gd name="connsiteX13" fmla="*/ 86208 w 212102"/>
                <a:gd name="connsiteY13" fmla="*/ 741355 h 1389105"/>
                <a:gd name="connsiteX14" fmla="*/ 86206 w 212102"/>
                <a:gd name="connsiteY14" fmla="*/ 1164728 h 1389105"/>
                <a:gd name="connsiteX15" fmla="*/ 158206 w 212102"/>
                <a:gd name="connsiteY15" fmla="*/ 1350309 h 1389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12102" h="1389105">
                  <a:moveTo>
                    <a:pt x="212102" y="1389105"/>
                  </a:moveTo>
                  <a:lnTo>
                    <a:pt x="176257" y="1381869"/>
                  </a:lnTo>
                  <a:cubicBezTo>
                    <a:pt x="85322" y="1343406"/>
                    <a:pt x="21515" y="1253363"/>
                    <a:pt x="21515" y="1148417"/>
                  </a:cubicBezTo>
                  <a:lnTo>
                    <a:pt x="21516" y="739706"/>
                  </a:lnTo>
                  <a:lnTo>
                    <a:pt x="9149" y="734583"/>
                  </a:lnTo>
                  <a:cubicBezTo>
                    <a:pt x="3496" y="728930"/>
                    <a:pt x="0" y="721121"/>
                    <a:pt x="0" y="712495"/>
                  </a:cubicBezTo>
                  <a:lnTo>
                    <a:pt x="0" y="260609"/>
                  </a:lnTo>
                  <a:cubicBezTo>
                    <a:pt x="0" y="146750"/>
                    <a:pt x="69226" y="49060"/>
                    <a:pt x="167884" y="7330"/>
                  </a:cubicBezTo>
                  <a:lnTo>
                    <a:pt x="204193" y="0"/>
                  </a:lnTo>
                  <a:lnTo>
                    <a:pt x="143446" y="43728"/>
                  </a:lnTo>
                  <a:cubicBezTo>
                    <a:pt x="95183" y="95256"/>
                    <a:pt x="65332" y="166441"/>
                    <a:pt x="65332" y="245070"/>
                  </a:cubicBezTo>
                  <a:lnTo>
                    <a:pt x="65332" y="713167"/>
                  </a:lnTo>
                  <a:cubicBezTo>
                    <a:pt x="65332" y="722103"/>
                    <a:pt x="68724" y="730192"/>
                    <a:pt x="74209" y="736048"/>
                  </a:cubicBezTo>
                  <a:lnTo>
                    <a:pt x="86208" y="741355"/>
                  </a:lnTo>
                  <a:lnTo>
                    <a:pt x="86206" y="1164728"/>
                  </a:lnTo>
                  <a:cubicBezTo>
                    <a:pt x="86206" y="1237202"/>
                    <a:pt x="113721" y="1302815"/>
                    <a:pt x="158206" y="1350309"/>
                  </a:cubicBez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464B95B1-6E94-4BA7-ACE6-FC13555A4A1F}"/>
              </a:ext>
            </a:extLst>
          </p:cNvPr>
          <p:cNvGrpSpPr/>
          <p:nvPr/>
        </p:nvGrpSpPr>
        <p:grpSpPr>
          <a:xfrm>
            <a:off x="537551" y="2971802"/>
            <a:ext cx="1308226" cy="1175708"/>
            <a:chOff x="537551" y="2971802"/>
            <a:chExt cx="1308226" cy="1175708"/>
          </a:xfrm>
        </p:grpSpPr>
        <p:grpSp>
          <p:nvGrpSpPr>
            <p:cNvPr id="199" name="グループ化 198">
              <a:extLst>
                <a:ext uri="{FF2B5EF4-FFF2-40B4-BE49-F238E27FC236}">
                  <a16:creationId xmlns:a16="http://schemas.microsoft.com/office/drawing/2014/main" id="{1B3B5EB9-7A9F-4208-9B95-533CB4EF4BB7}"/>
                </a:ext>
              </a:extLst>
            </p:cNvPr>
            <p:cNvGrpSpPr/>
            <p:nvPr/>
          </p:nvGrpSpPr>
          <p:grpSpPr>
            <a:xfrm rot="20700000">
              <a:off x="815807" y="2971802"/>
              <a:ext cx="771540" cy="305400"/>
              <a:chOff x="511175" y="1426921"/>
              <a:chExt cx="1416050" cy="560519"/>
            </a:xfrm>
          </p:grpSpPr>
          <p:grpSp>
            <p:nvGrpSpPr>
              <p:cNvPr id="200" name="グループ化 199">
                <a:extLst>
                  <a:ext uri="{FF2B5EF4-FFF2-40B4-BE49-F238E27FC236}">
                    <a16:creationId xmlns:a16="http://schemas.microsoft.com/office/drawing/2014/main" id="{EA267BD9-FBE1-45DB-A7AF-B268F35710FB}"/>
                  </a:ext>
                </a:extLst>
              </p:cNvPr>
              <p:cNvGrpSpPr/>
              <p:nvPr/>
            </p:nvGrpSpPr>
            <p:grpSpPr>
              <a:xfrm>
                <a:off x="511175" y="1426921"/>
                <a:ext cx="1416050" cy="549760"/>
                <a:chOff x="1352550" y="1786890"/>
                <a:chExt cx="1295400" cy="502920"/>
              </a:xfrm>
              <a:solidFill>
                <a:srgbClr val="FF0000"/>
              </a:solidFill>
            </p:grpSpPr>
            <p:sp>
              <p:nvSpPr>
                <p:cNvPr id="203" name="四角形: 上の 2 つの角を丸める 202">
                  <a:extLst>
                    <a:ext uri="{FF2B5EF4-FFF2-40B4-BE49-F238E27FC236}">
                      <a16:creationId xmlns:a16="http://schemas.microsoft.com/office/drawing/2014/main" id="{1EF99F3D-DDEC-4490-AA99-C52DF37C6E00}"/>
                    </a:ext>
                  </a:extLst>
                </p:cNvPr>
                <p:cNvSpPr/>
                <p:nvPr/>
              </p:nvSpPr>
              <p:spPr>
                <a:xfrm rot="5400000">
                  <a:off x="2012950" y="1635125"/>
                  <a:ext cx="463550" cy="80645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4" name="四角形: 上の 2 つの角を丸める 203">
                  <a:extLst>
                    <a:ext uri="{FF2B5EF4-FFF2-40B4-BE49-F238E27FC236}">
                      <a16:creationId xmlns:a16="http://schemas.microsoft.com/office/drawing/2014/main" id="{A21181CD-3A27-4514-B7DE-AB3CD2969C60}"/>
                    </a:ext>
                  </a:extLst>
                </p:cNvPr>
                <p:cNvSpPr/>
                <p:nvPr/>
              </p:nvSpPr>
              <p:spPr>
                <a:xfrm rot="16200000">
                  <a:off x="1447800" y="1691640"/>
                  <a:ext cx="502920" cy="693420"/>
                </a:xfrm>
                <a:prstGeom prst="round2SameRect">
                  <a:avLst>
                    <a:gd name="adj1" fmla="val 50000"/>
                    <a:gd name="adj2" fmla="val 5682"/>
                  </a:avLst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102E2ADB-E4B5-4056-80B2-F281E702F63A}"/>
                  </a:ext>
                </a:extLst>
              </p:cNvPr>
              <p:cNvSpPr/>
              <p:nvPr/>
            </p:nvSpPr>
            <p:spPr>
              <a:xfrm>
                <a:off x="694962" y="1469737"/>
                <a:ext cx="406763" cy="73314"/>
              </a:xfrm>
              <a:custGeom>
                <a:avLst/>
                <a:gdLst>
                  <a:gd name="connsiteX0" fmla="*/ 103823 w 222409"/>
                  <a:gd name="connsiteY0" fmla="*/ 0 h 45720"/>
                  <a:gd name="connsiteX1" fmla="*/ 199549 w 222409"/>
                  <a:gd name="connsiteY1" fmla="*/ 0 h 45720"/>
                  <a:gd name="connsiteX2" fmla="*/ 222409 w 222409"/>
                  <a:gd name="connsiteY2" fmla="*/ 22860 h 45720"/>
                  <a:gd name="connsiteX3" fmla="*/ 199549 w 222409"/>
                  <a:gd name="connsiteY3" fmla="*/ 45720 h 45720"/>
                  <a:gd name="connsiteX4" fmla="*/ 103823 w 222409"/>
                  <a:gd name="connsiteY4" fmla="*/ 45720 h 45720"/>
                  <a:gd name="connsiteX5" fmla="*/ 80963 w 222409"/>
                  <a:gd name="connsiteY5" fmla="*/ 22860 h 45720"/>
                  <a:gd name="connsiteX6" fmla="*/ 103823 w 222409"/>
                  <a:gd name="connsiteY6" fmla="*/ 0 h 45720"/>
                  <a:gd name="connsiteX7" fmla="*/ 22860 w 222409"/>
                  <a:gd name="connsiteY7" fmla="*/ 0 h 45720"/>
                  <a:gd name="connsiteX8" fmla="*/ 37623 w 222409"/>
                  <a:gd name="connsiteY8" fmla="*/ 0 h 45720"/>
                  <a:gd name="connsiteX9" fmla="*/ 60483 w 222409"/>
                  <a:gd name="connsiteY9" fmla="*/ 22860 h 45720"/>
                  <a:gd name="connsiteX10" fmla="*/ 37623 w 222409"/>
                  <a:gd name="connsiteY10" fmla="*/ 45720 h 45720"/>
                  <a:gd name="connsiteX11" fmla="*/ 22860 w 222409"/>
                  <a:gd name="connsiteY11" fmla="*/ 45720 h 45720"/>
                  <a:gd name="connsiteX12" fmla="*/ 0 w 222409"/>
                  <a:gd name="connsiteY12" fmla="*/ 22860 h 45720"/>
                  <a:gd name="connsiteX13" fmla="*/ 22860 w 222409"/>
                  <a:gd name="connsiteY13" fmla="*/ 0 h 45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22409" h="45720">
                    <a:moveTo>
                      <a:pt x="103823" y="0"/>
                    </a:moveTo>
                    <a:lnTo>
                      <a:pt x="199549" y="0"/>
                    </a:lnTo>
                    <a:cubicBezTo>
                      <a:pt x="212174" y="0"/>
                      <a:pt x="222409" y="10235"/>
                      <a:pt x="222409" y="22860"/>
                    </a:cubicBezTo>
                    <a:cubicBezTo>
                      <a:pt x="222409" y="35485"/>
                      <a:pt x="212174" y="45720"/>
                      <a:pt x="199549" y="45720"/>
                    </a:cubicBezTo>
                    <a:lnTo>
                      <a:pt x="103823" y="45720"/>
                    </a:lnTo>
                    <a:cubicBezTo>
                      <a:pt x="91198" y="45720"/>
                      <a:pt x="80963" y="35485"/>
                      <a:pt x="80963" y="22860"/>
                    </a:cubicBezTo>
                    <a:cubicBezTo>
                      <a:pt x="80963" y="10235"/>
                      <a:pt x="91198" y="0"/>
                      <a:pt x="103823" y="0"/>
                    </a:cubicBezTo>
                    <a:close/>
                    <a:moveTo>
                      <a:pt x="22860" y="0"/>
                    </a:moveTo>
                    <a:lnTo>
                      <a:pt x="37623" y="0"/>
                    </a:lnTo>
                    <a:cubicBezTo>
                      <a:pt x="50248" y="0"/>
                      <a:pt x="60483" y="10235"/>
                      <a:pt x="60483" y="22860"/>
                    </a:cubicBezTo>
                    <a:cubicBezTo>
                      <a:pt x="60483" y="35485"/>
                      <a:pt x="50248" y="45720"/>
                      <a:pt x="37623" y="45720"/>
                    </a:cubicBezTo>
                    <a:lnTo>
                      <a:pt x="22860" y="45720"/>
                    </a:lnTo>
                    <a:cubicBezTo>
                      <a:pt x="10235" y="45720"/>
                      <a:pt x="0" y="35485"/>
                      <a:pt x="0" y="22860"/>
                    </a:cubicBezTo>
                    <a:cubicBezTo>
                      <a:pt x="0" y="10235"/>
                      <a:pt x="10235" y="0"/>
                      <a:pt x="2286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フリーフォーム: 図形 201">
                <a:extLst>
                  <a:ext uri="{FF2B5EF4-FFF2-40B4-BE49-F238E27FC236}">
                    <a16:creationId xmlns:a16="http://schemas.microsoft.com/office/drawing/2014/main" id="{E9D39DE6-757C-4B49-BC42-DEEF657EA338}"/>
                  </a:ext>
                </a:extLst>
              </p:cNvPr>
              <p:cNvSpPr/>
              <p:nvPr/>
            </p:nvSpPr>
            <p:spPr>
              <a:xfrm rot="16200000">
                <a:off x="1113951" y="1186836"/>
                <a:ext cx="212102" cy="1389105"/>
              </a:xfrm>
              <a:custGeom>
                <a:avLst/>
                <a:gdLst>
                  <a:gd name="connsiteX0" fmla="*/ 212102 w 212102"/>
                  <a:gd name="connsiteY0" fmla="*/ 1389105 h 1389105"/>
                  <a:gd name="connsiteX1" fmla="*/ 176257 w 212102"/>
                  <a:gd name="connsiteY1" fmla="*/ 1381869 h 1389105"/>
                  <a:gd name="connsiteX2" fmla="*/ 21515 w 212102"/>
                  <a:gd name="connsiteY2" fmla="*/ 1148417 h 1389105"/>
                  <a:gd name="connsiteX3" fmla="*/ 21516 w 212102"/>
                  <a:gd name="connsiteY3" fmla="*/ 739706 h 1389105"/>
                  <a:gd name="connsiteX4" fmla="*/ 9149 w 212102"/>
                  <a:gd name="connsiteY4" fmla="*/ 734583 h 1389105"/>
                  <a:gd name="connsiteX5" fmla="*/ 0 w 212102"/>
                  <a:gd name="connsiteY5" fmla="*/ 712495 h 1389105"/>
                  <a:gd name="connsiteX6" fmla="*/ 0 w 212102"/>
                  <a:gd name="connsiteY6" fmla="*/ 260609 h 1389105"/>
                  <a:gd name="connsiteX7" fmla="*/ 167884 w 212102"/>
                  <a:gd name="connsiteY7" fmla="*/ 7330 h 1389105"/>
                  <a:gd name="connsiteX8" fmla="*/ 204193 w 212102"/>
                  <a:gd name="connsiteY8" fmla="*/ 0 h 1389105"/>
                  <a:gd name="connsiteX9" fmla="*/ 143446 w 212102"/>
                  <a:gd name="connsiteY9" fmla="*/ 43728 h 1389105"/>
                  <a:gd name="connsiteX10" fmla="*/ 65332 w 212102"/>
                  <a:gd name="connsiteY10" fmla="*/ 245070 h 1389105"/>
                  <a:gd name="connsiteX11" fmla="*/ 65332 w 212102"/>
                  <a:gd name="connsiteY11" fmla="*/ 713167 h 1389105"/>
                  <a:gd name="connsiteX12" fmla="*/ 74209 w 212102"/>
                  <a:gd name="connsiteY12" fmla="*/ 736048 h 1389105"/>
                  <a:gd name="connsiteX13" fmla="*/ 86208 w 212102"/>
                  <a:gd name="connsiteY13" fmla="*/ 741355 h 1389105"/>
                  <a:gd name="connsiteX14" fmla="*/ 86206 w 212102"/>
                  <a:gd name="connsiteY14" fmla="*/ 1164728 h 1389105"/>
                  <a:gd name="connsiteX15" fmla="*/ 158206 w 212102"/>
                  <a:gd name="connsiteY15" fmla="*/ 1350309 h 1389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12102" h="1389105">
                    <a:moveTo>
                      <a:pt x="212102" y="1389105"/>
                    </a:moveTo>
                    <a:lnTo>
                      <a:pt x="176257" y="1381869"/>
                    </a:lnTo>
                    <a:cubicBezTo>
                      <a:pt x="85322" y="1343406"/>
                      <a:pt x="21515" y="1253363"/>
                      <a:pt x="21515" y="1148417"/>
                    </a:cubicBezTo>
                    <a:lnTo>
                      <a:pt x="21516" y="739706"/>
                    </a:lnTo>
                    <a:lnTo>
                      <a:pt x="9149" y="734583"/>
                    </a:lnTo>
                    <a:cubicBezTo>
                      <a:pt x="3496" y="728930"/>
                      <a:pt x="0" y="721121"/>
                      <a:pt x="0" y="712495"/>
                    </a:cubicBezTo>
                    <a:lnTo>
                      <a:pt x="0" y="260609"/>
                    </a:lnTo>
                    <a:cubicBezTo>
                      <a:pt x="0" y="146750"/>
                      <a:pt x="69226" y="49060"/>
                      <a:pt x="167884" y="7330"/>
                    </a:cubicBezTo>
                    <a:lnTo>
                      <a:pt x="204193" y="0"/>
                    </a:lnTo>
                    <a:lnTo>
                      <a:pt x="143446" y="43728"/>
                    </a:lnTo>
                    <a:cubicBezTo>
                      <a:pt x="95183" y="95256"/>
                      <a:pt x="65332" y="166441"/>
                      <a:pt x="65332" y="245070"/>
                    </a:cubicBezTo>
                    <a:lnTo>
                      <a:pt x="65332" y="713167"/>
                    </a:lnTo>
                    <a:cubicBezTo>
                      <a:pt x="65332" y="722103"/>
                      <a:pt x="68724" y="730192"/>
                      <a:pt x="74209" y="736048"/>
                    </a:cubicBezTo>
                    <a:lnTo>
                      <a:pt x="86208" y="741355"/>
                    </a:lnTo>
                    <a:lnTo>
                      <a:pt x="86206" y="1164728"/>
                    </a:lnTo>
                    <a:cubicBezTo>
                      <a:pt x="86206" y="1237202"/>
                      <a:pt x="113721" y="1302815"/>
                      <a:pt x="158206" y="1350309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9" name="グループ化 228">
              <a:extLst>
                <a:ext uri="{FF2B5EF4-FFF2-40B4-BE49-F238E27FC236}">
                  <a16:creationId xmlns:a16="http://schemas.microsoft.com/office/drawing/2014/main" id="{12CAF9AC-412D-4DA0-BD49-2376BA1A653B}"/>
                </a:ext>
              </a:extLst>
            </p:cNvPr>
            <p:cNvGrpSpPr/>
            <p:nvPr/>
          </p:nvGrpSpPr>
          <p:grpSpPr>
            <a:xfrm rot="900000">
              <a:off x="537551" y="3308230"/>
              <a:ext cx="771540" cy="305400"/>
              <a:chOff x="511175" y="1426921"/>
              <a:chExt cx="1416050" cy="560519"/>
            </a:xfrm>
          </p:grpSpPr>
          <p:grpSp>
            <p:nvGrpSpPr>
              <p:cNvPr id="232" name="グループ化 231">
                <a:extLst>
                  <a:ext uri="{FF2B5EF4-FFF2-40B4-BE49-F238E27FC236}">
                    <a16:creationId xmlns:a16="http://schemas.microsoft.com/office/drawing/2014/main" id="{CD70EE2E-3B49-43B0-AF2C-05BDC7713A8B}"/>
                  </a:ext>
                </a:extLst>
              </p:cNvPr>
              <p:cNvGrpSpPr/>
              <p:nvPr/>
            </p:nvGrpSpPr>
            <p:grpSpPr>
              <a:xfrm>
                <a:off x="511175" y="1426921"/>
                <a:ext cx="1416050" cy="549760"/>
                <a:chOff x="1352550" y="1786890"/>
                <a:chExt cx="1295400" cy="502920"/>
              </a:xfrm>
              <a:solidFill>
                <a:srgbClr val="FF0000"/>
              </a:solidFill>
            </p:grpSpPr>
            <p:sp>
              <p:nvSpPr>
                <p:cNvPr id="235" name="四角形: 上の 2 つの角を丸める 234">
                  <a:extLst>
                    <a:ext uri="{FF2B5EF4-FFF2-40B4-BE49-F238E27FC236}">
                      <a16:creationId xmlns:a16="http://schemas.microsoft.com/office/drawing/2014/main" id="{43129B2C-7230-4B8F-BD9B-BC982E755963}"/>
                    </a:ext>
                  </a:extLst>
                </p:cNvPr>
                <p:cNvSpPr/>
                <p:nvPr/>
              </p:nvSpPr>
              <p:spPr>
                <a:xfrm rot="5400000">
                  <a:off x="2012950" y="1635125"/>
                  <a:ext cx="463550" cy="80645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6" name="四角形: 上の 2 つの角を丸める 235">
                  <a:extLst>
                    <a:ext uri="{FF2B5EF4-FFF2-40B4-BE49-F238E27FC236}">
                      <a16:creationId xmlns:a16="http://schemas.microsoft.com/office/drawing/2014/main" id="{46610B2C-8774-4BFA-96D1-7BC94CC88887}"/>
                    </a:ext>
                  </a:extLst>
                </p:cNvPr>
                <p:cNvSpPr/>
                <p:nvPr/>
              </p:nvSpPr>
              <p:spPr>
                <a:xfrm rot="16200000">
                  <a:off x="1447800" y="1691640"/>
                  <a:ext cx="502920" cy="693420"/>
                </a:xfrm>
                <a:prstGeom prst="round2SameRect">
                  <a:avLst>
                    <a:gd name="adj1" fmla="val 50000"/>
                    <a:gd name="adj2" fmla="val 5682"/>
                  </a:avLst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33" name="フリーフォーム: 図形 232">
                <a:extLst>
                  <a:ext uri="{FF2B5EF4-FFF2-40B4-BE49-F238E27FC236}">
                    <a16:creationId xmlns:a16="http://schemas.microsoft.com/office/drawing/2014/main" id="{9B81128D-4585-401B-BAFA-7DADFC6D9F5D}"/>
                  </a:ext>
                </a:extLst>
              </p:cNvPr>
              <p:cNvSpPr/>
              <p:nvPr/>
            </p:nvSpPr>
            <p:spPr>
              <a:xfrm>
                <a:off x="694962" y="1469737"/>
                <a:ext cx="406763" cy="73314"/>
              </a:xfrm>
              <a:custGeom>
                <a:avLst/>
                <a:gdLst>
                  <a:gd name="connsiteX0" fmla="*/ 103823 w 222409"/>
                  <a:gd name="connsiteY0" fmla="*/ 0 h 45720"/>
                  <a:gd name="connsiteX1" fmla="*/ 199549 w 222409"/>
                  <a:gd name="connsiteY1" fmla="*/ 0 h 45720"/>
                  <a:gd name="connsiteX2" fmla="*/ 222409 w 222409"/>
                  <a:gd name="connsiteY2" fmla="*/ 22860 h 45720"/>
                  <a:gd name="connsiteX3" fmla="*/ 199549 w 222409"/>
                  <a:gd name="connsiteY3" fmla="*/ 45720 h 45720"/>
                  <a:gd name="connsiteX4" fmla="*/ 103823 w 222409"/>
                  <a:gd name="connsiteY4" fmla="*/ 45720 h 45720"/>
                  <a:gd name="connsiteX5" fmla="*/ 80963 w 222409"/>
                  <a:gd name="connsiteY5" fmla="*/ 22860 h 45720"/>
                  <a:gd name="connsiteX6" fmla="*/ 103823 w 222409"/>
                  <a:gd name="connsiteY6" fmla="*/ 0 h 45720"/>
                  <a:gd name="connsiteX7" fmla="*/ 22860 w 222409"/>
                  <a:gd name="connsiteY7" fmla="*/ 0 h 45720"/>
                  <a:gd name="connsiteX8" fmla="*/ 37623 w 222409"/>
                  <a:gd name="connsiteY8" fmla="*/ 0 h 45720"/>
                  <a:gd name="connsiteX9" fmla="*/ 60483 w 222409"/>
                  <a:gd name="connsiteY9" fmla="*/ 22860 h 45720"/>
                  <a:gd name="connsiteX10" fmla="*/ 37623 w 222409"/>
                  <a:gd name="connsiteY10" fmla="*/ 45720 h 45720"/>
                  <a:gd name="connsiteX11" fmla="*/ 22860 w 222409"/>
                  <a:gd name="connsiteY11" fmla="*/ 45720 h 45720"/>
                  <a:gd name="connsiteX12" fmla="*/ 0 w 222409"/>
                  <a:gd name="connsiteY12" fmla="*/ 22860 h 45720"/>
                  <a:gd name="connsiteX13" fmla="*/ 22860 w 222409"/>
                  <a:gd name="connsiteY13" fmla="*/ 0 h 45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22409" h="45720">
                    <a:moveTo>
                      <a:pt x="103823" y="0"/>
                    </a:moveTo>
                    <a:lnTo>
                      <a:pt x="199549" y="0"/>
                    </a:lnTo>
                    <a:cubicBezTo>
                      <a:pt x="212174" y="0"/>
                      <a:pt x="222409" y="10235"/>
                      <a:pt x="222409" y="22860"/>
                    </a:cubicBezTo>
                    <a:cubicBezTo>
                      <a:pt x="222409" y="35485"/>
                      <a:pt x="212174" y="45720"/>
                      <a:pt x="199549" y="45720"/>
                    </a:cubicBezTo>
                    <a:lnTo>
                      <a:pt x="103823" y="45720"/>
                    </a:lnTo>
                    <a:cubicBezTo>
                      <a:pt x="91198" y="45720"/>
                      <a:pt x="80963" y="35485"/>
                      <a:pt x="80963" y="22860"/>
                    </a:cubicBezTo>
                    <a:cubicBezTo>
                      <a:pt x="80963" y="10235"/>
                      <a:pt x="91198" y="0"/>
                      <a:pt x="103823" y="0"/>
                    </a:cubicBezTo>
                    <a:close/>
                    <a:moveTo>
                      <a:pt x="22860" y="0"/>
                    </a:moveTo>
                    <a:lnTo>
                      <a:pt x="37623" y="0"/>
                    </a:lnTo>
                    <a:cubicBezTo>
                      <a:pt x="50248" y="0"/>
                      <a:pt x="60483" y="10235"/>
                      <a:pt x="60483" y="22860"/>
                    </a:cubicBezTo>
                    <a:cubicBezTo>
                      <a:pt x="60483" y="35485"/>
                      <a:pt x="50248" y="45720"/>
                      <a:pt x="37623" y="45720"/>
                    </a:cubicBezTo>
                    <a:lnTo>
                      <a:pt x="22860" y="45720"/>
                    </a:lnTo>
                    <a:cubicBezTo>
                      <a:pt x="10235" y="45720"/>
                      <a:pt x="0" y="35485"/>
                      <a:pt x="0" y="22860"/>
                    </a:cubicBezTo>
                    <a:cubicBezTo>
                      <a:pt x="0" y="10235"/>
                      <a:pt x="10235" y="0"/>
                      <a:pt x="2286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" name="フリーフォーム: 図形 233">
                <a:extLst>
                  <a:ext uri="{FF2B5EF4-FFF2-40B4-BE49-F238E27FC236}">
                    <a16:creationId xmlns:a16="http://schemas.microsoft.com/office/drawing/2014/main" id="{6105BA6A-BE9A-4022-B3FD-C0EBACF57747}"/>
                  </a:ext>
                </a:extLst>
              </p:cNvPr>
              <p:cNvSpPr/>
              <p:nvPr/>
            </p:nvSpPr>
            <p:spPr>
              <a:xfrm rot="16200000">
                <a:off x="1113951" y="1186836"/>
                <a:ext cx="212102" cy="1389105"/>
              </a:xfrm>
              <a:custGeom>
                <a:avLst/>
                <a:gdLst>
                  <a:gd name="connsiteX0" fmla="*/ 212102 w 212102"/>
                  <a:gd name="connsiteY0" fmla="*/ 1389105 h 1389105"/>
                  <a:gd name="connsiteX1" fmla="*/ 176257 w 212102"/>
                  <a:gd name="connsiteY1" fmla="*/ 1381869 h 1389105"/>
                  <a:gd name="connsiteX2" fmla="*/ 21515 w 212102"/>
                  <a:gd name="connsiteY2" fmla="*/ 1148417 h 1389105"/>
                  <a:gd name="connsiteX3" fmla="*/ 21516 w 212102"/>
                  <a:gd name="connsiteY3" fmla="*/ 739706 h 1389105"/>
                  <a:gd name="connsiteX4" fmla="*/ 9149 w 212102"/>
                  <a:gd name="connsiteY4" fmla="*/ 734583 h 1389105"/>
                  <a:gd name="connsiteX5" fmla="*/ 0 w 212102"/>
                  <a:gd name="connsiteY5" fmla="*/ 712495 h 1389105"/>
                  <a:gd name="connsiteX6" fmla="*/ 0 w 212102"/>
                  <a:gd name="connsiteY6" fmla="*/ 260609 h 1389105"/>
                  <a:gd name="connsiteX7" fmla="*/ 167884 w 212102"/>
                  <a:gd name="connsiteY7" fmla="*/ 7330 h 1389105"/>
                  <a:gd name="connsiteX8" fmla="*/ 204193 w 212102"/>
                  <a:gd name="connsiteY8" fmla="*/ 0 h 1389105"/>
                  <a:gd name="connsiteX9" fmla="*/ 143446 w 212102"/>
                  <a:gd name="connsiteY9" fmla="*/ 43728 h 1389105"/>
                  <a:gd name="connsiteX10" fmla="*/ 65332 w 212102"/>
                  <a:gd name="connsiteY10" fmla="*/ 245070 h 1389105"/>
                  <a:gd name="connsiteX11" fmla="*/ 65332 w 212102"/>
                  <a:gd name="connsiteY11" fmla="*/ 713167 h 1389105"/>
                  <a:gd name="connsiteX12" fmla="*/ 74209 w 212102"/>
                  <a:gd name="connsiteY12" fmla="*/ 736048 h 1389105"/>
                  <a:gd name="connsiteX13" fmla="*/ 86208 w 212102"/>
                  <a:gd name="connsiteY13" fmla="*/ 741355 h 1389105"/>
                  <a:gd name="connsiteX14" fmla="*/ 86206 w 212102"/>
                  <a:gd name="connsiteY14" fmla="*/ 1164728 h 1389105"/>
                  <a:gd name="connsiteX15" fmla="*/ 158206 w 212102"/>
                  <a:gd name="connsiteY15" fmla="*/ 1350309 h 1389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12102" h="1389105">
                    <a:moveTo>
                      <a:pt x="212102" y="1389105"/>
                    </a:moveTo>
                    <a:lnTo>
                      <a:pt x="176257" y="1381869"/>
                    </a:lnTo>
                    <a:cubicBezTo>
                      <a:pt x="85322" y="1343406"/>
                      <a:pt x="21515" y="1253363"/>
                      <a:pt x="21515" y="1148417"/>
                    </a:cubicBezTo>
                    <a:lnTo>
                      <a:pt x="21516" y="739706"/>
                    </a:lnTo>
                    <a:lnTo>
                      <a:pt x="9149" y="734583"/>
                    </a:lnTo>
                    <a:cubicBezTo>
                      <a:pt x="3496" y="728930"/>
                      <a:pt x="0" y="721121"/>
                      <a:pt x="0" y="712495"/>
                    </a:cubicBezTo>
                    <a:lnTo>
                      <a:pt x="0" y="260609"/>
                    </a:lnTo>
                    <a:cubicBezTo>
                      <a:pt x="0" y="146750"/>
                      <a:pt x="69226" y="49060"/>
                      <a:pt x="167884" y="7330"/>
                    </a:cubicBezTo>
                    <a:lnTo>
                      <a:pt x="204193" y="0"/>
                    </a:lnTo>
                    <a:lnTo>
                      <a:pt x="143446" y="43728"/>
                    </a:lnTo>
                    <a:cubicBezTo>
                      <a:pt x="95183" y="95256"/>
                      <a:pt x="65332" y="166441"/>
                      <a:pt x="65332" y="245070"/>
                    </a:cubicBezTo>
                    <a:lnTo>
                      <a:pt x="65332" y="713167"/>
                    </a:lnTo>
                    <a:cubicBezTo>
                      <a:pt x="65332" y="722103"/>
                      <a:pt x="68724" y="730192"/>
                      <a:pt x="74209" y="736048"/>
                    </a:cubicBezTo>
                    <a:lnTo>
                      <a:pt x="86208" y="741355"/>
                    </a:lnTo>
                    <a:lnTo>
                      <a:pt x="86206" y="1164728"/>
                    </a:lnTo>
                    <a:cubicBezTo>
                      <a:pt x="86206" y="1237202"/>
                      <a:pt x="113721" y="1302815"/>
                      <a:pt x="158206" y="1350309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1" name="グループ化 260">
              <a:extLst>
                <a:ext uri="{FF2B5EF4-FFF2-40B4-BE49-F238E27FC236}">
                  <a16:creationId xmlns:a16="http://schemas.microsoft.com/office/drawing/2014/main" id="{56BF1478-CD1E-4FD7-AC81-F15C6F02B639}"/>
                </a:ext>
              </a:extLst>
            </p:cNvPr>
            <p:cNvGrpSpPr/>
            <p:nvPr/>
          </p:nvGrpSpPr>
          <p:grpSpPr>
            <a:xfrm rot="9900000" flipV="1">
              <a:off x="1074237" y="3546184"/>
              <a:ext cx="771540" cy="305400"/>
              <a:chOff x="511175" y="1426921"/>
              <a:chExt cx="1416050" cy="560519"/>
            </a:xfrm>
          </p:grpSpPr>
          <p:grpSp>
            <p:nvGrpSpPr>
              <p:cNvPr id="262" name="グループ化 261">
                <a:extLst>
                  <a:ext uri="{FF2B5EF4-FFF2-40B4-BE49-F238E27FC236}">
                    <a16:creationId xmlns:a16="http://schemas.microsoft.com/office/drawing/2014/main" id="{2ABCB1FF-834D-4AC7-9EBF-48B47535D656}"/>
                  </a:ext>
                </a:extLst>
              </p:cNvPr>
              <p:cNvGrpSpPr/>
              <p:nvPr/>
            </p:nvGrpSpPr>
            <p:grpSpPr>
              <a:xfrm>
                <a:off x="511175" y="1426921"/>
                <a:ext cx="1416050" cy="549760"/>
                <a:chOff x="1352550" y="1786890"/>
                <a:chExt cx="1295400" cy="502920"/>
              </a:xfrm>
              <a:solidFill>
                <a:srgbClr val="FF0000"/>
              </a:solidFill>
            </p:grpSpPr>
            <p:sp>
              <p:nvSpPr>
                <p:cNvPr id="266" name="四角形: 上の 2 つの角を丸める 265">
                  <a:extLst>
                    <a:ext uri="{FF2B5EF4-FFF2-40B4-BE49-F238E27FC236}">
                      <a16:creationId xmlns:a16="http://schemas.microsoft.com/office/drawing/2014/main" id="{E3D26FE2-F53C-492D-BEF1-FB91BEFE8121}"/>
                    </a:ext>
                  </a:extLst>
                </p:cNvPr>
                <p:cNvSpPr/>
                <p:nvPr/>
              </p:nvSpPr>
              <p:spPr>
                <a:xfrm rot="5400000">
                  <a:off x="2012950" y="1635125"/>
                  <a:ext cx="463550" cy="80645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7" name="四角形: 上の 2 つの角を丸める 266">
                  <a:extLst>
                    <a:ext uri="{FF2B5EF4-FFF2-40B4-BE49-F238E27FC236}">
                      <a16:creationId xmlns:a16="http://schemas.microsoft.com/office/drawing/2014/main" id="{DFFBBFA3-1BA8-472E-9FC6-332AEE9289E2}"/>
                    </a:ext>
                  </a:extLst>
                </p:cNvPr>
                <p:cNvSpPr/>
                <p:nvPr/>
              </p:nvSpPr>
              <p:spPr>
                <a:xfrm rot="16200000">
                  <a:off x="1447800" y="1691640"/>
                  <a:ext cx="502920" cy="693420"/>
                </a:xfrm>
                <a:prstGeom prst="round2SameRect">
                  <a:avLst>
                    <a:gd name="adj1" fmla="val 50000"/>
                    <a:gd name="adj2" fmla="val 5682"/>
                  </a:avLst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63" name="フリーフォーム: 図形 262">
                <a:extLst>
                  <a:ext uri="{FF2B5EF4-FFF2-40B4-BE49-F238E27FC236}">
                    <a16:creationId xmlns:a16="http://schemas.microsoft.com/office/drawing/2014/main" id="{B6FCEB89-B3D9-4776-A171-64D5B61D89F6}"/>
                  </a:ext>
                </a:extLst>
              </p:cNvPr>
              <p:cNvSpPr/>
              <p:nvPr/>
            </p:nvSpPr>
            <p:spPr>
              <a:xfrm>
                <a:off x="694962" y="1469737"/>
                <a:ext cx="406763" cy="73314"/>
              </a:xfrm>
              <a:custGeom>
                <a:avLst/>
                <a:gdLst>
                  <a:gd name="connsiteX0" fmla="*/ 103823 w 222409"/>
                  <a:gd name="connsiteY0" fmla="*/ 0 h 45720"/>
                  <a:gd name="connsiteX1" fmla="*/ 199549 w 222409"/>
                  <a:gd name="connsiteY1" fmla="*/ 0 h 45720"/>
                  <a:gd name="connsiteX2" fmla="*/ 222409 w 222409"/>
                  <a:gd name="connsiteY2" fmla="*/ 22860 h 45720"/>
                  <a:gd name="connsiteX3" fmla="*/ 199549 w 222409"/>
                  <a:gd name="connsiteY3" fmla="*/ 45720 h 45720"/>
                  <a:gd name="connsiteX4" fmla="*/ 103823 w 222409"/>
                  <a:gd name="connsiteY4" fmla="*/ 45720 h 45720"/>
                  <a:gd name="connsiteX5" fmla="*/ 80963 w 222409"/>
                  <a:gd name="connsiteY5" fmla="*/ 22860 h 45720"/>
                  <a:gd name="connsiteX6" fmla="*/ 103823 w 222409"/>
                  <a:gd name="connsiteY6" fmla="*/ 0 h 45720"/>
                  <a:gd name="connsiteX7" fmla="*/ 22860 w 222409"/>
                  <a:gd name="connsiteY7" fmla="*/ 0 h 45720"/>
                  <a:gd name="connsiteX8" fmla="*/ 37623 w 222409"/>
                  <a:gd name="connsiteY8" fmla="*/ 0 h 45720"/>
                  <a:gd name="connsiteX9" fmla="*/ 60483 w 222409"/>
                  <a:gd name="connsiteY9" fmla="*/ 22860 h 45720"/>
                  <a:gd name="connsiteX10" fmla="*/ 37623 w 222409"/>
                  <a:gd name="connsiteY10" fmla="*/ 45720 h 45720"/>
                  <a:gd name="connsiteX11" fmla="*/ 22860 w 222409"/>
                  <a:gd name="connsiteY11" fmla="*/ 45720 h 45720"/>
                  <a:gd name="connsiteX12" fmla="*/ 0 w 222409"/>
                  <a:gd name="connsiteY12" fmla="*/ 22860 h 45720"/>
                  <a:gd name="connsiteX13" fmla="*/ 22860 w 222409"/>
                  <a:gd name="connsiteY13" fmla="*/ 0 h 45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22409" h="45720">
                    <a:moveTo>
                      <a:pt x="103823" y="0"/>
                    </a:moveTo>
                    <a:lnTo>
                      <a:pt x="199549" y="0"/>
                    </a:lnTo>
                    <a:cubicBezTo>
                      <a:pt x="212174" y="0"/>
                      <a:pt x="222409" y="10235"/>
                      <a:pt x="222409" y="22860"/>
                    </a:cubicBezTo>
                    <a:cubicBezTo>
                      <a:pt x="222409" y="35485"/>
                      <a:pt x="212174" y="45720"/>
                      <a:pt x="199549" y="45720"/>
                    </a:cubicBezTo>
                    <a:lnTo>
                      <a:pt x="103823" y="45720"/>
                    </a:lnTo>
                    <a:cubicBezTo>
                      <a:pt x="91198" y="45720"/>
                      <a:pt x="80963" y="35485"/>
                      <a:pt x="80963" y="22860"/>
                    </a:cubicBezTo>
                    <a:cubicBezTo>
                      <a:pt x="80963" y="10235"/>
                      <a:pt x="91198" y="0"/>
                      <a:pt x="103823" y="0"/>
                    </a:cubicBezTo>
                    <a:close/>
                    <a:moveTo>
                      <a:pt x="22860" y="0"/>
                    </a:moveTo>
                    <a:lnTo>
                      <a:pt x="37623" y="0"/>
                    </a:lnTo>
                    <a:cubicBezTo>
                      <a:pt x="50248" y="0"/>
                      <a:pt x="60483" y="10235"/>
                      <a:pt x="60483" y="22860"/>
                    </a:cubicBezTo>
                    <a:cubicBezTo>
                      <a:pt x="60483" y="35485"/>
                      <a:pt x="50248" y="45720"/>
                      <a:pt x="37623" y="45720"/>
                    </a:cubicBezTo>
                    <a:lnTo>
                      <a:pt x="22860" y="45720"/>
                    </a:lnTo>
                    <a:cubicBezTo>
                      <a:pt x="10235" y="45720"/>
                      <a:pt x="0" y="35485"/>
                      <a:pt x="0" y="22860"/>
                    </a:cubicBezTo>
                    <a:cubicBezTo>
                      <a:pt x="0" y="10235"/>
                      <a:pt x="10235" y="0"/>
                      <a:pt x="2286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4" name="フリーフォーム: 図形 263">
                <a:extLst>
                  <a:ext uri="{FF2B5EF4-FFF2-40B4-BE49-F238E27FC236}">
                    <a16:creationId xmlns:a16="http://schemas.microsoft.com/office/drawing/2014/main" id="{02E5D07D-06F9-4E48-86EF-8DDB8BBC7C3B}"/>
                  </a:ext>
                </a:extLst>
              </p:cNvPr>
              <p:cNvSpPr/>
              <p:nvPr/>
            </p:nvSpPr>
            <p:spPr>
              <a:xfrm rot="16200000">
                <a:off x="1113951" y="1186836"/>
                <a:ext cx="212102" cy="1389105"/>
              </a:xfrm>
              <a:custGeom>
                <a:avLst/>
                <a:gdLst>
                  <a:gd name="connsiteX0" fmla="*/ 212102 w 212102"/>
                  <a:gd name="connsiteY0" fmla="*/ 1389105 h 1389105"/>
                  <a:gd name="connsiteX1" fmla="*/ 176257 w 212102"/>
                  <a:gd name="connsiteY1" fmla="*/ 1381869 h 1389105"/>
                  <a:gd name="connsiteX2" fmla="*/ 21515 w 212102"/>
                  <a:gd name="connsiteY2" fmla="*/ 1148417 h 1389105"/>
                  <a:gd name="connsiteX3" fmla="*/ 21516 w 212102"/>
                  <a:gd name="connsiteY3" fmla="*/ 739706 h 1389105"/>
                  <a:gd name="connsiteX4" fmla="*/ 9149 w 212102"/>
                  <a:gd name="connsiteY4" fmla="*/ 734583 h 1389105"/>
                  <a:gd name="connsiteX5" fmla="*/ 0 w 212102"/>
                  <a:gd name="connsiteY5" fmla="*/ 712495 h 1389105"/>
                  <a:gd name="connsiteX6" fmla="*/ 0 w 212102"/>
                  <a:gd name="connsiteY6" fmla="*/ 260609 h 1389105"/>
                  <a:gd name="connsiteX7" fmla="*/ 167884 w 212102"/>
                  <a:gd name="connsiteY7" fmla="*/ 7330 h 1389105"/>
                  <a:gd name="connsiteX8" fmla="*/ 204193 w 212102"/>
                  <a:gd name="connsiteY8" fmla="*/ 0 h 1389105"/>
                  <a:gd name="connsiteX9" fmla="*/ 143446 w 212102"/>
                  <a:gd name="connsiteY9" fmla="*/ 43728 h 1389105"/>
                  <a:gd name="connsiteX10" fmla="*/ 65332 w 212102"/>
                  <a:gd name="connsiteY10" fmla="*/ 245070 h 1389105"/>
                  <a:gd name="connsiteX11" fmla="*/ 65332 w 212102"/>
                  <a:gd name="connsiteY11" fmla="*/ 713167 h 1389105"/>
                  <a:gd name="connsiteX12" fmla="*/ 74209 w 212102"/>
                  <a:gd name="connsiteY12" fmla="*/ 736048 h 1389105"/>
                  <a:gd name="connsiteX13" fmla="*/ 86208 w 212102"/>
                  <a:gd name="connsiteY13" fmla="*/ 741355 h 1389105"/>
                  <a:gd name="connsiteX14" fmla="*/ 86206 w 212102"/>
                  <a:gd name="connsiteY14" fmla="*/ 1164728 h 1389105"/>
                  <a:gd name="connsiteX15" fmla="*/ 158206 w 212102"/>
                  <a:gd name="connsiteY15" fmla="*/ 1350309 h 1389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12102" h="1389105">
                    <a:moveTo>
                      <a:pt x="212102" y="1389105"/>
                    </a:moveTo>
                    <a:lnTo>
                      <a:pt x="176257" y="1381869"/>
                    </a:lnTo>
                    <a:cubicBezTo>
                      <a:pt x="85322" y="1343406"/>
                      <a:pt x="21515" y="1253363"/>
                      <a:pt x="21515" y="1148417"/>
                    </a:cubicBezTo>
                    <a:lnTo>
                      <a:pt x="21516" y="739706"/>
                    </a:lnTo>
                    <a:lnTo>
                      <a:pt x="9149" y="734583"/>
                    </a:lnTo>
                    <a:cubicBezTo>
                      <a:pt x="3496" y="728930"/>
                      <a:pt x="0" y="721121"/>
                      <a:pt x="0" y="712495"/>
                    </a:cubicBezTo>
                    <a:lnTo>
                      <a:pt x="0" y="260609"/>
                    </a:lnTo>
                    <a:cubicBezTo>
                      <a:pt x="0" y="146750"/>
                      <a:pt x="69226" y="49060"/>
                      <a:pt x="167884" y="7330"/>
                    </a:cubicBezTo>
                    <a:lnTo>
                      <a:pt x="204193" y="0"/>
                    </a:lnTo>
                    <a:lnTo>
                      <a:pt x="143446" y="43728"/>
                    </a:lnTo>
                    <a:cubicBezTo>
                      <a:pt x="95183" y="95256"/>
                      <a:pt x="65332" y="166441"/>
                      <a:pt x="65332" y="245070"/>
                    </a:cubicBezTo>
                    <a:lnTo>
                      <a:pt x="65332" y="713167"/>
                    </a:lnTo>
                    <a:cubicBezTo>
                      <a:pt x="65332" y="722103"/>
                      <a:pt x="68724" y="730192"/>
                      <a:pt x="74209" y="736048"/>
                    </a:cubicBezTo>
                    <a:lnTo>
                      <a:pt x="86208" y="741355"/>
                    </a:lnTo>
                    <a:lnTo>
                      <a:pt x="86206" y="1164728"/>
                    </a:lnTo>
                    <a:cubicBezTo>
                      <a:pt x="86206" y="1237202"/>
                      <a:pt x="113721" y="1302815"/>
                      <a:pt x="158206" y="1350309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92" name="グループ化 291">
              <a:extLst>
                <a:ext uri="{FF2B5EF4-FFF2-40B4-BE49-F238E27FC236}">
                  <a16:creationId xmlns:a16="http://schemas.microsoft.com/office/drawing/2014/main" id="{06380358-B203-45B4-941E-2638AA3696CB}"/>
                </a:ext>
              </a:extLst>
            </p:cNvPr>
            <p:cNvGrpSpPr/>
            <p:nvPr/>
          </p:nvGrpSpPr>
          <p:grpSpPr>
            <a:xfrm rot="900000">
              <a:off x="730836" y="3842110"/>
              <a:ext cx="771540" cy="305400"/>
              <a:chOff x="511175" y="1426921"/>
              <a:chExt cx="1416050" cy="560519"/>
            </a:xfrm>
          </p:grpSpPr>
          <p:grpSp>
            <p:nvGrpSpPr>
              <p:cNvPr id="293" name="グループ化 292">
                <a:extLst>
                  <a:ext uri="{FF2B5EF4-FFF2-40B4-BE49-F238E27FC236}">
                    <a16:creationId xmlns:a16="http://schemas.microsoft.com/office/drawing/2014/main" id="{14247A3F-C91E-4741-B671-0D5400CE30E4}"/>
                  </a:ext>
                </a:extLst>
              </p:cNvPr>
              <p:cNvGrpSpPr/>
              <p:nvPr/>
            </p:nvGrpSpPr>
            <p:grpSpPr>
              <a:xfrm>
                <a:off x="511175" y="1426921"/>
                <a:ext cx="1416050" cy="549760"/>
                <a:chOff x="1352550" y="1786890"/>
                <a:chExt cx="1295400" cy="502920"/>
              </a:xfrm>
              <a:solidFill>
                <a:srgbClr val="FF0000"/>
              </a:solidFill>
            </p:grpSpPr>
            <p:sp>
              <p:nvSpPr>
                <p:cNvPr id="296" name="四角形: 上の 2 つの角を丸める 295">
                  <a:extLst>
                    <a:ext uri="{FF2B5EF4-FFF2-40B4-BE49-F238E27FC236}">
                      <a16:creationId xmlns:a16="http://schemas.microsoft.com/office/drawing/2014/main" id="{642A2D70-1AA9-43F4-A83A-1634FB25EA49}"/>
                    </a:ext>
                  </a:extLst>
                </p:cNvPr>
                <p:cNvSpPr/>
                <p:nvPr/>
              </p:nvSpPr>
              <p:spPr>
                <a:xfrm rot="5400000">
                  <a:off x="2012950" y="1635125"/>
                  <a:ext cx="463550" cy="80645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7" name="四角形: 上の 2 つの角を丸める 296">
                  <a:extLst>
                    <a:ext uri="{FF2B5EF4-FFF2-40B4-BE49-F238E27FC236}">
                      <a16:creationId xmlns:a16="http://schemas.microsoft.com/office/drawing/2014/main" id="{24FFA54D-3FB9-4D96-899D-B1C897A1EF3B}"/>
                    </a:ext>
                  </a:extLst>
                </p:cNvPr>
                <p:cNvSpPr/>
                <p:nvPr/>
              </p:nvSpPr>
              <p:spPr>
                <a:xfrm rot="16200000">
                  <a:off x="1447800" y="1691640"/>
                  <a:ext cx="502920" cy="693420"/>
                </a:xfrm>
                <a:prstGeom prst="round2SameRect">
                  <a:avLst>
                    <a:gd name="adj1" fmla="val 50000"/>
                    <a:gd name="adj2" fmla="val 5682"/>
                  </a:avLst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94" name="フリーフォーム: 図形 293">
                <a:extLst>
                  <a:ext uri="{FF2B5EF4-FFF2-40B4-BE49-F238E27FC236}">
                    <a16:creationId xmlns:a16="http://schemas.microsoft.com/office/drawing/2014/main" id="{303FEBCA-02DA-4234-8D19-77C52EEF5F3A}"/>
                  </a:ext>
                </a:extLst>
              </p:cNvPr>
              <p:cNvSpPr/>
              <p:nvPr/>
            </p:nvSpPr>
            <p:spPr>
              <a:xfrm>
                <a:off x="694962" y="1469737"/>
                <a:ext cx="406763" cy="73314"/>
              </a:xfrm>
              <a:custGeom>
                <a:avLst/>
                <a:gdLst>
                  <a:gd name="connsiteX0" fmla="*/ 103823 w 222409"/>
                  <a:gd name="connsiteY0" fmla="*/ 0 h 45720"/>
                  <a:gd name="connsiteX1" fmla="*/ 199549 w 222409"/>
                  <a:gd name="connsiteY1" fmla="*/ 0 h 45720"/>
                  <a:gd name="connsiteX2" fmla="*/ 222409 w 222409"/>
                  <a:gd name="connsiteY2" fmla="*/ 22860 h 45720"/>
                  <a:gd name="connsiteX3" fmla="*/ 199549 w 222409"/>
                  <a:gd name="connsiteY3" fmla="*/ 45720 h 45720"/>
                  <a:gd name="connsiteX4" fmla="*/ 103823 w 222409"/>
                  <a:gd name="connsiteY4" fmla="*/ 45720 h 45720"/>
                  <a:gd name="connsiteX5" fmla="*/ 80963 w 222409"/>
                  <a:gd name="connsiteY5" fmla="*/ 22860 h 45720"/>
                  <a:gd name="connsiteX6" fmla="*/ 103823 w 222409"/>
                  <a:gd name="connsiteY6" fmla="*/ 0 h 45720"/>
                  <a:gd name="connsiteX7" fmla="*/ 22860 w 222409"/>
                  <a:gd name="connsiteY7" fmla="*/ 0 h 45720"/>
                  <a:gd name="connsiteX8" fmla="*/ 37623 w 222409"/>
                  <a:gd name="connsiteY8" fmla="*/ 0 h 45720"/>
                  <a:gd name="connsiteX9" fmla="*/ 60483 w 222409"/>
                  <a:gd name="connsiteY9" fmla="*/ 22860 h 45720"/>
                  <a:gd name="connsiteX10" fmla="*/ 37623 w 222409"/>
                  <a:gd name="connsiteY10" fmla="*/ 45720 h 45720"/>
                  <a:gd name="connsiteX11" fmla="*/ 22860 w 222409"/>
                  <a:gd name="connsiteY11" fmla="*/ 45720 h 45720"/>
                  <a:gd name="connsiteX12" fmla="*/ 0 w 222409"/>
                  <a:gd name="connsiteY12" fmla="*/ 22860 h 45720"/>
                  <a:gd name="connsiteX13" fmla="*/ 22860 w 222409"/>
                  <a:gd name="connsiteY13" fmla="*/ 0 h 45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22409" h="45720">
                    <a:moveTo>
                      <a:pt x="103823" y="0"/>
                    </a:moveTo>
                    <a:lnTo>
                      <a:pt x="199549" y="0"/>
                    </a:lnTo>
                    <a:cubicBezTo>
                      <a:pt x="212174" y="0"/>
                      <a:pt x="222409" y="10235"/>
                      <a:pt x="222409" y="22860"/>
                    </a:cubicBezTo>
                    <a:cubicBezTo>
                      <a:pt x="222409" y="35485"/>
                      <a:pt x="212174" y="45720"/>
                      <a:pt x="199549" y="45720"/>
                    </a:cubicBezTo>
                    <a:lnTo>
                      <a:pt x="103823" y="45720"/>
                    </a:lnTo>
                    <a:cubicBezTo>
                      <a:pt x="91198" y="45720"/>
                      <a:pt x="80963" y="35485"/>
                      <a:pt x="80963" y="22860"/>
                    </a:cubicBezTo>
                    <a:cubicBezTo>
                      <a:pt x="80963" y="10235"/>
                      <a:pt x="91198" y="0"/>
                      <a:pt x="103823" y="0"/>
                    </a:cubicBezTo>
                    <a:close/>
                    <a:moveTo>
                      <a:pt x="22860" y="0"/>
                    </a:moveTo>
                    <a:lnTo>
                      <a:pt x="37623" y="0"/>
                    </a:lnTo>
                    <a:cubicBezTo>
                      <a:pt x="50248" y="0"/>
                      <a:pt x="60483" y="10235"/>
                      <a:pt x="60483" y="22860"/>
                    </a:cubicBezTo>
                    <a:cubicBezTo>
                      <a:pt x="60483" y="35485"/>
                      <a:pt x="50248" y="45720"/>
                      <a:pt x="37623" y="45720"/>
                    </a:cubicBezTo>
                    <a:lnTo>
                      <a:pt x="22860" y="45720"/>
                    </a:lnTo>
                    <a:cubicBezTo>
                      <a:pt x="10235" y="45720"/>
                      <a:pt x="0" y="35485"/>
                      <a:pt x="0" y="22860"/>
                    </a:cubicBezTo>
                    <a:cubicBezTo>
                      <a:pt x="0" y="10235"/>
                      <a:pt x="10235" y="0"/>
                      <a:pt x="2286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5" name="フリーフォーム: 図形 294">
                <a:extLst>
                  <a:ext uri="{FF2B5EF4-FFF2-40B4-BE49-F238E27FC236}">
                    <a16:creationId xmlns:a16="http://schemas.microsoft.com/office/drawing/2014/main" id="{DA7000EE-AFC5-4081-9D1C-E20A15B4A35C}"/>
                  </a:ext>
                </a:extLst>
              </p:cNvPr>
              <p:cNvSpPr/>
              <p:nvPr/>
            </p:nvSpPr>
            <p:spPr>
              <a:xfrm rot="16200000">
                <a:off x="1113951" y="1186836"/>
                <a:ext cx="212102" cy="1389105"/>
              </a:xfrm>
              <a:custGeom>
                <a:avLst/>
                <a:gdLst>
                  <a:gd name="connsiteX0" fmla="*/ 212102 w 212102"/>
                  <a:gd name="connsiteY0" fmla="*/ 1389105 h 1389105"/>
                  <a:gd name="connsiteX1" fmla="*/ 176257 w 212102"/>
                  <a:gd name="connsiteY1" fmla="*/ 1381869 h 1389105"/>
                  <a:gd name="connsiteX2" fmla="*/ 21515 w 212102"/>
                  <a:gd name="connsiteY2" fmla="*/ 1148417 h 1389105"/>
                  <a:gd name="connsiteX3" fmla="*/ 21516 w 212102"/>
                  <a:gd name="connsiteY3" fmla="*/ 739706 h 1389105"/>
                  <a:gd name="connsiteX4" fmla="*/ 9149 w 212102"/>
                  <a:gd name="connsiteY4" fmla="*/ 734583 h 1389105"/>
                  <a:gd name="connsiteX5" fmla="*/ 0 w 212102"/>
                  <a:gd name="connsiteY5" fmla="*/ 712495 h 1389105"/>
                  <a:gd name="connsiteX6" fmla="*/ 0 w 212102"/>
                  <a:gd name="connsiteY6" fmla="*/ 260609 h 1389105"/>
                  <a:gd name="connsiteX7" fmla="*/ 167884 w 212102"/>
                  <a:gd name="connsiteY7" fmla="*/ 7330 h 1389105"/>
                  <a:gd name="connsiteX8" fmla="*/ 204193 w 212102"/>
                  <a:gd name="connsiteY8" fmla="*/ 0 h 1389105"/>
                  <a:gd name="connsiteX9" fmla="*/ 143446 w 212102"/>
                  <a:gd name="connsiteY9" fmla="*/ 43728 h 1389105"/>
                  <a:gd name="connsiteX10" fmla="*/ 65332 w 212102"/>
                  <a:gd name="connsiteY10" fmla="*/ 245070 h 1389105"/>
                  <a:gd name="connsiteX11" fmla="*/ 65332 w 212102"/>
                  <a:gd name="connsiteY11" fmla="*/ 713167 h 1389105"/>
                  <a:gd name="connsiteX12" fmla="*/ 74209 w 212102"/>
                  <a:gd name="connsiteY12" fmla="*/ 736048 h 1389105"/>
                  <a:gd name="connsiteX13" fmla="*/ 86208 w 212102"/>
                  <a:gd name="connsiteY13" fmla="*/ 741355 h 1389105"/>
                  <a:gd name="connsiteX14" fmla="*/ 86206 w 212102"/>
                  <a:gd name="connsiteY14" fmla="*/ 1164728 h 1389105"/>
                  <a:gd name="connsiteX15" fmla="*/ 158206 w 212102"/>
                  <a:gd name="connsiteY15" fmla="*/ 1350309 h 1389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12102" h="1389105">
                    <a:moveTo>
                      <a:pt x="212102" y="1389105"/>
                    </a:moveTo>
                    <a:lnTo>
                      <a:pt x="176257" y="1381869"/>
                    </a:lnTo>
                    <a:cubicBezTo>
                      <a:pt x="85322" y="1343406"/>
                      <a:pt x="21515" y="1253363"/>
                      <a:pt x="21515" y="1148417"/>
                    </a:cubicBezTo>
                    <a:lnTo>
                      <a:pt x="21516" y="739706"/>
                    </a:lnTo>
                    <a:lnTo>
                      <a:pt x="9149" y="734583"/>
                    </a:lnTo>
                    <a:cubicBezTo>
                      <a:pt x="3496" y="728930"/>
                      <a:pt x="0" y="721121"/>
                      <a:pt x="0" y="712495"/>
                    </a:cubicBezTo>
                    <a:lnTo>
                      <a:pt x="0" y="260609"/>
                    </a:lnTo>
                    <a:cubicBezTo>
                      <a:pt x="0" y="146750"/>
                      <a:pt x="69226" y="49060"/>
                      <a:pt x="167884" y="7330"/>
                    </a:cubicBezTo>
                    <a:lnTo>
                      <a:pt x="204193" y="0"/>
                    </a:lnTo>
                    <a:lnTo>
                      <a:pt x="143446" y="43728"/>
                    </a:lnTo>
                    <a:cubicBezTo>
                      <a:pt x="95183" y="95256"/>
                      <a:pt x="65332" y="166441"/>
                      <a:pt x="65332" y="245070"/>
                    </a:cubicBezTo>
                    <a:lnTo>
                      <a:pt x="65332" y="713167"/>
                    </a:lnTo>
                    <a:cubicBezTo>
                      <a:pt x="65332" y="722103"/>
                      <a:pt x="68724" y="730192"/>
                      <a:pt x="74209" y="736048"/>
                    </a:cubicBezTo>
                    <a:lnTo>
                      <a:pt x="86208" y="741355"/>
                    </a:lnTo>
                    <a:lnTo>
                      <a:pt x="86206" y="1164728"/>
                    </a:lnTo>
                    <a:cubicBezTo>
                      <a:pt x="86206" y="1237202"/>
                      <a:pt x="113721" y="1302815"/>
                      <a:pt x="158206" y="1350309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FF18FD9D-6A7E-4A57-A02A-AD1D2576B336}"/>
              </a:ext>
            </a:extLst>
          </p:cNvPr>
          <p:cNvGrpSpPr/>
          <p:nvPr/>
        </p:nvGrpSpPr>
        <p:grpSpPr>
          <a:xfrm>
            <a:off x="2404451" y="2971802"/>
            <a:ext cx="1308226" cy="1175708"/>
            <a:chOff x="2404451" y="2971802"/>
            <a:chExt cx="1308226" cy="1175708"/>
          </a:xfrm>
        </p:grpSpPr>
        <p:grpSp>
          <p:nvGrpSpPr>
            <p:cNvPr id="205" name="グループ化 204">
              <a:extLst>
                <a:ext uri="{FF2B5EF4-FFF2-40B4-BE49-F238E27FC236}">
                  <a16:creationId xmlns:a16="http://schemas.microsoft.com/office/drawing/2014/main" id="{FD23996A-D24A-4015-823E-80E1607D6243}"/>
                </a:ext>
              </a:extLst>
            </p:cNvPr>
            <p:cNvGrpSpPr/>
            <p:nvPr/>
          </p:nvGrpSpPr>
          <p:grpSpPr>
            <a:xfrm rot="20700000">
              <a:off x="2682707" y="2971802"/>
              <a:ext cx="771540" cy="305400"/>
              <a:chOff x="511175" y="1426921"/>
              <a:chExt cx="1416050" cy="560519"/>
            </a:xfrm>
          </p:grpSpPr>
          <p:grpSp>
            <p:nvGrpSpPr>
              <p:cNvPr id="206" name="グループ化 205">
                <a:extLst>
                  <a:ext uri="{FF2B5EF4-FFF2-40B4-BE49-F238E27FC236}">
                    <a16:creationId xmlns:a16="http://schemas.microsoft.com/office/drawing/2014/main" id="{233E0A71-79D7-4D04-A8FD-377659EA300C}"/>
                  </a:ext>
                </a:extLst>
              </p:cNvPr>
              <p:cNvGrpSpPr/>
              <p:nvPr/>
            </p:nvGrpSpPr>
            <p:grpSpPr>
              <a:xfrm>
                <a:off x="511175" y="1426921"/>
                <a:ext cx="1416050" cy="549760"/>
                <a:chOff x="1352550" y="1786890"/>
                <a:chExt cx="1295400" cy="502920"/>
              </a:xfrm>
              <a:solidFill>
                <a:srgbClr val="FF0000"/>
              </a:solidFill>
            </p:grpSpPr>
            <p:sp>
              <p:nvSpPr>
                <p:cNvPr id="209" name="四角形: 上の 2 つの角を丸める 208">
                  <a:extLst>
                    <a:ext uri="{FF2B5EF4-FFF2-40B4-BE49-F238E27FC236}">
                      <a16:creationId xmlns:a16="http://schemas.microsoft.com/office/drawing/2014/main" id="{0521851D-3B14-48BB-BEA8-3DA67F342F6F}"/>
                    </a:ext>
                  </a:extLst>
                </p:cNvPr>
                <p:cNvSpPr/>
                <p:nvPr/>
              </p:nvSpPr>
              <p:spPr>
                <a:xfrm rot="5400000">
                  <a:off x="2012950" y="1635125"/>
                  <a:ext cx="463550" cy="80645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0" name="四角形: 上の 2 つの角を丸める 209">
                  <a:extLst>
                    <a:ext uri="{FF2B5EF4-FFF2-40B4-BE49-F238E27FC236}">
                      <a16:creationId xmlns:a16="http://schemas.microsoft.com/office/drawing/2014/main" id="{7D8678C6-ED89-4CC9-A5C2-3BB5290A07B6}"/>
                    </a:ext>
                  </a:extLst>
                </p:cNvPr>
                <p:cNvSpPr/>
                <p:nvPr/>
              </p:nvSpPr>
              <p:spPr>
                <a:xfrm rot="16200000">
                  <a:off x="1447800" y="1691640"/>
                  <a:ext cx="502920" cy="693420"/>
                </a:xfrm>
                <a:prstGeom prst="round2SameRect">
                  <a:avLst>
                    <a:gd name="adj1" fmla="val 50000"/>
                    <a:gd name="adj2" fmla="val 5682"/>
                  </a:avLst>
                </a:prstGeom>
                <a:solidFill>
                  <a:srgbClr val="FF3399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7" name="フリーフォーム: 図形 206">
                <a:extLst>
                  <a:ext uri="{FF2B5EF4-FFF2-40B4-BE49-F238E27FC236}">
                    <a16:creationId xmlns:a16="http://schemas.microsoft.com/office/drawing/2014/main" id="{7E58A064-7307-4DB1-9FA3-975F95E0F61C}"/>
                  </a:ext>
                </a:extLst>
              </p:cNvPr>
              <p:cNvSpPr/>
              <p:nvPr/>
            </p:nvSpPr>
            <p:spPr>
              <a:xfrm>
                <a:off x="694962" y="1469737"/>
                <a:ext cx="406763" cy="73314"/>
              </a:xfrm>
              <a:custGeom>
                <a:avLst/>
                <a:gdLst>
                  <a:gd name="connsiteX0" fmla="*/ 103823 w 222409"/>
                  <a:gd name="connsiteY0" fmla="*/ 0 h 45720"/>
                  <a:gd name="connsiteX1" fmla="*/ 199549 w 222409"/>
                  <a:gd name="connsiteY1" fmla="*/ 0 h 45720"/>
                  <a:gd name="connsiteX2" fmla="*/ 222409 w 222409"/>
                  <a:gd name="connsiteY2" fmla="*/ 22860 h 45720"/>
                  <a:gd name="connsiteX3" fmla="*/ 199549 w 222409"/>
                  <a:gd name="connsiteY3" fmla="*/ 45720 h 45720"/>
                  <a:gd name="connsiteX4" fmla="*/ 103823 w 222409"/>
                  <a:gd name="connsiteY4" fmla="*/ 45720 h 45720"/>
                  <a:gd name="connsiteX5" fmla="*/ 80963 w 222409"/>
                  <a:gd name="connsiteY5" fmla="*/ 22860 h 45720"/>
                  <a:gd name="connsiteX6" fmla="*/ 103823 w 222409"/>
                  <a:gd name="connsiteY6" fmla="*/ 0 h 45720"/>
                  <a:gd name="connsiteX7" fmla="*/ 22860 w 222409"/>
                  <a:gd name="connsiteY7" fmla="*/ 0 h 45720"/>
                  <a:gd name="connsiteX8" fmla="*/ 37623 w 222409"/>
                  <a:gd name="connsiteY8" fmla="*/ 0 h 45720"/>
                  <a:gd name="connsiteX9" fmla="*/ 60483 w 222409"/>
                  <a:gd name="connsiteY9" fmla="*/ 22860 h 45720"/>
                  <a:gd name="connsiteX10" fmla="*/ 37623 w 222409"/>
                  <a:gd name="connsiteY10" fmla="*/ 45720 h 45720"/>
                  <a:gd name="connsiteX11" fmla="*/ 22860 w 222409"/>
                  <a:gd name="connsiteY11" fmla="*/ 45720 h 45720"/>
                  <a:gd name="connsiteX12" fmla="*/ 0 w 222409"/>
                  <a:gd name="connsiteY12" fmla="*/ 22860 h 45720"/>
                  <a:gd name="connsiteX13" fmla="*/ 22860 w 222409"/>
                  <a:gd name="connsiteY13" fmla="*/ 0 h 45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22409" h="45720">
                    <a:moveTo>
                      <a:pt x="103823" y="0"/>
                    </a:moveTo>
                    <a:lnTo>
                      <a:pt x="199549" y="0"/>
                    </a:lnTo>
                    <a:cubicBezTo>
                      <a:pt x="212174" y="0"/>
                      <a:pt x="222409" y="10235"/>
                      <a:pt x="222409" y="22860"/>
                    </a:cubicBezTo>
                    <a:cubicBezTo>
                      <a:pt x="222409" y="35485"/>
                      <a:pt x="212174" y="45720"/>
                      <a:pt x="199549" y="45720"/>
                    </a:cubicBezTo>
                    <a:lnTo>
                      <a:pt x="103823" y="45720"/>
                    </a:lnTo>
                    <a:cubicBezTo>
                      <a:pt x="91198" y="45720"/>
                      <a:pt x="80963" y="35485"/>
                      <a:pt x="80963" y="22860"/>
                    </a:cubicBezTo>
                    <a:cubicBezTo>
                      <a:pt x="80963" y="10235"/>
                      <a:pt x="91198" y="0"/>
                      <a:pt x="103823" y="0"/>
                    </a:cubicBezTo>
                    <a:close/>
                    <a:moveTo>
                      <a:pt x="22860" y="0"/>
                    </a:moveTo>
                    <a:lnTo>
                      <a:pt x="37623" y="0"/>
                    </a:lnTo>
                    <a:cubicBezTo>
                      <a:pt x="50248" y="0"/>
                      <a:pt x="60483" y="10235"/>
                      <a:pt x="60483" y="22860"/>
                    </a:cubicBezTo>
                    <a:cubicBezTo>
                      <a:pt x="60483" y="35485"/>
                      <a:pt x="50248" y="45720"/>
                      <a:pt x="37623" y="45720"/>
                    </a:cubicBezTo>
                    <a:lnTo>
                      <a:pt x="22860" y="45720"/>
                    </a:lnTo>
                    <a:cubicBezTo>
                      <a:pt x="10235" y="45720"/>
                      <a:pt x="0" y="35485"/>
                      <a:pt x="0" y="22860"/>
                    </a:cubicBezTo>
                    <a:cubicBezTo>
                      <a:pt x="0" y="10235"/>
                      <a:pt x="10235" y="0"/>
                      <a:pt x="2286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フリーフォーム: 図形 207">
                <a:extLst>
                  <a:ext uri="{FF2B5EF4-FFF2-40B4-BE49-F238E27FC236}">
                    <a16:creationId xmlns:a16="http://schemas.microsoft.com/office/drawing/2014/main" id="{D37AFDF8-9720-44A4-BA67-B309E150B7F9}"/>
                  </a:ext>
                </a:extLst>
              </p:cNvPr>
              <p:cNvSpPr/>
              <p:nvPr/>
            </p:nvSpPr>
            <p:spPr>
              <a:xfrm rot="16200000">
                <a:off x="1113951" y="1186836"/>
                <a:ext cx="212102" cy="1389105"/>
              </a:xfrm>
              <a:custGeom>
                <a:avLst/>
                <a:gdLst>
                  <a:gd name="connsiteX0" fmla="*/ 212102 w 212102"/>
                  <a:gd name="connsiteY0" fmla="*/ 1389105 h 1389105"/>
                  <a:gd name="connsiteX1" fmla="*/ 176257 w 212102"/>
                  <a:gd name="connsiteY1" fmla="*/ 1381869 h 1389105"/>
                  <a:gd name="connsiteX2" fmla="*/ 21515 w 212102"/>
                  <a:gd name="connsiteY2" fmla="*/ 1148417 h 1389105"/>
                  <a:gd name="connsiteX3" fmla="*/ 21516 w 212102"/>
                  <a:gd name="connsiteY3" fmla="*/ 739706 h 1389105"/>
                  <a:gd name="connsiteX4" fmla="*/ 9149 w 212102"/>
                  <a:gd name="connsiteY4" fmla="*/ 734583 h 1389105"/>
                  <a:gd name="connsiteX5" fmla="*/ 0 w 212102"/>
                  <a:gd name="connsiteY5" fmla="*/ 712495 h 1389105"/>
                  <a:gd name="connsiteX6" fmla="*/ 0 w 212102"/>
                  <a:gd name="connsiteY6" fmla="*/ 260609 h 1389105"/>
                  <a:gd name="connsiteX7" fmla="*/ 167884 w 212102"/>
                  <a:gd name="connsiteY7" fmla="*/ 7330 h 1389105"/>
                  <a:gd name="connsiteX8" fmla="*/ 204193 w 212102"/>
                  <a:gd name="connsiteY8" fmla="*/ 0 h 1389105"/>
                  <a:gd name="connsiteX9" fmla="*/ 143446 w 212102"/>
                  <a:gd name="connsiteY9" fmla="*/ 43728 h 1389105"/>
                  <a:gd name="connsiteX10" fmla="*/ 65332 w 212102"/>
                  <a:gd name="connsiteY10" fmla="*/ 245070 h 1389105"/>
                  <a:gd name="connsiteX11" fmla="*/ 65332 w 212102"/>
                  <a:gd name="connsiteY11" fmla="*/ 713167 h 1389105"/>
                  <a:gd name="connsiteX12" fmla="*/ 74209 w 212102"/>
                  <a:gd name="connsiteY12" fmla="*/ 736048 h 1389105"/>
                  <a:gd name="connsiteX13" fmla="*/ 86208 w 212102"/>
                  <a:gd name="connsiteY13" fmla="*/ 741355 h 1389105"/>
                  <a:gd name="connsiteX14" fmla="*/ 86206 w 212102"/>
                  <a:gd name="connsiteY14" fmla="*/ 1164728 h 1389105"/>
                  <a:gd name="connsiteX15" fmla="*/ 158206 w 212102"/>
                  <a:gd name="connsiteY15" fmla="*/ 1350309 h 1389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12102" h="1389105">
                    <a:moveTo>
                      <a:pt x="212102" y="1389105"/>
                    </a:moveTo>
                    <a:lnTo>
                      <a:pt x="176257" y="1381869"/>
                    </a:lnTo>
                    <a:cubicBezTo>
                      <a:pt x="85322" y="1343406"/>
                      <a:pt x="21515" y="1253363"/>
                      <a:pt x="21515" y="1148417"/>
                    </a:cubicBezTo>
                    <a:lnTo>
                      <a:pt x="21516" y="739706"/>
                    </a:lnTo>
                    <a:lnTo>
                      <a:pt x="9149" y="734583"/>
                    </a:lnTo>
                    <a:cubicBezTo>
                      <a:pt x="3496" y="728930"/>
                      <a:pt x="0" y="721121"/>
                      <a:pt x="0" y="712495"/>
                    </a:cubicBezTo>
                    <a:lnTo>
                      <a:pt x="0" y="260609"/>
                    </a:lnTo>
                    <a:cubicBezTo>
                      <a:pt x="0" y="146750"/>
                      <a:pt x="69226" y="49060"/>
                      <a:pt x="167884" y="7330"/>
                    </a:cubicBezTo>
                    <a:lnTo>
                      <a:pt x="204193" y="0"/>
                    </a:lnTo>
                    <a:lnTo>
                      <a:pt x="143446" y="43728"/>
                    </a:lnTo>
                    <a:cubicBezTo>
                      <a:pt x="95183" y="95256"/>
                      <a:pt x="65332" y="166441"/>
                      <a:pt x="65332" y="245070"/>
                    </a:cubicBezTo>
                    <a:lnTo>
                      <a:pt x="65332" y="713167"/>
                    </a:lnTo>
                    <a:cubicBezTo>
                      <a:pt x="65332" y="722103"/>
                      <a:pt x="68724" y="730192"/>
                      <a:pt x="74209" y="736048"/>
                    </a:cubicBezTo>
                    <a:lnTo>
                      <a:pt x="86208" y="741355"/>
                    </a:lnTo>
                    <a:lnTo>
                      <a:pt x="86206" y="1164728"/>
                    </a:lnTo>
                    <a:cubicBezTo>
                      <a:pt x="86206" y="1237202"/>
                      <a:pt x="113721" y="1302815"/>
                      <a:pt x="158206" y="1350309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7" name="グループ化 236">
              <a:extLst>
                <a:ext uri="{FF2B5EF4-FFF2-40B4-BE49-F238E27FC236}">
                  <a16:creationId xmlns:a16="http://schemas.microsoft.com/office/drawing/2014/main" id="{C8F59E1D-ED20-4204-8465-5F4360380A29}"/>
                </a:ext>
              </a:extLst>
            </p:cNvPr>
            <p:cNvGrpSpPr/>
            <p:nvPr/>
          </p:nvGrpSpPr>
          <p:grpSpPr>
            <a:xfrm rot="900000">
              <a:off x="2404451" y="3308230"/>
              <a:ext cx="771540" cy="305400"/>
              <a:chOff x="511175" y="1426921"/>
              <a:chExt cx="1416050" cy="560519"/>
            </a:xfrm>
          </p:grpSpPr>
          <p:grpSp>
            <p:nvGrpSpPr>
              <p:cNvPr id="238" name="グループ化 237">
                <a:extLst>
                  <a:ext uri="{FF2B5EF4-FFF2-40B4-BE49-F238E27FC236}">
                    <a16:creationId xmlns:a16="http://schemas.microsoft.com/office/drawing/2014/main" id="{0267C5EB-194D-4293-80E2-4F71C4BB6F73}"/>
                  </a:ext>
                </a:extLst>
              </p:cNvPr>
              <p:cNvGrpSpPr/>
              <p:nvPr/>
            </p:nvGrpSpPr>
            <p:grpSpPr>
              <a:xfrm>
                <a:off x="511175" y="1426921"/>
                <a:ext cx="1416050" cy="549760"/>
                <a:chOff x="1352550" y="1786890"/>
                <a:chExt cx="1295400" cy="502920"/>
              </a:xfrm>
              <a:solidFill>
                <a:srgbClr val="FF0000"/>
              </a:solidFill>
            </p:grpSpPr>
            <p:sp>
              <p:nvSpPr>
                <p:cNvPr id="241" name="四角形: 上の 2 つの角を丸める 240">
                  <a:extLst>
                    <a:ext uri="{FF2B5EF4-FFF2-40B4-BE49-F238E27FC236}">
                      <a16:creationId xmlns:a16="http://schemas.microsoft.com/office/drawing/2014/main" id="{CDBC68F6-A4CD-47D8-9DA9-549456055B69}"/>
                    </a:ext>
                  </a:extLst>
                </p:cNvPr>
                <p:cNvSpPr/>
                <p:nvPr/>
              </p:nvSpPr>
              <p:spPr>
                <a:xfrm rot="5400000">
                  <a:off x="2012950" y="1635125"/>
                  <a:ext cx="463550" cy="80645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2" name="四角形: 上の 2 つの角を丸める 241">
                  <a:extLst>
                    <a:ext uri="{FF2B5EF4-FFF2-40B4-BE49-F238E27FC236}">
                      <a16:creationId xmlns:a16="http://schemas.microsoft.com/office/drawing/2014/main" id="{6B70E623-810D-4346-9030-895D11C663DA}"/>
                    </a:ext>
                  </a:extLst>
                </p:cNvPr>
                <p:cNvSpPr/>
                <p:nvPr/>
              </p:nvSpPr>
              <p:spPr>
                <a:xfrm rot="16200000">
                  <a:off x="1447800" y="1691640"/>
                  <a:ext cx="502920" cy="693420"/>
                </a:xfrm>
                <a:prstGeom prst="round2SameRect">
                  <a:avLst>
                    <a:gd name="adj1" fmla="val 50000"/>
                    <a:gd name="adj2" fmla="val 5682"/>
                  </a:avLst>
                </a:prstGeom>
                <a:solidFill>
                  <a:srgbClr val="FF3399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39" name="フリーフォーム: 図形 238">
                <a:extLst>
                  <a:ext uri="{FF2B5EF4-FFF2-40B4-BE49-F238E27FC236}">
                    <a16:creationId xmlns:a16="http://schemas.microsoft.com/office/drawing/2014/main" id="{42536727-2BAD-411C-AFF4-83774C57F078}"/>
                  </a:ext>
                </a:extLst>
              </p:cNvPr>
              <p:cNvSpPr/>
              <p:nvPr/>
            </p:nvSpPr>
            <p:spPr>
              <a:xfrm>
                <a:off x="694962" y="1469737"/>
                <a:ext cx="406763" cy="73314"/>
              </a:xfrm>
              <a:custGeom>
                <a:avLst/>
                <a:gdLst>
                  <a:gd name="connsiteX0" fmla="*/ 103823 w 222409"/>
                  <a:gd name="connsiteY0" fmla="*/ 0 h 45720"/>
                  <a:gd name="connsiteX1" fmla="*/ 199549 w 222409"/>
                  <a:gd name="connsiteY1" fmla="*/ 0 h 45720"/>
                  <a:gd name="connsiteX2" fmla="*/ 222409 w 222409"/>
                  <a:gd name="connsiteY2" fmla="*/ 22860 h 45720"/>
                  <a:gd name="connsiteX3" fmla="*/ 199549 w 222409"/>
                  <a:gd name="connsiteY3" fmla="*/ 45720 h 45720"/>
                  <a:gd name="connsiteX4" fmla="*/ 103823 w 222409"/>
                  <a:gd name="connsiteY4" fmla="*/ 45720 h 45720"/>
                  <a:gd name="connsiteX5" fmla="*/ 80963 w 222409"/>
                  <a:gd name="connsiteY5" fmla="*/ 22860 h 45720"/>
                  <a:gd name="connsiteX6" fmla="*/ 103823 w 222409"/>
                  <a:gd name="connsiteY6" fmla="*/ 0 h 45720"/>
                  <a:gd name="connsiteX7" fmla="*/ 22860 w 222409"/>
                  <a:gd name="connsiteY7" fmla="*/ 0 h 45720"/>
                  <a:gd name="connsiteX8" fmla="*/ 37623 w 222409"/>
                  <a:gd name="connsiteY8" fmla="*/ 0 h 45720"/>
                  <a:gd name="connsiteX9" fmla="*/ 60483 w 222409"/>
                  <a:gd name="connsiteY9" fmla="*/ 22860 h 45720"/>
                  <a:gd name="connsiteX10" fmla="*/ 37623 w 222409"/>
                  <a:gd name="connsiteY10" fmla="*/ 45720 h 45720"/>
                  <a:gd name="connsiteX11" fmla="*/ 22860 w 222409"/>
                  <a:gd name="connsiteY11" fmla="*/ 45720 h 45720"/>
                  <a:gd name="connsiteX12" fmla="*/ 0 w 222409"/>
                  <a:gd name="connsiteY12" fmla="*/ 22860 h 45720"/>
                  <a:gd name="connsiteX13" fmla="*/ 22860 w 222409"/>
                  <a:gd name="connsiteY13" fmla="*/ 0 h 45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22409" h="45720">
                    <a:moveTo>
                      <a:pt x="103823" y="0"/>
                    </a:moveTo>
                    <a:lnTo>
                      <a:pt x="199549" y="0"/>
                    </a:lnTo>
                    <a:cubicBezTo>
                      <a:pt x="212174" y="0"/>
                      <a:pt x="222409" y="10235"/>
                      <a:pt x="222409" y="22860"/>
                    </a:cubicBezTo>
                    <a:cubicBezTo>
                      <a:pt x="222409" y="35485"/>
                      <a:pt x="212174" y="45720"/>
                      <a:pt x="199549" y="45720"/>
                    </a:cubicBezTo>
                    <a:lnTo>
                      <a:pt x="103823" y="45720"/>
                    </a:lnTo>
                    <a:cubicBezTo>
                      <a:pt x="91198" y="45720"/>
                      <a:pt x="80963" y="35485"/>
                      <a:pt x="80963" y="22860"/>
                    </a:cubicBezTo>
                    <a:cubicBezTo>
                      <a:pt x="80963" y="10235"/>
                      <a:pt x="91198" y="0"/>
                      <a:pt x="103823" y="0"/>
                    </a:cubicBezTo>
                    <a:close/>
                    <a:moveTo>
                      <a:pt x="22860" y="0"/>
                    </a:moveTo>
                    <a:lnTo>
                      <a:pt x="37623" y="0"/>
                    </a:lnTo>
                    <a:cubicBezTo>
                      <a:pt x="50248" y="0"/>
                      <a:pt x="60483" y="10235"/>
                      <a:pt x="60483" y="22860"/>
                    </a:cubicBezTo>
                    <a:cubicBezTo>
                      <a:pt x="60483" y="35485"/>
                      <a:pt x="50248" y="45720"/>
                      <a:pt x="37623" y="45720"/>
                    </a:cubicBezTo>
                    <a:lnTo>
                      <a:pt x="22860" y="45720"/>
                    </a:lnTo>
                    <a:cubicBezTo>
                      <a:pt x="10235" y="45720"/>
                      <a:pt x="0" y="35485"/>
                      <a:pt x="0" y="22860"/>
                    </a:cubicBezTo>
                    <a:cubicBezTo>
                      <a:pt x="0" y="10235"/>
                      <a:pt x="10235" y="0"/>
                      <a:pt x="2286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0" name="フリーフォーム: 図形 239">
                <a:extLst>
                  <a:ext uri="{FF2B5EF4-FFF2-40B4-BE49-F238E27FC236}">
                    <a16:creationId xmlns:a16="http://schemas.microsoft.com/office/drawing/2014/main" id="{C2FFF5E6-0701-45C9-BA89-D96DF13DFB2B}"/>
                  </a:ext>
                </a:extLst>
              </p:cNvPr>
              <p:cNvSpPr/>
              <p:nvPr/>
            </p:nvSpPr>
            <p:spPr>
              <a:xfrm rot="16200000">
                <a:off x="1113951" y="1186836"/>
                <a:ext cx="212102" cy="1389105"/>
              </a:xfrm>
              <a:custGeom>
                <a:avLst/>
                <a:gdLst>
                  <a:gd name="connsiteX0" fmla="*/ 212102 w 212102"/>
                  <a:gd name="connsiteY0" fmla="*/ 1389105 h 1389105"/>
                  <a:gd name="connsiteX1" fmla="*/ 176257 w 212102"/>
                  <a:gd name="connsiteY1" fmla="*/ 1381869 h 1389105"/>
                  <a:gd name="connsiteX2" fmla="*/ 21515 w 212102"/>
                  <a:gd name="connsiteY2" fmla="*/ 1148417 h 1389105"/>
                  <a:gd name="connsiteX3" fmla="*/ 21516 w 212102"/>
                  <a:gd name="connsiteY3" fmla="*/ 739706 h 1389105"/>
                  <a:gd name="connsiteX4" fmla="*/ 9149 w 212102"/>
                  <a:gd name="connsiteY4" fmla="*/ 734583 h 1389105"/>
                  <a:gd name="connsiteX5" fmla="*/ 0 w 212102"/>
                  <a:gd name="connsiteY5" fmla="*/ 712495 h 1389105"/>
                  <a:gd name="connsiteX6" fmla="*/ 0 w 212102"/>
                  <a:gd name="connsiteY6" fmla="*/ 260609 h 1389105"/>
                  <a:gd name="connsiteX7" fmla="*/ 167884 w 212102"/>
                  <a:gd name="connsiteY7" fmla="*/ 7330 h 1389105"/>
                  <a:gd name="connsiteX8" fmla="*/ 204193 w 212102"/>
                  <a:gd name="connsiteY8" fmla="*/ 0 h 1389105"/>
                  <a:gd name="connsiteX9" fmla="*/ 143446 w 212102"/>
                  <a:gd name="connsiteY9" fmla="*/ 43728 h 1389105"/>
                  <a:gd name="connsiteX10" fmla="*/ 65332 w 212102"/>
                  <a:gd name="connsiteY10" fmla="*/ 245070 h 1389105"/>
                  <a:gd name="connsiteX11" fmla="*/ 65332 w 212102"/>
                  <a:gd name="connsiteY11" fmla="*/ 713167 h 1389105"/>
                  <a:gd name="connsiteX12" fmla="*/ 74209 w 212102"/>
                  <a:gd name="connsiteY12" fmla="*/ 736048 h 1389105"/>
                  <a:gd name="connsiteX13" fmla="*/ 86208 w 212102"/>
                  <a:gd name="connsiteY13" fmla="*/ 741355 h 1389105"/>
                  <a:gd name="connsiteX14" fmla="*/ 86206 w 212102"/>
                  <a:gd name="connsiteY14" fmla="*/ 1164728 h 1389105"/>
                  <a:gd name="connsiteX15" fmla="*/ 158206 w 212102"/>
                  <a:gd name="connsiteY15" fmla="*/ 1350309 h 1389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12102" h="1389105">
                    <a:moveTo>
                      <a:pt x="212102" y="1389105"/>
                    </a:moveTo>
                    <a:lnTo>
                      <a:pt x="176257" y="1381869"/>
                    </a:lnTo>
                    <a:cubicBezTo>
                      <a:pt x="85322" y="1343406"/>
                      <a:pt x="21515" y="1253363"/>
                      <a:pt x="21515" y="1148417"/>
                    </a:cubicBezTo>
                    <a:lnTo>
                      <a:pt x="21516" y="739706"/>
                    </a:lnTo>
                    <a:lnTo>
                      <a:pt x="9149" y="734583"/>
                    </a:lnTo>
                    <a:cubicBezTo>
                      <a:pt x="3496" y="728930"/>
                      <a:pt x="0" y="721121"/>
                      <a:pt x="0" y="712495"/>
                    </a:cubicBezTo>
                    <a:lnTo>
                      <a:pt x="0" y="260609"/>
                    </a:lnTo>
                    <a:cubicBezTo>
                      <a:pt x="0" y="146750"/>
                      <a:pt x="69226" y="49060"/>
                      <a:pt x="167884" y="7330"/>
                    </a:cubicBezTo>
                    <a:lnTo>
                      <a:pt x="204193" y="0"/>
                    </a:lnTo>
                    <a:lnTo>
                      <a:pt x="143446" y="43728"/>
                    </a:lnTo>
                    <a:cubicBezTo>
                      <a:pt x="95183" y="95256"/>
                      <a:pt x="65332" y="166441"/>
                      <a:pt x="65332" y="245070"/>
                    </a:cubicBezTo>
                    <a:lnTo>
                      <a:pt x="65332" y="713167"/>
                    </a:lnTo>
                    <a:cubicBezTo>
                      <a:pt x="65332" y="722103"/>
                      <a:pt x="68724" y="730192"/>
                      <a:pt x="74209" y="736048"/>
                    </a:cubicBezTo>
                    <a:lnTo>
                      <a:pt x="86208" y="741355"/>
                    </a:lnTo>
                    <a:lnTo>
                      <a:pt x="86206" y="1164728"/>
                    </a:lnTo>
                    <a:cubicBezTo>
                      <a:pt x="86206" y="1237202"/>
                      <a:pt x="113721" y="1302815"/>
                      <a:pt x="158206" y="1350309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8" name="グループ化 267">
              <a:extLst>
                <a:ext uri="{FF2B5EF4-FFF2-40B4-BE49-F238E27FC236}">
                  <a16:creationId xmlns:a16="http://schemas.microsoft.com/office/drawing/2014/main" id="{9EA5F73C-682B-4EF9-B3AA-3D20F0EE51D0}"/>
                </a:ext>
              </a:extLst>
            </p:cNvPr>
            <p:cNvGrpSpPr/>
            <p:nvPr/>
          </p:nvGrpSpPr>
          <p:grpSpPr>
            <a:xfrm rot="9900000" flipV="1">
              <a:off x="2941137" y="3546184"/>
              <a:ext cx="771540" cy="305400"/>
              <a:chOff x="511175" y="1426921"/>
              <a:chExt cx="1416050" cy="560519"/>
            </a:xfrm>
          </p:grpSpPr>
          <p:grpSp>
            <p:nvGrpSpPr>
              <p:cNvPr id="269" name="グループ化 268">
                <a:extLst>
                  <a:ext uri="{FF2B5EF4-FFF2-40B4-BE49-F238E27FC236}">
                    <a16:creationId xmlns:a16="http://schemas.microsoft.com/office/drawing/2014/main" id="{056FA4A4-D094-48BA-8DF8-1D6338192467}"/>
                  </a:ext>
                </a:extLst>
              </p:cNvPr>
              <p:cNvGrpSpPr/>
              <p:nvPr/>
            </p:nvGrpSpPr>
            <p:grpSpPr>
              <a:xfrm>
                <a:off x="511175" y="1426921"/>
                <a:ext cx="1416050" cy="549760"/>
                <a:chOff x="1352550" y="1786890"/>
                <a:chExt cx="1295400" cy="502920"/>
              </a:xfrm>
              <a:solidFill>
                <a:srgbClr val="FF0000"/>
              </a:solidFill>
            </p:grpSpPr>
            <p:sp>
              <p:nvSpPr>
                <p:cNvPr id="272" name="四角形: 上の 2 つの角を丸める 271">
                  <a:extLst>
                    <a:ext uri="{FF2B5EF4-FFF2-40B4-BE49-F238E27FC236}">
                      <a16:creationId xmlns:a16="http://schemas.microsoft.com/office/drawing/2014/main" id="{FF74EC70-62CD-4317-8267-070A91C80AEF}"/>
                    </a:ext>
                  </a:extLst>
                </p:cNvPr>
                <p:cNvSpPr/>
                <p:nvPr/>
              </p:nvSpPr>
              <p:spPr>
                <a:xfrm rot="5400000">
                  <a:off x="2012950" y="1635125"/>
                  <a:ext cx="463550" cy="80645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3" name="四角形: 上の 2 つの角を丸める 272">
                  <a:extLst>
                    <a:ext uri="{FF2B5EF4-FFF2-40B4-BE49-F238E27FC236}">
                      <a16:creationId xmlns:a16="http://schemas.microsoft.com/office/drawing/2014/main" id="{968C49AA-AB48-44EC-A564-8343B9D9C7FA}"/>
                    </a:ext>
                  </a:extLst>
                </p:cNvPr>
                <p:cNvSpPr/>
                <p:nvPr/>
              </p:nvSpPr>
              <p:spPr>
                <a:xfrm rot="16200000">
                  <a:off x="1447800" y="1691640"/>
                  <a:ext cx="502920" cy="693420"/>
                </a:xfrm>
                <a:prstGeom prst="round2SameRect">
                  <a:avLst>
                    <a:gd name="adj1" fmla="val 50000"/>
                    <a:gd name="adj2" fmla="val 5682"/>
                  </a:avLst>
                </a:prstGeom>
                <a:solidFill>
                  <a:srgbClr val="FF3399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70" name="フリーフォーム: 図形 269">
                <a:extLst>
                  <a:ext uri="{FF2B5EF4-FFF2-40B4-BE49-F238E27FC236}">
                    <a16:creationId xmlns:a16="http://schemas.microsoft.com/office/drawing/2014/main" id="{C3F1E5C5-2C9E-4655-A532-C8D0CB240834}"/>
                  </a:ext>
                </a:extLst>
              </p:cNvPr>
              <p:cNvSpPr/>
              <p:nvPr/>
            </p:nvSpPr>
            <p:spPr>
              <a:xfrm>
                <a:off x="694962" y="1469737"/>
                <a:ext cx="406763" cy="73314"/>
              </a:xfrm>
              <a:custGeom>
                <a:avLst/>
                <a:gdLst>
                  <a:gd name="connsiteX0" fmla="*/ 103823 w 222409"/>
                  <a:gd name="connsiteY0" fmla="*/ 0 h 45720"/>
                  <a:gd name="connsiteX1" fmla="*/ 199549 w 222409"/>
                  <a:gd name="connsiteY1" fmla="*/ 0 h 45720"/>
                  <a:gd name="connsiteX2" fmla="*/ 222409 w 222409"/>
                  <a:gd name="connsiteY2" fmla="*/ 22860 h 45720"/>
                  <a:gd name="connsiteX3" fmla="*/ 199549 w 222409"/>
                  <a:gd name="connsiteY3" fmla="*/ 45720 h 45720"/>
                  <a:gd name="connsiteX4" fmla="*/ 103823 w 222409"/>
                  <a:gd name="connsiteY4" fmla="*/ 45720 h 45720"/>
                  <a:gd name="connsiteX5" fmla="*/ 80963 w 222409"/>
                  <a:gd name="connsiteY5" fmla="*/ 22860 h 45720"/>
                  <a:gd name="connsiteX6" fmla="*/ 103823 w 222409"/>
                  <a:gd name="connsiteY6" fmla="*/ 0 h 45720"/>
                  <a:gd name="connsiteX7" fmla="*/ 22860 w 222409"/>
                  <a:gd name="connsiteY7" fmla="*/ 0 h 45720"/>
                  <a:gd name="connsiteX8" fmla="*/ 37623 w 222409"/>
                  <a:gd name="connsiteY8" fmla="*/ 0 h 45720"/>
                  <a:gd name="connsiteX9" fmla="*/ 60483 w 222409"/>
                  <a:gd name="connsiteY9" fmla="*/ 22860 h 45720"/>
                  <a:gd name="connsiteX10" fmla="*/ 37623 w 222409"/>
                  <a:gd name="connsiteY10" fmla="*/ 45720 h 45720"/>
                  <a:gd name="connsiteX11" fmla="*/ 22860 w 222409"/>
                  <a:gd name="connsiteY11" fmla="*/ 45720 h 45720"/>
                  <a:gd name="connsiteX12" fmla="*/ 0 w 222409"/>
                  <a:gd name="connsiteY12" fmla="*/ 22860 h 45720"/>
                  <a:gd name="connsiteX13" fmla="*/ 22860 w 222409"/>
                  <a:gd name="connsiteY13" fmla="*/ 0 h 45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22409" h="45720">
                    <a:moveTo>
                      <a:pt x="103823" y="0"/>
                    </a:moveTo>
                    <a:lnTo>
                      <a:pt x="199549" y="0"/>
                    </a:lnTo>
                    <a:cubicBezTo>
                      <a:pt x="212174" y="0"/>
                      <a:pt x="222409" y="10235"/>
                      <a:pt x="222409" y="22860"/>
                    </a:cubicBezTo>
                    <a:cubicBezTo>
                      <a:pt x="222409" y="35485"/>
                      <a:pt x="212174" y="45720"/>
                      <a:pt x="199549" y="45720"/>
                    </a:cubicBezTo>
                    <a:lnTo>
                      <a:pt x="103823" y="45720"/>
                    </a:lnTo>
                    <a:cubicBezTo>
                      <a:pt x="91198" y="45720"/>
                      <a:pt x="80963" y="35485"/>
                      <a:pt x="80963" y="22860"/>
                    </a:cubicBezTo>
                    <a:cubicBezTo>
                      <a:pt x="80963" y="10235"/>
                      <a:pt x="91198" y="0"/>
                      <a:pt x="103823" y="0"/>
                    </a:cubicBezTo>
                    <a:close/>
                    <a:moveTo>
                      <a:pt x="22860" y="0"/>
                    </a:moveTo>
                    <a:lnTo>
                      <a:pt x="37623" y="0"/>
                    </a:lnTo>
                    <a:cubicBezTo>
                      <a:pt x="50248" y="0"/>
                      <a:pt x="60483" y="10235"/>
                      <a:pt x="60483" y="22860"/>
                    </a:cubicBezTo>
                    <a:cubicBezTo>
                      <a:pt x="60483" y="35485"/>
                      <a:pt x="50248" y="45720"/>
                      <a:pt x="37623" y="45720"/>
                    </a:cubicBezTo>
                    <a:lnTo>
                      <a:pt x="22860" y="45720"/>
                    </a:lnTo>
                    <a:cubicBezTo>
                      <a:pt x="10235" y="45720"/>
                      <a:pt x="0" y="35485"/>
                      <a:pt x="0" y="22860"/>
                    </a:cubicBezTo>
                    <a:cubicBezTo>
                      <a:pt x="0" y="10235"/>
                      <a:pt x="10235" y="0"/>
                      <a:pt x="2286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1" name="フリーフォーム: 図形 270">
                <a:extLst>
                  <a:ext uri="{FF2B5EF4-FFF2-40B4-BE49-F238E27FC236}">
                    <a16:creationId xmlns:a16="http://schemas.microsoft.com/office/drawing/2014/main" id="{0EF2C8C6-D0F1-4866-9AD5-959E0C726F1D}"/>
                  </a:ext>
                </a:extLst>
              </p:cNvPr>
              <p:cNvSpPr/>
              <p:nvPr/>
            </p:nvSpPr>
            <p:spPr>
              <a:xfrm rot="16200000">
                <a:off x="1113951" y="1186836"/>
                <a:ext cx="212102" cy="1389105"/>
              </a:xfrm>
              <a:custGeom>
                <a:avLst/>
                <a:gdLst>
                  <a:gd name="connsiteX0" fmla="*/ 212102 w 212102"/>
                  <a:gd name="connsiteY0" fmla="*/ 1389105 h 1389105"/>
                  <a:gd name="connsiteX1" fmla="*/ 176257 w 212102"/>
                  <a:gd name="connsiteY1" fmla="*/ 1381869 h 1389105"/>
                  <a:gd name="connsiteX2" fmla="*/ 21515 w 212102"/>
                  <a:gd name="connsiteY2" fmla="*/ 1148417 h 1389105"/>
                  <a:gd name="connsiteX3" fmla="*/ 21516 w 212102"/>
                  <a:gd name="connsiteY3" fmla="*/ 739706 h 1389105"/>
                  <a:gd name="connsiteX4" fmla="*/ 9149 w 212102"/>
                  <a:gd name="connsiteY4" fmla="*/ 734583 h 1389105"/>
                  <a:gd name="connsiteX5" fmla="*/ 0 w 212102"/>
                  <a:gd name="connsiteY5" fmla="*/ 712495 h 1389105"/>
                  <a:gd name="connsiteX6" fmla="*/ 0 w 212102"/>
                  <a:gd name="connsiteY6" fmla="*/ 260609 h 1389105"/>
                  <a:gd name="connsiteX7" fmla="*/ 167884 w 212102"/>
                  <a:gd name="connsiteY7" fmla="*/ 7330 h 1389105"/>
                  <a:gd name="connsiteX8" fmla="*/ 204193 w 212102"/>
                  <a:gd name="connsiteY8" fmla="*/ 0 h 1389105"/>
                  <a:gd name="connsiteX9" fmla="*/ 143446 w 212102"/>
                  <a:gd name="connsiteY9" fmla="*/ 43728 h 1389105"/>
                  <a:gd name="connsiteX10" fmla="*/ 65332 w 212102"/>
                  <a:gd name="connsiteY10" fmla="*/ 245070 h 1389105"/>
                  <a:gd name="connsiteX11" fmla="*/ 65332 w 212102"/>
                  <a:gd name="connsiteY11" fmla="*/ 713167 h 1389105"/>
                  <a:gd name="connsiteX12" fmla="*/ 74209 w 212102"/>
                  <a:gd name="connsiteY12" fmla="*/ 736048 h 1389105"/>
                  <a:gd name="connsiteX13" fmla="*/ 86208 w 212102"/>
                  <a:gd name="connsiteY13" fmla="*/ 741355 h 1389105"/>
                  <a:gd name="connsiteX14" fmla="*/ 86206 w 212102"/>
                  <a:gd name="connsiteY14" fmla="*/ 1164728 h 1389105"/>
                  <a:gd name="connsiteX15" fmla="*/ 158206 w 212102"/>
                  <a:gd name="connsiteY15" fmla="*/ 1350309 h 1389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12102" h="1389105">
                    <a:moveTo>
                      <a:pt x="212102" y="1389105"/>
                    </a:moveTo>
                    <a:lnTo>
                      <a:pt x="176257" y="1381869"/>
                    </a:lnTo>
                    <a:cubicBezTo>
                      <a:pt x="85322" y="1343406"/>
                      <a:pt x="21515" y="1253363"/>
                      <a:pt x="21515" y="1148417"/>
                    </a:cubicBezTo>
                    <a:lnTo>
                      <a:pt x="21516" y="739706"/>
                    </a:lnTo>
                    <a:lnTo>
                      <a:pt x="9149" y="734583"/>
                    </a:lnTo>
                    <a:cubicBezTo>
                      <a:pt x="3496" y="728930"/>
                      <a:pt x="0" y="721121"/>
                      <a:pt x="0" y="712495"/>
                    </a:cubicBezTo>
                    <a:lnTo>
                      <a:pt x="0" y="260609"/>
                    </a:lnTo>
                    <a:cubicBezTo>
                      <a:pt x="0" y="146750"/>
                      <a:pt x="69226" y="49060"/>
                      <a:pt x="167884" y="7330"/>
                    </a:cubicBezTo>
                    <a:lnTo>
                      <a:pt x="204193" y="0"/>
                    </a:lnTo>
                    <a:lnTo>
                      <a:pt x="143446" y="43728"/>
                    </a:lnTo>
                    <a:cubicBezTo>
                      <a:pt x="95183" y="95256"/>
                      <a:pt x="65332" y="166441"/>
                      <a:pt x="65332" y="245070"/>
                    </a:cubicBezTo>
                    <a:lnTo>
                      <a:pt x="65332" y="713167"/>
                    </a:lnTo>
                    <a:cubicBezTo>
                      <a:pt x="65332" y="722103"/>
                      <a:pt x="68724" y="730192"/>
                      <a:pt x="74209" y="736048"/>
                    </a:cubicBezTo>
                    <a:lnTo>
                      <a:pt x="86208" y="741355"/>
                    </a:lnTo>
                    <a:lnTo>
                      <a:pt x="86206" y="1164728"/>
                    </a:lnTo>
                    <a:cubicBezTo>
                      <a:pt x="86206" y="1237202"/>
                      <a:pt x="113721" y="1302815"/>
                      <a:pt x="158206" y="1350309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98" name="グループ化 297">
              <a:extLst>
                <a:ext uri="{FF2B5EF4-FFF2-40B4-BE49-F238E27FC236}">
                  <a16:creationId xmlns:a16="http://schemas.microsoft.com/office/drawing/2014/main" id="{486AE34C-470F-41B6-A65F-F5AD68260A5A}"/>
                </a:ext>
              </a:extLst>
            </p:cNvPr>
            <p:cNvGrpSpPr/>
            <p:nvPr/>
          </p:nvGrpSpPr>
          <p:grpSpPr>
            <a:xfrm rot="900000">
              <a:off x="2597736" y="3842110"/>
              <a:ext cx="771540" cy="305400"/>
              <a:chOff x="511175" y="1426921"/>
              <a:chExt cx="1416050" cy="560519"/>
            </a:xfrm>
          </p:grpSpPr>
          <p:grpSp>
            <p:nvGrpSpPr>
              <p:cNvPr id="299" name="グループ化 298">
                <a:extLst>
                  <a:ext uri="{FF2B5EF4-FFF2-40B4-BE49-F238E27FC236}">
                    <a16:creationId xmlns:a16="http://schemas.microsoft.com/office/drawing/2014/main" id="{B084C5A6-FCCB-49F0-8965-71C6DCC2E239}"/>
                  </a:ext>
                </a:extLst>
              </p:cNvPr>
              <p:cNvGrpSpPr/>
              <p:nvPr/>
            </p:nvGrpSpPr>
            <p:grpSpPr>
              <a:xfrm>
                <a:off x="511175" y="1426921"/>
                <a:ext cx="1416050" cy="549760"/>
                <a:chOff x="1352550" y="1786890"/>
                <a:chExt cx="1295400" cy="502920"/>
              </a:xfrm>
              <a:solidFill>
                <a:srgbClr val="FF0000"/>
              </a:solidFill>
            </p:grpSpPr>
            <p:sp>
              <p:nvSpPr>
                <p:cNvPr id="302" name="四角形: 上の 2 つの角を丸める 301">
                  <a:extLst>
                    <a:ext uri="{FF2B5EF4-FFF2-40B4-BE49-F238E27FC236}">
                      <a16:creationId xmlns:a16="http://schemas.microsoft.com/office/drawing/2014/main" id="{95858694-82A8-4BDD-8B00-BE10AAC86B87}"/>
                    </a:ext>
                  </a:extLst>
                </p:cNvPr>
                <p:cNvSpPr/>
                <p:nvPr/>
              </p:nvSpPr>
              <p:spPr>
                <a:xfrm rot="5400000">
                  <a:off x="2012950" y="1635125"/>
                  <a:ext cx="463550" cy="80645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3" name="四角形: 上の 2 つの角を丸める 302">
                  <a:extLst>
                    <a:ext uri="{FF2B5EF4-FFF2-40B4-BE49-F238E27FC236}">
                      <a16:creationId xmlns:a16="http://schemas.microsoft.com/office/drawing/2014/main" id="{3DA46E98-6C93-4D09-9ECF-58F6DDF7A70A}"/>
                    </a:ext>
                  </a:extLst>
                </p:cNvPr>
                <p:cNvSpPr/>
                <p:nvPr/>
              </p:nvSpPr>
              <p:spPr>
                <a:xfrm rot="16200000">
                  <a:off x="1447800" y="1691640"/>
                  <a:ext cx="502920" cy="693420"/>
                </a:xfrm>
                <a:prstGeom prst="round2SameRect">
                  <a:avLst>
                    <a:gd name="adj1" fmla="val 50000"/>
                    <a:gd name="adj2" fmla="val 5682"/>
                  </a:avLst>
                </a:prstGeom>
                <a:solidFill>
                  <a:srgbClr val="FF3399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00" name="フリーフォーム: 図形 299">
                <a:extLst>
                  <a:ext uri="{FF2B5EF4-FFF2-40B4-BE49-F238E27FC236}">
                    <a16:creationId xmlns:a16="http://schemas.microsoft.com/office/drawing/2014/main" id="{0CCCBE0E-DD10-4A65-B97F-A0D928D111D9}"/>
                  </a:ext>
                </a:extLst>
              </p:cNvPr>
              <p:cNvSpPr/>
              <p:nvPr/>
            </p:nvSpPr>
            <p:spPr>
              <a:xfrm>
                <a:off x="694962" y="1469737"/>
                <a:ext cx="406763" cy="73314"/>
              </a:xfrm>
              <a:custGeom>
                <a:avLst/>
                <a:gdLst>
                  <a:gd name="connsiteX0" fmla="*/ 103823 w 222409"/>
                  <a:gd name="connsiteY0" fmla="*/ 0 h 45720"/>
                  <a:gd name="connsiteX1" fmla="*/ 199549 w 222409"/>
                  <a:gd name="connsiteY1" fmla="*/ 0 h 45720"/>
                  <a:gd name="connsiteX2" fmla="*/ 222409 w 222409"/>
                  <a:gd name="connsiteY2" fmla="*/ 22860 h 45720"/>
                  <a:gd name="connsiteX3" fmla="*/ 199549 w 222409"/>
                  <a:gd name="connsiteY3" fmla="*/ 45720 h 45720"/>
                  <a:gd name="connsiteX4" fmla="*/ 103823 w 222409"/>
                  <a:gd name="connsiteY4" fmla="*/ 45720 h 45720"/>
                  <a:gd name="connsiteX5" fmla="*/ 80963 w 222409"/>
                  <a:gd name="connsiteY5" fmla="*/ 22860 h 45720"/>
                  <a:gd name="connsiteX6" fmla="*/ 103823 w 222409"/>
                  <a:gd name="connsiteY6" fmla="*/ 0 h 45720"/>
                  <a:gd name="connsiteX7" fmla="*/ 22860 w 222409"/>
                  <a:gd name="connsiteY7" fmla="*/ 0 h 45720"/>
                  <a:gd name="connsiteX8" fmla="*/ 37623 w 222409"/>
                  <a:gd name="connsiteY8" fmla="*/ 0 h 45720"/>
                  <a:gd name="connsiteX9" fmla="*/ 60483 w 222409"/>
                  <a:gd name="connsiteY9" fmla="*/ 22860 h 45720"/>
                  <a:gd name="connsiteX10" fmla="*/ 37623 w 222409"/>
                  <a:gd name="connsiteY10" fmla="*/ 45720 h 45720"/>
                  <a:gd name="connsiteX11" fmla="*/ 22860 w 222409"/>
                  <a:gd name="connsiteY11" fmla="*/ 45720 h 45720"/>
                  <a:gd name="connsiteX12" fmla="*/ 0 w 222409"/>
                  <a:gd name="connsiteY12" fmla="*/ 22860 h 45720"/>
                  <a:gd name="connsiteX13" fmla="*/ 22860 w 222409"/>
                  <a:gd name="connsiteY13" fmla="*/ 0 h 45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22409" h="45720">
                    <a:moveTo>
                      <a:pt x="103823" y="0"/>
                    </a:moveTo>
                    <a:lnTo>
                      <a:pt x="199549" y="0"/>
                    </a:lnTo>
                    <a:cubicBezTo>
                      <a:pt x="212174" y="0"/>
                      <a:pt x="222409" y="10235"/>
                      <a:pt x="222409" y="22860"/>
                    </a:cubicBezTo>
                    <a:cubicBezTo>
                      <a:pt x="222409" y="35485"/>
                      <a:pt x="212174" y="45720"/>
                      <a:pt x="199549" y="45720"/>
                    </a:cubicBezTo>
                    <a:lnTo>
                      <a:pt x="103823" y="45720"/>
                    </a:lnTo>
                    <a:cubicBezTo>
                      <a:pt x="91198" y="45720"/>
                      <a:pt x="80963" y="35485"/>
                      <a:pt x="80963" y="22860"/>
                    </a:cubicBezTo>
                    <a:cubicBezTo>
                      <a:pt x="80963" y="10235"/>
                      <a:pt x="91198" y="0"/>
                      <a:pt x="103823" y="0"/>
                    </a:cubicBezTo>
                    <a:close/>
                    <a:moveTo>
                      <a:pt x="22860" y="0"/>
                    </a:moveTo>
                    <a:lnTo>
                      <a:pt x="37623" y="0"/>
                    </a:lnTo>
                    <a:cubicBezTo>
                      <a:pt x="50248" y="0"/>
                      <a:pt x="60483" y="10235"/>
                      <a:pt x="60483" y="22860"/>
                    </a:cubicBezTo>
                    <a:cubicBezTo>
                      <a:pt x="60483" y="35485"/>
                      <a:pt x="50248" y="45720"/>
                      <a:pt x="37623" y="45720"/>
                    </a:cubicBezTo>
                    <a:lnTo>
                      <a:pt x="22860" y="45720"/>
                    </a:lnTo>
                    <a:cubicBezTo>
                      <a:pt x="10235" y="45720"/>
                      <a:pt x="0" y="35485"/>
                      <a:pt x="0" y="22860"/>
                    </a:cubicBezTo>
                    <a:cubicBezTo>
                      <a:pt x="0" y="10235"/>
                      <a:pt x="10235" y="0"/>
                      <a:pt x="2286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1" name="フリーフォーム: 図形 300">
                <a:extLst>
                  <a:ext uri="{FF2B5EF4-FFF2-40B4-BE49-F238E27FC236}">
                    <a16:creationId xmlns:a16="http://schemas.microsoft.com/office/drawing/2014/main" id="{1A96E288-0E6A-4AC8-813C-8E8B5FFD2253}"/>
                  </a:ext>
                </a:extLst>
              </p:cNvPr>
              <p:cNvSpPr/>
              <p:nvPr/>
            </p:nvSpPr>
            <p:spPr>
              <a:xfrm rot="16200000">
                <a:off x="1113951" y="1186836"/>
                <a:ext cx="212102" cy="1389105"/>
              </a:xfrm>
              <a:custGeom>
                <a:avLst/>
                <a:gdLst>
                  <a:gd name="connsiteX0" fmla="*/ 212102 w 212102"/>
                  <a:gd name="connsiteY0" fmla="*/ 1389105 h 1389105"/>
                  <a:gd name="connsiteX1" fmla="*/ 176257 w 212102"/>
                  <a:gd name="connsiteY1" fmla="*/ 1381869 h 1389105"/>
                  <a:gd name="connsiteX2" fmla="*/ 21515 w 212102"/>
                  <a:gd name="connsiteY2" fmla="*/ 1148417 h 1389105"/>
                  <a:gd name="connsiteX3" fmla="*/ 21516 w 212102"/>
                  <a:gd name="connsiteY3" fmla="*/ 739706 h 1389105"/>
                  <a:gd name="connsiteX4" fmla="*/ 9149 w 212102"/>
                  <a:gd name="connsiteY4" fmla="*/ 734583 h 1389105"/>
                  <a:gd name="connsiteX5" fmla="*/ 0 w 212102"/>
                  <a:gd name="connsiteY5" fmla="*/ 712495 h 1389105"/>
                  <a:gd name="connsiteX6" fmla="*/ 0 w 212102"/>
                  <a:gd name="connsiteY6" fmla="*/ 260609 h 1389105"/>
                  <a:gd name="connsiteX7" fmla="*/ 167884 w 212102"/>
                  <a:gd name="connsiteY7" fmla="*/ 7330 h 1389105"/>
                  <a:gd name="connsiteX8" fmla="*/ 204193 w 212102"/>
                  <a:gd name="connsiteY8" fmla="*/ 0 h 1389105"/>
                  <a:gd name="connsiteX9" fmla="*/ 143446 w 212102"/>
                  <a:gd name="connsiteY9" fmla="*/ 43728 h 1389105"/>
                  <a:gd name="connsiteX10" fmla="*/ 65332 w 212102"/>
                  <a:gd name="connsiteY10" fmla="*/ 245070 h 1389105"/>
                  <a:gd name="connsiteX11" fmla="*/ 65332 w 212102"/>
                  <a:gd name="connsiteY11" fmla="*/ 713167 h 1389105"/>
                  <a:gd name="connsiteX12" fmla="*/ 74209 w 212102"/>
                  <a:gd name="connsiteY12" fmla="*/ 736048 h 1389105"/>
                  <a:gd name="connsiteX13" fmla="*/ 86208 w 212102"/>
                  <a:gd name="connsiteY13" fmla="*/ 741355 h 1389105"/>
                  <a:gd name="connsiteX14" fmla="*/ 86206 w 212102"/>
                  <a:gd name="connsiteY14" fmla="*/ 1164728 h 1389105"/>
                  <a:gd name="connsiteX15" fmla="*/ 158206 w 212102"/>
                  <a:gd name="connsiteY15" fmla="*/ 1350309 h 1389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12102" h="1389105">
                    <a:moveTo>
                      <a:pt x="212102" y="1389105"/>
                    </a:moveTo>
                    <a:lnTo>
                      <a:pt x="176257" y="1381869"/>
                    </a:lnTo>
                    <a:cubicBezTo>
                      <a:pt x="85322" y="1343406"/>
                      <a:pt x="21515" y="1253363"/>
                      <a:pt x="21515" y="1148417"/>
                    </a:cubicBezTo>
                    <a:lnTo>
                      <a:pt x="21516" y="739706"/>
                    </a:lnTo>
                    <a:lnTo>
                      <a:pt x="9149" y="734583"/>
                    </a:lnTo>
                    <a:cubicBezTo>
                      <a:pt x="3496" y="728930"/>
                      <a:pt x="0" y="721121"/>
                      <a:pt x="0" y="712495"/>
                    </a:cubicBezTo>
                    <a:lnTo>
                      <a:pt x="0" y="260609"/>
                    </a:lnTo>
                    <a:cubicBezTo>
                      <a:pt x="0" y="146750"/>
                      <a:pt x="69226" y="49060"/>
                      <a:pt x="167884" y="7330"/>
                    </a:cubicBezTo>
                    <a:lnTo>
                      <a:pt x="204193" y="0"/>
                    </a:lnTo>
                    <a:lnTo>
                      <a:pt x="143446" y="43728"/>
                    </a:lnTo>
                    <a:cubicBezTo>
                      <a:pt x="95183" y="95256"/>
                      <a:pt x="65332" y="166441"/>
                      <a:pt x="65332" y="245070"/>
                    </a:cubicBezTo>
                    <a:lnTo>
                      <a:pt x="65332" y="713167"/>
                    </a:lnTo>
                    <a:cubicBezTo>
                      <a:pt x="65332" y="722103"/>
                      <a:pt x="68724" y="730192"/>
                      <a:pt x="74209" y="736048"/>
                    </a:cubicBezTo>
                    <a:lnTo>
                      <a:pt x="86208" y="741355"/>
                    </a:lnTo>
                    <a:lnTo>
                      <a:pt x="86206" y="1164728"/>
                    </a:lnTo>
                    <a:cubicBezTo>
                      <a:pt x="86206" y="1237202"/>
                      <a:pt x="113721" y="1302815"/>
                      <a:pt x="158206" y="1350309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506DCCF3-A6BC-40EE-86E2-D4346E607C17}"/>
              </a:ext>
            </a:extLst>
          </p:cNvPr>
          <p:cNvGrpSpPr/>
          <p:nvPr/>
        </p:nvGrpSpPr>
        <p:grpSpPr>
          <a:xfrm>
            <a:off x="4271351" y="2971802"/>
            <a:ext cx="1308226" cy="1175708"/>
            <a:chOff x="4271351" y="2971802"/>
            <a:chExt cx="1308226" cy="1175708"/>
          </a:xfrm>
        </p:grpSpPr>
        <p:grpSp>
          <p:nvGrpSpPr>
            <p:cNvPr id="211" name="グループ化 210">
              <a:extLst>
                <a:ext uri="{FF2B5EF4-FFF2-40B4-BE49-F238E27FC236}">
                  <a16:creationId xmlns:a16="http://schemas.microsoft.com/office/drawing/2014/main" id="{C6723603-A197-4B87-962E-98F462DFA9BA}"/>
                </a:ext>
              </a:extLst>
            </p:cNvPr>
            <p:cNvGrpSpPr/>
            <p:nvPr/>
          </p:nvGrpSpPr>
          <p:grpSpPr>
            <a:xfrm rot="20700000">
              <a:off x="4549607" y="2971802"/>
              <a:ext cx="771540" cy="305400"/>
              <a:chOff x="511175" y="1426921"/>
              <a:chExt cx="1416050" cy="560519"/>
            </a:xfrm>
          </p:grpSpPr>
          <p:grpSp>
            <p:nvGrpSpPr>
              <p:cNvPr id="212" name="グループ化 211">
                <a:extLst>
                  <a:ext uri="{FF2B5EF4-FFF2-40B4-BE49-F238E27FC236}">
                    <a16:creationId xmlns:a16="http://schemas.microsoft.com/office/drawing/2014/main" id="{F89EEBA7-7B36-4B80-9714-A9BDBDBD42C9}"/>
                  </a:ext>
                </a:extLst>
              </p:cNvPr>
              <p:cNvGrpSpPr/>
              <p:nvPr/>
            </p:nvGrpSpPr>
            <p:grpSpPr>
              <a:xfrm>
                <a:off x="511175" y="1426921"/>
                <a:ext cx="1416050" cy="549760"/>
                <a:chOff x="1352550" y="1786890"/>
                <a:chExt cx="1295400" cy="502920"/>
              </a:xfrm>
              <a:solidFill>
                <a:srgbClr val="FF0000"/>
              </a:solidFill>
            </p:grpSpPr>
            <p:sp>
              <p:nvSpPr>
                <p:cNvPr id="215" name="四角形: 上の 2 つの角を丸める 214">
                  <a:extLst>
                    <a:ext uri="{FF2B5EF4-FFF2-40B4-BE49-F238E27FC236}">
                      <a16:creationId xmlns:a16="http://schemas.microsoft.com/office/drawing/2014/main" id="{EF6AC2A0-7AA7-4C6C-AEEB-61FE19920DA6}"/>
                    </a:ext>
                  </a:extLst>
                </p:cNvPr>
                <p:cNvSpPr/>
                <p:nvPr/>
              </p:nvSpPr>
              <p:spPr>
                <a:xfrm rot="5400000">
                  <a:off x="2012950" y="1635125"/>
                  <a:ext cx="463550" cy="80645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6" name="四角形: 上の 2 つの角を丸める 215">
                  <a:extLst>
                    <a:ext uri="{FF2B5EF4-FFF2-40B4-BE49-F238E27FC236}">
                      <a16:creationId xmlns:a16="http://schemas.microsoft.com/office/drawing/2014/main" id="{A91E02A1-EA9F-431D-AB7F-970A542D14BD}"/>
                    </a:ext>
                  </a:extLst>
                </p:cNvPr>
                <p:cNvSpPr/>
                <p:nvPr/>
              </p:nvSpPr>
              <p:spPr>
                <a:xfrm rot="16200000">
                  <a:off x="1447800" y="1691640"/>
                  <a:ext cx="502920" cy="693420"/>
                </a:xfrm>
                <a:prstGeom prst="round2SameRect">
                  <a:avLst>
                    <a:gd name="adj1" fmla="val 50000"/>
                    <a:gd name="adj2" fmla="val 5682"/>
                  </a:avLst>
                </a:pr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13" name="フリーフォーム: 図形 212">
                <a:extLst>
                  <a:ext uri="{FF2B5EF4-FFF2-40B4-BE49-F238E27FC236}">
                    <a16:creationId xmlns:a16="http://schemas.microsoft.com/office/drawing/2014/main" id="{E40B4235-43D4-4EB7-965E-E9E4C18B50AA}"/>
                  </a:ext>
                </a:extLst>
              </p:cNvPr>
              <p:cNvSpPr/>
              <p:nvPr/>
            </p:nvSpPr>
            <p:spPr>
              <a:xfrm>
                <a:off x="694962" y="1469737"/>
                <a:ext cx="406763" cy="73314"/>
              </a:xfrm>
              <a:custGeom>
                <a:avLst/>
                <a:gdLst>
                  <a:gd name="connsiteX0" fmla="*/ 103823 w 222409"/>
                  <a:gd name="connsiteY0" fmla="*/ 0 h 45720"/>
                  <a:gd name="connsiteX1" fmla="*/ 199549 w 222409"/>
                  <a:gd name="connsiteY1" fmla="*/ 0 h 45720"/>
                  <a:gd name="connsiteX2" fmla="*/ 222409 w 222409"/>
                  <a:gd name="connsiteY2" fmla="*/ 22860 h 45720"/>
                  <a:gd name="connsiteX3" fmla="*/ 199549 w 222409"/>
                  <a:gd name="connsiteY3" fmla="*/ 45720 h 45720"/>
                  <a:gd name="connsiteX4" fmla="*/ 103823 w 222409"/>
                  <a:gd name="connsiteY4" fmla="*/ 45720 h 45720"/>
                  <a:gd name="connsiteX5" fmla="*/ 80963 w 222409"/>
                  <a:gd name="connsiteY5" fmla="*/ 22860 h 45720"/>
                  <a:gd name="connsiteX6" fmla="*/ 103823 w 222409"/>
                  <a:gd name="connsiteY6" fmla="*/ 0 h 45720"/>
                  <a:gd name="connsiteX7" fmla="*/ 22860 w 222409"/>
                  <a:gd name="connsiteY7" fmla="*/ 0 h 45720"/>
                  <a:gd name="connsiteX8" fmla="*/ 37623 w 222409"/>
                  <a:gd name="connsiteY8" fmla="*/ 0 h 45720"/>
                  <a:gd name="connsiteX9" fmla="*/ 60483 w 222409"/>
                  <a:gd name="connsiteY9" fmla="*/ 22860 h 45720"/>
                  <a:gd name="connsiteX10" fmla="*/ 37623 w 222409"/>
                  <a:gd name="connsiteY10" fmla="*/ 45720 h 45720"/>
                  <a:gd name="connsiteX11" fmla="*/ 22860 w 222409"/>
                  <a:gd name="connsiteY11" fmla="*/ 45720 h 45720"/>
                  <a:gd name="connsiteX12" fmla="*/ 0 w 222409"/>
                  <a:gd name="connsiteY12" fmla="*/ 22860 h 45720"/>
                  <a:gd name="connsiteX13" fmla="*/ 22860 w 222409"/>
                  <a:gd name="connsiteY13" fmla="*/ 0 h 45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22409" h="45720">
                    <a:moveTo>
                      <a:pt x="103823" y="0"/>
                    </a:moveTo>
                    <a:lnTo>
                      <a:pt x="199549" y="0"/>
                    </a:lnTo>
                    <a:cubicBezTo>
                      <a:pt x="212174" y="0"/>
                      <a:pt x="222409" y="10235"/>
                      <a:pt x="222409" y="22860"/>
                    </a:cubicBezTo>
                    <a:cubicBezTo>
                      <a:pt x="222409" y="35485"/>
                      <a:pt x="212174" y="45720"/>
                      <a:pt x="199549" y="45720"/>
                    </a:cubicBezTo>
                    <a:lnTo>
                      <a:pt x="103823" y="45720"/>
                    </a:lnTo>
                    <a:cubicBezTo>
                      <a:pt x="91198" y="45720"/>
                      <a:pt x="80963" y="35485"/>
                      <a:pt x="80963" y="22860"/>
                    </a:cubicBezTo>
                    <a:cubicBezTo>
                      <a:pt x="80963" y="10235"/>
                      <a:pt x="91198" y="0"/>
                      <a:pt x="103823" y="0"/>
                    </a:cubicBezTo>
                    <a:close/>
                    <a:moveTo>
                      <a:pt x="22860" y="0"/>
                    </a:moveTo>
                    <a:lnTo>
                      <a:pt x="37623" y="0"/>
                    </a:lnTo>
                    <a:cubicBezTo>
                      <a:pt x="50248" y="0"/>
                      <a:pt x="60483" y="10235"/>
                      <a:pt x="60483" y="22860"/>
                    </a:cubicBezTo>
                    <a:cubicBezTo>
                      <a:pt x="60483" y="35485"/>
                      <a:pt x="50248" y="45720"/>
                      <a:pt x="37623" y="45720"/>
                    </a:cubicBezTo>
                    <a:lnTo>
                      <a:pt x="22860" y="45720"/>
                    </a:lnTo>
                    <a:cubicBezTo>
                      <a:pt x="10235" y="45720"/>
                      <a:pt x="0" y="35485"/>
                      <a:pt x="0" y="22860"/>
                    </a:cubicBezTo>
                    <a:cubicBezTo>
                      <a:pt x="0" y="10235"/>
                      <a:pt x="10235" y="0"/>
                      <a:pt x="2286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4" name="フリーフォーム: 図形 213">
                <a:extLst>
                  <a:ext uri="{FF2B5EF4-FFF2-40B4-BE49-F238E27FC236}">
                    <a16:creationId xmlns:a16="http://schemas.microsoft.com/office/drawing/2014/main" id="{0FED29CB-6347-4877-B82C-4A4DF02CBCC2}"/>
                  </a:ext>
                </a:extLst>
              </p:cNvPr>
              <p:cNvSpPr/>
              <p:nvPr/>
            </p:nvSpPr>
            <p:spPr>
              <a:xfrm rot="16200000">
                <a:off x="1113951" y="1186836"/>
                <a:ext cx="212102" cy="1389105"/>
              </a:xfrm>
              <a:custGeom>
                <a:avLst/>
                <a:gdLst>
                  <a:gd name="connsiteX0" fmla="*/ 212102 w 212102"/>
                  <a:gd name="connsiteY0" fmla="*/ 1389105 h 1389105"/>
                  <a:gd name="connsiteX1" fmla="*/ 176257 w 212102"/>
                  <a:gd name="connsiteY1" fmla="*/ 1381869 h 1389105"/>
                  <a:gd name="connsiteX2" fmla="*/ 21515 w 212102"/>
                  <a:gd name="connsiteY2" fmla="*/ 1148417 h 1389105"/>
                  <a:gd name="connsiteX3" fmla="*/ 21516 w 212102"/>
                  <a:gd name="connsiteY3" fmla="*/ 739706 h 1389105"/>
                  <a:gd name="connsiteX4" fmla="*/ 9149 w 212102"/>
                  <a:gd name="connsiteY4" fmla="*/ 734583 h 1389105"/>
                  <a:gd name="connsiteX5" fmla="*/ 0 w 212102"/>
                  <a:gd name="connsiteY5" fmla="*/ 712495 h 1389105"/>
                  <a:gd name="connsiteX6" fmla="*/ 0 w 212102"/>
                  <a:gd name="connsiteY6" fmla="*/ 260609 h 1389105"/>
                  <a:gd name="connsiteX7" fmla="*/ 167884 w 212102"/>
                  <a:gd name="connsiteY7" fmla="*/ 7330 h 1389105"/>
                  <a:gd name="connsiteX8" fmla="*/ 204193 w 212102"/>
                  <a:gd name="connsiteY8" fmla="*/ 0 h 1389105"/>
                  <a:gd name="connsiteX9" fmla="*/ 143446 w 212102"/>
                  <a:gd name="connsiteY9" fmla="*/ 43728 h 1389105"/>
                  <a:gd name="connsiteX10" fmla="*/ 65332 w 212102"/>
                  <a:gd name="connsiteY10" fmla="*/ 245070 h 1389105"/>
                  <a:gd name="connsiteX11" fmla="*/ 65332 w 212102"/>
                  <a:gd name="connsiteY11" fmla="*/ 713167 h 1389105"/>
                  <a:gd name="connsiteX12" fmla="*/ 74209 w 212102"/>
                  <a:gd name="connsiteY12" fmla="*/ 736048 h 1389105"/>
                  <a:gd name="connsiteX13" fmla="*/ 86208 w 212102"/>
                  <a:gd name="connsiteY13" fmla="*/ 741355 h 1389105"/>
                  <a:gd name="connsiteX14" fmla="*/ 86206 w 212102"/>
                  <a:gd name="connsiteY14" fmla="*/ 1164728 h 1389105"/>
                  <a:gd name="connsiteX15" fmla="*/ 158206 w 212102"/>
                  <a:gd name="connsiteY15" fmla="*/ 1350309 h 1389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12102" h="1389105">
                    <a:moveTo>
                      <a:pt x="212102" y="1389105"/>
                    </a:moveTo>
                    <a:lnTo>
                      <a:pt x="176257" y="1381869"/>
                    </a:lnTo>
                    <a:cubicBezTo>
                      <a:pt x="85322" y="1343406"/>
                      <a:pt x="21515" y="1253363"/>
                      <a:pt x="21515" y="1148417"/>
                    </a:cubicBezTo>
                    <a:lnTo>
                      <a:pt x="21516" y="739706"/>
                    </a:lnTo>
                    <a:lnTo>
                      <a:pt x="9149" y="734583"/>
                    </a:lnTo>
                    <a:cubicBezTo>
                      <a:pt x="3496" y="728930"/>
                      <a:pt x="0" y="721121"/>
                      <a:pt x="0" y="712495"/>
                    </a:cubicBezTo>
                    <a:lnTo>
                      <a:pt x="0" y="260609"/>
                    </a:lnTo>
                    <a:cubicBezTo>
                      <a:pt x="0" y="146750"/>
                      <a:pt x="69226" y="49060"/>
                      <a:pt x="167884" y="7330"/>
                    </a:cubicBezTo>
                    <a:lnTo>
                      <a:pt x="204193" y="0"/>
                    </a:lnTo>
                    <a:lnTo>
                      <a:pt x="143446" y="43728"/>
                    </a:lnTo>
                    <a:cubicBezTo>
                      <a:pt x="95183" y="95256"/>
                      <a:pt x="65332" y="166441"/>
                      <a:pt x="65332" y="245070"/>
                    </a:cubicBezTo>
                    <a:lnTo>
                      <a:pt x="65332" y="713167"/>
                    </a:lnTo>
                    <a:cubicBezTo>
                      <a:pt x="65332" y="722103"/>
                      <a:pt x="68724" y="730192"/>
                      <a:pt x="74209" y="736048"/>
                    </a:cubicBezTo>
                    <a:lnTo>
                      <a:pt x="86208" y="741355"/>
                    </a:lnTo>
                    <a:lnTo>
                      <a:pt x="86206" y="1164728"/>
                    </a:lnTo>
                    <a:cubicBezTo>
                      <a:pt x="86206" y="1237202"/>
                      <a:pt x="113721" y="1302815"/>
                      <a:pt x="158206" y="1350309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3" name="グループ化 242">
              <a:extLst>
                <a:ext uri="{FF2B5EF4-FFF2-40B4-BE49-F238E27FC236}">
                  <a16:creationId xmlns:a16="http://schemas.microsoft.com/office/drawing/2014/main" id="{A4097798-2E2E-45CF-BB8D-CF38F6A8829A}"/>
                </a:ext>
              </a:extLst>
            </p:cNvPr>
            <p:cNvGrpSpPr/>
            <p:nvPr/>
          </p:nvGrpSpPr>
          <p:grpSpPr>
            <a:xfrm rot="900000">
              <a:off x="4271351" y="3308230"/>
              <a:ext cx="771540" cy="305400"/>
              <a:chOff x="511175" y="1426921"/>
              <a:chExt cx="1416050" cy="560519"/>
            </a:xfrm>
          </p:grpSpPr>
          <p:grpSp>
            <p:nvGrpSpPr>
              <p:cNvPr id="244" name="グループ化 243">
                <a:extLst>
                  <a:ext uri="{FF2B5EF4-FFF2-40B4-BE49-F238E27FC236}">
                    <a16:creationId xmlns:a16="http://schemas.microsoft.com/office/drawing/2014/main" id="{9AFDDD9B-7BB3-4078-9D71-16778EA93911}"/>
                  </a:ext>
                </a:extLst>
              </p:cNvPr>
              <p:cNvGrpSpPr/>
              <p:nvPr/>
            </p:nvGrpSpPr>
            <p:grpSpPr>
              <a:xfrm>
                <a:off x="511175" y="1426921"/>
                <a:ext cx="1416050" cy="549760"/>
                <a:chOff x="1352550" y="1786890"/>
                <a:chExt cx="1295400" cy="502920"/>
              </a:xfrm>
              <a:solidFill>
                <a:srgbClr val="FF0000"/>
              </a:solidFill>
            </p:grpSpPr>
            <p:sp>
              <p:nvSpPr>
                <p:cNvPr id="247" name="四角形: 上の 2 つの角を丸める 246">
                  <a:extLst>
                    <a:ext uri="{FF2B5EF4-FFF2-40B4-BE49-F238E27FC236}">
                      <a16:creationId xmlns:a16="http://schemas.microsoft.com/office/drawing/2014/main" id="{CA194146-F5D1-44E0-8470-1FC84DAD8553}"/>
                    </a:ext>
                  </a:extLst>
                </p:cNvPr>
                <p:cNvSpPr/>
                <p:nvPr/>
              </p:nvSpPr>
              <p:spPr>
                <a:xfrm rot="5400000">
                  <a:off x="2012950" y="1635125"/>
                  <a:ext cx="463550" cy="80645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8" name="四角形: 上の 2 つの角を丸める 247">
                  <a:extLst>
                    <a:ext uri="{FF2B5EF4-FFF2-40B4-BE49-F238E27FC236}">
                      <a16:creationId xmlns:a16="http://schemas.microsoft.com/office/drawing/2014/main" id="{38C6A127-7563-45E7-BE71-5D57F549C3BD}"/>
                    </a:ext>
                  </a:extLst>
                </p:cNvPr>
                <p:cNvSpPr/>
                <p:nvPr/>
              </p:nvSpPr>
              <p:spPr>
                <a:xfrm rot="16200000">
                  <a:off x="1447800" y="1691640"/>
                  <a:ext cx="502920" cy="693420"/>
                </a:xfrm>
                <a:prstGeom prst="round2SameRect">
                  <a:avLst>
                    <a:gd name="adj1" fmla="val 50000"/>
                    <a:gd name="adj2" fmla="val 5682"/>
                  </a:avLst>
                </a:pr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45" name="フリーフォーム: 図形 244">
                <a:extLst>
                  <a:ext uri="{FF2B5EF4-FFF2-40B4-BE49-F238E27FC236}">
                    <a16:creationId xmlns:a16="http://schemas.microsoft.com/office/drawing/2014/main" id="{AA975496-4C70-4D8B-8DD0-0EA742142DB3}"/>
                  </a:ext>
                </a:extLst>
              </p:cNvPr>
              <p:cNvSpPr/>
              <p:nvPr/>
            </p:nvSpPr>
            <p:spPr>
              <a:xfrm>
                <a:off x="694962" y="1469737"/>
                <a:ext cx="406763" cy="73314"/>
              </a:xfrm>
              <a:custGeom>
                <a:avLst/>
                <a:gdLst>
                  <a:gd name="connsiteX0" fmla="*/ 103823 w 222409"/>
                  <a:gd name="connsiteY0" fmla="*/ 0 h 45720"/>
                  <a:gd name="connsiteX1" fmla="*/ 199549 w 222409"/>
                  <a:gd name="connsiteY1" fmla="*/ 0 h 45720"/>
                  <a:gd name="connsiteX2" fmla="*/ 222409 w 222409"/>
                  <a:gd name="connsiteY2" fmla="*/ 22860 h 45720"/>
                  <a:gd name="connsiteX3" fmla="*/ 199549 w 222409"/>
                  <a:gd name="connsiteY3" fmla="*/ 45720 h 45720"/>
                  <a:gd name="connsiteX4" fmla="*/ 103823 w 222409"/>
                  <a:gd name="connsiteY4" fmla="*/ 45720 h 45720"/>
                  <a:gd name="connsiteX5" fmla="*/ 80963 w 222409"/>
                  <a:gd name="connsiteY5" fmla="*/ 22860 h 45720"/>
                  <a:gd name="connsiteX6" fmla="*/ 103823 w 222409"/>
                  <a:gd name="connsiteY6" fmla="*/ 0 h 45720"/>
                  <a:gd name="connsiteX7" fmla="*/ 22860 w 222409"/>
                  <a:gd name="connsiteY7" fmla="*/ 0 h 45720"/>
                  <a:gd name="connsiteX8" fmla="*/ 37623 w 222409"/>
                  <a:gd name="connsiteY8" fmla="*/ 0 h 45720"/>
                  <a:gd name="connsiteX9" fmla="*/ 60483 w 222409"/>
                  <a:gd name="connsiteY9" fmla="*/ 22860 h 45720"/>
                  <a:gd name="connsiteX10" fmla="*/ 37623 w 222409"/>
                  <a:gd name="connsiteY10" fmla="*/ 45720 h 45720"/>
                  <a:gd name="connsiteX11" fmla="*/ 22860 w 222409"/>
                  <a:gd name="connsiteY11" fmla="*/ 45720 h 45720"/>
                  <a:gd name="connsiteX12" fmla="*/ 0 w 222409"/>
                  <a:gd name="connsiteY12" fmla="*/ 22860 h 45720"/>
                  <a:gd name="connsiteX13" fmla="*/ 22860 w 222409"/>
                  <a:gd name="connsiteY13" fmla="*/ 0 h 45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22409" h="45720">
                    <a:moveTo>
                      <a:pt x="103823" y="0"/>
                    </a:moveTo>
                    <a:lnTo>
                      <a:pt x="199549" y="0"/>
                    </a:lnTo>
                    <a:cubicBezTo>
                      <a:pt x="212174" y="0"/>
                      <a:pt x="222409" y="10235"/>
                      <a:pt x="222409" y="22860"/>
                    </a:cubicBezTo>
                    <a:cubicBezTo>
                      <a:pt x="222409" y="35485"/>
                      <a:pt x="212174" y="45720"/>
                      <a:pt x="199549" y="45720"/>
                    </a:cubicBezTo>
                    <a:lnTo>
                      <a:pt x="103823" y="45720"/>
                    </a:lnTo>
                    <a:cubicBezTo>
                      <a:pt x="91198" y="45720"/>
                      <a:pt x="80963" y="35485"/>
                      <a:pt x="80963" y="22860"/>
                    </a:cubicBezTo>
                    <a:cubicBezTo>
                      <a:pt x="80963" y="10235"/>
                      <a:pt x="91198" y="0"/>
                      <a:pt x="103823" y="0"/>
                    </a:cubicBezTo>
                    <a:close/>
                    <a:moveTo>
                      <a:pt x="22860" y="0"/>
                    </a:moveTo>
                    <a:lnTo>
                      <a:pt x="37623" y="0"/>
                    </a:lnTo>
                    <a:cubicBezTo>
                      <a:pt x="50248" y="0"/>
                      <a:pt x="60483" y="10235"/>
                      <a:pt x="60483" y="22860"/>
                    </a:cubicBezTo>
                    <a:cubicBezTo>
                      <a:pt x="60483" y="35485"/>
                      <a:pt x="50248" y="45720"/>
                      <a:pt x="37623" y="45720"/>
                    </a:cubicBezTo>
                    <a:lnTo>
                      <a:pt x="22860" y="45720"/>
                    </a:lnTo>
                    <a:cubicBezTo>
                      <a:pt x="10235" y="45720"/>
                      <a:pt x="0" y="35485"/>
                      <a:pt x="0" y="22860"/>
                    </a:cubicBezTo>
                    <a:cubicBezTo>
                      <a:pt x="0" y="10235"/>
                      <a:pt x="10235" y="0"/>
                      <a:pt x="2286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6" name="フリーフォーム: 図形 245">
                <a:extLst>
                  <a:ext uri="{FF2B5EF4-FFF2-40B4-BE49-F238E27FC236}">
                    <a16:creationId xmlns:a16="http://schemas.microsoft.com/office/drawing/2014/main" id="{CAEE293D-14FC-45C4-9453-D646569EB8AA}"/>
                  </a:ext>
                </a:extLst>
              </p:cNvPr>
              <p:cNvSpPr/>
              <p:nvPr/>
            </p:nvSpPr>
            <p:spPr>
              <a:xfrm rot="16200000">
                <a:off x="1113951" y="1186836"/>
                <a:ext cx="212102" cy="1389105"/>
              </a:xfrm>
              <a:custGeom>
                <a:avLst/>
                <a:gdLst>
                  <a:gd name="connsiteX0" fmla="*/ 212102 w 212102"/>
                  <a:gd name="connsiteY0" fmla="*/ 1389105 h 1389105"/>
                  <a:gd name="connsiteX1" fmla="*/ 176257 w 212102"/>
                  <a:gd name="connsiteY1" fmla="*/ 1381869 h 1389105"/>
                  <a:gd name="connsiteX2" fmla="*/ 21515 w 212102"/>
                  <a:gd name="connsiteY2" fmla="*/ 1148417 h 1389105"/>
                  <a:gd name="connsiteX3" fmla="*/ 21516 w 212102"/>
                  <a:gd name="connsiteY3" fmla="*/ 739706 h 1389105"/>
                  <a:gd name="connsiteX4" fmla="*/ 9149 w 212102"/>
                  <a:gd name="connsiteY4" fmla="*/ 734583 h 1389105"/>
                  <a:gd name="connsiteX5" fmla="*/ 0 w 212102"/>
                  <a:gd name="connsiteY5" fmla="*/ 712495 h 1389105"/>
                  <a:gd name="connsiteX6" fmla="*/ 0 w 212102"/>
                  <a:gd name="connsiteY6" fmla="*/ 260609 h 1389105"/>
                  <a:gd name="connsiteX7" fmla="*/ 167884 w 212102"/>
                  <a:gd name="connsiteY7" fmla="*/ 7330 h 1389105"/>
                  <a:gd name="connsiteX8" fmla="*/ 204193 w 212102"/>
                  <a:gd name="connsiteY8" fmla="*/ 0 h 1389105"/>
                  <a:gd name="connsiteX9" fmla="*/ 143446 w 212102"/>
                  <a:gd name="connsiteY9" fmla="*/ 43728 h 1389105"/>
                  <a:gd name="connsiteX10" fmla="*/ 65332 w 212102"/>
                  <a:gd name="connsiteY10" fmla="*/ 245070 h 1389105"/>
                  <a:gd name="connsiteX11" fmla="*/ 65332 w 212102"/>
                  <a:gd name="connsiteY11" fmla="*/ 713167 h 1389105"/>
                  <a:gd name="connsiteX12" fmla="*/ 74209 w 212102"/>
                  <a:gd name="connsiteY12" fmla="*/ 736048 h 1389105"/>
                  <a:gd name="connsiteX13" fmla="*/ 86208 w 212102"/>
                  <a:gd name="connsiteY13" fmla="*/ 741355 h 1389105"/>
                  <a:gd name="connsiteX14" fmla="*/ 86206 w 212102"/>
                  <a:gd name="connsiteY14" fmla="*/ 1164728 h 1389105"/>
                  <a:gd name="connsiteX15" fmla="*/ 158206 w 212102"/>
                  <a:gd name="connsiteY15" fmla="*/ 1350309 h 1389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12102" h="1389105">
                    <a:moveTo>
                      <a:pt x="212102" y="1389105"/>
                    </a:moveTo>
                    <a:lnTo>
                      <a:pt x="176257" y="1381869"/>
                    </a:lnTo>
                    <a:cubicBezTo>
                      <a:pt x="85322" y="1343406"/>
                      <a:pt x="21515" y="1253363"/>
                      <a:pt x="21515" y="1148417"/>
                    </a:cubicBezTo>
                    <a:lnTo>
                      <a:pt x="21516" y="739706"/>
                    </a:lnTo>
                    <a:lnTo>
                      <a:pt x="9149" y="734583"/>
                    </a:lnTo>
                    <a:cubicBezTo>
                      <a:pt x="3496" y="728930"/>
                      <a:pt x="0" y="721121"/>
                      <a:pt x="0" y="712495"/>
                    </a:cubicBezTo>
                    <a:lnTo>
                      <a:pt x="0" y="260609"/>
                    </a:lnTo>
                    <a:cubicBezTo>
                      <a:pt x="0" y="146750"/>
                      <a:pt x="69226" y="49060"/>
                      <a:pt x="167884" y="7330"/>
                    </a:cubicBezTo>
                    <a:lnTo>
                      <a:pt x="204193" y="0"/>
                    </a:lnTo>
                    <a:lnTo>
                      <a:pt x="143446" y="43728"/>
                    </a:lnTo>
                    <a:cubicBezTo>
                      <a:pt x="95183" y="95256"/>
                      <a:pt x="65332" y="166441"/>
                      <a:pt x="65332" y="245070"/>
                    </a:cubicBezTo>
                    <a:lnTo>
                      <a:pt x="65332" y="713167"/>
                    </a:lnTo>
                    <a:cubicBezTo>
                      <a:pt x="65332" y="722103"/>
                      <a:pt x="68724" y="730192"/>
                      <a:pt x="74209" y="736048"/>
                    </a:cubicBezTo>
                    <a:lnTo>
                      <a:pt x="86208" y="741355"/>
                    </a:lnTo>
                    <a:lnTo>
                      <a:pt x="86206" y="1164728"/>
                    </a:lnTo>
                    <a:cubicBezTo>
                      <a:pt x="86206" y="1237202"/>
                      <a:pt x="113721" y="1302815"/>
                      <a:pt x="158206" y="1350309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4" name="グループ化 273">
              <a:extLst>
                <a:ext uri="{FF2B5EF4-FFF2-40B4-BE49-F238E27FC236}">
                  <a16:creationId xmlns:a16="http://schemas.microsoft.com/office/drawing/2014/main" id="{B3C38EDE-668F-43D5-BBD5-1C1B6BAA0762}"/>
                </a:ext>
              </a:extLst>
            </p:cNvPr>
            <p:cNvGrpSpPr/>
            <p:nvPr/>
          </p:nvGrpSpPr>
          <p:grpSpPr>
            <a:xfrm rot="9900000" flipV="1">
              <a:off x="4808037" y="3546184"/>
              <a:ext cx="771540" cy="305400"/>
              <a:chOff x="511175" y="1426921"/>
              <a:chExt cx="1416050" cy="560519"/>
            </a:xfrm>
          </p:grpSpPr>
          <p:grpSp>
            <p:nvGrpSpPr>
              <p:cNvPr id="275" name="グループ化 274">
                <a:extLst>
                  <a:ext uri="{FF2B5EF4-FFF2-40B4-BE49-F238E27FC236}">
                    <a16:creationId xmlns:a16="http://schemas.microsoft.com/office/drawing/2014/main" id="{23FC81B1-72FD-4AC8-982B-73CDA8EC6FDA}"/>
                  </a:ext>
                </a:extLst>
              </p:cNvPr>
              <p:cNvGrpSpPr/>
              <p:nvPr/>
            </p:nvGrpSpPr>
            <p:grpSpPr>
              <a:xfrm>
                <a:off x="511175" y="1426921"/>
                <a:ext cx="1416050" cy="549760"/>
                <a:chOff x="1352550" y="1786890"/>
                <a:chExt cx="1295400" cy="502920"/>
              </a:xfrm>
              <a:solidFill>
                <a:srgbClr val="FF0000"/>
              </a:solidFill>
            </p:grpSpPr>
            <p:sp>
              <p:nvSpPr>
                <p:cNvPr id="278" name="四角形: 上の 2 つの角を丸める 277">
                  <a:extLst>
                    <a:ext uri="{FF2B5EF4-FFF2-40B4-BE49-F238E27FC236}">
                      <a16:creationId xmlns:a16="http://schemas.microsoft.com/office/drawing/2014/main" id="{A79CCAD6-6FC2-4F68-BDDD-6DDB8C5D72AD}"/>
                    </a:ext>
                  </a:extLst>
                </p:cNvPr>
                <p:cNvSpPr/>
                <p:nvPr/>
              </p:nvSpPr>
              <p:spPr>
                <a:xfrm rot="5400000">
                  <a:off x="2012950" y="1635125"/>
                  <a:ext cx="463550" cy="80645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9" name="四角形: 上の 2 つの角を丸める 278">
                  <a:extLst>
                    <a:ext uri="{FF2B5EF4-FFF2-40B4-BE49-F238E27FC236}">
                      <a16:creationId xmlns:a16="http://schemas.microsoft.com/office/drawing/2014/main" id="{9611F000-C691-4B91-B75C-2986407CD0B9}"/>
                    </a:ext>
                  </a:extLst>
                </p:cNvPr>
                <p:cNvSpPr/>
                <p:nvPr/>
              </p:nvSpPr>
              <p:spPr>
                <a:xfrm rot="16200000">
                  <a:off x="1447800" y="1691640"/>
                  <a:ext cx="502920" cy="693420"/>
                </a:xfrm>
                <a:prstGeom prst="round2SameRect">
                  <a:avLst>
                    <a:gd name="adj1" fmla="val 50000"/>
                    <a:gd name="adj2" fmla="val 5682"/>
                  </a:avLst>
                </a:pr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76" name="フリーフォーム: 図形 275">
                <a:extLst>
                  <a:ext uri="{FF2B5EF4-FFF2-40B4-BE49-F238E27FC236}">
                    <a16:creationId xmlns:a16="http://schemas.microsoft.com/office/drawing/2014/main" id="{C1494ABA-134F-4319-B4B8-E9299031A97C}"/>
                  </a:ext>
                </a:extLst>
              </p:cNvPr>
              <p:cNvSpPr/>
              <p:nvPr/>
            </p:nvSpPr>
            <p:spPr>
              <a:xfrm>
                <a:off x="694962" y="1469737"/>
                <a:ext cx="406763" cy="73314"/>
              </a:xfrm>
              <a:custGeom>
                <a:avLst/>
                <a:gdLst>
                  <a:gd name="connsiteX0" fmla="*/ 103823 w 222409"/>
                  <a:gd name="connsiteY0" fmla="*/ 0 h 45720"/>
                  <a:gd name="connsiteX1" fmla="*/ 199549 w 222409"/>
                  <a:gd name="connsiteY1" fmla="*/ 0 h 45720"/>
                  <a:gd name="connsiteX2" fmla="*/ 222409 w 222409"/>
                  <a:gd name="connsiteY2" fmla="*/ 22860 h 45720"/>
                  <a:gd name="connsiteX3" fmla="*/ 199549 w 222409"/>
                  <a:gd name="connsiteY3" fmla="*/ 45720 h 45720"/>
                  <a:gd name="connsiteX4" fmla="*/ 103823 w 222409"/>
                  <a:gd name="connsiteY4" fmla="*/ 45720 h 45720"/>
                  <a:gd name="connsiteX5" fmla="*/ 80963 w 222409"/>
                  <a:gd name="connsiteY5" fmla="*/ 22860 h 45720"/>
                  <a:gd name="connsiteX6" fmla="*/ 103823 w 222409"/>
                  <a:gd name="connsiteY6" fmla="*/ 0 h 45720"/>
                  <a:gd name="connsiteX7" fmla="*/ 22860 w 222409"/>
                  <a:gd name="connsiteY7" fmla="*/ 0 h 45720"/>
                  <a:gd name="connsiteX8" fmla="*/ 37623 w 222409"/>
                  <a:gd name="connsiteY8" fmla="*/ 0 h 45720"/>
                  <a:gd name="connsiteX9" fmla="*/ 60483 w 222409"/>
                  <a:gd name="connsiteY9" fmla="*/ 22860 h 45720"/>
                  <a:gd name="connsiteX10" fmla="*/ 37623 w 222409"/>
                  <a:gd name="connsiteY10" fmla="*/ 45720 h 45720"/>
                  <a:gd name="connsiteX11" fmla="*/ 22860 w 222409"/>
                  <a:gd name="connsiteY11" fmla="*/ 45720 h 45720"/>
                  <a:gd name="connsiteX12" fmla="*/ 0 w 222409"/>
                  <a:gd name="connsiteY12" fmla="*/ 22860 h 45720"/>
                  <a:gd name="connsiteX13" fmla="*/ 22860 w 222409"/>
                  <a:gd name="connsiteY13" fmla="*/ 0 h 45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22409" h="45720">
                    <a:moveTo>
                      <a:pt x="103823" y="0"/>
                    </a:moveTo>
                    <a:lnTo>
                      <a:pt x="199549" y="0"/>
                    </a:lnTo>
                    <a:cubicBezTo>
                      <a:pt x="212174" y="0"/>
                      <a:pt x="222409" y="10235"/>
                      <a:pt x="222409" y="22860"/>
                    </a:cubicBezTo>
                    <a:cubicBezTo>
                      <a:pt x="222409" y="35485"/>
                      <a:pt x="212174" y="45720"/>
                      <a:pt x="199549" y="45720"/>
                    </a:cubicBezTo>
                    <a:lnTo>
                      <a:pt x="103823" y="45720"/>
                    </a:lnTo>
                    <a:cubicBezTo>
                      <a:pt x="91198" y="45720"/>
                      <a:pt x="80963" y="35485"/>
                      <a:pt x="80963" y="22860"/>
                    </a:cubicBezTo>
                    <a:cubicBezTo>
                      <a:pt x="80963" y="10235"/>
                      <a:pt x="91198" y="0"/>
                      <a:pt x="103823" y="0"/>
                    </a:cubicBezTo>
                    <a:close/>
                    <a:moveTo>
                      <a:pt x="22860" y="0"/>
                    </a:moveTo>
                    <a:lnTo>
                      <a:pt x="37623" y="0"/>
                    </a:lnTo>
                    <a:cubicBezTo>
                      <a:pt x="50248" y="0"/>
                      <a:pt x="60483" y="10235"/>
                      <a:pt x="60483" y="22860"/>
                    </a:cubicBezTo>
                    <a:cubicBezTo>
                      <a:pt x="60483" y="35485"/>
                      <a:pt x="50248" y="45720"/>
                      <a:pt x="37623" y="45720"/>
                    </a:cubicBezTo>
                    <a:lnTo>
                      <a:pt x="22860" y="45720"/>
                    </a:lnTo>
                    <a:cubicBezTo>
                      <a:pt x="10235" y="45720"/>
                      <a:pt x="0" y="35485"/>
                      <a:pt x="0" y="22860"/>
                    </a:cubicBezTo>
                    <a:cubicBezTo>
                      <a:pt x="0" y="10235"/>
                      <a:pt x="10235" y="0"/>
                      <a:pt x="2286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7" name="フリーフォーム: 図形 276">
                <a:extLst>
                  <a:ext uri="{FF2B5EF4-FFF2-40B4-BE49-F238E27FC236}">
                    <a16:creationId xmlns:a16="http://schemas.microsoft.com/office/drawing/2014/main" id="{5499F01B-3E3C-4A3B-83A1-319DAE17DBDE}"/>
                  </a:ext>
                </a:extLst>
              </p:cNvPr>
              <p:cNvSpPr/>
              <p:nvPr/>
            </p:nvSpPr>
            <p:spPr>
              <a:xfrm rot="16200000">
                <a:off x="1113951" y="1186836"/>
                <a:ext cx="212102" cy="1389105"/>
              </a:xfrm>
              <a:custGeom>
                <a:avLst/>
                <a:gdLst>
                  <a:gd name="connsiteX0" fmla="*/ 212102 w 212102"/>
                  <a:gd name="connsiteY0" fmla="*/ 1389105 h 1389105"/>
                  <a:gd name="connsiteX1" fmla="*/ 176257 w 212102"/>
                  <a:gd name="connsiteY1" fmla="*/ 1381869 h 1389105"/>
                  <a:gd name="connsiteX2" fmla="*/ 21515 w 212102"/>
                  <a:gd name="connsiteY2" fmla="*/ 1148417 h 1389105"/>
                  <a:gd name="connsiteX3" fmla="*/ 21516 w 212102"/>
                  <a:gd name="connsiteY3" fmla="*/ 739706 h 1389105"/>
                  <a:gd name="connsiteX4" fmla="*/ 9149 w 212102"/>
                  <a:gd name="connsiteY4" fmla="*/ 734583 h 1389105"/>
                  <a:gd name="connsiteX5" fmla="*/ 0 w 212102"/>
                  <a:gd name="connsiteY5" fmla="*/ 712495 h 1389105"/>
                  <a:gd name="connsiteX6" fmla="*/ 0 w 212102"/>
                  <a:gd name="connsiteY6" fmla="*/ 260609 h 1389105"/>
                  <a:gd name="connsiteX7" fmla="*/ 167884 w 212102"/>
                  <a:gd name="connsiteY7" fmla="*/ 7330 h 1389105"/>
                  <a:gd name="connsiteX8" fmla="*/ 204193 w 212102"/>
                  <a:gd name="connsiteY8" fmla="*/ 0 h 1389105"/>
                  <a:gd name="connsiteX9" fmla="*/ 143446 w 212102"/>
                  <a:gd name="connsiteY9" fmla="*/ 43728 h 1389105"/>
                  <a:gd name="connsiteX10" fmla="*/ 65332 w 212102"/>
                  <a:gd name="connsiteY10" fmla="*/ 245070 h 1389105"/>
                  <a:gd name="connsiteX11" fmla="*/ 65332 w 212102"/>
                  <a:gd name="connsiteY11" fmla="*/ 713167 h 1389105"/>
                  <a:gd name="connsiteX12" fmla="*/ 74209 w 212102"/>
                  <a:gd name="connsiteY12" fmla="*/ 736048 h 1389105"/>
                  <a:gd name="connsiteX13" fmla="*/ 86208 w 212102"/>
                  <a:gd name="connsiteY13" fmla="*/ 741355 h 1389105"/>
                  <a:gd name="connsiteX14" fmla="*/ 86206 w 212102"/>
                  <a:gd name="connsiteY14" fmla="*/ 1164728 h 1389105"/>
                  <a:gd name="connsiteX15" fmla="*/ 158206 w 212102"/>
                  <a:gd name="connsiteY15" fmla="*/ 1350309 h 1389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12102" h="1389105">
                    <a:moveTo>
                      <a:pt x="212102" y="1389105"/>
                    </a:moveTo>
                    <a:lnTo>
                      <a:pt x="176257" y="1381869"/>
                    </a:lnTo>
                    <a:cubicBezTo>
                      <a:pt x="85322" y="1343406"/>
                      <a:pt x="21515" y="1253363"/>
                      <a:pt x="21515" y="1148417"/>
                    </a:cubicBezTo>
                    <a:lnTo>
                      <a:pt x="21516" y="739706"/>
                    </a:lnTo>
                    <a:lnTo>
                      <a:pt x="9149" y="734583"/>
                    </a:lnTo>
                    <a:cubicBezTo>
                      <a:pt x="3496" y="728930"/>
                      <a:pt x="0" y="721121"/>
                      <a:pt x="0" y="712495"/>
                    </a:cubicBezTo>
                    <a:lnTo>
                      <a:pt x="0" y="260609"/>
                    </a:lnTo>
                    <a:cubicBezTo>
                      <a:pt x="0" y="146750"/>
                      <a:pt x="69226" y="49060"/>
                      <a:pt x="167884" y="7330"/>
                    </a:cubicBezTo>
                    <a:lnTo>
                      <a:pt x="204193" y="0"/>
                    </a:lnTo>
                    <a:lnTo>
                      <a:pt x="143446" y="43728"/>
                    </a:lnTo>
                    <a:cubicBezTo>
                      <a:pt x="95183" y="95256"/>
                      <a:pt x="65332" y="166441"/>
                      <a:pt x="65332" y="245070"/>
                    </a:cubicBezTo>
                    <a:lnTo>
                      <a:pt x="65332" y="713167"/>
                    </a:lnTo>
                    <a:cubicBezTo>
                      <a:pt x="65332" y="722103"/>
                      <a:pt x="68724" y="730192"/>
                      <a:pt x="74209" y="736048"/>
                    </a:cubicBezTo>
                    <a:lnTo>
                      <a:pt x="86208" y="741355"/>
                    </a:lnTo>
                    <a:lnTo>
                      <a:pt x="86206" y="1164728"/>
                    </a:lnTo>
                    <a:cubicBezTo>
                      <a:pt x="86206" y="1237202"/>
                      <a:pt x="113721" y="1302815"/>
                      <a:pt x="158206" y="1350309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04" name="グループ化 303">
              <a:extLst>
                <a:ext uri="{FF2B5EF4-FFF2-40B4-BE49-F238E27FC236}">
                  <a16:creationId xmlns:a16="http://schemas.microsoft.com/office/drawing/2014/main" id="{DF9ABC7D-26A7-4515-A5C9-70E7329EC149}"/>
                </a:ext>
              </a:extLst>
            </p:cNvPr>
            <p:cNvGrpSpPr/>
            <p:nvPr/>
          </p:nvGrpSpPr>
          <p:grpSpPr>
            <a:xfrm rot="900000">
              <a:off x="4464636" y="3842110"/>
              <a:ext cx="771540" cy="305400"/>
              <a:chOff x="511175" y="1426921"/>
              <a:chExt cx="1416050" cy="560519"/>
            </a:xfrm>
          </p:grpSpPr>
          <p:grpSp>
            <p:nvGrpSpPr>
              <p:cNvPr id="305" name="グループ化 304">
                <a:extLst>
                  <a:ext uri="{FF2B5EF4-FFF2-40B4-BE49-F238E27FC236}">
                    <a16:creationId xmlns:a16="http://schemas.microsoft.com/office/drawing/2014/main" id="{C238D7E8-B9E6-4D87-A32E-F7AA747FF553}"/>
                  </a:ext>
                </a:extLst>
              </p:cNvPr>
              <p:cNvGrpSpPr/>
              <p:nvPr/>
            </p:nvGrpSpPr>
            <p:grpSpPr>
              <a:xfrm>
                <a:off x="511175" y="1426921"/>
                <a:ext cx="1416050" cy="549760"/>
                <a:chOff x="1352550" y="1786890"/>
                <a:chExt cx="1295400" cy="502920"/>
              </a:xfrm>
              <a:solidFill>
                <a:srgbClr val="FF0000"/>
              </a:solidFill>
            </p:grpSpPr>
            <p:sp>
              <p:nvSpPr>
                <p:cNvPr id="308" name="四角形: 上の 2 つの角を丸める 307">
                  <a:extLst>
                    <a:ext uri="{FF2B5EF4-FFF2-40B4-BE49-F238E27FC236}">
                      <a16:creationId xmlns:a16="http://schemas.microsoft.com/office/drawing/2014/main" id="{34B44D5D-BEF8-4ADA-8EED-2E902850587F}"/>
                    </a:ext>
                  </a:extLst>
                </p:cNvPr>
                <p:cNvSpPr/>
                <p:nvPr/>
              </p:nvSpPr>
              <p:spPr>
                <a:xfrm rot="5400000">
                  <a:off x="2012950" y="1635125"/>
                  <a:ext cx="463550" cy="80645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9" name="四角形: 上の 2 つの角を丸める 308">
                  <a:extLst>
                    <a:ext uri="{FF2B5EF4-FFF2-40B4-BE49-F238E27FC236}">
                      <a16:creationId xmlns:a16="http://schemas.microsoft.com/office/drawing/2014/main" id="{17B97A9B-1407-4EBD-9986-1447A5FBAEC3}"/>
                    </a:ext>
                  </a:extLst>
                </p:cNvPr>
                <p:cNvSpPr/>
                <p:nvPr/>
              </p:nvSpPr>
              <p:spPr>
                <a:xfrm rot="16200000">
                  <a:off x="1447800" y="1691640"/>
                  <a:ext cx="502920" cy="693420"/>
                </a:xfrm>
                <a:prstGeom prst="round2SameRect">
                  <a:avLst>
                    <a:gd name="adj1" fmla="val 50000"/>
                    <a:gd name="adj2" fmla="val 5682"/>
                  </a:avLst>
                </a:pr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06" name="フリーフォーム: 図形 305">
                <a:extLst>
                  <a:ext uri="{FF2B5EF4-FFF2-40B4-BE49-F238E27FC236}">
                    <a16:creationId xmlns:a16="http://schemas.microsoft.com/office/drawing/2014/main" id="{BFBBE455-3DEA-4C02-B27D-B68A86F33C4A}"/>
                  </a:ext>
                </a:extLst>
              </p:cNvPr>
              <p:cNvSpPr/>
              <p:nvPr/>
            </p:nvSpPr>
            <p:spPr>
              <a:xfrm>
                <a:off x="694962" y="1469737"/>
                <a:ext cx="406763" cy="73314"/>
              </a:xfrm>
              <a:custGeom>
                <a:avLst/>
                <a:gdLst>
                  <a:gd name="connsiteX0" fmla="*/ 103823 w 222409"/>
                  <a:gd name="connsiteY0" fmla="*/ 0 h 45720"/>
                  <a:gd name="connsiteX1" fmla="*/ 199549 w 222409"/>
                  <a:gd name="connsiteY1" fmla="*/ 0 h 45720"/>
                  <a:gd name="connsiteX2" fmla="*/ 222409 w 222409"/>
                  <a:gd name="connsiteY2" fmla="*/ 22860 h 45720"/>
                  <a:gd name="connsiteX3" fmla="*/ 199549 w 222409"/>
                  <a:gd name="connsiteY3" fmla="*/ 45720 h 45720"/>
                  <a:gd name="connsiteX4" fmla="*/ 103823 w 222409"/>
                  <a:gd name="connsiteY4" fmla="*/ 45720 h 45720"/>
                  <a:gd name="connsiteX5" fmla="*/ 80963 w 222409"/>
                  <a:gd name="connsiteY5" fmla="*/ 22860 h 45720"/>
                  <a:gd name="connsiteX6" fmla="*/ 103823 w 222409"/>
                  <a:gd name="connsiteY6" fmla="*/ 0 h 45720"/>
                  <a:gd name="connsiteX7" fmla="*/ 22860 w 222409"/>
                  <a:gd name="connsiteY7" fmla="*/ 0 h 45720"/>
                  <a:gd name="connsiteX8" fmla="*/ 37623 w 222409"/>
                  <a:gd name="connsiteY8" fmla="*/ 0 h 45720"/>
                  <a:gd name="connsiteX9" fmla="*/ 60483 w 222409"/>
                  <a:gd name="connsiteY9" fmla="*/ 22860 h 45720"/>
                  <a:gd name="connsiteX10" fmla="*/ 37623 w 222409"/>
                  <a:gd name="connsiteY10" fmla="*/ 45720 h 45720"/>
                  <a:gd name="connsiteX11" fmla="*/ 22860 w 222409"/>
                  <a:gd name="connsiteY11" fmla="*/ 45720 h 45720"/>
                  <a:gd name="connsiteX12" fmla="*/ 0 w 222409"/>
                  <a:gd name="connsiteY12" fmla="*/ 22860 h 45720"/>
                  <a:gd name="connsiteX13" fmla="*/ 22860 w 222409"/>
                  <a:gd name="connsiteY13" fmla="*/ 0 h 45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22409" h="45720">
                    <a:moveTo>
                      <a:pt x="103823" y="0"/>
                    </a:moveTo>
                    <a:lnTo>
                      <a:pt x="199549" y="0"/>
                    </a:lnTo>
                    <a:cubicBezTo>
                      <a:pt x="212174" y="0"/>
                      <a:pt x="222409" y="10235"/>
                      <a:pt x="222409" y="22860"/>
                    </a:cubicBezTo>
                    <a:cubicBezTo>
                      <a:pt x="222409" y="35485"/>
                      <a:pt x="212174" y="45720"/>
                      <a:pt x="199549" y="45720"/>
                    </a:cubicBezTo>
                    <a:lnTo>
                      <a:pt x="103823" y="45720"/>
                    </a:lnTo>
                    <a:cubicBezTo>
                      <a:pt x="91198" y="45720"/>
                      <a:pt x="80963" y="35485"/>
                      <a:pt x="80963" y="22860"/>
                    </a:cubicBezTo>
                    <a:cubicBezTo>
                      <a:pt x="80963" y="10235"/>
                      <a:pt x="91198" y="0"/>
                      <a:pt x="103823" y="0"/>
                    </a:cubicBezTo>
                    <a:close/>
                    <a:moveTo>
                      <a:pt x="22860" y="0"/>
                    </a:moveTo>
                    <a:lnTo>
                      <a:pt x="37623" y="0"/>
                    </a:lnTo>
                    <a:cubicBezTo>
                      <a:pt x="50248" y="0"/>
                      <a:pt x="60483" y="10235"/>
                      <a:pt x="60483" y="22860"/>
                    </a:cubicBezTo>
                    <a:cubicBezTo>
                      <a:pt x="60483" y="35485"/>
                      <a:pt x="50248" y="45720"/>
                      <a:pt x="37623" y="45720"/>
                    </a:cubicBezTo>
                    <a:lnTo>
                      <a:pt x="22860" y="45720"/>
                    </a:lnTo>
                    <a:cubicBezTo>
                      <a:pt x="10235" y="45720"/>
                      <a:pt x="0" y="35485"/>
                      <a:pt x="0" y="22860"/>
                    </a:cubicBezTo>
                    <a:cubicBezTo>
                      <a:pt x="0" y="10235"/>
                      <a:pt x="10235" y="0"/>
                      <a:pt x="2286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7" name="フリーフォーム: 図形 306">
                <a:extLst>
                  <a:ext uri="{FF2B5EF4-FFF2-40B4-BE49-F238E27FC236}">
                    <a16:creationId xmlns:a16="http://schemas.microsoft.com/office/drawing/2014/main" id="{E32EDB7E-EBFB-420C-811A-3C1B44B8A9FF}"/>
                  </a:ext>
                </a:extLst>
              </p:cNvPr>
              <p:cNvSpPr/>
              <p:nvPr/>
            </p:nvSpPr>
            <p:spPr>
              <a:xfrm rot="16200000">
                <a:off x="1113951" y="1186836"/>
                <a:ext cx="212102" cy="1389105"/>
              </a:xfrm>
              <a:custGeom>
                <a:avLst/>
                <a:gdLst>
                  <a:gd name="connsiteX0" fmla="*/ 212102 w 212102"/>
                  <a:gd name="connsiteY0" fmla="*/ 1389105 h 1389105"/>
                  <a:gd name="connsiteX1" fmla="*/ 176257 w 212102"/>
                  <a:gd name="connsiteY1" fmla="*/ 1381869 h 1389105"/>
                  <a:gd name="connsiteX2" fmla="*/ 21515 w 212102"/>
                  <a:gd name="connsiteY2" fmla="*/ 1148417 h 1389105"/>
                  <a:gd name="connsiteX3" fmla="*/ 21516 w 212102"/>
                  <a:gd name="connsiteY3" fmla="*/ 739706 h 1389105"/>
                  <a:gd name="connsiteX4" fmla="*/ 9149 w 212102"/>
                  <a:gd name="connsiteY4" fmla="*/ 734583 h 1389105"/>
                  <a:gd name="connsiteX5" fmla="*/ 0 w 212102"/>
                  <a:gd name="connsiteY5" fmla="*/ 712495 h 1389105"/>
                  <a:gd name="connsiteX6" fmla="*/ 0 w 212102"/>
                  <a:gd name="connsiteY6" fmla="*/ 260609 h 1389105"/>
                  <a:gd name="connsiteX7" fmla="*/ 167884 w 212102"/>
                  <a:gd name="connsiteY7" fmla="*/ 7330 h 1389105"/>
                  <a:gd name="connsiteX8" fmla="*/ 204193 w 212102"/>
                  <a:gd name="connsiteY8" fmla="*/ 0 h 1389105"/>
                  <a:gd name="connsiteX9" fmla="*/ 143446 w 212102"/>
                  <a:gd name="connsiteY9" fmla="*/ 43728 h 1389105"/>
                  <a:gd name="connsiteX10" fmla="*/ 65332 w 212102"/>
                  <a:gd name="connsiteY10" fmla="*/ 245070 h 1389105"/>
                  <a:gd name="connsiteX11" fmla="*/ 65332 w 212102"/>
                  <a:gd name="connsiteY11" fmla="*/ 713167 h 1389105"/>
                  <a:gd name="connsiteX12" fmla="*/ 74209 w 212102"/>
                  <a:gd name="connsiteY12" fmla="*/ 736048 h 1389105"/>
                  <a:gd name="connsiteX13" fmla="*/ 86208 w 212102"/>
                  <a:gd name="connsiteY13" fmla="*/ 741355 h 1389105"/>
                  <a:gd name="connsiteX14" fmla="*/ 86206 w 212102"/>
                  <a:gd name="connsiteY14" fmla="*/ 1164728 h 1389105"/>
                  <a:gd name="connsiteX15" fmla="*/ 158206 w 212102"/>
                  <a:gd name="connsiteY15" fmla="*/ 1350309 h 1389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12102" h="1389105">
                    <a:moveTo>
                      <a:pt x="212102" y="1389105"/>
                    </a:moveTo>
                    <a:lnTo>
                      <a:pt x="176257" y="1381869"/>
                    </a:lnTo>
                    <a:cubicBezTo>
                      <a:pt x="85322" y="1343406"/>
                      <a:pt x="21515" y="1253363"/>
                      <a:pt x="21515" y="1148417"/>
                    </a:cubicBezTo>
                    <a:lnTo>
                      <a:pt x="21516" y="739706"/>
                    </a:lnTo>
                    <a:lnTo>
                      <a:pt x="9149" y="734583"/>
                    </a:lnTo>
                    <a:cubicBezTo>
                      <a:pt x="3496" y="728930"/>
                      <a:pt x="0" y="721121"/>
                      <a:pt x="0" y="712495"/>
                    </a:cubicBezTo>
                    <a:lnTo>
                      <a:pt x="0" y="260609"/>
                    </a:lnTo>
                    <a:cubicBezTo>
                      <a:pt x="0" y="146750"/>
                      <a:pt x="69226" y="49060"/>
                      <a:pt x="167884" y="7330"/>
                    </a:cubicBezTo>
                    <a:lnTo>
                      <a:pt x="204193" y="0"/>
                    </a:lnTo>
                    <a:lnTo>
                      <a:pt x="143446" y="43728"/>
                    </a:lnTo>
                    <a:cubicBezTo>
                      <a:pt x="95183" y="95256"/>
                      <a:pt x="65332" y="166441"/>
                      <a:pt x="65332" y="245070"/>
                    </a:cubicBezTo>
                    <a:lnTo>
                      <a:pt x="65332" y="713167"/>
                    </a:lnTo>
                    <a:cubicBezTo>
                      <a:pt x="65332" y="722103"/>
                      <a:pt x="68724" y="730192"/>
                      <a:pt x="74209" y="736048"/>
                    </a:cubicBezTo>
                    <a:lnTo>
                      <a:pt x="86208" y="741355"/>
                    </a:lnTo>
                    <a:lnTo>
                      <a:pt x="86206" y="1164728"/>
                    </a:lnTo>
                    <a:cubicBezTo>
                      <a:pt x="86206" y="1237202"/>
                      <a:pt x="113721" y="1302815"/>
                      <a:pt x="158206" y="1350309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73AE0418-22E4-4C5F-9FEE-BB069933C36D}"/>
              </a:ext>
            </a:extLst>
          </p:cNvPr>
          <p:cNvGrpSpPr/>
          <p:nvPr/>
        </p:nvGrpSpPr>
        <p:grpSpPr>
          <a:xfrm>
            <a:off x="6161111" y="2971802"/>
            <a:ext cx="1308226" cy="1175708"/>
            <a:chOff x="6161111" y="2971802"/>
            <a:chExt cx="1308226" cy="1175708"/>
          </a:xfrm>
        </p:grpSpPr>
        <p:grpSp>
          <p:nvGrpSpPr>
            <p:cNvPr id="217" name="グループ化 216">
              <a:extLst>
                <a:ext uri="{FF2B5EF4-FFF2-40B4-BE49-F238E27FC236}">
                  <a16:creationId xmlns:a16="http://schemas.microsoft.com/office/drawing/2014/main" id="{C6BCCD54-E66B-4F49-928D-A3CFB35DD1F8}"/>
                </a:ext>
              </a:extLst>
            </p:cNvPr>
            <p:cNvGrpSpPr/>
            <p:nvPr/>
          </p:nvGrpSpPr>
          <p:grpSpPr>
            <a:xfrm rot="20700000">
              <a:off x="6439367" y="2971802"/>
              <a:ext cx="771540" cy="305400"/>
              <a:chOff x="511175" y="1426921"/>
              <a:chExt cx="1416050" cy="560519"/>
            </a:xfrm>
          </p:grpSpPr>
          <p:grpSp>
            <p:nvGrpSpPr>
              <p:cNvPr id="218" name="グループ化 217">
                <a:extLst>
                  <a:ext uri="{FF2B5EF4-FFF2-40B4-BE49-F238E27FC236}">
                    <a16:creationId xmlns:a16="http://schemas.microsoft.com/office/drawing/2014/main" id="{8CCEFEC9-8C3D-40DA-9D92-80A6C01263FE}"/>
                  </a:ext>
                </a:extLst>
              </p:cNvPr>
              <p:cNvGrpSpPr/>
              <p:nvPr/>
            </p:nvGrpSpPr>
            <p:grpSpPr>
              <a:xfrm>
                <a:off x="511175" y="1426921"/>
                <a:ext cx="1416050" cy="549760"/>
                <a:chOff x="1352550" y="1786890"/>
                <a:chExt cx="1295400" cy="502920"/>
              </a:xfrm>
              <a:solidFill>
                <a:srgbClr val="FF0000"/>
              </a:solidFill>
            </p:grpSpPr>
            <p:sp>
              <p:nvSpPr>
                <p:cNvPr id="221" name="四角形: 上の 2 つの角を丸める 220">
                  <a:extLst>
                    <a:ext uri="{FF2B5EF4-FFF2-40B4-BE49-F238E27FC236}">
                      <a16:creationId xmlns:a16="http://schemas.microsoft.com/office/drawing/2014/main" id="{95BA5E71-ADFA-461F-A94F-4A7810A958E9}"/>
                    </a:ext>
                  </a:extLst>
                </p:cNvPr>
                <p:cNvSpPr/>
                <p:nvPr/>
              </p:nvSpPr>
              <p:spPr>
                <a:xfrm rot="5400000">
                  <a:off x="2012950" y="1635125"/>
                  <a:ext cx="463550" cy="80645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2" name="四角形: 上の 2 つの角を丸める 221">
                  <a:extLst>
                    <a:ext uri="{FF2B5EF4-FFF2-40B4-BE49-F238E27FC236}">
                      <a16:creationId xmlns:a16="http://schemas.microsoft.com/office/drawing/2014/main" id="{8E56DA04-CAB2-4CBD-A7F3-328E808887A6}"/>
                    </a:ext>
                  </a:extLst>
                </p:cNvPr>
                <p:cNvSpPr/>
                <p:nvPr/>
              </p:nvSpPr>
              <p:spPr>
                <a:xfrm rot="16200000">
                  <a:off x="1447800" y="1691640"/>
                  <a:ext cx="502920" cy="693420"/>
                </a:xfrm>
                <a:prstGeom prst="round2SameRect">
                  <a:avLst>
                    <a:gd name="adj1" fmla="val 50000"/>
                    <a:gd name="adj2" fmla="val 5682"/>
                  </a:avLst>
                </a:prstGeom>
                <a:solidFill>
                  <a:srgbClr val="00B05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19" name="フリーフォーム: 図形 218">
                <a:extLst>
                  <a:ext uri="{FF2B5EF4-FFF2-40B4-BE49-F238E27FC236}">
                    <a16:creationId xmlns:a16="http://schemas.microsoft.com/office/drawing/2014/main" id="{916A3D20-CFAE-47DA-8225-9E77B3CDFFD5}"/>
                  </a:ext>
                </a:extLst>
              </p:cNvPr>
              <p:cNvSpPr/>
              <p:nvPr/>
            </p:nvSpPr>
            <p:spPr>
              <a:xfrm>
                <a:off x="694962" y="1469737"/>
                <a:ext cx="406763" cy="73314"/>
              </a:xfrm>
              <a:custGeom>
                <a:avLst/>
                <a:gdLst>
                  <a:gd name="connsiteX0" fmla="*/ 103823 w 222409"/>
                  <a:gd name="connsiteY0" fmla="*/ 0 h 45720"/>
                  <a:gd name="connsiteX1" fmla="*/ 199549 w 222409"/>
                  <a:gd name="connsiteY1" fmla="*/ 0 h 45720"/>
                  <a:gd name="connsiteX2" fmla="*/ 222409 w 222409"/>
                  <a:gd name="connsiteY2" fmla="*/ 22860 h 45720"/>
                  <a:gd name="connsiteX3" fmla="*/ 199549 w 222409"/>
                  <a:gd name="connsiteY3" fmla="*/ 45720 h 45720"/>
                  <a:gd name="connsiteX4" fmla="*/ 103823 w 222409"/>
                  <a:gd name="connsiteY4" fmla="*/ 45720 h 45720"/>
                  <a:gd name="connsiteX5" fmla="*/ 80963 w 222409"/>
                  <a:gd name="connsiteY5" fmla="*/ 22860 h 45720"/>
                  <a:gd name="connsiteX6" fmla="*/ 103823 w 222409"/>
                  <a:gd name="connsiteY6" fmla="*/ 0 h 45720"/>
                  <a:gd name="connsiteX7" fmla="*/ 22860 w 222409"/>
                  <a:gd name="connsiteY7" fmla="*/ 0 h 45720"/>
                  <a:gd name="connsiteX8" fmla="*/ 37623 w 222409"/>
                  <a:gd name="connsiteY8" fmla="*/ 0 h 45720"/>
                  <a:gd name="connsiteX9" fmla="*/ 60483 w 222409"/>
                  <a:gd name="connsiteY9" fmla="*/ 22860 h 45720"/>
                  <a:gd name="connsiteX10" fmla="*/ 37623 w 222409"/>
                  <a:gd name="connsiteY10" fmla="*/ 45720 h 45720"/>
                  <a:gd name="connsiteX11" fmla="*/ 22860 w 222409"/>
                  <a:gd name="connsiteY11" fmla="*/ 45720 h 45720"/>
                  <a:gd name="connsiteX12" fmla="*/ 0 w 222409"/>
                  <a:gd name="connsiteY12" fmla="*/ 22860 h 45720"/>
                  <a:gd name="connsiteX13" fmla="*/ 22860 w 222409"/>
                  <a:gd name="connsiteY13" fmla="*/ 0 h 45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22409" h="45720">
                    <a:moveTo>
                      <a:pt x="103823" y="0"/>
                    </a:moveTo>
                    <a:lnTo>
                      <a:pt x="199549" y="0"/>
                    </a:lnTo>
                    <a:cubicBezTo>
                      <a:pt x="212174" y="0"/>
                      <a:pt x="222409" y="10235"/>
                      <a:pt x="222409" y="22860"/>
                    </a:cubicBezTo>
                    <a:cubicBezTo>
                      <a:pt x="222409" y="35485"/>
                      <a:pt x="212174" y="45720"/>
                      <a:pt x="199549" y="45720"/>
                    </a:cubicBezTo>
                    <a:lnTo>
                      <a:pt x="103823" y="45720"/>
                    </a:lnTo>
                    <a:cubicBezTo>
                      <a:pt x="91198" y="45720"/>
                      <a:pt x="80963" y="35485"/>
                      <a:pt x="80963" y="22860"/>
                    </a:cubicBezTo>
                    <a:cubicBezTo>
                      <a:pt x="80963" y="10235"/>
                      <a:pt x="91198" y="0"/>
                      <a:pt x="103823" y="0"/>
                    </a:cubicBezTo>
                    <a:close/>
                    <a:moveTo>
                      <a:pt x="22860" y="0"/>
                    </a:moveTo>
                    <a:lnTo>
                      <a:pt x="37623" y="0"/>
                    </a:lnTo>
                    <a:cubicBezTo>
                      <a:pt x="50248" y="0"/>
                      <a:pt x="60483" y="10235"/>
                      <a:pt x="60483" y="22860"/>
                    </a:cubicBezTo>
                    <a:cubicBezTo>
                      <a:pt x="60483" y="35485"/>
                      <a:pt x="50248" y="45720"/>
                      <a:pt x="37623" y="45720"/>
                    </a:cubicBezTo>
                    <a:lnTo>
                      <a:pt x="22860" y="45720"/>
                    </a:lnTo>
                    <a:cubicBezTo>
                      <a:pt x="10235" y="45720"/>
                      <a:pt x="0" y="35485"/>
                      <a:pt x="0" y="22860"/>
                    </a:cubicBezTo>
                    <a:cubicBezTo>
                      <a:pt x="0" y="10235"/>
                      <a:pt x="10235" y="0"/>
                      <a:pt x="2286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0" name="フリーフォーム: 図形 219">
                <a:extLst>
                  <a:ext uri="{FF2B5EF4-FFF2-40B4-BE49-F238E27FC236}">
                    <a16:creationId xmlns:a16="http://schemas.microsoft.com/office/drawing/2014/main" id="{85351624-529D-44E6-8C9D-73DC04B8A8E1}"/>
                  </a:ext>
                </a:extLst>
              </p:cNvPr>
              <p:cNvSpPr/>
              <p:nvPr/>
            </p:nvSpPr>
            <p:spPr>
              <a:xfrm rot="16200000">
                <a:off x="1113951" y="1186836"/>
                <a:ext cx="212102" cy="1389105"/>
              </a:xfrm>
              <a:custGeom>
                <a:avLst/>
                <a:gdLst>
                  <a:gd name="connsiteX0" fmla="*/ 212102 w 212102"/>
                  <a:gd name="connsiteY0" fmla="*/ 1389105 h 1389105"/>
                  <a:gd name="connsiteX1" fmla="*/ 176257 w 212102"/>
                  <a:gd name="connsiteY1" fmla="*/ 1381869 h 1389105"/>
                  <a:gd name="connsiteX2" fmla="*/ 21515 w 212102"/>
                  <a:gd name="connsiteY2" fmla="*/ 1148417 h 1389105"/>
                  <a:gd name="connsiteX3" fmla="*/ 21516 w 212102"/>
                  <a:gd name="connsiteY3" fmla="*/ 739706 h 1389105"/>
                  <a:gd name="connsiteX4" fmla="*/ 9149 w 212102"/>
                  <a:gd name="connsiteY4" fmla="*/ 734583 h 1389105"/>
                  <a:gd name="connsiteX5" fmla="*/ 0 w 212102"/>
                  <a:gd name="connsiteY5" fmla="*/ 712495 h 1389105"/>
                  <a:gd name="connsiteX6" fmla="*/ 0 w 212102"/>
                  <a:gd name="connsiteY6" fmla="*/ 260609 h 1389105"/>
                  <a:gd name="connsiteX7" fmla="*/ 167884 w 212102"/>
                  <a:gd name="connsiteY7" fmla="*/ 7330 h 1389105"/>
                  <a:gd name="connsiteX8" fmla="*/ 204193 w 212102"/>
                  <a:gd name="connsiteY8" fmla="*/ 0 h 1389105"/>
                  <a:gd name="connsiteX9" fmla="*/ 143446 w 212102"/>
                  <a:gd name="connsiteY9" fmla="*/ 43728 h 1389105"/>
                  <a:gd name="connsiteX10" fmla="*/ 65332 w 212102"/>
                  <a:gd name="connsiteY10" fmla="*/ 245070 h 1389105"/>
                  <a:gd name="connsiteX11" fmla="*/ 65332 w 212102"/>
                  <a:gd name="connsiteY11" fmla="*/ 713167 h 1389105"/>
                  <a:gd name="connsiteX12" fmla="*/ 74209 w 212102"/>
                  <a:gd name="connsiteY12" fmla="*/ 736048 h 1389105"/>
                  <a:gd name="connsiteX13" fmla="*/ 86208 w 212102"/>
                  <a:gd name="connsiteY13" fmla="*/ 741355 h 1389105"/>
                  <a:gd name="connsiteX14" fmla="*/ 86206 w 212102"/>
                  <a:gd name="connsiteY14" fmla="*/ 1164728 h 1389105"/>
                  <a:gd name="connsiteX15" fmla="*/ 158206 w 212102"/>
                  <a:gd name="connsiteY15" fmla="*/ 1350309 h 1389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12102" h="1389105">
                    <a:moveTo>
                      <a:pt x="212102" y="1389105"/>
                    </a:moveTo>
                    <a:lnTo>
                      <a:pt x="176257" y="1381869"/>
                    </a:lnTo>
                    <a:cubicBezTo>
                      <a:pt x="85322" y="1343406"/>
                      <a:pt x="21515" y="1253363"/>
                      <a:pt x="21515" y="1148417"/>
                    </a:cubicBezTo>
                    <a:lnTo>
                      <a:pt x="21516" y="739706"/>
                    </a:lnTo>
                    <a:lnTo>
                      <a:pt x="9149" y="734583"/>
                    </a:lnTo>
                    <a:cubicBezTo>
                      <a:pt x="3496" y="728930"/>
                      <a:pt x="0" y="721121"/>
                      <a:pt x="0" y="712495"/>
                    </a:cubicBezTo>
                    <a:lnTo>
                      <a:pt x="0" y="260609"/>
                    </a:lnTo>
                    <a:cubicBezTo>
                      <a:pt x="0" y="146750"/>
                      <a:pt x="69226" y="49060"/>
                      <a:pt x="167884" y="7330"/>
                    </a:cubicBezTo>
                    <a:lnTo>
                      <a:pt x="204193" y="0"/>
                    </a:lnTo>
                    <a:lnTo>
                      <a:pt x="143446" y="43728"/>
                    </a:lnTo>
                    <a:cubicBezTo>
                      <a:pt x="95183" y="95256"/>
                      <a:pt x="65332" y="166441"/>
                      <a:pt x="65332" y="245070"/>
                    </a:cubicBezTo>
                    <a:lnTo>
                      <a:pt x="65332" y="713167"/>
                    </a:lnTo>
                    <a:cubicBezTo>
                      <a:pt x="65332" y="722103"/>
                      <a:pt x="68724" y="730192"/>
                      <a:pt x="74209" y="736048"/>
                    </a:cubicBezTo>
                    <a:lnTo>
                      <a:pt x="86208" y="741355"/>
                    </a:lnTo>
                    <a:lnTo>
                      <a:pt x="86206" y="1164728"/>
                    </a:lnTo>
                    <a:cubicBezTo>
                      <a:pt x="86206" y="1237202"/>
                      <a:pt x="113721" y="1302815"/>
                      <a:pt x="158206" y="1350309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9" name="グループ化 248">
              <a:extLst>
                <a:ext uri="{FF2B5EF4-FFF2-40B4-BE49-F238E27FC236}">
                  <a16:creationId xmlns:a16="http://schemas.microsoft.com/office/drawing/2014/main" id="{A1D53D05-97E2-411A-A911-A604E2EE7E74}"/>
                </a:ext>
              </a:extLst>
            </p:cNvPr>
            <p:cNvGrpSpPr/>
            <p:nvPr/>
          </p:nvGrpSpPr>
          <p:grpSpPr>
            <a:xfrm rot="900000">
              <a:off x="6161111" y="3308230"/>
              <a:ext cx="771540" cy="305400"/>
              <a:chOff x="511175" y="1426921"/>
              <a:chExt cx="1416050" cy="560519"/>
            </a:xfrm>
          </p:grpSpPr>
          <p:grpSp>
            <p:nvGrpSpPr>
              <p:cNvPr id="250" name="グループ化 249">
                <a:extLst>
                  <a:ext uri="{FF2B5EF4-FFF2-40B4-BE49-F238E27FC236}">
                    <a16:creationId xmlns:a16="http://schemas.microsoft.com/office/drawing/2014/main" id="{EF7934E8-FD2D-4E74-AEB1-F953085A73BE}"/>
                  </a:ext>
                </a:extLst>
              </p:cNvPr>
              <p:cNvGrpSpPr/>
              <p:nvPr/>
            </p:nvGrpSpPr>
            <p:grpSpPr>
              <a:xfrm>
                <a:off x="511175" y="1426921"/>
                <a:ext cx="1416050" cy="549760"/>
                <a:chOff x="1352550" y="1786890"/>
                <a:chExt cx="1295400" cy="502920"/>
              </a:xfrm>
              <a:solidFill>
                <a:srgbClr val="FF0000"/>
              </a:solidFill>
            </p:grpSpPr>
            <p:sp>
              <p:nvSpPr>
                <p:cNvPr id="253" name="四角形: 上の 2 つの角を丸める 252">
                  <a:extLst>
                    <a:ext uri="{FF2B5EF4-FFF2-40B4-BE49-F238E27FC236}">
                      <a16:creationId xmlns:a16="http://schemas.microsoft.com/office/drawing/2014/main" id="{56215322-6868-403E-A1C2-B149FF895BA1}"/>
                    </a:ext>
                  </a:extLst>
                </p:cNvPr>
                <p:cNvSpPr/>
                <p:nvPr/>
              </p:nvSpPr>
              <p:spPr>
                <a:xfrm rot="5400000">
                  <a:off x="2012950" y="1635125"/>
                  <a:ext cx="463550" cy="80645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4" name="四角形: 上の 2 つの角を丸める 253">
                  <a:extLst>
                    <a:ext uri="{FF2B5EF4-FFF2-40B4-BE49-F238E27FC236}">
                      <a16:creationId xmlns:a16="http://schemas.microsoft.com/office/drawing/2014/main" id="{26CC916A-DA2E-4979-A996-04FFA0284FAE}"/>
                    </a:ext>
                  </a:extLst>
                </p:cNvPr>
                <p:cNvSpPr/>
                <p:nvPr/>
              </p:nvSpPr>
              <p:spPr>
                <a:xfrm rot="16200000">
                  <a:off x="1447800" y="1691640"/>
                  <a:ext cx="502920" cy="693420"/>
                </a:xfrm>
                <a:prstGeom prst="round2SameRect">
                  <a:avLst>
                    <a:gd name="adj1" fmla="val 50000"/>
                    <a:gd name="adj2" fmla="val 5682"/>
                  </a:avLst>
                </a:prstGeom>
                <a:solidFill>
                  <a:srgbClr val="00B05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51" name="フリーフォーム: 図形 250">
                <a:extLst>
                  <a:ext uri="{FF2B5EF4-FFF2-40B4-BE49-F238E27FC236}">
                    <a16:creationId xmlns:a16="http://schemas.microsoft.com/office/drawing/2014/main" id="{F49FC818-E76E-4BF0-93C4-5BFC294E0126}"/>
                  </a:ext>
                </a:extLst>
              </p:cNvPr>
              <p:cNvSpPr/>
              <p:nvPr/>
            </p:nvSpPr>
            <p:spPr>
              <a:xfrm>
                <a:off x="694962" y="1469737"/>
                <a:ext cx="406763" cy="73314"/>
              </a:xfrm>
              <a:custGeom>
                <a:avLst/>
                <a:gdLst>
                  <a:gd name="connsiteX0" fmla="*/ 103823 w 222409"/>
                  <a:gd name="connsiteY0" fmla="*/ 0 h 45720"/>
                  <a:gd name="connsiteX1" fmla="*/ 199549 w 222409"/>
                  <a:gd name="connsiteY1" fmla="*/ 0 h 45720"/>
                  <a:gd name="connsiteX2" fmla="*/ 222409 w 222409"/>
                  <a:gd name="connsiteY2" fmla="*/ 22860 h 45720"/>
                  <a:gd name="connsiteX3" fmla="*/ 199549 w 222409"/>
                  <a:gd name="connsiteY3" fmla="*/ 45720 h 45720"/>
                  <a:gd name="connsiteX4" fmla="*/ 103823 w 222409"/>
                  <a:gd name="connsiteY4" fmla="*/ 45720 h 45720"/>
                  <a:gd name="connsiteX5" fmla="*/ 80963 w 222409"/>
                  <a:gd name="connsiteY5" fmla="*/ 22860 h 45720"/>
                  <a:gd name="connsiteX6" fmla="*/ 103823 w 222409"/>
                  <a:gd name="connsiteY6" fmla="*/ 0 h 45720"/>
                  <a:gd name="connsiteX7" fmla="*/ 22860 w 222409"/>
                  <a:gd name="connsiteY7" fmla="*/ 0 h 45720"/>
                  <a:gd name="connsiteX8" fmla="*/ 37623 w 222409"/>
                  <a:gd name="connsiteY8" fmla="*/ 0 h 45720"/>
                  <a:gd name="connsiteX9" fmla="*/ 60483 w 222409"/>
                  <a:gd name="connsiteY9" fmla="*/ 22860 h 45720"/>
                  <a:gd name="connsiteX10" fmla="*/ 37623 w 222409"/>
                  <a:gd name="connsiteY10" fmla="*/ 45720 h 45720"/>
                  <a:gd name="connsiteX11" fmla="*/ 22860 w 222409"/>
                  <a:gd name="connsiteY11" fmla="*/ 45720 h 45720"/>
                  <a:gd name="connsiteX12" fmla="*/ 0 w 222409"/>
                  <a:gd name="connsiteY12" fmla="*/ 22860 h 45720"/>
                  <a:gd name="connsiteX13" fmla="*/ 22860 w 222409"/>
                  <a:gd name="connsiteY13" fmla="*/ 0 h 45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22409" h="45720">
                    <a:moveTo>
                      <a:pt x="103823" y="0"/>
                    </a:moveTo>
                    <a:lnTo>
                      <a:pt x="199549" y="0"/>
                    </a:lnTo>
                    <a:cubicBezTo>
                      <a:pt x="212174" y="0"/>
                      <a:pt x="222409" y="10235"/>
                      <a:pt x="222409" y="22860"/>
                    </a:cubicBezTo>
                    <a:cubicBezTo>
                      <a:pt x="222409" y="35485"/>
                      <a:pt x="212174" y="45720"/>
                      <a:pt x="199549" y="45720"/>
                    </a:cubicBezTo>
                    <a:lnTo>
                      <a:pt x="103823" y="45720"/>
                    </a:lnTo>
                    <a:cubicBezTo>
                      <a:pt x="91198" y="45720"/>
                      <a:pt x="80963" y="35485"/>
                      <a:pt x="80963" y="22860"/>
                    </a:cubicBezTo>
                    <a:cubicBezTo>
                      <a:pt x="80963" y="10235"/>
                      <a:pt x="91198" y="0"/>
                      <a:pt x="103823" y="0"/>
                    </a:cubicBezTo>
                    <a:close/>
                    <a:moveTo>
                      <a:pt x="22860" y="0"/>
                    </a:moveTo>
                    <a:lnTo>
                      <a:pt x="37623" y="0"/>
                    </a:lnTo>
                    <a:cubicBezTo>
                      <a:pt x="50248" y="0"/>
                      <a:pt x="60483" y="10235"/>
                      <a:pt x="60483" y="22860"/>
                    </a:cubicBezTo>
                    <a:cubicBezTo>
                      <a:pt x="60483" y="35485"/>
                      <a:pt x="50248" y="45720"/>
                      <a:pt x="37623" y="45720"/>
                    </a:cubicBezTo>
                    <a:lnTo>
                      <a:pt x="22860" y="45720"/>
                    </a:lnTo>
                    <a:cubicBezTo>
                      <a:pt x="10235" y="45720"/>
                      <a:pt x="0" y="35485"/>
                      <a:pt x="0" y="22860"/>
                    </a:cubicBezTo>
                    <a:cubicBezTo>
                      <a:pt x="0" y="10235"/>
                      <a:pt x="10235" y="0"/>
                      <a:pt x="2286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2" name="フリーフォーム: 図形 251">
                <a:extLst>
                  <a:ext uri="{FF2B5EF4-FFF2-40B4-BE49-F238E27FC236}">
                    <a16:creationId xmlns:a16="http://schemas.microsoft.com/office/drawing/2014/main" id="{B192F1E4-04A2-4263-9FD8-F074AF9EC675}"/>
                  </a:ext>
                </a:extLst>
              </p:cNvPr>
              <p:cNvSpPr/>
              <p:nvPr/>
            </p:nvSpPr>
            <p:spPr>
              <a:xfrm rot="16200000">
                <a:off x="1113951" y="1186836"/>
                <a:ext cx="212102" cy="1389105"/>
              </a:xfrm>
              <a:custGeom>
                <a:avLst/>
                <a:gdLst>
                  <a:gd name="connsiteX0" fmla="*/ 212102 w 212102"/>
                  <a:gd name="connsiteY0" fmla="*/ 1389105 h 1389105"/>
                  <a:gd name="connsiteX1" fmla="*/ 176257 w 212102"/>
                  <a:gd name="connsiteY1" fmla="*/ 1381869 h 1389105"/>
                  <a:gd name="connsiteX2" fmla="*/ 21515 w 212102"/>
                  <a:gd name="connsiteY2" fmla="*/ 1148417 h 1389105"/>
                  <a:gd name="connsiteX3" fmla="*/ 21516 w 212102"/>
                  <a:gd name="connsiteY3" fmla="*/ 739706 h 1389105"/>
                  <a:gd name="connsiteX4" fmla="*/ 9149 w 212102"/>
                  <a:gd name="connsiteY4" fmla="*/ 734583 h 1389105"/>
                  <a:gd name="connsiteX5" fmla="*/ 0 w 212102"/>
                  <a:gd name="connsiteY5" fmla="*/ 712495 h 1389105"/>
                  <a:gd name="connsiteX6" fmla="*/ 0 w 212102"/>
                  <a:gd name="connsiteY6" fmla="*/ 260609 h 1389105"/>
                  <a:gd name="connsiteX7" fmla="*/ 167884 w 212102"/>
                  <a:gd name="connsiteY7" fmla="*/ 7330 h 1389105"/>
                  <a:gd name="connsiteX8" fmla="*/ 204193 w 212102"/>
                  <a:gd name="connsiteY8" fmla="*/ 0 h 1389105"/>
                  <a:gd name="connsiteX9" fmla="*/ 143446 w 212102"/>
                  <a:gd name="connsiteY9" fmla="*/ 43728 h 1389105"/>
                  <a:gd name="connsiteX10" fmla="*/ 65332 w 212102"/>
                  <a:gd name="connsiteY10" fmla="*/ 245070 h 1389105"/>
                  <a:gd name="connsiteX11" fmla="*/ 65332 w 212102"/>
                  <a:gd name="connsiteY11" fmla="*/ 713167 h 1389105"/>
                  <a:gd name="connsiteX12" fmla="*/ 74209 w 212102"/>
                  <a:gd name="connsiteY12" fmla="*/ 736048 h 1389105"/>
                  <a:gd name="connsiteX13" fmla="*/ 86208 w 212102"/>
                  <a:gd name="connsiteY13" fmla="*/ 741355 h 1389105"/>
                  <a:gd name="connsiteX14" fmla="*/ 86206 w 212102"/>
                  <a:gd name="connsiteY14" fmla="*/ 1164728 h 1389105"/>
                  <a:gd name="connsiteX15" fmla="*/ 158206 w 212102"/>
                  <a:gd name="connsiteY15" fmla="*/ 1350309 h 1389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12102" h="1389105">
                    <a:moveTo>
                      <a:pt x="212102" y="1389105"/>
                    </a:moveTo>
                    <a:lnTo>
                      <a:pt x="176257" y="1381869"/>
                    </a:lnTo>
                    <a:cubicBezTo>
                      <a:pt x="85322" y="1343406"/>
                      <a:pt x="21515" y="1253363"/>
                      <a:pt x="21515" y="1148417"/>
                    </a:cubicBezTo>
                    <a:lnTo>
                      <a:pt x="21516" y="739706"/>
                    </a:lnTo>
                    <a:lnTo>
                      <a:pt x="9149" y="734583"/>
                    </a:lnTo>
                    <a:cubicBezTo>
                      <a:pt x="3496" y="728930"/>
                      <a:pt x="0" y="721121"/>
                      <a:pt x="0" y="712495"/>
                    </a:cubicBezTo>
                    <a:lnTo>
                      <a:pt x="0" y="260609"/>
                    </a:lnTo>
                    <a:cubicBezTo>
                      <a:pt x="0" y="146750"/>
                      <a:pt x="69226" y="49060"/>
                      <a:pt x="167884" y="7330"/>
                    </a:cubicBezTo>
                    <a:lnTo>
                      <a:pt x="204193" y="0"/>
                    </a:lnTo>
                    <a:lnTo>
                      <a:pt x="143446" y="43728"/>
                    </a:lnTo>
                    <a:cubicBezTo>
                      <a:pt x="95183" y="95256"/>
                      <a:pt x="65332" y="166441"/>
                      <a:pt x="65332" y="245070"/>
                    </a:cubicBezTo>
                    <a:lnTo>
                      <a:pt x="65332" y="713167"/>
                    </a:lnTo>
                    <a:cubicBezTo>
                      <a:pt x="65332" y="722103"/>
                      <a:pt x="68724" y="730192"/>
                      <a:pt x="74209" y="736048"/>
                    </a:cubicBezTo>
                    <a:lnTo>
                      <a:pt x="86208" y="741355"/>
                    </a:lnTo>
                    <a:lnTo>
                      <a:pt x="86206" y="1164728"/>
                    </a:lnTo>
                    <a:cubicBezTo>
                      <a:pt x="86206" y="1237202"/>
                      <a:pt x="113721" y="1302815"/>
                      <a:pt x="158206" y="1350309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0" name="グループ化 279">
              <a:extLst>
                <a:ext uri="{FF2B5EF4-FFF2-40B4-BE49-F238E27FC236}">
                  <a16:creationId xmlns:a16="http://schemas.microsoft.com/office/drawing/2014/main" id="{0B393978-A03F-4742-8374-28247EEDC16F}"/>
                </a:ext>
              </a:extLst>
            </p:cNvPr>
            <p:cNvGrpSpPr/>
            <p:nvPr/>
          </p:nvGrpSpPr>
          <p:grpSpPr>
            <a:xfrm rot="9900000" flipV="1">
              <a:off x="6697797" y="3546184"/>
              <a:ext cx="771540" cy="305400"/>
              <a:chOff x="511175" y="1426921"/>
              <a:chExt cx="1416050" cy="560519"/>
            </a:xfrm>
          </p:grpSpPr>
          <p:grpSp>
            <p:nvGrpSpPr>
              <p:cNvPr id="281" name="グループ化 280">
                <a:extLst>
                  <a:ext uri="{FF2B5EF4-FFF2-40B4-BE49-F238E27FC236}">
                    <a16:creationId xmlns:a16="http://schemas.microsoft.com/office/drawing/2014/main" id="{AE631EA2-C702-464B-9A67-D876E4726265}"/>
                  </a:ext>
                </a:extLst>
              </p:cNvPr>
              <p:cNvGrpSpPr/>
              <p:nvPr/>
            </p:nvGrpSpPr>
            <p:grpSpPr>
              <a:xfrm>
                <a:off x="511175" y="1426921"/>
                <a:ext cx="1416050" cy="549760"/>
                <a:chOff x="1352550" y="1786890"/>
                <a:chExt cx="1295400" cy="502920"/>
              </a:xfrm>
              <a:solidFill>
                <a:srgbClr val="FF0000"/>
              </a:solidFill>
            </p:grpSpPr>
            <p:sp>
              <p:nvSpPr>
                <p:cNvPr id="284" name="四角形: 上の 2 つの角を丸める 283">
                  <a:extLst>
                    <a:ext uri="{FF2B5EF4-FFF2-40B4-BE49-F238E27FC236}">
                      <a16:creationId xmlns:a16="http://schemas.microsoft.com/office/drawing/2014/main" id="{178B70F0-7408-4D7A-B8CD-95D2AA8C9E71}"/>
                    </a:ext>
                  </a:extLst>
                </p:cNvPr>
                <p:cNvSpPr/>
                <p:nvPr/>
              </p:nvSpPr>
              <p:spPr>
                <a:xfrm rot="5400000">
                  <a:off x="2012950" y="1635125"/>
                  <a:ext cx="463550" cy="80645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5" name="四角形: 上の 2 つの角を丸める 284">
                  <a:extLst>
                    <a:ext uri="{FF2B5EF4-FFF2-40B4-BE49-F238E27FC236}">
                      <a16:creationId xmlns:a16="http://schemas.microsoft.com/office/drawing/2014/main" id="{0F0EC6D5-D49A-4284-AFCB-C07AB92523BA}"/>
                    </a:ext>
                  </a:extLst>
                </p:cNvPr>
                <p:cNvSpPr/>
                <p:nvPr/>
              </p:nvSpPr>
              <p:spPr>
                <a:xfrm rot="16200000">
                  <a:off x="1447800" y="1691640"/>
                  <a:ext cx="502920" cy="693420"/>
                </a:xfrm>
                <a:prstGeom prst="round2SameRect">
                  <a:avLst>
                    <a:gd name="adj1" fmla="val 50000"/>
                    <a:gd name="adj2" fmla="val 5682"/>
                  </a:avLst>
                </a:prstGeom>
                <a:solidFill>
                  <a:srgbClr val="00B05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82" name="フリーフォーム: 図形 281">
                <a:extLst>
                  <a:ext uri="{FF2B5EF4-FFF2-40B4-BE49-F238E27FC236}">
                    <a16:creationId xmlns:a16="http://schemas.microsoft.com/office/drawing/2014/main" id="{097F34A7-6880-4851-98CF-4135FAB495A6}"/>
                  </a:ext>
                </a:extLst>
              </p:cNvPr>
              <p:cNvSpPr/>
              <p:nvPr/>
            </p:nvSpPr>
            <p:spPr>
              <a:xfrm>
                <a:off x="694962" y="1469737"/>
                <a:ext cx="406763" cy="73314"/>
              </a:xfrm>
              <a:custGeom>
                <a:avLst/>
                <a:gdLst>
                  <a:gd name="connsiteX0" fmla="*/ 103823 w 222409"/>
                  <a:gd name="connsiteY0" fmla="*/ 0 h 45720"/>
                  <a:gd name="connsiteX1" fmla="*/ 199549 w 222409"/>
                  <a:gd name="connsiteY1" fmla="*/ 0 h 45720"/>
                  <a:gd name="connsiteX2" fmla="*/ 222409 w 222409"/>
                  <a:gd name="connsiteY2" fmla="*/ 22860 h 45720"/>
                  <a:gd name="connsiteX3" fmla="*/ 199549 w 222409"/>
                  <a:gd name="connsiteY3" fmla="*/ 45720 h 45720"/>
                  <a:gd name="connsiteX4" fmla="*/ 103823 w 222409"/>
                  <a:gd name="connsiteY4" fmla="*/ 45720 h 45720"/>
                  <a:gd name="connsiteX5" fmla="*/ 80963 w 222409"/>
                  <a:gd name="connsiteY5" fmla="*/ 22860 h 45720"/>
                  <a:gd name="connsiteX6" fmla="*/ 103823 w 222409"/>
                  <a:gd name="connsiteY6" fmla="*/ 0 h 45720"/>
                  <a:gd name="connsiteX7" fmla="*/ 22860 w 222409"/>
                  <a:gd name="connsiteY7" fmla="*/ 0 h 45720"/>
                  <a:gd name="connsiteX8" fmla="*/ 37623 w 222409"/>
                  <a:gd name="connsiteY8" fmla="*/ 0 h 45720"/>
                  <a:gd name="connsiteX9" fmla="*/ 60483 w 222409"/>
                  <a:gd name="connsiteY9" fmla="*/ 22860 h 45720"/>
                  <a:gd name="connsiteX10" fmla="*/ 37623 w 222409"/>
                  <a:gd name="connsiteY10" fmla="*/ 45720 h 45720"/>
                  <a:gd name="connsiteX11" fmla="*/ 22860 w 222409"/>
                  <a:gd name="connsiteY11" fmla="*/ 45720 h 45720"/>
                  <a:gd name="connsiteX12" fmla="*/ 0 w 222409"/>
                  <a:gd name="connsiteY12" fmla="*/ 22860 h 45720"/>
                  <a:gd name="connsiteX13" fmla="*/ 22860 w 222409"/>
                  <a:gd name="connsiteY13" fmla="*/ 0 h 45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22409" h="45720">
                    <a:moveTo>
                      <a:pt x="103823" y="0"/>
                    </a:moveTo>
                    <a:lnTo>
                      <a:pt x="199549" y="0"/>
                    </a:lnTo>
                    <a:cubicBezTo>
                      <a:pt x="212174" y="0"/>
                      <a:pt x="222409" y="10235"/>
                      <a:pt x="222409" y="22860"/>
                    </a:cubicBezTo>
                    <a:cubicBezTo>
                      <a:pt x="222409" y="35485"/>
                      <a:pt x="212174" y="45720"/>
                      <a:pt x="199549" y="45720"/>
                    </a:cubicBezTo>
                    <a:lnTo>
                      <a:pt x="103823" y="45720"/>
                    </a:lnTo>
                    <a:cubicBezTo>
                      <a:pt x="91198" y="45720"/>
                      <a:pt x="80963" y="35485"/>
                      <a:pt x="80963" y="22860"/>
                    </a:cubicBezTo>
                    <a:cubicBezTo>
                      <a:pt x="80963" y="10235"/>
                      <a:pt x="91198" y="0"/>
                      <a:pt x="103823" y="0"/>
                    </a:cubicBezTo>
                    <a:close/>
                    <a:moveTo>
                      <a:pt x="22860" y="0"/>
                    </a:moveTo>
                    <a:lnTo>
                      <a:pt x="37623" y="0"/>
                    </a:lnTo>
                    <a:cubicBezTo>
                      <a:pt x="50248" y="0"/>
                      <a:pt x="60483" y="10235"/>
                      <a:pt x="60483" y="22860"/>
                    </a:cubicBezTo>
                    <a:cubicBezTo>
                      <a:pt x="60483" y="35485"/>
                      <a:pt x="50248" y="45720"/>
                      <a:pt x="37623" y="45720"/>
                    </a:cubicBezTo>
                    <a:lnTo>
                      <a:pt x="22860" y="45720"/>
                    </a:lnTo>
                    <a:cubicBezTo>
                      <a:pt x="10235" y="45720"/>
                      <a:pt x="0" y="35485"/>
                      <a:pt x="0" y="22860"/>
                    </a:cubicBezTo>
                    <a:cubicBezTo>
                      <a:pt x="0" y="10235"/>
                      <a:pt x="10235" y="0"/>
                      <a:pt x="2286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3" name="フリーフォーム: 図形 282">
                <a:extLst>
                  <a:ext uri="{FF2B5EF4-FFF2-40B4-BE49-F238E27FC236}">
                    <a16:creationId xmlns:a16="http://schemas.microsoft.com/office/drawing/2014/main" id="{6421999D-066C-4D5D-B2EF-85191407D40C}"/>
                  </a:ext>
                </a:extLst>
              </p:cNvPr>
              <p:cNvSpPr/>
              <p:nvPr/>
            </p:nvSpPr>
            <p:spPr>
              <a:xfrm rot="16200000">
                <a:off x="1113951" y="1186836"/>
                <a:ext cx="212102" cy="1389105"/>
              </a:xfrm>
              <a:custGeom>
                <a:avLst/>
                <a:gdLst>
                  <a:gd name="connsiteX0" fmla="*/ 212102 w 212102"/>
                  <a:gd name="connsiteY0" fmla="*/ 1389105 h 1389105"/>
                  <a:gd name="connsiteX1" fmla="*/ 176257 w 212102"/>
                  <a:gd name="connsiteY1" fmla="*/ 1381869 h 1389105"/>
                  <a:gd name="connsiteX2" fmla="*/ 21515 w 212102"/>
                  <a:gd name="connsiteY2" fmla="*/ 1148417 h 1389105"/>
                  <a:gd name="connsiteX3" fmla="*/ 21516 w 212102"/>
                  <a:gd name="connsiteY3" fmla="*/ 739706 h 1389105"/>
                  <a:gd name="connsiteX4" fmla="*/ 9149 w 212102"/>
                  <a:gd name="connsiteY4" fmla="*/ 734583 h 1389105"/>
                  <a:gd name="connsiteX5" fmla="*/ 0 w 212102"/>
                  <a:gd name="connsiteY5" fmla="*/ 712495 h 1389105"/>
                  <a:gd name="connsiteX6" fmla="*/ 0 w 212102"/>
                  <a:gd name="connsiteY6" fmla="*/ 260609 h 1389105"/>
                  <a:gd name="connsiteX7" fmla="*/ 167884 w 212102"/>
                  <a:gd name="connsiteY7" fmla="*/ 7330 h 1389105"/>
                  <a:gd name="connsiteX8" fmla="*/ 204193 w 212102"/>
                  <a:gd name="connsiteY8" fmla="*/ 0 h 1389105"/>
                  <a:gd name="connsiteX9" fmla="*/ 143446 w 212102"/>
                  <a:gd name="connsiteY9" fmla="*/ 43728 h 1389105"/>
                  <a:gd name="connsiteX10" fmla="*/ 65332 w 212102"/>
                  <a:gd name="connsiteY10" fmla="*/ 245070 h 1389105"/>
                  <a:gd name="connsiteX11" fmla="*/ 65332 w 212102"/>
                  <a:gd name="connsiteY11" fmla="*/ 713167 h 1389105"/>
                  <a:gd name="connsiteX12" fmla="*/ 74209 w 212102"/>
                  <a:gd name="connsiteY12" fmla="*/ 736048 h 1389105"/>
                  <a:gd name="connsiteX13" fmla="*/ 86208 w 212102"/>
                  <a:gd name="connsiteY13" fmla="*/ 741355 h 1389105"/>
                  <a:gd name="connsiteX14" fmla="*/ 86206 w 212102"/>
                  <a:gd name="connsiteY14" fmla="*/ 1164728 h 1389105"/>
                  <a:gd name="connsiteX15" fmla="*/ 158206 w 212102"/>
                  <a:gd name="connsiteY15" fmla="*/ 1350309 h 1389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12102" h="1389105">
                    <a:moveTo>
                      <a:pt x="212102" y="1389105"/>
                    </a:moveTo>
                    <a:lnTo>
                      <a:pt x="176257" y="1381869"/>
                    </a:lnTo>
                    <a:cubicBezTo>
                      <a:pt x="85322" y="1343406"/>
                      <a:pt x="21515" y="1253363"/>
                      <a:pt x="21515" y="1148417"/>
                    </a:cubicBezTo>
                    <a:lnTo>
                      <a:pt x="21516" y="739706"/>
                    </a:lnTo>
                    <a:lnTo>
                      <a:pt x="9149" y="734583"/>
                    </a:lnTo>
                    <a:cubicBezTo>
                      <a:pt x="3496" y="728930"/>
                      <a:pt x="0" y="721121"/>
                      <a:pt x="0" y="712495"/>
                    </a:cubicBezTo>
                    <a:lnTo>
                      <a:pt x="0" y="260609"/>
                    </a:lnTo>
                    <a:cubicBezTo>
                      <a:pt x="0" y="146750"/>
                      <a:pt x="69226" y="49060"/>
                      <a:pt x="167884" y="7330"/>
                    </a:cubicBezTo>
                    <a:lnTo>
                      <a:pt x="204193" y="0"/>
                    </a:lnTo>
                    <a:lnTo>
                      <a:pt x="143446" y="43728"/>
                    </a:lnTo>
                    <a:cubicBezTo>
                      <a:pt x="95183" y="95256"/>
                      <a:pt x="65332" y="166441"/>
                      <a:pt x="65332" y="245070"/>
                    </a:cubicBezTo>
                    <a:lnTo>
                      <a:pt x="65332" y="713167"/>
                    </a:lnTo>
                    <a:cubicBezTo>
                      <a:pt x="65332" y="722103"/>
                      <a:pt x="68724" y="730192"/>
                      <a:pt x="74209" y="736048"/>
                    </a:cubicBezTo>
                    <a:lnTo>
                      <a:pt x="86208" y="741355"/>
                    </a:lnTo>
                    <a:lnTo>
                      <a:pt x="86206" y="1164728"/>
                    </a:lnTo>
                    <a:cubicBezTo>
                      <a:pt x="86206" y="1237202"/>
                      <a:pt x="113721" y="1302815"/>
                      <a:pt x="158206" y="1350309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0" name="グループ化 309">
              <a:extLst>
                <a:ext uri="{FF2B5EF4-FFF2-40B4-BE49-F238E27FC236}">
                  <a16:creationId xmlns:a16="http://schemas.microsoft.com/office/drawing/2014/main" id="{997490DE-ED3C-46CC-8B86-0CF33355CDF1}"/>
                </a:ext>
              </a:extLst>
            </p:cNvPr>
            <p:cNvGrpSpPr/>
            <p:nvPr/>
          </p:nvGrpSpPr>
          <p:grpSpPr>
            <a:xfrm rot="900000">
              <a:off x="6354396" y="3842110"/>
              <a:ext cx="771540" cy="305400"/>
              <a:chOff x="511175" y="1426921"/>
              <a:chExt cx="1416050" cy="560519"/>
            </a:xfrm>
          </p:grpSpPr>
          <p:grpSp>
            <p:nvGrpSpPr>
              <p:cNvPr id="311" name="グループ化 310">
                <a:extLst>
                  <a:ext uri="{FF2B5EF4-FFF2-40B4-BE49-F238E27FC236}">
                    <a16:creationId xmlns:a16="http://schemas.microsoft.com/office/drawing/2014/main" id="{4C5F66EA-AFBE-41F8-905F-734C0F48DFBB}"/>
                  </a:ext>
                </a:extLst>
              </p:cNvPr>
              <p:cNvGrpSpPr/>
              <p:nvPr/>
            </p:nvGrpSpPr>
            <p:grpSpPr>
              <a:xfrm>
                <a:off x="511175" y="1426921"/>
                <a:ext cx="1416050" cy="549760"/>
                <a:chOff x="1352550" y="1786890"/>
                <a:chExt cx="1295400" cy="502920"/>
              </a:xfrm>
              <a:solidFill>
                <a:srgbClr val="FF0000"/>
              </a:solidFill>
            </p:grpSpPr>
            <p:sp>
              <p:nvSpPr>
                <p:cNvPr id="314" name="四角形: 上の 2 つの角を丸める 313">
                  <a:extLst>
                    <a:ext uri="{FF2B5EF4-FFF2-40B4-BE49-F238E27FC236}">
                      <a16:creationId xmlns:a16="http://schemas.microsoft.com/office/drawing/2014/main" id="{CE8C27CD-F677-4E7B-AFF6-6740E47EDC69}"/>
                    </a:ext>
                  </a:extLst>
                </p:cNvPr>
                <p:cNvSpPr/>
                <p:nvPr/>
              </p:nvSpPr>
              <p:spPr>
                <a:xfrm rot="5400000">
                  <a:off x="2012950" y="1635125"/>
                  <a:ext cx="463550" cy="80645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5" name="四角形: 上の 2 つの角を丸める 314">
                  <a:extLst>
                    <a:ext uri="{FF2B5EF4-FFF2-40B4-BE49-F238E27FC236}">
                      <a16:creationId xmlns:a16="http://schemas.microsoft.com/office/drawing/2014/main" id="{1D7CE981-7746-448E-8188-59C1D079CB23}"/>
                    </a:ext>
                  </a:extLst>
                </p:cNvPr>
                <p:cNvSpPr/>
                <p:nvPr/>
              </p:nvSpPr>
              <p:spPr>
                <a:xfrm rot="16200000">
                  <a:off x="1447800" y="1691640"/>
                  <a:ext cx="502920" cy="693420"/>
                </a:xfrm>
                <a:prstGeom prst="round2SameRect">
                  <a:avLst>
                    <a:gd name="adj1" fmla="val 50000"/>
                    <a:gd name="adj2" fmla="val 5682"/>
                  </a:avLst>
                </a:prstGeom>
                <a:solidFill>
                  <a:srgbClr val="00B05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12" name="フリーフォーム: 図形 311">
                <a:extLst>
                  <a:ext uri="{FF2B5EF4-FFF2-40B4-BE49-F238E27FC236}">
                    <a16:creationId xmlns:a16="http://schemas.microsoft.com/office/drawing/2014/main" id="{6D10ED24-BD5E-4389-B417-A29DABBDC3D2}"/>
                  </a:ext>
                </a:extLst>
              </p:cNvPr>
              <p:cNvSpPr/>
              <p:nvPr/>
            </p:nvSpPr>
            <p:spPr>
              <a:xfrm>
                <a:off x="694962" y="1469737"/>
                <a:ext cx="406763" cy="73314"/>
              </a:xfrm>
              <a:custGeom>
                <a:avLst/>
                <a:gdLst>
                  <a:gd name="connsiteX0" fmla="*/ 103823 w 222409"/>
                  <a:gd name="connsiteY0" fmla="*/ 0 h 45720"/>
                  <a:gd name="connsiteX1" fmla="*/ 199549 w 222409"/>
                  <a:gd name="connsiteY1" fmla="*/ 0 h 45720"/>
                  <a:gd name="connsiteX2" fmla="*/ 222409 w 222409"/>
                  <a:gd name="connsiteY2" fmla="*/ 22860 h 45720"/>
                  <a:gd name="connsiteX3" fmla="*/ 199549 w 222409"/>
                  <a:gd name="connsiteY3" fmla="*/ 45720 h 45720"/>
                  <a:gd name="connsiteX4" fmla="*/ 103823 w 222409"/>
                  <a:gd name="connsiteY4" fmla="*/ 45720 h 45720"/>
                  <a:gd name="connsiteX5" fmla="*/ 80963 w 222409"/>
                  <a:gd name="connsiteY5" fmla="*/ 22860 h 45720"/>
                  <a:gd name="connsiteX6" fmla="*/ 103823 w 222409"/>
                  <a:gd name="connsiteY6" fmla="*/ 0 h 45720"/>
                  <a:gd name="connsiteX7" fmla="*/ 22860 w 222409"/>
                  <a:gd name="connsiteY7" fmla="*/ 0 h 45720"/>
                  <a:gd name="connsiteX8" fmla="*/ 37623 w 222409"/>
                  <a:gd name="connsiteY8" fmla="*/ 0 h 45720"/>
                  <a:gd name="connsiteX9" fmla="*/ 60483 w 222409"/>
                  <a:gd name="connsiteY9" fmla="*/ 22860 h 45720"/>
                  <a:gd name="connsiteX10" fmla="*/ 37623 w 222409"/>
                  <a:gd name="connsiteY10" fmla="*/ 45720 h 45720"/>
                  <a:gd name="connsiteX11" fmla="*/ 22860 w 222409"/>
                  <a:gd name="connsiteY11" fmla="*/ 45720 h 45720"/>
                  <a:gd name="connsiteX12" fmla="*/ 0 w 222409"/>
                  <a:gd name="connsiteY12" fmla="*/ 22860 h 45720"/>
                  <a:gd name="connsiteX13" fmla="*/ 22860 w 222409"/>
                  <a:gd name="connsiteY13" fmla="*/ 0 h 45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22409" h="45720">
                    <a:moveTo>
                      <a:pt x="103823" y="0"/>
                    </a:moveTo>
                    <a:lnTo>
                      <a:pt x="199549" y="0"/>
                    </a:lnTo>
                    <a:cubicBezTo>
                      <a:pt x="212174" y="0"/>
                      <a:pt x="222409" y="10235"/>
                      <a:pt x="222409" y="22860"/>
                    </a:cubicBezTo>
                    <a:cubicBezTo>
                      <a:pt x="222409" y="35485"/>
                      <a:pt x="212174" y="45720"/>
                      <a:pt x="199549" y="45720"/>
                    </a:cubicBezTo>
                    <a:lnTo>
                      <a:pt x="103823" y="45720"/>
                    </a:lnTo>
                    <a:cubicBezTo>
                      <a:pt x="91198" y="45720"/>
                      <a:pt x="80963" y="35485"/>
                      <a:pt x="80963" y="22860"/>
                    </a:cubicBezTo>
                    <a:cubicBezTo>
                      <a:pt x="80963" y="10235"/>
                      <a:pt x="91198" y="0"/>
                      <a:pt x="103823" y="0"/>
                    </a:cubicBezTo>
                    <a:close/>
                    <a:moveTo>
                      <a:pt x="22860" y="0"/>
                    </a:moveTo>
                    <a:lnTo>
                      <a:pt x="37623" y="0"/>
                    </a:lnTo>
                    <a:cubicBezTo>
                      <a:pt x="50248" y="0"/>
                      <a:pt x="60483" y="10235"/>
                      <a:pt x="60483" y="22860"/>
                    </a:cubicBezTo>
                    <a:cubicBezTo>
                      <a:pt x="60483" y="35485"/>
                      <a:pt x="50248" y="45720"/>
                      <a:pt x="37623" y="45720"/>
                    </a:cubicBezTo>
                    <a:lnTo>
                      <a:pt x="22860" y="45720"/>
                    </a:lnTo>
                    <a:cubicBezTo>
                      <a:pt x="10235" y="45720"/>
                      <a:pt x="0" y="35485"/>
                      <a:pt x="0" y="22860"/>
                    </a:cubicBezTo>
                    <a:cubicBezTo>
                      <a:pt x="0" y="10235"/>
                      <a:pt x="10235" y="0"/>
                      <a:pt x="2286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3" name="フリーフォーム: 図形 312">
                <a:extLst>
                  <a:ext uri="{FF2B5EF4-FFF2-40B4-BE49-F238E27FC236}">
                    <a16:creationId xmlns:a16="http://schemas.microsoft.com/office/drawing/2014/main" id="{6137C9B6-B274-41D1-87E5-EFD50C858544}"/>
                  </a:ext>
                </a:extLst>
              </p:cNvPr>
              <p:cNvSpPr/>
              <p:nvPr/>
            </p:nvSpPr>
            <p:spPr>
              <a:xfrm rot="16200000">
                <a:off x="1113951" y="1186836"/>
                <a:ext cx="212102" cy="1389105"/>
              </a:xfrm>
              <a:custGeom>
                <a:avLst/>
                <a:gdLst>
                  <a:gd name="connsiteX0" fmla="*/ 212102 w 212102"/>
                  <a:gd name="connsiteY0" fmla="*/ 1389105 h 1389105"/>
                  <a:gd name="connsiteX1" fmla="*/ 176257 w 212102"/>
                  <a:gd name="connsiteY1" fmla="*/ 1381869 h 1389105"/>
                  <a:gd name="connsiteX2" fmla="*/ 21515 w 212102"/>
                  <a:gd name="connsiteY2" fmla="*/ 1148417 h 1389105"/>
                  <a:gd name="connsiteX3" fmla="*/ 21516 w 212102"/>
                  <a:gd name="connsiteY3" fmla="*/ 739706 h 1389105"/>
                  <a:gd name="connsiteX4" fmla="*/ 9149 w 212102"/>
                  <a:gd name="connsiteY4" fmla="*/ 734583 h 1389105"/>
                  <a:gd name="connsiteX5" fmla="*/ 0 w 212102"/>
                  <a:gd name="connsiteY5" fmla="*/ 712495 h 1389105"/>
                  <a:gd name="connsiteX6" fmla="*/ 0 w 212102"/>
                  <a:gd name="connsiteY6" fmla="*/ 260609 h 1389105"/>
                  <a:gd name="connsiteX7" fmla="*/ 167884 w 212102"/>
                  <a:gd name="connsiteY7" fmla="*/ 7330 h 1389105"/>
                  <a:gd name="connsiteX8" fmla="*/ 204193 w 212102"/>
                  <a:gd name="connsiteY8" fmla="*/ 0 h 1389105"/>
                  <a:gd name="connsiteX9" fmla="*/ 143446 w 212102"/>
                  <a:gd name="connsiteY9" fmla="*/ 43728 h 1389105"/>
                  <a:gd name="connsiteX10" fmla="*/ 65332 w 212102"/>
                  <a:gd name="connsiteY10" fmla="*/ 245070 h 1389105"/>
                  <a:gd name="connsiteX11" fmla="*/ 65332 w 212102"/>
                  <a:gd name="connsiteY11" fmla="*/ 713167 h 1389105"/>
                  <a:gd name="connsiteX12" fmla="*/ 74209 w 212102"/>
                  <a:gd name="connsiteY12" fmla="*/ 736048 h 1389105"/>
                  <a:gd name="connsiteX13" fmla="*/ 86208 w 212102"/>
                  <a:gd name="connsiteY13" fmla="*/ 741355 h 1389105"/>
                  <a:gd name="connsiteX14" fmla="*/ 86206 w 212102"/>
                  <a:gd name="connsiteY14" fmla="*/ 1164728 h 1389105"/>
                  <a:gd name="connsiteX15" fmla="*/ 158206 w 212102"/>
                  <a:gd name="connsiteY15" fmla="*/ 1350309 h 1389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12102" h="1389105">
                    <a:moveTo>
                      <a:pt x="212102" y="1389105"/>
                    </a:moveTo>
                    <a:lnTo>
                      <a:pt x="176257" y="1381869"/>
                    </a:lnTo>
                    <a:cubicBezTo>
                      <a:pt x="85322" y="1343406"/>
                      <a:pt x="21515" y="1253363"/>
                      <a:pt x="21515" y="1148417"/>
                    </a:cubicBezTo>
                    <a:lnTo>
                      <a:pt x="21516" y="739706"/>
                    </a:lnTo>
                    <a:lnTo>
                      <a:pt x="9149" y="734583"/>
                    </a:lnTo>
                    <a:cubicBezTo>
                      <a:pt x="3496" y="728930"/>
                      <a:pt x="0" y="721121"/>
                      <a:pt x="0" y="712495"/>
                    </a:cubicBezTo>
                    <a:lnTo>
                      <a:pt x="0" y="260609"/>
                    </a:lnTo>
                    <a:cubicBezTo>
                      <a:pt x="0" y="146750"/>
                      <a:pt x="69226" y="49060"/>
                      <a:pt x="167884" y="7330"/>
                    </a:cubicBezTo>
                    <a:lnTo>
                      <a:pt x="204193" y="0"/>
                    </a:lnTo>
                    <a:lnTo>
                      <a:pt x="143446" y="43728"/>
                    </a:lnTo>
                    <a:cubicBezTo>
                      <a:pt x="95183" y="95256"/>
                      <a:pt x="65332" y="166441"/>
                      <a:pt x="65332" y="245070"/>
                    </a:cubicBezTo>
                    <a:lnTo>
                      <a:pt x="65332" y="713167"/>
                    </a:lnTo>
                    <a:cubicBezTo>
                      <a:pt x="65332" y="722103"/>
                      <a:pt x="68724" y="730192"/>
                      <a:pt x="74209" y="736048"/>
                    </a:cubicBezTo>
                    <a:lnTo>
                      <a:pt x="86208" y="741355"/>
                    </a:lnTo>
                    <a:lnTo>
                      <a:pt x="86206" y="1164728"/>
                    </a:lnTo>
                    <a:cubicBezTo>
                      <a:pt x="86206" y="1237202"/>
                      <a:pt x="113721" y="1302815"/>
                      <a:pt x="158206" y="1350309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5FE1160A-17AE-4DFC-A493-2A5123C45480}"/>
              </a:ext>
            </a:extLst>
          </p:cNvPr>
          <p:cNvGrpSpPr/>
          <p:nvPr/>
        </p:nvGrpSpPr>
        <p:grpSpPr>
          <a:xfrm>
            <a:off x="8028011" y="2971802"/>
            <a:ext cx="1308226" cy="1175708"/>
            <a:chOff x="8028011" y="2971802"/>
            <a:chExt cx="1308226" cy="1175708"/>
          </a:xfrm>
        </p:grpSpPr>
        <p:grpSp>
          <p:nvGrpSpPr>
            <p:cNvPr id="223" name="グループ化 222">
              <a:extLst>
                <a:ext uri="{FF2B5EF4-FFF2-40B4-BE49-F238E27FC236}">
                  <a16:creationId xmlns:a16="http://schemas.microsoft.com/office/drawing/2014/main" id="{51E1D34F-A81F-4E2D-97A8-A1BAD5B890D7}"/>
                </a:ext>
              </a:extLst>
            </p:cNvPr>
            <p:cNvGrpSpPr/>
            <p:nvPr/>
          </p:nvGrpSpPr>
          <p:grpSpPr>
            <a:xfrm rot="20700000">
              <a:off x="8306267" y="2971802"/>
              <a:ext cx="771540" cy="305400"/>
              <a:chOff x="511175" y="1426921"/>
              <a:chExt cx="1416050" cy="560519"/>
            </a:xfrm>
          </p:grpSpPr>
          <p:grpSp>
            <p:nvGrpSpPr>
              <p:cNvPr id="224" name="グループ化 223">
                <a:extLst>
                  <a:ext uri="{FF2B5EF4-FFF2-40B4-BE49-F238E27FC236}">
                    <a16:creationId xmlns:a16="http://schemas.microsoft.com/office/drawing/2014/main" id="{022AFA04-FD96-49C2-93B2-4446BB3FAFD8}"/>
                  </a:ext>
                </a:extLst>
              </p:cNvPr>
              <p:cNvGrpSpPr/>
              <p:nvPr/>
            </p:nvGrpSpPr>
            <p:grpSpPr>
              <a:xfrm>
                <a:off x="511175" y="1426921"/>
                <a:ext cx="1416050" cy="549760"/>
                <a:chOff x="1352550" y="1786890"/>
                <a:chExt cx="1295400" cy="502920"/>
              </a:xfrm>
              <a:solidFill>
                <a:srgbClr val="FF0000"/>
              </a:solidFill>
            </p:grpSpPr>
            <p:sp>
              <p:nvSpPr>
                <p:cNvPr id="227" name="四角形: 上の 2 つの角を丸める 226">
                  <a:extLst>
                    <a:ext uri="{FF2B5EF4-FFF2-40B4-BE49-F238E27FC236}">
                      <a16:creationId xmlns:a16="http://schemas.microsoft.com/office/drawing/2014/main" id="{3A7E7730-80F1-4314-B98E-CF7EF80EFCFA}"/>
                    </a:ext>
                  </a:extLst>
                </p:cNvPr>
                <p:cNvSpPr/>
                <p:nvPr/>
              </p:nvSpPr>
              <p:spPr>
                <a:xfrm rot="5400000">
                  <a:off x="2012950" y="1635125"/>
                  <a:ext cx="463550" cy="80645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8" name="四角形: 上の 2 つの角を丸める 227">
                  <a:extLst>
                    <a:ext uri="{FF2B5EF4-FFF2-40B4-BE49-F238E27FC236}">
                      <a16:creationId xmlns:a16="http://schemas.microsoft.com/office/drawing/2014/main" id="{B1EE06FD-425B-441C-BD30-E99941DA253C}"/>
                    </a:ext>
                  </a:extLst>
                </p:cNvPr>
                <p:cNvSpPr/>
                <p:nvPr/>
              </p:nvSpPr>
              <p:spPr>
                <a:xfrm rot="16200000">
                  <a:off x="1447800" y="1691640"/>
                  <a:ext cx="502920" cy="693420"/>
                </a:xfrm>
                <a:prstGeom prst="round2SameRect">
                  <a:avLst>
                    <a:gd name="adj1" fmla="val 50000"/>
                    <a:gd name="adj2" fmla="val 5682"/>
                  </a:avLst>
                </a:prstGeom>
                <a:solidFill>
                  <a:srgbClr val="FFC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25" name="フリーフォーム: 図形 224">
                <a:extLst>
                  <a:ext uri="{FF2B5EF4-FFF2-40B4-BE49-F238E27FC236}">
                    <a16:creationId xmlns:a16="http://schemas.microsoft.com/office/drawing/2014/main" id="{9D31AEEA-CBD0-4175-A869-0A6EE047ECBD}"/>
                  </a:ext>
                </a:extLst>
              </p:cNvPr>
              <p:cNvSpPr/>
              <p:nvPr/>
            </p:nvSpPr>
            <p:spPr>
              <a:xfrm>
                <a:off x="694962" y="1469737"/>
                <a:ext cx="406763" cy="73314"/>
              </a:xfrm>
              <a:custGeom>
                <a:avLst/>
                <a:gdLst>
                  <a:gd name="connsiteX0" fmla="*/ 103823 w 222409"/>
                  <a:gd name="connsiteY0" fmla="*/ 0 h 45720"/>
                  <a:gd name="connsiteX1" fmla="*/ 199549 w 222409"/>
                  <a:gd name="connsiteY1" fmla="*/ 0 h 45720"/>
                  <a:gd name="connsiteX2" fmla="*/ 222409 w 222409"/>
                  <a:gd name="connsiteY2" fmla="*/ 22860 h 45720"/>
                  <a:gd name="connsiteX3" fmla="*/ 199549 w 222409"/>
                  <a:gd name="connsiteY3" fmla="*/ 45720 h 45720"/>
                  <a:gd name="connsiteX4" fmla="*/ 103823 w 222409"/>
                  <a:gd name="connsiteY4" fmla="*/ 45720 h 45720"/>
                  <a:gd name="connsiteX5" fmla="*/ 80963 w 222409"/>
                  <a:gd name="connsiteY5" fmla="*/ 22860 h 45720"/>
                  <a:gd name="connsiteX6" fmla="*/ 103823 w 222409"/>
                  <a:gd name="connsiteY6" fmla="*/ 0 h 45720"/>
                  <a:gd name="connsiteX7" fmla="*/ 22860 w 222409"/>
                  <a:gd name="connsiteY7" fmla="*/ 0 h 45720"/>
                  <a:gd name="connsiteX8" fmla="*/ 37623 w 222409"/>
                  <a:gd name="connsiteY8" fmla="*/ 0 h 45720"/>
                  <a:gd name="connsiteX9" fmla="*/ 60483 w 222409"/>
                  <a:gd name="connsiteY9" fmla="*/ 22860 h 45720"/>
                  <a:gd name="connsiteX10" fmla="*/ 37623 w 222409"/>
                  <a:gd name="connsiteY10" fmla="*/ 45720 h 45720"/>
                  <a:gd name="connsiteX11" fmla="*/ 22860 w 222409"/>
                  <a:gd name="connsiteY11" fmla="*/ 45720 h 45720"/>
                  <a:gd name="connsiteX12" fmla="*/ 0 w 222409"/>
                  <a:gd name="connsiteY12" fmla="*/ 22860 h 45720"/>
                  <a:gd name="connsiteX13" fmla="*/ 22860 w 222409"/>
                  <a:gd name="connsiteY13" fmla="*/ 0 h 45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22409" h="45720">
                    <a:moveTo>
                      <a:pt x="103823" y="0"/>
                    </a:moveTo>
                    <a:lnTo>
                      <a:pt x="199549" y="0"/>
                    </a:lnTo>
                    <a:cubicBezTo>
                      <a:pt x="212174" y="0"/>
                      <a:pt x="222409" y="10235"/>
                      <a:pt x="222409" y="22860"/>
                    </a:cubicBezTo>
                    <a:cubicBezTo>
                      <a:pt x="222409" y="35485"/>
                      <a:pt x="212174" y="45720"/>
                      <a:pt x="199549" y="45720"/>
                    </a:cubicBezTo>
                    <a:lnTo>
                      <a:pt x="103823" y="45720"/>
                    </a:lnTo>
                    <a:cubicBezTo>
                      <a:pt x="91198" y="45720"/>
                      <a:pt x="80963" y="35485"/>
                      <a:pt x="80963" y="22860"/>
                    </a:cubicBezTo>
                    <a:cubicBezTo>
                      <a:pt x="80963" y="10235"/>
                      <a:pt x="91198" y="0"/>
                      <a:pt x="103823" y="0"/>
                    </a:cubicBezTo>
                    <a:close/>
                    <a:moveTo>
                      <a:pt x="22860" y="0"/>
                    </a:moveTo>
                    <a:lnTo>
                      <a:pt x="37623" y="0"/>
                    </a:lnTo>
                    <a:cubicBezTo>
                      <a:pt x="50248" y="0"/>
                      <a:pt x="60483" y="10235"/>
                      <a:pt x="60483" y="22860"/>
                    </a:cubicBezTo>
                    <a:cubicBezTo>
                      <a:pt x="60483" y="35485"/>
                      <a:pt x="50248" y="45720"/>
                      <a:pt x="37623" y="45720"/>
                    </a:cubicBezTo>
                    <a:lnTo>
                      <a:pt x="22860" y="45720"/>
                    </a:lnTo>
                    <a:cubicBezTo>
                      <a:pt x="10235" y="45720"/>
                      <a:pt x="0" y="35485"/>
                      <a:pt x="0" y="22860"/>
                    </a:cubicBezTo>
                    <a:cubicBezTo>
                      <a:pt x="0" y="10235"/>
                      <a:pt x="10235" y="0"/>
                      <a:pt x="2286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6" name="フリーフォーム: 図形 225">
                <a:extLst>
                  <a:ext uri="{FF2B5EF4-FFF2-40B4-BE49-F238E27FC236}">
                    <a16:creationId xmlns:a16="http://schemas.microsoft.com/office/drawing/2014/main" id="{136AF22B-5920-47FE-9010-B6C874E71F51}"/>
                  </a:ext>
                </a:extLst>
              </p:cNvPr>
              <p:cNvSpPr/>
              <p:nvPr/>
            </p:nvSpPr>
            <p:spPr>
              <a:xfrm rot="16200000">
                <a:off x="1113951" y="1186836"/>
                <a:ext cx="212102" cy="1389105"/>
              </a:xfrm>
              <a:custGeom>
                <a:avLst/>
                <a:gdLst>
                  <a:gd name="connsiteX0" fmla="*/ 212102 w 212102"/>
                  <a:gd name="connsiteY0" fmla="*/ 1389105 h 1389105"/>
                  <a:gd name="connsiteX1" fmla="*/ 176257 w 212102"/>
                  <a:gd name="connsiteY1" fmla="*/ 1381869 h 1389105"/>
                  <a:gd name="connsiteX2" fmla="*/ 21515 w 212102"/>
                  <a:gd name="connsiteY2" fmla="*/ 1148417 h 1389105"/>
                  <a:gd name="connsiteX3" fmla="*/ 21516 w 212102"/>
                  <a:gd name="connsiteY3" fmla="*/ 739706 h 1389105"/>
                  <a:gd name="connsiteX4" fmla="*/ 9149 w 212102"/>
                  <a:gd name="connsiteY4" fmla="*/ 734583 h 1389105"/>
                  <a:gd name="connsiteX5" fmla="*/ 0 w 212102"/>
                  <a:gd name="connsiteY5" fmla="*/ 712495 h 1389105"/>
                  <a:gd name="connsiteX6" fmla="*/ 0 w 212102"/>
                  <a:gd name="connsiteY6" fmla="*/ 260609 h 1389105"/>
                  <a:gd name="connsiteX7" fmla="*/ 167884 w 212102"/>
                  <a:gd name="connsiteY7" fmla="*/ 7330 h 1389105"/>
                  <a:gd name="connsiteX8" fmla="*/ 204193 w 212102"/>
                  <a:gd name="connsiteY8" fmla="*/ 0 h 1389105"/>
                  <a:gd name="connsiteX9" fmla="*/ 143446 w 212102"/>
                  <a:gd name="connsiteY9" fmla="*/ 43728 h 1389105"/>
                  <a:gd name="connsiteX10" fmla="*/ 65332 w 212102"/>
                  <a:gd name="connsiteY10" fmla="*/ 245070 h 1389105"/>
                  <a:gd name="connsiteX11" fmla="*/ 65332 w 212102"/>
                  <a:gd name="connsiteY11" fmla="*/ 713167 h 1389105"/>
                  <a:gd name="connsiteX12" fmla="*/ 74209 w 212102"/>
                  <a:gd name="connsiteY12" fmla="*/ 736048 h 1389105"/>
                  <a:gd name="connsiteX13" fmla="*/ 86208 w 212102"/>
                  <a:gd name="connsiteY13" fmla="*/ 741355 h 1389105"/>
                  <a:gd name="connsiteX14" fmla="*/ 86206 w 212102"/>
                  <a:gd name="connsiteY14" fmla="*/ 1164728 h 1389105"/>
                  <a:gd name="connsiteX15" fmla="*/ 158206 w 212102"/>
                  <a:gd name="connsiteY15" fmla="*/ 1350309 h 1389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12102" h="1389105">
                    <a:moveTo>
                      <a:pt x="212102" y="1389105"/>
                    </a:moveTo>
                    <a:lnTo>
                      <a:pt x="176257" y="1381869"/>
                    </a:lnTo>
                    <a:cubicBezTo>
                      <a:pt x="85322" y="1343406"/>
                      <a:pt x="21515" y="1253363"/>
                      <a:pt x="21515" y="1148417"/>
                    </a:cubicBezTo>
                    <a:lnTo>
                      <a:pt x="21516" y="739706"/>
                    </a:lnTo>
                    <a:lnTo>
                      <a:pt x="9149" y="734583"/>
                    </a:lnTo>
                    <a:cubicBezTo>
                      <a:pt x="3496" y="728930"/>
                      <a:pt x="0" y="721121"/>
                      <a:pt x="0" y="712495"/>
                    </a:cubicBezTo>
                    <a:lnTo>
                      <a:pt x="0" y="260609"/>
                    </a:lnTo>
                    <a:cubicBezTo>
                      <a:pt x="0" y="146750"/>
                      <a:pt x="69226" y="49060"/>
                      <a:pt x="167884" y="7330"/>
                    </a:cubicBezTo>
                    <a:lnTo>
                      <a:pt x="204193" y="0"/>
                    </a:lnTo>
                    <a:lnTo>
                      <a:pt x="143446" y="43728"/>
                    </a:lnTo>
                    <a:cubicBezTo>
                      <a:pt x="95183" y="95256"/>
                      <a:pt x="65332" y="166441"/>
                      <a:pt x="65332" y="245070"/>
                    </a:cubicBezTo>
                    <a:lnTo>
                      <a:pt x="65332" y="713167"/>
                    </a:lnTo>
                    <a:cubicBezTo>
                      <a:pt x="65332" y="722103"/>
                      <a:pt x="68724" y="730192"/>
                      <a:pt x="74209" y="736048"/>
                    </a:cubicBezTo>
                    <a:lnTo>
                      <a:pt x="86208" y="741355"/>
                    </a:lnTo>
                    <a:lnTo>
                      <a:pt x="86206" y="1164728"/>
                    </a:lnTo>
                    <a:cubicBezTo>
                      <a:pt x="86206" y="1237202"/>
                      <a:pt x="113721" y="1302815"/>
                      <a:pt x="158206" y="1350309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5" name="グループ化 254">
              <a:extLst>
                <a:ext uri="{FF2B5EF4-FFF2-40B4-BE49-F238E27FC236}">
                  <a16:creationId xmlns:a16="http://schemas.microsoft.com/office/drawing/2014/main" id="{88FB397B-15BE-4E03-9DDA-B6FE66944F54}"/>
                </a:ext>
              </a:extLst>
            </p:cNvPr>
            <p:cNvGrpSpPr/>
            <p:nvPr/>
          </p:nvGrpSpPr>
          <p:grpSpPr>
            <a:xfrm rot="900000">
              <a:off x="8028011" y="3308230"/>
              <a:ext cx="771540" cy="305400"/>
              <a:chOff x="511175" y="1426921"/>
              <a:chExt cx="1416050" cy="560519"/>
            </a:xfrm>
          </p:grpSpPr>
          <p:grpSp>
            <p:nvGrpSpPr>
              <p:cNvPr id="256" name="グループ化 255">
                <a:extLst>
                  <a:ext uri="{FF2B5EF4-FFF2-40B4-BE49-F238E27FC236}">
                    <a16:creationId xmlns:a16="http://schemas.microsoft.com/office/drawing/2014/main" id="{6B3E147F-B898-4EE2-A71D-85261436B536}"/>
                  </a:ext>
                </a:extLst>
              </p:cNvPr>
              <p:cNvGrpSpPr/>
              <p:nvPr/>
            </p:nvGrpSpPr>
            <p:grpSpPr>
              <a:xfrm>
                <a:off x="511175" y="1426921"/>
                <a:ext cx="1416050" cy="549760"/>
                <a:chOff x="1352550" y="1786890"/>
                <a:chExt cx="1295400" cy="502920"/>
              </a:xfrm>
              <a:solidFill>
                <a:srgbClr val="FF0000"/>
              </a:solidFill>
            </p:grpSpPr>
            <p:sp>
              <p:nvSpPr>
                <p:cNvPr id="259" name="四角形: 上の 2 つの角を丸める 258">
                  <a:extLst>
                    <a:ext uri="{FF2B5EF4-FFF2-40B4-BE49-F238E27FC236}">
                      <a16:creationId xmlns:a16="http://schemas.microsoft.com/office/drawing/2014/main" id="{3D367F03-5C13-4979-8591-351A6FA97701}"/>
                    </a:ext>
                  </a:extLst>
                </p:cNvPr>
                <p:cNvSpPr/>
                <p:nvPr/>
              </p:nvSpPr>
              <p:spPr>
                <a:xfrm rot="5400000">
                  <a:off x="2012950" y="1635125"/>
                  <a:ext cx="463550" cy="80645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0" name="四角形: 上の 2 つの角を丸める 259">
                  <a:extLst>
                    <a:ext uri="{FF2B5EF4-FFF2-40B4-BE49-F238E27FC236}">
                      <a16:creationId xmlns:a16="http://schemas.microsoft.com/office/drawing/2014/main" id="{503AF9A1-5EF9-424A-9312-4A7E246FD593}"/>
                    </a:ext>
                  </a:extLst>
                </p:cNvPr>
                <p:cNvSpPr/>
                <p:nvPr/>
              </p:nvSpPr>
              <p:spPr>
                <a:xfrm rot="16200000">
                  <a:off x="1447800" y="1691640"/>
                  <a:ext cx="502920" cy="693420"/>
                </a:xfrm>
                <a:prstGeom prst="round2SameRect">
                  <a:avLst>
                    <a:gd name="adj1" fmla="val 50000"/>
                    <a:gd name="adj2" fmla="val 5682"/>
                  </a:avLst>
                </a:prstGeom>
                <a:solidFill>
                  <a:srgbClr val="FFC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57" name="フリーフォーム: 図形 256">
                <a:extLst>
                  <a:ext uri="{FF2B5EF4-FFF2-40B4-BE49-F238E27FC236}">
                    <a16:creationId xmlns:a16="http://schemas.microsoft.com/office/drawing/2014/main" id="{890BC406-4775-4EA5-A2C0-BADA7DB55230}"/>
                  </a:ext>
                </a:extLst>
              </p:cNvPr>
              <p:cNvSpPr/>
              <p:nvPr/>
            </p:nvSpPr>
            <p:spPr>
              <a:xfrm>
                <a:off x="694962" y="1469737"/>
                <a:ext cx="406763" cy="73314"/>
              </a:xfrm>
              <a:custGeom>
                <a:avLst/>
                <a:gdLst>
                  <a:gd name="connsiteX0" fmla="*/ 103823 w 222409"/>
                  <a:gd name="connsiteY0" fmla="*/ 0 h 45720"/>
                  <a:gd name="connsiteX1" fmla="*/ 199549 w 222409"/>
                  <a:gd name="connsiteY1" fmla="*/ 0 h 45720"/>
                  <a:gd name="connsiteX2" fmla="*/ 222409 w 222409"/>
                  <a:gd name="connsiteY2" fmla="*/ 22860 h 45720"/>
                  <a:gd name="connsiteX3" fmla="*/ 199549 w 222409"/>
                  <a:gd name="connsiteY3" fmla="*/ 45720 h 45720"/>
                  <a:gd name="connsiteX4" fmla="*/ 103823 w 222409"/>
                  <a:gd name="connsiteY4" fmla="*/ 45720 h 45720"/>
                  <a:gd name="connsiteX5" fmla="*/ 80963 w 222409"/>
                  <a:gd name="connsiteY5" fmla="*/ 22860 h 45720"/>
                  <a:gd name="connsiteX6" fmla="*/ 103823 w 222409"/>
                  <a:gd name="connsiteY6" fmla="*/ 0 h 45720"/>
                  <a:gd name="connsiteX7" fmla="*/ 22860 w 222409"/>
                  <a:gd name="connsiteY7" fmla="*/ 0 h 45720"/>
                  <a:gd name="connsiteX8" fmla="*/ 37623 w 222409"/>
                  <a:gd name="connsiteY8" fmla="*/ 0 h 45720"/>
                  <a:gd name="connsiteX9" fmla="*/ 60483 w 222409"/>
                  <a:gd name="connsiteY9" fmla="*/ 22860 h 45720"/>
                  <a:gd name="connsiteX10" fmla="*/ 37623 w 222409"/>
                  <a:gd name="connsiteY10" fmla="*/ 45720 h 45720"/>
                  <a:gd name="connsiteX11" fmla="*/ 22860 w 222409"/>
                  <a:gd name="connsiteY11" fmla="*/ 45720 h 45720"/>
                  <a:gd name="connsiteX12" fmla="*/ 0 w 222409"/>
                  <a:gd name="connsiteY12" fmla="*/ 22860 h 45720"/>
                  <a:gd name="connsiteX13" fmla="*/ 22860 w 222409"/>
                  <a:gd name="connsiteY13" fmla="*/ 0 h 45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22409" h="45720">
                    <a:moveTo>
                      <a:pt x="103823" y="0"/>
                    </a:moveTo>
                    <a:lnTo>
                      <a:pt x="199549" y="0"/>
                    </a:lnTo>
                    <a:cubicBezTo>
                      <a:pt x="212174" y="0"/>
                      <a:pt x="222409" y="10235"/>
                      <a:pt x="222409" y="22860"/>
                    </a:cubicBezTo>
                    <a:cubicBezTo>
                      <a:pt x="222409" y="35485"/>
                      <a:pt x="212174" y="45720"/>
                      <a:pt x="199549" y="45720"/>
                    </a:cubicBezTo>
                    <a:lnTo>
                      <a:pt x="103823" y="45720"/>
                    </a:lnTo>
                    <a:cubicBezTo>
                      <a:pt x="91198" y="45720"/>
                      <a:pt x="80963" y="35485"/>
                      <a:pt x="80963" y="22860"/>
                    </a:cubicBezTo>
                    <a:cubicBezTo>
                      <a:pt x="80963" y="10235"/>
                      <a:pt x="91198" y="0"/>
                      <a:pt x="103823" y="0"/>
                    </a:cubicBezTo>
                    <a:close/>
                    <a:moveTo>
                      <a:pt x="22860" y="0"/>
                    </a:moveTo>
                    <a:lnTo>
                      <a:pt x="37623" y="0"/>
                    </a:lnTo>
                    <a:cubicBezTo>
                      <a:pt x="50248" y="0"/>
                      <a:pt x="60483" y="10235"/>
                      <a:pt x="60483" y="22860"/>
                    </a:cubicBezTo>
                    <a:cubicBezTo>
                      <a:pt x="60483" y="35485"/>
                      <a:pt x="50248" y="45720"/>
                      <a:pt x="37623" y="45720"/>
                    </a:cubicBezTo>
                    <a:lnTo>
                      <a:pt x="22860" y="45720"/>
                    </a:lnTo>
                    <a:cubicBezTo>
                      <a:pt x="10235" y="45720"/>
                      <a:pt x="0" y="35485"/>
                      <a:pt x="0" y="22860"/>
                    </a:cubicBezTo>
                    <a:cubicBezTo>
                      <a:pt x="0" y="10235"/>
                      <a:pt x="10235" y="0"/>
                      <a:pt x="2286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" name="フリーフォーム: 図形 257">
                <a:extLst>
                  <a:ext uri="{FF2B5EF4-FFF2-40B4-BE49-F238E27FC236}">
                    <a16:creationId xmlns:a16="http://schemas.microsoft.com/office/drawing/2014/main" id="{5FF53D8A-FD21-4C2B-9C1F-06F10BF317D5}"/>
                  </a:ext>
                </a:extLst>
              </p:cNvPr>
              <p:cNvSpPr/>
              <p:nvPr/>
            </p:nvSpPr>
            <p:spPr>
              <a:xfrm rot="16200000">
                <a:off x="1113951" y="1186836"/>
                <a:ext cx="212102" cy="1389105"/>
              </a:xfrm>
              <a:custGeom>
                <a:avLst/>
                <a:gdLst>
                  <a:gd name="connsiteX0" fmla="*/ 212102 w 212102"/>
                  <a:gd name="connsiteY0" fmla="*/ 1389105 h 1389105"/>
                  <a:gd name="connsiteX1" fmla="*/ 176257 w 212102"/>
                  <a:gd name="connsiteY1" fmla="*/ 1381869 h 1389105"/>
                  <a:gd name="connsiteX2" fmla="*/ 21515 w 212102"/>
                  <a:gd name="connsiteY2" fmla="*/ 1148417 h 1389105"/>
                  <a:gd name="connsiteX3" fmla="*/ 21516 w 212102"/>
                  <a:gd name="connsiteY3" fmla="*/ 739706 h 1389105"/>
                  <a:gd name="connsiteX4" fmla="*/ 9149 w 212102"/>
                  <a:gd name="connsiteY4" fmla="*/ 734583 h 1389105"/>
                  <a:gd name="connsiteX5" fmla="*/ 0 w 212102"/>
                  <a:gd name="connsiteY5" fmla="*/ 712495 h 1389105"/>
                  <a:gd name="connsiteX6" fmla="*/ 0 w 212102"/>
                  <a:gd name="connsiteY6" fmla="*/ 260609 h 1389105"/>
                  <a:gd name="connsiteX7" fmla="*/ 167884 w 212102"/>
                  <a:gd name="connsiteY7" fmla="*/ 7330 h 1389105"/>
                  <a:gd name="connsiteX8" fmla="*/ 204193 w 212102"/>
                  <a:gd name="connsiteY8" fmla="*/ 0 h 1389105"/>
                  <a:gd name="connsiteX9" fmla="*/ 143446 w 212102"/>
                  <a:gd name="connsiteY9" fmla="*/ 43728 h 1389105"/>
                  <a:gd name="connsiteX10" fmla="*/ 65332 w 212102"/>
                  <a:gd name="connsiteY10" fmla="*/ 245070 h 1389105"/>
                  <a:gd name="connsiteX11" fmla="*/ 65332 w 212102"/>
                  <a:gd name="connsiteY11" fmla="*/ 713167 h 1389105"/>
                  <a:gd name="connsiteX12" fmla="*/ 74209 w 212102"/>
                  <a:gd name="connsiteY12" fmla="*/ 736048 h 1389105"/>
                  <a:gd name="connsiteX13" fmla="*/ 86208 w 212102"/>
                  <a:gd name="connsiteY13" fmla="*/ 741355 h 1389105"/>
                  <a:gd name="connsiteX14" fmla="*/ 86206 w 212102"/>
                  <a:gd name="connsiteY14" fmla="*/ 1164728 h 1389105"/>
                  <a:gd name="connsiteX15" fmla="*/ 158206 w 212102"/>
                  <a:gd name="connsiteY15" fmla="*/ 1350309 h 1389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12102" h="1389105">
                    <a:moveTo>
                      <a:pt x="212102" y="1389105"/>
                    </a:moveTo>
                    <a:lnTo>
                      <a:pt x="176257" y="1381869"/>
                    </a:lnTo>
                    <a:cubicBezTo>
                      <a:pt x="85322" y="1343406"/>
                      <a:pt x="21515" y="1253363"/>
                      <a:pt x="21515" y="1148417"/>
                    </a:cubicBezTo>
                    <a:lnTo>
                      <a:pt x="21516" y="739706"/>
                    </a:lnTo>
                    <a:lnTo>
                      <a:pt x="9149" y="734583"/>
                    </a:lnTo>
                    <a:cubicBezTo>
                      <a:pt x="3496" y="728930"/>
                      <a:pt x="0" y="721121"/>
                      <a:pt x="0" y="712495"/>
                    </a:cubicBezTo>
                    <a:lnTo>
                      <a:pt x="0" y="260609"/>
                    </a:lnTo>
                    <a:cubicBezTo>
                      <a:pt x="0" y="146750"/>
                      <a:pt x="69226" y="49060"/>
                      <a:pt x="167884" y="7330"/>
                    </a:cubicBezTo>
                    <a:lnTo>
                      <a:pt x="204193" y="0"/>
                    </a:lnTo>
                    <a:lnTo>
                      <a:pt x="143446" y="43728"/>
                    </a:lnTo>
                    <a:cubicBezTo>
                      <a:pt x="95183" y="95256"/>
                      <a:pt x="65332" y="166441"/>
                      <a:pt x="65332" y="245070"/>
                    </a:cubicBezTo>
                    <a:lnTo>
                      <a:pt x="65332" y="713167"/>
                    </a:lnTo>
                    <a:cubicBezTo>
                      <a:pt x="65332" y="722103"/>
                      <a:pt x="68724" y="730192"/>
                      <a:pt x="74209" y="736048"/>
                    </a:cubicBezTo>
                    <a:lnTo>
                      <a:pt x="86208" y="741355"/>
                    </a:lnTo>
                    <a:lnTo>
                      <a:pt x="86206" y="1164728"/>
                    </a:lnTo>
                    <a:cubicBezTo>
                      <a:pt x="86206" y="1237202"/>
                      <a:pt x="113721" y="1302815"/>
                      <a:pt x="158206" y="1350309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6" name="グループ化 285">
              <a:extLst>
                <a:ext uri="{FF2B5EF4-FFF2-40B4-BE49-F238E27FC236}">
                  <a16:creationId xmlns:a16="http://schemas.microsoft.com/office/drawing/2014/main" id="{D3147564-8C3B-4609-94FD-72B7525B71C3}"/>
                </a:ext>
              </a:extLst>
            </p:cNvPr>
            <p:cNvGrpSpPr/>
            <p:nvPr/>
          </p:nvGrpSpPr>
          <p:grpSpPr>
            <a:xfrm rot="9900000" flipV="1">
              <a:off x="8564697" y="3546184"/>
              <a:ext cx="771540" cy="305400"/>
              <a:chOff x="511175" y="1426921"/>
              <a:chExt cx="1416050" cy="560519"/>
            </a:xfrm>
          </p:grpSpPr>
          <p:grpSp>
            <p:nvGrpSpPr>
              <p:cNvPr id="287" name="グループ化 286">
                <a:extLst>
                  <a:ext uri="{FF2B5EF4-FFF2-40B4-BE49-F238E27FC236}">
                    <a16:creationId xmlns:a16="http://schemas.microsoft.com/office/drawing/2014/main" id="{8B523ADE-5894-4D8D-BF8A-5B1833E5FAA0}"/>
                  </a:ext>
                </a:extLst>
              </p:cNvPr>
              <p:cNvGrpSpPr/>
              <p:nvPr/>
            </p:nvGrpSpPr>
            <p:grpSpPr>
              <a:xfrm>
                <a:off x="511175" y="1426921"/>
                <a:ext cx="1416050" cy="549760"/>
                <a:chOff x="1352550" y="1786890"/>
                <a:chExt cx="1295400" cy="502920"/>
              </a:xfrm>
              <a:solidFill>
                <a:srgbClr val="FF0000"/>
              </a:solidFill>
            </p:grpSpPr>
            <p:sp>
              <p:nvSpPr>
                <p:cNvPr id="290" name="四角形: 上の 2 つの角を丸める 289">
                  <a:extLst>
                    <a:ext uri="{FF2B5EF4-FFF2-40B4-BE49-F238E27FC236}">
                      <a16:creationId xmlns:a16="http://schemas.microsoft.com/office/drawing/2014/main" id="{FD64EAD8-2137-4974-A70A-E201F0487BA6}"/>
                    </a:ext>
                  </a:extLst>
                </p:cNvPr>
                <p:cNvSpPr/>
                <p:nvPr/>
              </p:nvSpPr>
              <p:spPr>
                <a:xfrm rot="5400000">
                  <a:off x="2012950" y="1635125"/>
                  <a:ext cx="463550" cy="80645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1" name="四角形: 上の 2 つの角を丸める 290">
                  <a:extLst>
                    <a:ext uri="{FF2B5EF4-FFF2-40B4-BE49-F238E27FC236}">
                      <a16:creationId xmlns:a16="http://schemas.microsoft.com/office/drawing/2014/main" id="{51F10862-E38C-4FFC-A7B8-03A7EB8D1F1B}"/>
                    </a:ext>
                  </a:extLst>
                </p:cNvPr>
                <p:cNvSpPr/>
                <p:nvPr/>
              </p:nvSpPr>
              <p:spPr>
                <a:xfrm rot="16200000">
                  <a:off x="1447800" y="1691640"/>
                  <a:ext cx="502920" cy="693420"/>
                </a:xfrm>
                <a:prstGeom prst="round2SameRect">
                  <a:avLst>
                    <a:gd name="adj1" fmla="val 50000"/>
                    <a:gd name="adj2" fmla="val 5682"/>
                  </a:avLst>
                </a:prstGeom>
                <a:solidFill>
                  <a:srgbClr val="FFC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88" name="フリーフォーム: 図形 287">
                <a:extLst>
                  <a:ext uri="{FF2B5EF4-FFF2-40B4-BE49-F238E27FC236}">
                    <a16:creationId xmlns:a16="http://schemas.microsoft.com/office/drawing/2014/main" id="{E28371B6-6C7F-4AB2-8386-2F8409A7C8D2}"/>
                  </a:ext>
                </a:extLst>
              </p:cNvPr>
              <p:cNvSpPr/>
              <p:nvPr/>
            </p:nvSpPr>
            <p:spPr>
              <a:xfrm>
                <a:off x="694962" y="1469737"/>
                <a:ext cx="406763" cy="73314"/>
              </a:xfrm>
              <a:custGeom>
                <a:avLst/>
                <a:gdLst>
                  <a:gd name="connsiteX0" fmla="*/ 103823 w 222409"/>
                  <a:gd name="connsiteY0" fmla="*/ 0 h 45720"/>
                  <a:gd name="connsiteX1" fmla="*/ 199549 w 222409"/>
                  <a:gd name="connsiteY1" fmla="*/ 0 h 45720"/>
                  <a:gd name="connsiteX2" fmla="*/ 222409 w 222409"/>
                  <a:gd name="connsiteY2" fmla="*/ 22860 h 45720"/>
                  <a:gd name="connsiteX3" fmla="*/ 199549 w 222409"/>
                  <a:gd name="connsiteY3" fmla="*/ 45720 h 45720"/>
                  <a:gd name="connsiteX4" fmla="*/ 103823 w 222409"/>
                  <a:gd name="connsiteY4" fmla="*/ 45720 h 45720"/>
                  <a:gd name="connsiteX5" fmla="*/ 80963 w 222409"/>
                  <a:gd name="connsiteY5" fmla="*/ 22860 h 45720"/>
                  <a:gd name="connsiteX6" fmla="*/ 103823 w 222409"/>
                  <a:gd name="connsiteY6" fmla="*/ 0 h 45720"/>
                  <a:gd name="connsiteX7" fmla="*/ 22860 w 222409"/>
                  <a:gd name="connsiteY7" fmla="*/ 0 h 45720"/>
                  <a:gd name="connsiteX8" fmla="*/ 37623 w 222409"/>
                  <a:gd name="connsiteY8" fmla="*/ 0 h 45720"/>
                  <a:gd name="connsiteX9" fmla="*/ 60483 w 222409"/>
                  <a:gd name="connsiteY9" fmla="*/ 22860 h 45720"/>
                  <a:gd name="connsiteX10" fmla="*/ 37623 w 222409"/>
                  <a:gd name="connsiteY10" fmla="*/ 45720 h 45720"/>
                  <a:gd name="connsiteX11" fmla="*/ 22860 w 222409"/>
                  <a:gd name="connsiteY11" fmla="*/ 45720 h 45720"/>
                  <a:gd name="connsiteX12" fmla="*/ 0 w 222409"/>
                  <a:gd name="connsiteY12" fmla="*/ 22860 h 45720"/>
                  <a:gd name="connsiteX13" fmla="*/ 22860 w 222409"/>
                  <a:gd name="connsiteY13" fmla="*/ 0 h 45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22409" h="45720">
                    <a:moveTo>
                      <a:pt x="103823" y="0"/>
                    </a:moveTo>
                    <a:lnTo>
                      <a:pt x="199549" y="0"/>
                    </a:lnTo>
                    <a:cubicBezTo>
                      <a:pt x="212174" y="0"/>
                      <a:pt x="222409" y="10235"/>
                      <a:pt x="222409" y="22860"/>
                    </a:cubicBezTo>
                    <a:cubicBezTo>
                      <a:pt x="222409" y="35485"/>
                      <a:pt x="212174" y="45720"/>
                      <a:pt x="199549" y="45720"/>
                    </a:cubicBezTo>
                    <a:lnTo>
                      <a:pt x="103823" y="45720"/>
                    </a:lnTo>
                    <a:cubicBezTo>
                      <a:pt x="91198" y="45720"/>
                      <a:pt x="80963" y="35485"/>
                      <a:pt x="80963" y="22860"/>
                    </a:cubicBezTo>
                    <a:cubicBezTo>
                      <a:pt x="80963" y="10235"/>
                      <a:pt x="91198" y="0"/>
                      <a:pt x="103823" y="0"/>
                    </a:cubicBezTo>
                    <a:close/>
                    <a:moveTo>
                      <a:pt x="22860" y="0"/>
                    </a:moveTo>
                    <a:lnTo>
                      <a:pt x="37623" y="0"/>
                    </a:lnTo>
                    <a:cubicBezTo>
                      <a:pt x="50248" y="0"/>
                      <a:pt x="60483" y="10235"/>
                      <a:pt x="60483" y="22860"/>
                    </a:cubicBezTo>
                    <a:cubicBezTo>
                      <a:pt x="60483" y="35485"/>
                      <a:pt x="50248" y="45720"/>
                      <a:pt x="37623" y="45720"/>
                    </a:cubicBezTo>
                    <a:lnTo>
                      <a:pt x="22860" y="45720"/>
                    </a:lnTo>
                    <a:cubicBezTo>
                      <a:pt x="10235" y="45720"/>
                      <a:pt x="0" y="35485"/>
                      <a:pt x="0" y="22860"/>
                    </a:cubicBezTo>
                    <a:cubicBezTo>
                      <a:pt x="0" y="10235"/>
                      <a:pt x="10235" y="0"/>
                      <a:pt x="2286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9" name="フリーフォーム: 図形 288">
                <a:extLst>
                  <a:ext uri="{FF2B5EF4-FFF2-40B4-BE49-F238E27FC236}">
                    <a16:creationId xmlns:a16="http://schemas.microsoft.com/office/drawing/2014/main" id="{24CCD1F2-3B23-4792-9E59-7000BCA1137F}"/>
                  </a:ext>
                </a:extLst>
              </p:cNvPr>
              <p:cNvSpPr/>
              <p:nvPr/>
            </p:nvSpPr>
            <p:spPr>
              <a:xfrm rot="16200000">
                <a:off x="1113951" y="1186836"/>
                <a:ext cx="212102" cy="1389105"/>
              </a:xfrm>
              <a:custGeom>
                <a:avLst/>
                <a:gdLst>
                  <a:gd name="connsiteX0" fmla="*/ 212102 w 212102"/>
                  <a:gd name="connsiteY0" fmla="*/ 1389105 h 1389105"/>
                  <a:gd name="connsiteX1" fmla="*/ 176257 w 212102"/>
                  <a:gd name="connsiteY1" fmla="*/ 1381869 h 1389105"/>
                  <a:gd name="connsiteX2" fmla="*/ 21515 w 212102"/>
                  <a:gd name="connsiteY2" fmla="*/ 1148417 h 1389105"/>
                  <a:gd name="connsiteX3" fmla="*/ 21516 w 212102"/>
                  <a:gd name="connsiteY3" fmla="*/ 739706 h 1389105"/>
                  <a:gd name="connsiteX4" fmla="*/ 9149 w 212102"/>
                  <a:gd name="connsiteY4" fmla="*/ 734583 h 1389105"/>
                  <a:gd name="connsiteX5" fmla="*/ 0 w 212102"/>
                  <a:gd name="connsiteY5" fmla="*/ 712495 h 1389105"/>
                  <a:gd name="connsiteX6" fmla="*/ 0 w 212102"/>
                  <a:gd name="connsiteY6" fmla="*/ 260609 h 1389105"/>
                  <a:gd name="connsiteX7" fmla="*/ 167884 w 212102"/>
                  <a:gd name="connsiteY7" fmla="*/ 7330 h 1389105"/>
                  <a:gd name="connsiteX8" fmla="*/ 204193 w 212102"/>
                  <a:gd name="connsiteY8" fmla="*/ 0 h 1389105"/>
                  <a:gd name="connsiteX9" fmla="*/ 143446 w 212102"/>
                  <a:gd name="connsiteY9" fmla="*/ 43728 h 1389105"/>
                  <a:gd name="connsiteX10" fmla="*/ 65332 w 212102"/>
                  <a:gd name="connsiteY10" fmla="*/ 245070 h 1389105"/>
                  <a:gd name="connsiteX11" fmla="*/ 65332 w 212102"/>
                  <a:gd name="connsiteY11" fmla="*/ 713167 h 1389105"/>
                  <a:gd name="connsiteX12" fmla="*/ 74209 w 212102"/>
                  <a:gd name="connsiteY12" fmla="*/ 736048 h 1389105"/>
                  <a:gd name="connsiteX13" fmla="*/ 86208 w 212102"/>
                  <a:gd name="connsiteY13" fmla="*/ 741355 h 1389105"/>
                  <a:gd name="connsiteX14" fmla="*/ 86206 w 212102"/>
                  <a:gd name="connsiteY14" fmla="*/ 1164728 h 1389105"/>
                  <a:gd name="connsiteX15" fmla="*/ 158206 w 212102"/>
                  <a:gd name="connsiteY15" fmla="*/ 1350309 h 1389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12102" h="1389105">
                    <a:moveTo>
                      <a:pt x="212102" y="1389105"/>
                    </a:moveTo>
                    <a:lnTo>
                      <a:pt x="176257" y="1381869"/>
                    </a:lnTo>
                    <a:cubicBezTo>
                      <a:pt x="85322" y="1343406"/>
                      <a:pt x="21515" y="1253363"/>
                      <a:pt x="21515" y="1148417"/>
                    </a:cubicBezTo>
                    <a:lnTo>
                      <a:pt x="21516" y="739706"/>
                    </a:lnTo>
                    <a:lnTo>
                      <a:pt x="9149" y="734583"/>
                    </a:lnTo>
                    <a:cubicBezTo>
                      <a:pt x="3496" y="728930"/>
                      <a:pt x="0" y="721121"/>
                      <a:pt x="0" y="712495"/>
                    </a:cubicBezTo>
                    <a:lnTo>
                      <a:pt x="0" y="260609"/>
                    </a:lnTo>
                    <a:cubicBezTo>
                      <a:pt x="0" y="146750"/>
                      <a:pt x="69226" y="49060"/>
                      <a:pt x="167884" y="7330"/>
                    </a:cubicBezTo>
                    <a:lnTo>
                      <a:pt x="204193" y="0"/>
                    </a:lnTo>
                    <a:lnTo>
                      <a:pt x="143446" y="43728"/>
                    </a:lnTo>
                    <a:cubicBezTo>
                      <a:pt x="95183" y="95256"/>
                      <a:pt x="65332" y="166441"/>
                      <a:pt x="65332" y="245070"/>
                    </a:cubicBezTo>
                    <a:lnTo>
                      <a:pt x="65332" y="713167"/>
                    </a:lnTo>
                    <a:cubicBezTo>
                      <a:pt x="65332" y="722103"/>
                      <a:pt x="68724" y="730192"/>
                      <a:pt x="74209" y="736048"/>
                    </a:cubicBezTo>
                    <a:lnTo>
                      <a:pt x="86208" y="741355"/>
                    </a:lnTo>
                    <a:lnTo>
                      <a:pt x="86206" y="1164728"/>
                    </a:lnTo>
                    <a:cubicBezTo>
                      <a:pt x="86206" y="1237202"/>
                      <a:pt x="113721" y="1302815"/>
                      <a:pt x="158206" y="1350309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6" name="グループ化 315">
              <a:extLst>
                <a:ext uri="{FF2B5EF4-FFF2-40B4-BE49-F238E27FC236}">
                  <a16:creationId xmlns:a16="http://schemas.microsoft.com/office/drawing/2014/main" id="{08B2A1E4-A883-48E1-9E3A-A50C2D29D3AF}"/>
                </a:ext>
              </a:extLst>
            </p:cNvPr>
            <p:cNvGrpSpPr/>
            <p:nvPr/>
          </p:nvGrpSpPr>
          <p:grpSpPr>
            <a:xfrm rot="900000">
              <a:off x="8221296" y="3842110"/>
              <a:ext cx="771540" cy="305400"/>
              <a:chOff x="511175" y="1426921"/>
              <a:chExt cx="1416050" cy="560519"/>
            </a:xfrm>
          </p:grpSpPr>
          <p:grpSp>
            <p:nvGrpSpPr>
              <p:cNvPr id="317" name="グループ化 316">
                <a:extLst>
                  <a:ext uri="{FF2B5EF4-FFF2-40B4-BE49-F238E27FC236}">
                    <a16:creationId xmlns:a16="http://schemas.microsoft.com/office/drawing/2014/main" id="{0CC3F508-70BD-44F4-928B-A08154B302B0}"/>
                  </a:ext>
                </a:extLst>
              </p:cNvPr>
              <p:cNvGrpSpPr/>
              <p:nvPr/>
            </p:nvGrpSpPr>
            <p:grpSpPr>
              <a:xfrm>
                <a:off x="511175" y="1426921"/>
                <a:ext cx="1416050" cy="549760"/>
                <a:chOff x="1352550" y="1786890"/>
                <a:chExt cx="1295400" cy="502920"/>
              </a:xfrm>
              <a:solidFill>
                <a:srgbClr val="FF0000"/>
              </a:solidFill>
            </p:grpSpPr>
            <p:sp>
              <p:nvSpPr>
                <p:cNvPr id="320" name="四角形: 上の 2 つの角を丸める 319">
                  <a:extLst>
                    <a:ext uri="{FF2B5EF4-FFF2-40B4-BE49-F238E27FC236}">
                      <a16:creationId xmlns:a16="http://schemas.microsoft.com/office/drawing/2014/main" id="{47859A8B-8CC8-4CD0-BF6F-F32262A9A9B7}"/>
                    </a:ext>
                  </a:extLst>
                </p:cNvPr>
                <p:cNvSpPr/>
                <p:nvPr/>
              </p:nvSpPr>
              <p:spPr>
                <a:xfrm rot="5400000">
                  <a:off x="2012950" y="1635125"/>
                  <a:ext cx="463550" cy="80645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1" name="四角形: 上の 2 つの角を丸める 320">
                  <a:extLst>
                    <a:ext uri="{FF2B5EF4-FFF2-40B4-BE49-F238E27FC236}">
                      <a16:creationId xmlns:a16="http://schemas.microsoft.com/office/drawing/2014/main" id="{F0907A80-DCE6-4B31-8A75-09A4892FB589}"/>
                    </a:ext>
                  </a:extLst>
                </p:cNvPr>
                <p:cNvSpPr/>
                <p:nvPr/>
              </p:nvSpPr>
              <p:spPr>
                <a:xfrm rot="16200000">
                  <a:off x="1447800" y="1691640"/>
                  <a:ext cx="502920" cy="693420"/>
                </a:xfrm>
                <a:prstGeom prst="round2SameRect">
                  <a:avLst>
                    <a:gd name="adj1" fmla="val 50000"/>
                    <a:gd name="adj2" fmla="val 5682"/>
                  </a:avLst>
                </a:prstGeom>
                <a:solidFill>
                  <a:srgbClr val="FFC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18" name="フリーフォーム: 図形 317">
                <a:extLst>
                  <a:ext uri="{FF2B5EF4-FFF2-40B4-BE49-F238E27FC236}">
                    <a16:creationId xmlns:a16="http://schemas.microsoft.com/office/drawing/2014/main" id="{3FB4B391-BE45-4D38-8751-8C97AEF005E1}"/>
                  </a:ext>
                </a:extLst>
              </p:cNvPr>
              <p:cNvSpPr/>
              <p:nvPr/>
            </p:nvSpPr>
            <p:spPr>
              <a:xfrm>
                <a:off x="694962" y="1469737"/>
                <a:ext cx="406763" cy="73314"/>
              </a:xfrm>
              <a:custGeom>
                <a:avLst/>
                <a:gdLst>
                  <a:gd name="connsiteX0" fmla="*/ 103823 w 222409"/>
                  <a:gd name="connsiteY0" fmla="*/ 0 h 45720"/>
                  <a:gd name="connsiteX1" fmla="*/ 199549 w 222409"/>
                  <a:gd name="connsiteY1" fmla="*/ 0 h 45720"/>
                  <a:gd name="connsiteX2" fmla="*/ 222409 w 222409"/>
                  <a:gd name="connsiteY2" fmla="*/ 22860 h 45720"/>
                  <a:gd name="connsiteX3" fmla="*/ 199549 w 222409"/>
                  <a:gd name="connsiteY3" fmla="*/ 45720 h 45720"/>
                  <a:gd name="connsiteX4" fmla="*/ 103823 w 222409"/>
                  <a:gd name="connsiteY4" fmla="*/ 45720 h 45720"/>
                  <a:gd name="connsiteX5" fmla="*/ 80963 w 222409"/>
                  <a:gd name="connsiteY5" fmla="*/ 22860 h 45720"/>
                  <a:gd name="connsiteX6" fmla="*/ 103823 w 222409"/>
                  <a:gd name="connsiteY6" fmla="*/ 0 h 45720"/>
                  <a:gd name="connsiteX7" fmla="*/ 22860 w 222409"/>
                  <a:gd name="connsiteY7" fmla="*/ 0 h 45720"/>
                  <a:gd name="connsiteX8" fmla="*/ 37623 w 222409"/>
                  <a:gd name="connsiteY8" fmla="*/ 0 h 45720"/>
                  <a:gd name="connsiteX9" fmla="*/ 60483 w 222409"/>
                  <a:gd name="connsiteY9" fmla="*/ 22860 h 45720"/>
                  <a:gd name="connsiteX10" fmla="*/ 37623 w 222409"/>
                  <a:gd name="connsiteY10" fmla="*/ 45720 h 45720"/>
                  <a:gd name="connsiteX11" fmla="*/ 22860 w 222409"/>
                  <a:gd name="connsiteY11" fmla="*/ 45720 h 45720"/>
                  <a:gd name="connsiteX12" fmla="*/ 0 w 222409"/>
                  <a:gd name="connsiteY12" fmla="*/ 22860 h 45720"/>
                  <a:gd name="connsiteX13" fmla="*/ 22860 w 222409"/>
                  <a:gd name="connsiteY13" fmla="*/ 0 h 45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22409" h="45720">
                    <a:moveTo>
                      <a:pt x="103823" y="0"/>
                    </a:moveTo>
                    <a:lnTo>
                      <a:pt x="199549" y="0"/>
                    </a:lnTo>
                    <a:cubicBezTo>
                      <a:pt x="212174" y="0"/>
                      <a:pt x="222409" y="10235"/>
                      <a:pt x="222409" y="22860"/>
                    </a:cubicBezTo>
                    <a:cubicBezTo>
                      <a:pt x="222409" y="35485"/>
                      <a:pt x="212174" y="45720"/>
                      <a:pt x="199549" y="45720"/>
                    </a:cubicBezTo>
                    <a:lnTo>
                      <a:pt x="103823" y="45720"/>
                    </a:lnTo>
                    <a:cubicBezTo>
                      <a:pt x="91198" y="45720"/>
                      <a:pt x="80963" y="35485"/>
                      <a:pt x="80963" y="22860"/>
                    </a:cubicBezTo>
                    <a:cubicBezTo>
                      <a:pt x="80963" y="10235"/>
                      <a:pt x="91198" y="0"/>
                      <a:pt x="103823" y="0"/>
                    </a:cubicBezTo>
                    <a:close/>
                    <a:moveTo>
                      <a:pt x="22860" y="0"/>
                    </a:moveTo>
                    <a:lnTo>
                      <a:pt x="37623" y="0"/>
                    </a:lnTo>
                    <a:cubicBezTo>
                      <a:pt x="50248" y="0"/>
                      <a:pt x="60483" y="10235"/>
                      <a:pt x="60483" y="22860"/>
                    </a:cubicBezTo>
                    <a:cubicBezTo>
                      <a:pt x="60483" y="35485"/>
                      <a:pt x="50248" y="45720"/>
                      <a:pt x="37623" y="45720"/>
                    </a:cubicBezTo>
                    <a:lnTo>
                      <a:pt x="22860" y="45720"/>
                    </a:lnTo>
                    <a:cubicBezTo>
                      <a:pt x="10235" y="45720"/>
                      <a:pt x="0" y="35485"/>
                      <a:pt x="0" y="22860"/>
                    </a:cubicBezTo>
                    <a:cubicBezTo>
                      <a:pt x="0" y="10235"/>
                      <a:pt x="10235" y="0"/>
                      <a:pt x="2286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9" name="フリーフォーム: 図形 318">
                <a:extLst>
                  <a:ext uri="{FF2B5EF4-FFF2-40B4-BE49-F238E27FC236}">
                    <a16:creationId xmlns:a16="http://schemas.microsoft.com/office/drawing/2014/main" id="{E0215C76-FE26-4B34-99E1-195F61CEA04C}"/>
                  </a:ext>
                </a:extLst>
              </p:cNvPr>
              <p:cNvSpPr/>
              <p:nvPr/>
            </p:nvSpPr>
            <p:spPr>
              <a:xfrm rot="16200000">
                <a:off x="1113951" y="1186836"/>
                <a:ext cx="212102" cy="1389105"/>
              </a:xfrm>
              <a:custGeom>
                <a:avLst/>
                <a:gdLst>
                  <a:gd name="connsiteX0" fmla="*/ 212102 w 212102"/>
                  <a:gd name="connsiteY0" fmla="*/ 1389105 h 1389105"/>
                  <a:gd name="connsiteX1" fmla="*/ 176257 w 212102"/>
                  <a:gd name="connsiteY1" fmla="*/ 1381869 h 1389105"/>
                  <a:gd name="connsiteX2" fmla="*/ 21515 w 212102"/>
                  <a:gd name="connsiteY2" fmla="*/ 1148417 h 1389105"/>
                  <a:gd name="connsiteX3" fmla="*/ 21516 w 212102"/>
                  <a:gd name="connsiteY3" fmla="*/ 739706 h 1389105"/>
                  <a:gd name="connsiteX4" fmla="*/ 9149 w 212102"/>
                  <a:gd name="connsiteY4" fmla="*/ 734583 h 1389105"/>
                  <a:gd name="connsiteX5" fmla="*/ 0 w 212102"/>
                  <a:gd name="connsiteY5" fmla="*/ 712495 h 1389105"/>
                  <a:gd name="connsiteX6" fmla="*/ 0 w 212102"/>
                  <a:gd name="connsiteY6" fmla="*/ 260609 h 1389105"/>
                  <a:gd name="connsiteX7" fmla="*/ 167884 w 212102"/>
                  <a:gd name="connsiteY7" fmla="*/ 7330 h 1389105"/>
                  <a:gd name="connsiteX8" fmla="*/ 204193 w 212102"/>
                  <a:gd name="connsiteY8" fmla="*/ 0 h 1389105"/>
                  <a:gd name="connsiteX9" fmla="*/ 143446 w 212102"/>
                  <a:gd name="connsiteY9" fmla="*/ 43728 h 1389105"/>
                  <a:gd name="connsiteX10" fmla="*/ 65332 w 212102"/>
                  <a:gd name="connsiteY10" fmla="*/ 245070 h 1389105"/>
                  <a:gd name="connsiteX11" fmla="*/ 65332 w 212102"/>
                  <a:gd name="connsiteY11" fmla="*/ 713167 h 1389105"/>
                  <a:gd name="connsiteX12" fmla="*/ 74209 w 212102"/>
                  <a:gd name="connsiteY12" fmla="*/ 736048 h 1389105"/>
                  <a:gd name="connsiteX13" fmla="*/ 86208 w 212102"/>
                  <a:gd name="connsiteY13" fmla="*/ 741355 h 1389105"/>
                  <a:gd name="connsiteX14" fmla="*/ 86206 w 212102"/>
                  <a:gd name="connsiteY14" fmla="*/ 1164728 h 1389105"/>
                  <a:gd name="connsiteX15" fmla="*/ 158206 w 212102"/>
                  <a:gd name="connsiteY15" fmla="*/ 1350309 h 1389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12102" h="1389105">
                    <a:moveTo>
                      <a:pt x="212102" y="1389105"/>
                    </a:moveTo>
                    <a:lnTo>
                      <a:pt x="176257" y="1381869"/>
                    </a:lnTo>
                    <a:cubicBezTo>
                      <a:pt x="85322" y="1343406"/>
                      <a:pt x="21515" y="1253363"/>
                      <a:pt x="21515" y="1148417"/>
                    </a:cubicBezTo>
                    <a:lnTo>
                      <a:pt x="21516" y="739706"/>
                    </a:lnTo>
                    <a:lnTo>
                      <a:pt x="9149" y="734583"/>
                    </a:lnTo>
                    <a:cubicBezTo>
                      <a:pt x="3496" y="728930"/>
                      <a:pt x="0" y="721121"/>
                      <a:pt x="0" y="712495"/>
                    </a:cubicBezTo>
                    <a:lnTo>
                      <a:pt x="0" y="260609"/>
                    </a:lnTo>
                    <a:cubicBezTo>
                      <a:pt x="0" y="146750"/>
                      <a:pt x="69226" y="49060"/>
                      <a:pt x="167884" y="7330"/>
                    </a:cubicBezTo>
                    <a:lnTo>
                      <a:pt x="204193" y="0"/>
                    </a:lnTo>
                    <a:lnTo>
                      <a:pt x="143446" y="43728"/>
                    </a:lnTo>
                    <a:cubicBezTo>
                      <a:pt x="95183" y="95256"/>
                      <a:pt x="65332" y="166441"/>
                      <a:pt x="65332" y="245070"/>
                    </a:cubicBezTo>
                    <a:lnTo>
                      <a:pt x="65332" y="713167"/>
                    </a:lnTo>
                    <a:cubicBezTo>
                      <a:pt x="65332" y="722103"/>
                      <a:pt x="68724" y="730192"/>
                      <a:pt x="74209" y="736048"/>
                    </a:cubicBezTo>
                    <a:lnTo>
                      <a:pt x="86208" y="741355"/>
                    </a:lnTo>
                    <a:lnTo>
                      <a:pt x="86206" y="1164728"/>
                    </a:lnTo>
                    <a:cubicBezTo>
                      <a:pt x="86206" y="1237202"/>
                      <a:pt x="113721" y="1302815"/>
                      <a:pt x="158206" y="1350309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18" name="グループ化 517">
            <a:extLst>
              <a:ext uri="{FF2B5EF4-FFF2-40B4-BE49-F238E27FC236}">
                <a16:creationId xmlns:a16="http://schemas.microsoft.com/office/drawing/2014/main" id="{19E376D5-F132-4082-8710-D5F63B452C41}"/>
              </a:ext>
            </a:extLst>
          </p:cNvPr>
          <p:cNvGrpSpPr/>
          <p:nvPr/>
        </p:nvGrpSpPr>
        <p:grpSpPr>
          <a:xfrm>
            <a:off x="454915" y="4773023"/>
            <a:ext cx="1533256" cy="1490489"/>
            <a:chOff x="454915" y="4773023"/>
            <a:chExt cx="1533256" cy="1490489"/>
          </a:xfrm>
        </p:grpSpPr>
        <p:grpSp>
          <p:nvGrpSpPr>
            <p:cNvPr id="369" name="グループ化 368">
              <a:extLst>
                <a:ext uri="{FF2B5EF4-FFF2-40B4-BE49-F238E27FC236}">
                  <a16:creationId xmlns:a16="http://schemas.microsoft.com/office/drawing/2014/main" id="{461A6F1B-C429-4CB1-9D86-5831AF9470EE}"/>
                </a:ext>
              </a:extLst>
            </p:cNvPr>
            <p:cNvGrpSpPr/>
            <p:nvPr/>
          </p:nvGrpSpPr>
          <p:grpSpPr>
            <a:xfrm>
              <a:off x="843046" y="5236039"/>
              <a:ext cx="615941" cy="1027473"/>
              <a:chOff x="843046" y="5236039"/>
              <a:chExt cx="615941" cy="1027473"/>
            </a:xfrm>
            <a:solidFill>
              <a:srgbClr val="FF0000"/>
            </a:solidFill>
          </p:grpSpPr>
          <p:sp>
            <p:nvSpPr>
              <p:cNvPr id="348" name="楕円 347">
                <a:extLst>
                  <a:ext uri="{FF2B5EF4-FFF2-40B4-BE49-F238E27FC236}">
                    <a16:creationId xmlns:a16="http://schemas.microsoft.com/office/drawing/2014/main" id="{589755D0-5F90-49A8-9023-1E27DCC36FD7}"/>
                  </a:ext>
                </a:extLst>
              </p:cNvPr>
              <p:cNvSpPr/>
              <p:nvPr/>
            </p:nvSpPr>
            <p:spPr>
              <a:xfrm>
                <a:off x="1321595" y="5262232"/>
                <a:ext cx="78532" cy="78532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0" name="楕円 349">
                <a:extLst>
                  <a:ext uri="{FF2B5EF4-FFF2-40B4-BE49-F238E27FC236}">
                    <a16:creationId xmlns:a16="http://schemas.microsoft.com/office/drawing/2014/main" id="{17EAD523-579E-4F40-A55A-2549AD4D062E}"/>
                  </a:ext>
                </a:extLst>
              </p:cNvPr>
              <p:cNvSpPr/>
              <p:nvPr/>
            </p:nvSpPr>
            <p:spPr>
              <a:xfrm>
                <a:off x="1295401" y="5314620"/>
                <a:ext cx="78532" cy="78532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1" name="楕円 350">
                <a:extLst>
                  <a:ext uri="{FF2B5EF4-FFF2-40B4-BE49-F238E27FC236}">
                    <a16:creationId xmlns:a16="http://schemas.microsoft.com/office/drawing/2014/main" id="{8E371E1D-A91D-43CB-9BA3-06C45F8E9BCB}"/>
                  </a:ext>
                </a:extLst>
              </p:cNvPr>
              <p:cNvSpPr/>
              <p:nvPr/>
            </p:nvSpPr>
            <p:spPr>
              <a:xfrm>
                <a:off x="1214439" y="5236039"/>
                <a:ext cx="78532" cy="78532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2" name="楕円 351">
                <a:extLst>
                  <a:ext uri="{FF2B5EF4-FFF2-40B4-BE49-F238E27FC236}">
                    <a16:creationId xmlns:a16="http://schemas.microsoft.com/office/drawing/2014/main" id="{7C37D824-AF43-41D5-AE45-B3BBE378772C}"/>
                  </a:ext>
                </a:extLst>
              </p:cNvPr>
              <p:cNvSpPr/>
              <p:nvPr/>
            </p:nvSpPr>
            <p:spPr>
              <a:xfrm>
                <a:off x="1176339" y="5374152"/>
                <a:ext cx="78532" cy="78532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3" name="楕円 352">
                <a:extLst>
                  <a:ext uri="{FF2B5EF4-FFF2-40B4-BE49-F238E27FC236}">
                    <a16:creationId xmlns:a16="http://schemas.microsoft.com/office/drawing/2014/main" id="{E2AC7218-6C9A-4D04-A86A-4FCD010A2611}"/>
                  </a:ext>
                </a:extLst>
              </p:cNvPr>
              <p:cNvSpPr/>
              <p:nvPr/>
            </p:nvSpPr>
            <p:spPr>
              <a:xfrm>
                <a:off x="1093239" y="5500358"/>
                <a:ext cx="78532" cy="78532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4" name="楕円 353">
                <a:extLst>
                  <a:ext uri="{FF2B5EF4-FFF2-40B4-BE49-F238E27FC236}">
                    <a16:creationId xmlns:a16="http://schemas.microsoft.com/office/drawing/2014/main" id="{019AAD53-BB45-4603-91BB-9EFB7E01FEF6}"/>
                  </a:ext>
                </a:extLst>
              </p:cNvPr>
              <p:cNvSpPr/>
              <p:nvPr/>
            </p:nvSpPr>
            <p:spPr>
              <a:xfrm>
                <a:off x="989959" y="5657535"/>
                <a:ext cx="78532" cy="78532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5" name="楕円 354">
                <a:extLst>
                  <a:ext uri="{FF2B5EF4-FFF2-40B4-BE49-F238E27FC236}">
                    <a16:creationId xmlns:a16="http://schemas.microsoft.com/office/drawing/2014/main" id="{D46B1BAC-E028-469D-86EA-79F5122B0340}"/>
                  </a:ext>
                </a:extLst>
              </p:cNvPr>
              <p:cNvSpPr/>
              <p:nvPr/>
            </p:nvSpPr>
            <p:spPr>
              <a:xfrm>
                <a:off x="1026320" y="5898027"/>
                <a:ext cx="78532" cy="78532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6" name="楕円 355">
                <a:extLst>
                  <a:ext uri="{FF2B5EF4-FFF2-40B4-BE49-F238E27FC236}">
                    <a16:creationId xmlns:a16="http://schemas.microsoft.com/office/drawing/2014/main" id="{960FF0C7-A1B3-4C0E-85EE-139EF12882B4}"/>
                  </a:ext>
                </a:extLst>
              </p:cNvPr>
              <p:cNvSpPr/>
              <p:nvPr/>
            </p:nvSpPr>
            <p:spPr>
              <a:xfrm>
                <a:off x="1021559" y="6145714"/>
                <a:ext cx="78532" cy="78532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7" name="楕円 356">
                <a:extLst>
                  <a:ext uri="{FF2B5EF4-FFF2-40B4-BE49-F238E27FC236}">
                    <a16:creationId xmlns:a16="http://schemas.microsoft.com/office/drawing/2014/main" id="{4313F09F-CE28-4661-8935-EADADC70FEB7}"/>
                  </a:ext>
                </a:extLst>
              </p:cNvPr>
              <p:cNvSpPr/>
              <p:nvPr/>
            </p:nvSpPr>
            <p:spPr>
              <a:xfrm>
                <a:off x="1132505" y="5987282"/>
                <a:ext cx="78532" cy="78532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8" name="楕円 357">
                <a:extLst>
                  <a:ext uri="{FF2B5EF4-FFF2-40B4-BE49-F238E27FC236}">
                    <a16:creationId xmlns:a16="http://schemas.microsoft.com/office/drawing/2014/main" id="{07DED06D-C04B-4442-B103-6D4D644FB14C}"/>
                  </a:ext>
                </a:extLst>
              </p:cNvPr>
              <p:cNvSpPr/>
              <p:nvPr/>
            </p:nvSpPr>
            <p:spPr>
              <a:xfrm>
                <a:off x="1157289" y="5819446"/>
                <a:ext cx="78532" cy="78532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9" name="楕円 358">
                <a:extLst>
                  <a:ext uri="{FF2B5EF4-FFF2-40B4-BE49-F238E27FC236}">
                    <a16:creationId xmlns:a16="http://schemas.microsoft.com/office/drawing/2014/main" id="{4CE96B9C-48C2-4521-8A2F-9CCDBC027F18}"/>
                  </a:ext>
                </a:extLst>
              </p:cNvPr>
              <p:cNvSpPr/>
              <p:nvPr/>
            </p:nvSpPr>
            <p:spPr>
              <a:xfrm>
                <a:off x="1161032" y="5637300"/>
                <a:ext cx="78532" cy="78532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0" name="楕円 359">
                <a:extLst>
                  <a:ext uri="{FF2B5EF4-FFF2-40B4-BE49-F238E27FC236}">
                    <a16:creationId xmlns:a16="http://schemas.microsoft.com/office/drawing/2014/main" id="{85CAA6C9-3647-44A4-97A3-A6C8F9DDD58E}"/>
                  </a:ext>
                </a:extLst>
              </p:cNvPr>
              <p:cNvSpPr/>
              <p:nvPr/>
            </p:nvSpPr>
            <p:spPr>
              <a:xfrm>
                <a:off x="1241021" y="5524241"/>
                <a:ext cx="78532" cy="78532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1" name="楕円 360">
                <a:extLst>
                  <a:ext uri="{FF2B5EF4-FFF2-40B4-BE49-F238E27FC236}">
                    <a16:creationId xmlns:a16="http://schemas.microsoft.com/office/drawing/2014/main" id="{AC981F43-D7C2-460A-B90F-615771A91D42}"/>
                  </a:ext>
                </a:extLst>
              </p:cNvPr>
              <p:cNvSpPr/>
              <p:nvPr/>
            </p:nvSpPr>
            <p:spPr>
              <a:xfrm>
                <a:off x="1279121" y="5433753"/>
                <a:ext cx="78532" cy="78532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2" name="楕円 361">
                <a:extLst>
                  <a:ext uri="{FF2B5EF4-FFF2-40B4-BE49-F238E27FC236}">
                    <a16:creationId xmlns:a16="http://schemas.microsoft.com/office/drawing/2014/main" id="{CE153D2A-E473-4D9A-8D67-E539C5144D4D}"/>
                  </a:ext>
                </a:extLst>
              </p:cNvPr>
              <p:cNvSpPr/>
              <p:nvPr/>
            </p:nvSpPr>
            <p:spPr>
              <a:xfrm>
                <a:off x="1295401" y="5715322"/>
                <a:ext cx="78532" cy="78532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3" name="楕円 362">
                <a:extLst>
                  <a:ext uri="{FF2B5EF4-FFF2-40B4-BE49-F238E27FC236}">
                    <a16:creationId xmlns:a16="http://schemas.microsoft.com/office/drawing/2014/main" id="{EB108FE7-FE7D-4D00-91FF-7608F24A95D2}"/>
                  </a:ext>
                </a:extLst>
              </p:cNvPr>
              <p:cNvSpPr/>
              <p:nvPr/>
            </p:nvSpPr>
            <p:spPr>
              <a:xfrm>
                <a:off x="1317221" y="5940959"/>
                <a:ext cx="78532" cy="78532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4" name="楕円 363">
                <a:extLst>
                  <a:ext uri="{FF2B5EF4-FFF2-40B4-BE49-F238E27FC236}">
                    <a16:creationId xmlns:a16="http://schemas.microsoft.com/office/drawing/2014/main" id="{CA9DEF9F-A4D2-467C-9C45-CCD7670FA640}"/>
                  </a:ext>
                </a:extLst>
              </p:cNvPr>
              <p:cNvSpPr/>
              <p:nvPr/>
            </p:nvSpPr>
            <p:spPr>
              <a:xfrm>
                <a:off x="1380455" y="6145714"/>
                <a:ext cx="78532" cy="78532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5" name="楕円 364">
                <a:extLst>
                  <a:ext uri="{FF2B5EF4-FFF2-40B4-BE49-F238E27FC236}">
                    <a16:creationId xmlns:a16="http://schemas.microsoft.com/office/drawing/2014/main" id="{A33C3992-32CC-47D9-A0DF-27BC2BC5B484}"/>
                  </a:ext>
                </a:extLst>
              </p:cNvPr>
              <p:cNvSpPr/>
              <p:nvPr/>
            </p:nvSpPr>
            <p:spPr>
              <a:xfrm>
                <a:off x="1196555" y="6184980"/>
                <a:ext cx="78532" cy="78532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6" name="楕円 365">
                <a:extLst>
                  <a:ext uri="{FF2B5EF4-FFF2-40B4-BE49-F238E27FC236}">
                    <a16:creationId xmlns:a16="http://schemas.microsoft.com/office/drawing/2014/main" id="{31201201-9B55-418E-99F0-10015E3453A0}"/>
                  </a:ext>
                </a:extLst>
              </p:cNvPr>
              <p:cNvSpPr/>
              <p:nvPr/>
            </p:nvSpPr>
            <p:spPr>
              <a:xfrm>
                <a:off x="904938" y="5996498"/>
                <a:ext cx="78532" cy="78532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7" name="楕円 366">
                <a:extLst>
                  <a:ext uri="{FF2B5EF4-FFF2-40B4-BE49-F238E27FC236}">
                    <a16:creationId xmlns:a16="http://schemas.microsoft.com/office/drawing/2014/main" id="{6C7D4373-6216-4483-8046-110DDE28EE01}"/>
                  </a:ext>
                </a:extLst>
              </p:cNvPr>
              <p:cNvSpPr/>
              <p:nvPr/>
            </p:nvSpPr>
            <p:spPr>
              <a:xfrm>
                <a:off x="911774" y="5831369"/>
                <a:ext cx="78532" cy="78532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8" name="楕円 367">
                <a:extLst>
                  <a:ext uri="{FF2B5EF4-FFF2-40B4-BE49-F238E27FC236}">
                    <a16:creationId xmlns:a16="http://schemas.microsoft.com/office/drawing/2014/main" id="{C62324CF-7661-4BF6-ABD6-3B2A55490F6A}"/>
                  </a:ext>
                </a:extLst>
              </p:cNvPr>
              <p:cNvSpPr/>
              <p:nvPr/>
            </p:nvSpPr>
            <p:spPr>
              <a:xfrm>
                <a:off x="843046" y="6169693"/>
                <a:ext cx="78532" cy="78532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70" name="グループ化 369">
              <a:extLst>
                <a:ext uri="{FF2B5EF4-FFF2-40B4-BE49-F238E27FC236}">
                  <a16:creationId xmlns:a16="http://schemas.microsoft.com/office/drawing/2014/main" id="{5CC612FA-1036-411B-BB21-11572A8C2618}"/>
                </a:ext>
              </a:extLst>
            </p:cNvPr>
            <p:cNvGrpSpPr/>
            <p:nvPr/>
          </p:nvGrpSpPr>
          <p:grpSpPr>
            <a:xfrm rot="20700000">
              <a:off x="1313484" y="4811182"/>
              <a:ext cx="674687" cy="517483"/>
              <a:chOff x="2328862" y="4812741"/>
              <a:chExt cx="674687" cy="517483"/>
            </a:xfrm>
          </p:grpSpPr>
          <p:sp>
            <p:nvSpPr>
              <p:cNvPr id="371" name="四角形: 上の 2 つの角を丸める 370">
                <a:extLst>
                  <a:ext uri="{FF2B5EF4-FFF2-40B4-BE49-F238E27FC236}">
                    <a16:creationId xmlns:a16="http://schemas.microsoft.com/office/drawing/2014/main" id="{6EB799FC-321E-49B7-9694-A5CA0C36E4EA}"/>
                  </a:ext>
                </a:extLst>
              </p:cNvPr>
              <p:cNvSpPr/>
              <p:nvPr/>
            </p:nvSpPr>
            <p:spPr>
              <a:xfrm rot="5400000">
                <a:off x="2412844" y="4728759"/>
                <a:ext cx="506723" cy="674687"/>
              </a:xfrm>
              <a:prstGeom prst="round2SameRect">
                <a:avLst>
                  <a:gd name="adj1" fmla="val 50000"/>
                  <a:gd name="adj2" fmla="val 2819"/>
                </a:avLst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2" name="フリーフォーム: 図形 371">
                <a:extLst>
                  <a:ext uri="{FF2B5EF4-FFF2-40B4-BE49-F238E27FC236}">
                    <a16:creationId xmlns:a16="http://schemas.microsoft.com/office/drawing/2014/main" id="{47A6283E-0EBA-43BF-898F-1AFE86CA4349}"/>
                  </a:ext>
                </a:extLst>
              </p:cNvPr>
              <p:cNvSpPr/>
              <p:nvPr/>
            </p:nvSpPr>
            <p:spPr>
              <a:xfrm rot="16200000">
                <a:off x="2565770" y="4905114"/>
                <a:ext cx="190587" cy="659634"/>
              </a:xfrm>
              <a:custGeom>
                <a:avLst/>
                <a:gdLst>
                  <a:gd name="connsiteX0" fmla="*/ 190587 w 190587"/>
                  <a:gd name="connsiteY0" fmla="*/ 648640 h 648640"/>
                  <a:gd name="connsiteX1" fmla="*/ 154742 w 190587"/>
                  <a:gd name="connsiteY1" fmla="*/ 641404 h 648640"/>
                  <a:gd name="connsiteX2" fmla="*/ 0 w 190587"/>
                  <a:gd name="connsiteY2" fmla="*/ 407952 h 648640"/>
                  <a:gd name="connsiteX3" fmla="*/ 1 w 190587"/>
                  <a:gd name="connsiteY3" fmla="*/ 0 h 648640"/>
                  <a:gd name="connsiteX4" fmla="*/ 62680 w 190587"/>
                  <a:gd name="connsiteY4" fmla="*/ 0 h 648640"/>
                  <a:gd name="connsiteX5" fmla="*/ 64693 w 190587"/>
                  <a:gd name="connsiteY5" fmla="*/ 890 h 648640"/>
                  <a:gd name="connsiteX6" fmla="*/ 64691 w 190587"/>
                  <a:gd name="connsiteY6" fmla="*/ 424263 h 648640"/>
                  <a:gd name="connsiteX7" fmla="*/ 136691 w 190587"/>
                  <a:gd name="connsiteY7" fmla="*/ 609844 h 648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90587" h="648640">
                    <a:moveTo>
                      <a:pt x="190587" y="648640"/>
                    </a:moveTo>
                    <a:lnTo>
                      <a:pt x="154742" y="641404"/>
                    </a:lnTo>
                    <a:cubicBezTo>
                      <a:pt x="63807" y="602941"/>
                      <a:pt x="0" y="512898"/>
                      <a:pt x="0" y="407952"/>
                    </a:cubicBezTo>
                    <a:lnTo>
                      <a:pt x="1" y="0"/>
                    </a:lnTo>
                    <a:lnTo>
                      <a:pt x="62680" y="0"/>
                    </a:lnTo>
                    <a:lnTo>
                      <a:pt x="64693" y="890"/>
                    </a:lnTo>
                    <a:lnTo>
                      <a:pt x="64691" y="424263"/>
                    </a:lnTo>
                    <a:cubicBezTo>
                      <a:pt x="64691" y="496737"/>
                      <a:pt x="92206" y="562350"/>
                      <a:pt x="136691" y="609844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73" name="グループ化 372">
              <a:extLst>
                <a:ext uri="{FF2B5EF4-FFF2-40B4-BE49-F238E27FC236}">
                  <a16:creationId xmlns:a16="http://schemas.microsoft.com/office/drawing/2014/main" id="{7D7FF197-62F6-4591-A6FD-1AFE329B644D}"/>
                </a:ext>
              </a:extLst>
            </p:cNvPr>
            <p:cNvGrpSpPr/>
            <p:nvPr/>
          </p:nvGrpSpPr>
          <p:grpSpPr>
            <a:xfrm rot="900000">
              <a:off x="454915" y="4773023"/>
              <a:ext cx="758003" cy="560517"/>
              <a:chOff x="511175" y="4791222"/>
              <a:chExt cx="758003" cy="560517"/>
            </a:xfrm>
          </p:grpSpPr>
          <p:grpSp>
            <p:nvGrpSpPr>
              <p:cNvPr id="374" name="グループ化 373">
                <a:extLst>
                  <a:ext uri="{FF2B5EF4-FFF2-40B4-BE49-F238E27FC236}">
                    <a16:creationId xmlns:a16="http://schemas.microsoft.com/office/drawing/2014/main" id="{0B01D3EB-A7F4-4B65-8198-12C5453B5B76}"/>
                  </a:ext>
                </a:extLst>
              </p:cNvPr>
              <p:cNvGrpSpPr/>
              <p:nvPr/>
            </p:nvGrpSpPr>
            <p:grpSpPr>
              <a:xfrm>
                <a:off x="511175" y="4791222"/>
                <a:ext cx="758003" cy="549760"/>
                <a:chOff x="511175" y="1426921"/>
                <a:chExt cx="758003" cy="549760"/>
              </a:xfrm>
            </p:grpSpPr>
            <p:sp>
              <p:nvSpPr>
                <p:cNvPr id="376" name="四角形: 上の 2 つの角を丸める 375">
                  <a:extLst>
                    <a:ext uri="{FF2B5EF4-FFF2-40B4-BE49-F238E27FC236}">
                      <a16:creationId xmlns:a16="http://schemas.microsoft.com/office/drawing/2014/main" id="{85732141-C2A8-4032-8CC5-E0AB7FF84F35}"/>
                    </a:ext>
                  </a:extLst>
                </p:cNvPr>
                <p:cNvSpPr/>
                <p:nvPr/>
              </p:nvSpPr>
              <p:spPr>
                <a:xfrm rot="16200000">
                  <a:off x="615297" y="1322799"/>
                  <a:ext cx="549760" cy="758003"/>
                </a:xfrm>
                <a:prstGeom prst="round2SameRect">
                  <a:avLst>
                    <a:gd name="adj1" fmla="val 50000"/>
                    <a:gd name="adj2" fmla="val 5682"/>
                  </a:avLst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7" name="フリーフォーム: 図形 376">
                  <a:extLst>
                    <a:ext uri="{FF2B5EF4-FFF2-40B4-BE49-F238E27FC236}">
                      <a16:creationId xmlns:a16="http://schemas.microsoft.com/office/drawing/2014/main" id="{1D29FFDE-85FD-465D-B9BC-20049873291D}"/>
                    </a:ext>
                  </a:extLst>
                </p:cNvPr>
                <p:cNvSpPr/>
                <p:nvPr/>
              </p:nvSpPr>
              <p:spPr>
                <a:xfrm>
                  <a:off x="694962" y="1469737"/>
                  <a:ext cx="406763" cy="73314"/>
                </a:xfrm>
                <a:custGeom>
                  <a:avLst/>
                  <a:gdLst>
                    <a:gd name="connsiteX0" fmla="*/ 103823 w 222409"/>
                    <a:gd name="connsiteY0" fmla="*/ 0 h 45720"/>
                    <a:gd name="connsiteX1" fmla="*/ 199549 w 222409"/>
                    <a:gd name="connsiteY1" fmla="*/ 0 h 45720"/>
                    <a:gd name="connsiteX2" fmla="*/ 222409 w 222409"/>
                    <a:gd name="connsiteY2" fmla="*/ 22860 h 45720"/>
                    <a:gd name="connsiteX3" fmla="*/ 199549 w 222409"/>
                    <a:gd name="connsiteY3" fmla="*/ 45720 h 45720"/>
                    <a:gd name="connsiteX4" fmla="*/ 103823 w 222409"/>
                    <a:gd name="connsiteY4" fmla="*/ 45720 h 45720"/>
                    <a:gd name="connsiteX5" fmla="*/ 80963 w 222409"/>
                    <a:gd name="connsiteY5" fmla="*/ 22860 h 45720"/>
                    <a:gd name="connsiteX6" fmla="*/ 103823 w 222409"/>
                    <a:gd name="connsiteY6" fmla="*/ 0 h 45720"/>
                    <a:gd name="connsiteX7" fmla="*/ 22860 w 222409"/>
                    <a:gd name="connsiteY7" fmla="*/ 0 h 45720"/>
                    <a:gd name="connsiteX8" fmla="*/ 37623 w 222409"/>
                    <a:gd name="connsiteY8" fmla="*/ 0 h 45720"/>
                    <a:gd name="connsiteX9" fmla="*/ 60483 w 222409"/>
                    <a:gd name="connsiteY9" fmla="*/ 22860 h 45720"/>
                    <a:gd name="connsiteX10" fmla="*/ 37623 w 222409"/>
                    <a:gd name="connsiteY10" fmla="*/ 45720 h 45720"/>
                    <a:gd name="connsiteX11" fmla="*/ 22860 w 222409"/>
                    <a:gd name="connsiteY11" fmla="*/ 45720 h 45720"/>
                    <a:gd name="connsiteX12" fmla="*/ 0 w 222409"/>
                    <a:gd name="connsiteY12" fmla="*/ 22860 h 45720"/>
                    <a:gd name="connsiteX13" fmla="*/ 22860 w 222409"/>
                    <a:gd name="connsiteY13" fmla="*/ 0 h 45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22409" h="45720">
                      <a:moveTo>
                        <a:pt x="103823" y="0"/>
                      </a:moveTo>
                      <a:lnTo>
                        <a:pt x="199549" y="0"/>
                      </a:lnTo>
                      <a:cubicBezTo>
                        <a:pt x="212174" y="0"/>
                        <a:pt x="222409" y="10235"/>
                        <a:pt x="222409" y="22860"/>
                      </a:cubicBezTo>
                      <a:cubicBezTo>
                        <a:pt x="222409" y="35485"/>
                        <a:pt x="212174" y="45720"/>
                        <a:pt x="199549" y="45720"/>
                      </a:cubicBezTo>
                      <a:lnTo>
                        <a:pt x="103823" y="45720"/>
                      </a:lnTo>
                      <a:cubicBezTo>
                        <a:pt x="91198" y="45720"/>
                        <a:pt x="80963" y="35485"/>
                        <a:pt x="80963" y="22860"/>
                      </a:cubicBezTo>
                      <a:cubicBezTo>
                        <a:pt x="80963" y="10235"/>
                        <a:pt x="91198" y="0"/>
                        <a:pt x="103823" y="0"/>
                      </a:cubicBezTo>
                      <a:close/>
                      <a:moveTo>
                        <a:pt x="22860" y="0"/>
                      </a:moveTo>
                      <a:lnTo>
                        <a:pt x="37623" y="0"/>
                      </a:lnTo>
                      <a:cubicBezTo>
                        <a:pt x="50248" y="0"/>
                        <a:pt x="60483" y="10235"/>
                        <a:pt x="60483" y="22860"/>
                      </a:cubicBezTo>
                      <a:cubicBezTo>
                        <a:pt x="60483" y="35485"/>
                        <a:pt x="50248" y="45720"/>
                        <a:pt x="37623" y="45720"/>
                      </a:cubicBezTo>
                      <a:lnTo>
                        <a:pt x="22860" y="45720"/>
                      </a:lnTo>
                      <a:cubicBezTo>
                        <a:pt x="10235" y="45720"/>
                        <a:pt x="0" y="35485"/>
                        <a:pt x="0" y="22860"/>
                      </a:cubicBezTo>
                      <a:cubicBezTo>
                        <a:pt x="0" y="10235"/>
                        <a:pt x="10235" y="0"/>
                        <a:pt x="2286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75" name="フリーフォーム: 図形 374">
                <a:extLst>
                  <a:ext uri="{FF2B5EF4-FFF2-40B4-BE49-F238E27FC236}">
                    <a16:creationId xmlns:a16="http://schemas.microsoft.com/office/drawing/2014/main" id="{8DD8EAB4-D54F-4D49-AEA0-C6DB10E416A5}"/>
                  </a:ext>
                </a:extLst>
              </p:cNvPr>
              <p:cNvSpPr/>
              <p:nvPr/>
            </p:nvSpPr>
            <p:spPr>
              <a:xfrm rot="16200000">
                <a:off x="793572" y="4879425"/>
                <a:ext cx="204193" cy="740436"/>
              </a:xfrm>
              <a:custGeom>
                <a:avLst/>
                <a:gdLst>
                  <a:gd name="connsiteX0" fmla="*/ 204193 w 204193"/>
                  <a:gd name="connsiteY0" fmla="*/ 0 h 740436"/>
                  <a:gd name="connsiteX1" fmla="*/ 143446 w 204193"/>
                  <a:gd name="connsiteY1" fmla="*/ 43728 h 740436"/>
                  <a:gd name="connsiteX2" fmla="*/ 65332 w 204193"/>
                  <a:gd name="connsiteY2" fmla="*/ 245070 h 740436"/>
                  <a:gd name="connsiteX3" fmla="*/ 65332 w 204193"/>
                  <a:gd name="connsiteY3" fmla="*/ 713167 h 740436"/>
                  <a:gd name="connsiteX4" fmla="*/ 74209 w 204193"/>
                  <a:gd name="connsiteY4" fmla="*/ 736048 h 740436"/>
                  <a:gd name="connsiteX5" fmla="*/ 84129 w 204193"/>
                  <a:gd name="connsiteY5" fmla="*/ 740436 h 740436"/>
                  <a:gd name="connsiteX6" fmla="*/ 21516 w 204193"/>
                  <a:gd name="connsiteY6" fmla="*/ 740436 h 740436"/>
                  <a:gd name="connsiteX7" fmla="*/ 21516 w 204193"/>
                  <a:gd name="connsiteY7" fmla="*/ 739706 h 740436"/>
                  <a:gd name="connsiteX8" fmla="*/ 9149 w 204193"/>
                  <a:gd name="connsiteY8" fmla="*/ 734583 h 740436"/>
                  <a:gd name="connsiteX9" fmla="*/ 0 w 204193"/>
                  <a:gd name="connsiteY9" fmla="*/ 712495 h 740436"/>
                  <a:gd name="connsiteX10" fmla="*/ 0 w 204193"/>
                  <a:gd name="connsiteY10" fmla="*/ 260609 h 740436"/>
                  <a:gd name="connsiteX11" fmla="*/ 167884 w 204193"/>
                  <a:gd name="connsiteY11" fmla="*/ 7330 h 740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04193" h="740436">
                    <a:moveTo>
                      <a:pt x="204193" y="0"/>
                    </a:moveTo>
                    <a:lnTo>
                      <a:pt x="143446" y="43728"/>
                    </a:lnTo>
                    <a:cubicBezTo>
                      <a:pt x="95183" y="95256"/>
                      <a:pt x="65332" y="166441"/>
                      <a:pt x="65332" y="245070"/>
                    </a:cubicBezTo>
                    <a:lnTo>
                      <a:pt x="65332" y="713167"/>
                    </a:lnTo>
                    <a:cubicBezTo>
                      <a:pt x="65332" y="722103"/>
                      <a:pt x="68724" y="730192"/>
                      <a:pt x="74209" y="736048"/>
                    </a:cubicBezTo>
                    <a:lnTo>
                      <a:pt x="84129" y="740436"/>
                    </a:lnTo>
                    <a:lnTo>
                      <a:pt x="21516" y="740436"/>
                    </a:lnTo>
                    <a:lnTo>
                      <a:pt x="21516" y="739706"/>
                    </a:lnTo>
                    <a:lnTo>
                      <a:pt x="9149" y="734583"/>
                    </a:lnTo>
                    <a:cubicBezTo>
                      <a:pt x="3496" y="728930"/>
                      <a:pt x="0" y="721121"/>
                      <a:pt x="0" y="712495"/>
                    </a:cubicBezTo>
                    <a:lnTo>
                      <a:pt x="0" y="260609"/>
                    </a:lnTo>
                    <a:cubicBezTo>
                      <a:pt x="0" y="146750"/>
                      <a:pt x="69226" y="49060"/>
                      <a:pt x="167884" y="7330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19" name="グループ化 518">
            <a:extLst>
              <a:ext uri="{FF2B5EF4-FFF2-40B4-BE49-F238E27FC236}">
                <a16:creationId xmlns:a16="http://schemas.microsoft.com/office/drawing/2014/main" id="{FDECA4D2-D27A-42D0-AA47-A92943F157B1}"/>
              </a:ext>
            </a:extLst>
          </p:cNvPr>
          <p:cNvGrpSpPr/>
          <p:nvPr/>
        </p:nvGrpSpPr>
        <p:grpSpPr>
          <a:xfrm>
            <a:off x="2321815" y="4773023"/>
            <a:ext cx="1533256" cy="1490489"/>
            <a:chOff x="2321815" y="4773023"/>
            <a:chExt cx="1533256" cy="1490489"/>
          </a:xfrm>
        </p:grpSpPr>
        <p:grpSp>
          <p:nvGrpSpPr>
            <p:cNvPr id="402" name="グループ化 401">
              <a:extLst>
                <a:ext uri="{FF2B5EF4-FFF2-40B4-BE49-F238E27FC236}">
                  <a16:creationId xmlns:a16="http://schemas.microsoft.com/office/drawing/2014/main" id="{89F68162-D485-4224-816D-1633783BC49A}"/>
                </a:ext>
              </a:extLst>
            </p:cNvPr>
            <p:cNvGrpSpPr/>
            <p:nvPr/>
          </p:nvGrpSpPr>
          <p:grpSpPr>
            <a:xfrm>
              <a:off x="2709946" y="5236039"/>
              <a:ext cx="615941" cy="1027473"/>
              <a:chOff x="843046" y="5236039"/>
              <a:chExt cx="615941" cy="1027473"/>
            </a:xfrm>
            <a:solidFill>
              <a:srgbClr val="FF3399"/>
            </a:solidFill>
          </p:grpSpPr>
          <p:sp>
            <p:nvSpPr>
              <p:cNvPr id="403" name="楕円 402">
                <a:extLst>
                  <a:ext uri="{FF2B5EF4-FFF2-40B4-BE49-F238E27FC236}">
                    <a16:creationId xmlns:a16="http://schemas.microsoft.com/office/drawing/2014/main" id="{2A451BC1-B2A1-4E67-AC5C-FE3BE0265EC2}"/>
                  </a:ext>
                </a:extLst>
              </p:cNvPr>
              <p:cNvSpPr/>
              <p:nvPr/>
            </p:nvSpPr>
            <p:spPr>
              <a:xfrm>
                <a:off x="1321595" y="5262232"/>
                <a:ext cx="78532" cy="78532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4" name="楕円 403">
                <a:extLst>
                  <a:ext uri="{FF2B5EF4-FFF2-40B4-BE49-F238E27FC236}">
                    <a16:creationId xmlns:a16="http://schemas.microsoft.com/office/drawing/2014/main" id="{47442C29-AF19-41D2-A3E2-E58A6E9136C7}"/>
                  </a:ext>
                </a:extLst>
              </p:cNvPr>
              <p:cNvSpPr/>
              <p:nvPr/>
            </p:nvSpPr>
            <p:spPr>
              <a:xfrm>
                <a:off x="1295401" y="5314620"/>
                <a:ext cx="78532" cy="78532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5" name="楕円 404">
                <a:extLst>
                  <a:ext uri="{FF2B5EF4-FFF2-40B4-BE49-F238E27FC236}">
                    <a16:creationId xmlns:a16="http://schemas.microsoft.com/office/drawing/2014/main" id="{D565896C-2125-46E8-BE72-67D98994C493}"/>
                  </a:ext>
                </a:extLst>
              </p:cNvPr>
              <p:cNvSpPr/>
              <p:nvPr/>
            </p:nvSpPr>
            <p:spPr>
              <a:xfrm>
                <a:off x="1214439" y="5236039"/>
                <a:ext cx="78532" cy="78532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6" name="楕円 405">
                <a:extLst>
                  <a:ext uri="{FF2B5EF4-FFF2-40B4-BE49-F238E27FC236}">
                    <a16:creationId xmlns:a16="http://schemas.microsoft.com/office/drawing/2014/main" id="{DE5CDB6A-B665-4258-A27C-1A7A1C7B5773}"/>
                  </a:ext>
                </a:extLst>
              </p:cNvPr>
              <p:cNvSpPr/>
              <p:nvPr/>
            </p:nvSpPr>
            <p:spPr>
              <a:xfrm>
                <a:off x="1176339" y="5374152"/>
                <a:ext cx="78532" cy="78532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7" name="楕円 406">
                <a:extLst>
                  <a:ext uri="{FF2B5EF4-FFF2-40B4-BE49-F238E27FC236}">
                    <a16:creationId xmlns:a16="http://schemas.microsoft.com/office/drawing/2014/main" id="{B83B825F-F8C1-4A40-BFE0-90EBC8307AAF}"/>
                  </a:ext>
                </a:extLst>
              </p:cNvPr>
              <p:cNvSpPr/>
              <p:nvPr/>
            </p:nvSpPr>
            <p:spPr>
              <a:xfrm>
                <a:off x="1093239" y="5500358"/>
                <a:ext cx="78532" cy="78532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8" name="楕円 407">
                <a:extLst>
                  <a:ext uri="{FF2B5EF4-FFF2-40B4-BE49-F238E27FC236}">
                    <a16:creationId xmlns:a16="http://schemas.microsoft.com/office/drawing/2014/main" id="{815E3CDB-B8D5-4E84-9C29-04F602CA62CE}"/>
                  </a:ext>
                </a:extLst>
              </p:cNvPr>
              <p:cNvSpPr/>
              <p:nvPr/>
            </p:nvSpPr>
            <p:spPr>
              <a:xfrm>
                <a:off x="989959" y="5657535"/>
                <a:ext cx="78532" cy="78532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9" name="楕円 408">
                <a:extLst>
                  <a:ext uri="{FF2B5EF4-FFF2-40B4-BE49-F238E27FC236}">
                    <a16:creationId xmlns:a16="http://schemas.microsoft.com/office/drawing/2014/main" id="{D8007BCC-C77D-4EF5-A8D6-EFBAFD065C90}"/>
                  </a:ext>
                </a:extLst>
              </p:cNvPr>
              <p:cNvSpPr/>
              <p:nvPr/>
            </p:nvSpPr>
            <p:spPr>
              <a:xfrm>
                <a:off x="1026320" y="5898027"/>
                <a:ext cx="78532" cy="78532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0" name="楕円 409">
                <a:extLst>
                  <a:ext uri="{FF2B5EF4-FFF2-40B4-BE49-F238E27FC236}">
                    <a16:creationId xmlns:a16="http://schemas.microsoft.com/office/drawing/2014/main" id="{EF5AC141-0F7B-4B64-A28A-2DB6CDF55F68}"/>
                  </a:ext>
                </a:extLst>
              </p:cNvPr>
              <p:cNvSpPr/>
              <p:nvPr/>
            </p:nvSpPr>
            <p:spPr>
              <a:xfrm>
                <a:off x="1021559" y="6145714"/>
                <a:ext cx="78532" cy="78532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1" name="楕円 410">
                <a:extLst>
                  <a:ext uri="{FF2B5EF4-FFF2-40B4-BE49-F238E27FC236}">
                    <a16:creationId xmlns:a16="http://schemas.microsoft.com/office/drawing/2014/main" id="{8D26020F-9296-4E31-9F89-B85A338C7D92}"/>
                  </a:ext>
                </a:extLst>
              </p:cNvPr>
              <p:cNvSpPr/>
              <p:nvPr/>
            </p:nvSpPr>
            <p:spPr>
              <a:xfrm>
                <a:off x="1132505" y="5987282"/>
                <a:ext cx="78532" cy="78532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2" name="楕円 411">
                <a:extLst>
                  <a:ext uri="{FF2B5EF4-FFF2-40B4-BE49-F238E27FC236}">
                    <a16:creationId xmlns:a16="http://schemas.microsoft.com/office/drawing/2014/main" id="{E6A7C095-7CC9-4C2E-AD2E-6CF7B8E463E3}"/>
                  </a:ext>
                </a:extLst>
              </p:cNvPr>
              <p:cNvSpPr/>
              <p:nvPr/>
            </p:nvSpPr>
            <p:spPr>
              <a:xfrm>
                <a:off x="1157289" y="5819446"/>
                <a:ext cx="78532" cy="78532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3" name="楕円 412">
                <a:extLst>
                  <a:ext uri="{FF2B5EF4-FFF2-40B4-BE49-F238E27FC236}">
                    <a16:creationId xmlns:a16="http://schemas.microsoft.com/office/drawing/2014/main" id="{0F927043-C41A-4C06-9768-DA1E9A5D6A2A}"/>
                  </a:ext>
                </a:extLst>
              </p:cNvPr>
              <p:cNvSpPr/>
              <p:nvPr/>
            </p:nvSpPr>
            <p:spPr>
              <a:xfrm>
                <a:off x="1161032" y="5637300"/>
                <a:ext cx="78532" cy="78532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4" name="楕円 413">
                <a:extLst>
                  <a:ext uri="{FF2B5EF4-FFF2-40B4-BE49-F238E27FC236}">
                    <a16:creationId xmlns:a16="http://schemas.microsoft.com/office/drawing/2014/main" id="{32667F05-DCFE-45D4-9E33-6D5A7310C68A}"/>
                  </a:ext>
                </a:extLst>
              </p:cNvPr>
              <p:cNvSpPr/>
              <p:nvPr/>
            </p:nvSpPr>
            <p:spPr>
              <a:xfrm>
                <a:off x="1241021" y="5524241"/>
                <a:ext cx="78532" cy="78532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5" name="楕円 414">
                <a:extLst>
                  <a:ext uri="{FF2B5EF4-FFF2-40B4-BE49-F238E27FC236}">
                    <a16:creationId xmlns:a16="http://schemas.microsoft.com/office/drawing/2014/main" id="{48C23755-C38E-41C2-8A5C-03EC9E0E51DD}"/>
                  </a:ext>
                </a:extLst>
              </p:cNvPr>
              <p:cNvSpPr/>
              <p:nvPr/>
            </p:nvSpPr>
            <p:spPr>
              <a:xfrm>
                <a:off x="1279121" y="5433753"/>
                <a:ext cx="78532" cy="78532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6" name="楕円 415">
                <a:extLst>
                  <a:ext uri="{FF2B5EF4-FFF2-40B4-BE49-F238E27FC236}">
                    <a16:creationId xmlns:a16="http://schemas.microsoft.com/office/drawing/2014/main" id="{83294CA8-6CA1-4942-8703-8E1D3D2D7D49}"/>
                  </a:ext>
                </a:extLst>
              </p:cNvPr>
              <p:cNvSpPr/>
              <p:nvPr/>
            </p:nvSpPr>
            <p:spPr>
              <a:xfrm>
                <a:off x="1295401" y="5715322"/>
                <a:ext cx="78532" cy="78532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7" name="楕円 416">
                <a:extLst>
                  <a:ext uri="{FF2B5EF4-FFF2-40B4-BE49-F238E27FC236}">
                    <a16:creationId xmlns:a16="http://schemas.microsoft.com/office/drawing/2014/main" id="{D10159ED-D251-4D3A-9E4A-D5A56D3D1B69}"/>
                  </a:ext>
                </a:extLst>
              </p:cNvPr>
              <p:cNvSpPr/>
              <p:nvPr/>
            </p:nvSpPr>
            <p:spPr>
              <a:xfrm>
                <a:off x="1317221" y="5940959"/>
                <a:ext cx="78532" cy="78532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8" name="楕円 417">
                <a:extLst>
                  <a:ext uri="{FF2B5EF4-FFF2-40B4-BE49-F238E27FC236}">
                    <a16:creationId xmlns:a16="http://schemas.microsoft.com/office/drawing/2014/main" id="{72C59D24-BFF3-4F70-ADC5-6238729B5A9E}"/>
                  </a:ext>
                </a:extLst>
              </p:cNvPr>
              <p:cNvSpPr/>
              <p:nvPr/>
            </p:nvSpPr>
            <p:spPr>
              <a:xfrm>
                <a:off x="1380455" y="6145714"/>
                <a:ext cx="78532" cy="78532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9" name="楕円 418">
                <a:extLst>
                  <a:ext uri="{FF2B5EF4-FFF2-40B4-BE49-F238E27FC236}">
                    <a16:creationId xmlns:a16="http://schemas.microsoft.com/office/drawing/2014/main" id="{E8187E27-B4FC-4EBF-9F5B-4EC0568FC214}"/>
                  </a:ext>
                </a:extLst>
              </p:cNvPr>
              <p:cNvSpPr/>
              <p:nvPr/>
            </p:nvSpPr>
            <p:spPr>
              <a:xfrm>
                <a:off x="1196555" y="6184980"/>
                <a:ext cx="78532" cy="78532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0" name="楕円 419">
                <a:extLst>
                  <a:ext uri="{FF2B5EF4-FFF2-40B4-BE49-F238E27FC236}">
                    <a16:creationId xmlns:a16="http://schemas.microsoft.com/office/drawing/2014/main" id="{E4182F43-D587-4883-A3D7-9BA45E342379}"/>
                  </a:ext>
                </a:extLst>
              </p:cNvPr>
              <p:cNvSpPr/>
              <p:nvPr/>
            </p:nvSpPr>
            <p:spPr>
              <a:xfrm>
                <a:off x="904938" y="5996498"/>
                <a:ext cx="78532" cy="78532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1" name="楕円 420">
                <a:extLst>
                  <a:ext uri="{FF2B5EF4-FFF2-40B4-BE49-F238E27FC236}">
                    <a16:creationId xmlns:a16="http://schemas.microsoft.com/office/drawing/2014/main" id="{3832DFD9-5DCD-48F8-932D-C722DFF96884}"/>
                  </a:ext>
                </a:extLst>
              </p:cNvPr>
              <p:cNvSpPr/>
              <p:nvPr/>
            </p:nvSpPr>
            <p:spPr>
              <a:xfrm>
                <a:off x="911774" y="5831369"/>
                <a:ext cx="78532" cy="78532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2" name="楕円 421">
                <a:extLst>
                  <a:ext uri="{FF2B5EF4-FFF2-40B4-BE49-F238E27FC236}">
                    <a16:creationId xmlns:a16="http://schemas.microsoft.com/office/drawing/2014/main" id="{EB8E8462-BE26-465D-A2A7-F4D4971B9B1B}"/>
                  </a:ext>
                </a:extLst>
              </p:cNvPr>
              <p:cNvSpPr/>
              <p:nvPr/>
            </p:nvSpPr>
            <p:spPr>
              <a:xfrm>
                <a:off x="843046" y="6169693"/>
                <a:ext cx="78532" cy="78532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23" name="グループ化 422">
              <a:extLst>
                <a:ext uri="{FF2B5EF4-FFF2-40B4-BE49-F238E27FC236}">
                  <a16:creationId xmlns:a16="http://schemas.microsoft.com/office/drawing/2014/main" id="{E4986EC8-A316-4273-A99B-EF009CADD4B9}"/>
                </a:ext>
              </a:extLst>
            </p:cNvPr>
            <p:cNvGrpSpPr/>
            <p:nvPr/>
          </p:nvGrpSpPr>
          <p:grpSpPr>
            <a:xfrm rot="20700000">
              <a:off x="3180384" y="4811182"/>
              <a:ext cx="674687" cy="517483"/>
              <a:chOff x="2328862" y="4812741"/>
              <a:chExt cx="674687" cy="517483"/>
            </a:xfrm>
          </p:grpSpPr>
          <p:sp>
            <p:nvSpPr>
              <p:cNvPr id="424" name="四角形: 上の 2 つの角を丸める 423">
                <a:extLst>
                  <a:ext uri="{FF2B5EF4-FFF2-40B4-BE49-F238E27FC236}">
                    <a16:creationId xmlns:a16="http://schemas.microsoft.com/office/drawing/2014/main" id="{2DAC179E-C21F-4075-8B68-8CED017AF4DC}"/>
                  </a:ext>
                </a:extLst>
              </p:cNvPr>
              <p:cNvSpPr/>
              <p:nvPr/>
            </p:nvSpPr>
            <p:spPr>
              <a:xfrm rot="5400000">
                <a:off x="2412844" y="4728759"/>
                <a:ext cx="506723" cy="674687"/>
              </a:xfrm>
              <a:prstGeom prst="round2SameRect">
                <a:avLst>
                  <a:gd name="adj1" fmla="val 50000"/>
                  <a:gd name="adj2" fmla="val 2819"/>
                </a:avLst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5" name="フリーフォーム: 図形 424">
                <a:extLst>
                  <a:ext uri="{FF2B5EF4-FFF2-40B4-BE49-F238E27FC236}">
                    <a16:creationId xmlns:a16="http://schemas.microsoft.com/office/drawing/2014/main" id="{DAF5EF1C-C056-48B8-A6AB-9E254A4BAD25}"/>
                  </a:ext>
                </a:extLst>
              </p:cNvPr>
              <p:cNvSpPr/>
              <p:nvPr/>
            </p:nvSpPr>
            <p:spPr>
              <a:xfrm rot="16200000">
                <a:off x="2565770" y="4905114"/>
                <a:ext cx="190587" cy="659634"/>
              </a:xfrm>
              <a:custGeom>
                <a:avLst/>
                <a:gdLst>
                  <a:gd name="connsiteX0" fmla="*/ 190587 w 190587"/>
                  <a:gd name="connsiteY0" fmla="*/ 648640 h 648640"/>
                  <a:gd name="connsiteX1" fmla="*/ 154742 w 190587"/>
                  <a:gd name="connsiteY1" fmla="*/ 641404 h 648640"/>
                  <a:gd name="connsiteX2" fmla="*/ 0 w 190587"/>
                  <a:gd name="connsiteY2" fmla="*/ 407952 h 648640"/>
                  <a:gd name="connsiteX3" fmla="*/ 1 w 190587"/>
                  <a:gd name="connsiteY3" fmla="*/ 0 h 648640"/>
                  <a:gd name="connsiteX4" fmla="*/ 62680 w 190587"/>
                  <a:gd name="connsiteY4" fmla="*/ 0 h 648640"/>
                  <a:gd name="connsiteX5" fmla="*/ 64693 w 190587"/>
                  <a:gd name="connsiteY5" fmla="*/ 890 h 648640"/>
                  <a:gd name="connsiteX6" fmla="*/ 64691 w 190587"/>
                  <a:gd name="connsiteY6" fmla="*/ 424263 h 648640"/>
                  <a:gd name="connsiteX7" fmla="*/ 136691 w 190587"/>
                  <a:gd name="connsiteY7" fmla="*/ 609844 h 648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90587" h="648640">
                    <a:moveTo>
                      <a:pt x="190587" y="648640"/>
                    </a:moveTo>
                    <a:lnTo>
                      <a:pt x="154742" y="641404"/>
                    </a:lnTo>
                    <a:cubicBezTo>
                      <a:pt x="63807" y="602941"/>
                      <a:pt x="0" y="512898"/>
                      <a:pt x="0" y="407952"/>
                    </a:cubicBezTo>
                    <a:lnTo>
                      <a:pt x="1" y="0"/>
                    </a:lnTo>
                    <a:lnTo>
                      <a:pt x="62680" y="0"/>
                    </a:lnTo>
                    <a:lnTo>
                      <a:pt x="64693" y="890"/>
                    </a:lnTo>
                    <a:lnTo>
                      <a:pt x="64691" y="424263"/>
                    </a:lnTo>
                    <a:cubicBezTo>
                      <a:pt x="64691" y="496737"/>
                      <a:pt x="92206" y="562350"/>
                      <a:pt x="136691" y="609844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26" name="グループ化 425">
              <a:extLst>
                <a:ext uri="{FF2B5EF4-FFF2-40B4-BE49-F238E27FC236}">
                  <a16:creationId xmlns:a16="http://schemas.microsoft.com/office/drawing/2014/main" id="{4BF04086-DDEB-46BE-9556-4C663F9C9B35}"/>
                </a:ext>
              </a:extLst>
            </p:cNvPr>
            <p:cNvGrpSpPr/>
            <p:nvPr/>
          </p:nvGrpSpPr>
          <p:grpSpPr>
            <a:xfrm rot="900000">
              <a:off x="2321815" y="4773023"/>
              <a:ext cx="758003" cy="560517"/>
              <a:chOff x="511175" y="4791222"/>
              <a:chExt cx="758003" cy="560517"/>
            </a:xfrm>
          </p:grpSpPr>
          <p:grpSp>
            <p:nvGrpSpPr>
              <p:cNvPr id="427" name="グループ化 426">
                <a:extLst>
                  <a:ext uri="{FF2B5EF4-FFF2-40B4-BE49-F238E27FC236}">
                    <a16:creationId xmlns:a16="http://schemas.microsoft.com/office/drawing/2014/main" id="{8D5D0A2D-E7F1-4D18-A54B-AD4101EF2094}"/>
                  </a:ext>
                </a:extLst>
              </p:cNvPr>
              <p:cNvGrpSpPr/>
              <p:nvPr/>
            </p:nvGrpSpPr>
            <p:grpSpPr>
              <a:xfrm>
                <a:off x="511175" y="4791222"/>
                <a:ext cx="758003" cy="549760"/>
                <a:chOff x="511175" y="1426921"/>
                <a:chExt cx="758003" cy="549760"/>
              </a:xfrm>
            </p:grpSpPr>
            <p:sp>
              <p:nvSpPr>
                <p:cNvPr id="429" name="四角形: 上の 2 つの角を丸める 428">
                  <a:extLst>
                    <a:ext uri="{FF2B5EF4-FFF2-40B4-BE49-F238E27FC236}">
                      <a16:creationId xmlns:a16="http://schemas.microsoft.com/office/drawing/2014/main" id="{EAFB001C-9155-4654-A3CC-CF920C97F905}"/>
                    </a:ext>
                  </a:extLst>
                </p:cNvPr>
                <p:cNvSpPr/>
                <p:nvPr/>
              </p:nvSpPr>
              <p:spPr>
                <a:xfrm rot="16200000">
                  <a:off x="615297" y="1322799"/>
                  <a:ext cx="549760" cy="758003"/>
                </a:xfrm>
                <a:prstGeom prst="round2SameRect">
                  <a:avLst>
                    <a:gd name="adj1" fmla="val 50000"/>
                    <a:gd name="adj2" fmla="val 5682"/>
                  </a:avLst>
                </a:prstGeom>
                <a:solidFill>
                  <a:srgbClr val="FF3399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0" name="フリーフォーム: 図形 429">
                  <a:extLst>
                    <a:ext uri="{FF2B5EF4-FFF2-40B4-BE49-F238E27FC236}">
                      <a16:creationId xmlns:a16="http://schemas.microsoft.com/office/drawing/2014/main" id="{70A8A714-4EB0-4238-8C7B-5DE2DF514D0D}"/>
                    </a:ext>
                  </a:extLst>
                </p:cNvPr>
                <p:cNvSpPr/>
                <p:nvPr/>
              </p:nvSpPr>
              <p:spPr>
                <a:xfrm>
                  <a:off x="694962" y="1469737"/>
                  <a:ext cx="406763" cy="73314"/>
                </a:xfrm>
                <a:custGeom>
                  <a:avLst/>
                  <a:gdLst>
                    <a:gd name="connsiteX0" fmla="*/ 103823 w 222409"/>
                    <a:gd name="connsiteY0" fmla="*/ 0 h 45720"/>
                    <a:gd name="connsiteX1" fmla="*/ 199549 w 222409"/>
                    <a:gd name="connsiteY1" fmla="*/ 0 h 45720"/>
                    <a:gd name="connsiteX2" fmla="*/ 222409 w 222409"/>
                    <a:gd name="connsiteY2" fmla="*/ 22860 h 45720"/>
                    <a:gd name="connsiteX3" fmla="*/ 199549 w 222409"/>
                    <a:gd name="connsiteY3" fmla="*/ 45720 h 45720"/>
                    <a:gd name="connsiteX4" fmla="*/ 103823 w 222409"/>
                    <a:gd name="connsiteY4" fmla="*/ 45720 h 45720"/>
                    <a:gd name="connsiteX5" fmla="*/ 80963 w 222409"/>
                    <a:gd name="connsiteY5" fmla="*/ 22860 h 45720"/>
                    <a:gd name="connsiteX6" fmla="*/ 103823 w 222409"/>
                    <a:gd name="connsiteY6" fmla="*/ 0 h 45720"/>
                    <a:gd name="connsiteX7" fmla="*/ 22860 w 222409"/>
                    <a:gd name="connsiteY7" fmla="*/ 0 h 45720"/>
                    <a:gd name="connsiteX8" fmla="*/ 37623 w 222409"/>
                    <a:gd name="connsiteY8" fmla="*/ 0 h 45720"/>
                    <a:gd name="connsiteX9" fmla="*/ 60483 w 222409"/>
                    <a:gd name="connsiteY9" fmla="*/ 22860 h 45720"/>
                    <a:gd name="connsiteX10" fmla="*/ 37623 w 222409"/>
                    <a:gd name="connsiteY10" fmla="*/ 45720 h 45720"/>
                    <a:gd name="connsiteX11" fmla="*/ 22860 w 222409"/>
                    <a:gd name="connsiteY11" fmla="*/ 45720 h 45720"/>
                    <a:gd name="connsiteX12" fmla="*/ 0 w 222409"/>
                    <a:gd name="connsiteY12" fmla="*/ 22860 h 45720"/>
                    <a:gd name="connsiteX13" fmla="*/ 22860 w 222409"/>
                    <a:gd name="connsiteY13" fmla="*/ 0 h 45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22409" h="45720">
                      <a:moveTo>
                        <a:pt x="103823" y="0"/>
                      </a:moveTo>
                      <a:lnTo>
                        <a:pt x="199549" y="0"/>
                      </a:lnTo>
                      <a:cubicBezTo>
                        <a:pt x="212174" y="0"/>
                        <a:pt x="222409" y="10235"/>
                        <a:pt x="222409" y="22860"/>
                      </a:cubicBezTo>
                      <a:cubicBezTo>
                        <a:pt x="222409" y="35485"/>
                        <a:pt x="212174" y="45720"/>
                        <a:pt x="199549" y="45720"/>
                      </a:cubicBezTo>
                      <a:lnTo>
                        <a:pt x="103823" y="45720"/>
                      </a:lnTo>
                      <a:cubicBezTo>
                        <a:pt x="91198" y="45720"/>
                        <a:pt x="80963" y="35485"/>
                        <a:pt x="80963" y="22860"/>
                      </a:cubicBezTo>
                      <a:cubicBezTo>
                        <a:pt x="80963" y="10235"/>
                        <a:pt x="91198" y="0"/>
                        <a:pt x="103823" y="0"/>
                      </a:cubicBezTo>
                      <a:close/>
                      <a:moveTo>
                        <a:pt x="22860" y="0"/>
                      </a:moveTo>
                      <a:lnTo>
                        <a:pt x="37623" y="0"/>
                      </a:lnTo>
                      <a:cubicBezTo>
                        <a:pt x="50248" y="0"/>
                        <a:pt x="60483" y="10235"/>
                        <a:pt x="60483" y="22860"/>
                      </a:cubicBezTo>
                      <a:cubicBezTo>
                        <a:pt x="60483" y="35485"/>
                        <a:pt x="50248" y="45720"/>
                        <a:pt x="37623" y="45720"/>
                      </a:cubicBezTo>
                      <a:lnTo>
                        <a:pt x="22860" y="45720"/>
                      </a:lnTo>
                      <a:cubicBezTo>
                        <a:pt x="10235" y="45720"/>
                        <a:pt x="0" y="35485"/>
                        <a:pt x="0" y="22860"/>
                      </a:cubicBezTo>
                      <a:cubicBezTo>
                        <a:pt x="0" y="10235"/>
                        <a:pt x="10235" y="0"/>
                        <a:pt x="2286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28" name="フリーフォーム: 図形 427">
                <a:extLst>
                  <a:ext uri="{FF2B5EF4-FFF2-40B4-BE49-F238E27FC236}">
                    <a16:creationId xmlns:a16="http://schemas.microsoft.com/office/drawing/2014/main" id="{8FA154F0-8D3D-49ED-A3D5-36F423E76D86}"/>
                  </a:ext>
                </a:extLst>
              </p:cNvPr>
              <p:cNvSpPr/>
              <p:nvPr/>
            </p:nvSpPr>
            <p:spPr>
              <a:xfrm rot="16200000">
                <a:off x="793572" y="4879425"/>
                <a:ext cx="204193" cy="740436"/>
              </a:xfrm>
              <a:custGeom>
                <a:avLst/>
                <a:gdLst>
                  <a:gd name="connsiteX0" fmla="*/ 204193 w 204193"/>
                  <a:gd name="connsiteY0" fmla="*/ 0 h 740436"/>
                  <a:gd name="connsiteX1" fmla="*/ 143446 w 204193"/>
                  <a:gd name="connsiteY1" fmla="*/ 43728 h 740436"/>
                  <a:gd name="connsiteX2" fmla="*/ 65332 w 204193"/>
                  <a:gd name="connsiteY2" fmla="*/ 245070 h 740436"/>
                  <a:gd name="connsiteX3" fmla="*/ 65332 w 204193"/>
                  <a:gd name="connsiteY3" fmla="*/ 713167 h 740436"/>
                  <a:gd name="connsiteX4" fmla="*/ 74209 w 204193"/>
                  <a:gd name="connsiteY4" fmla="*/ 736048 h 740436"/>
                  <a:gd name="connsiteX5" fmla="*/ 84129 w 204193"/>
                  <a:gd name="connsiteY5" fmla="*/ 740436 h 740436"/>
                  <a:gd name="connsiteX6" fmla="*/ 21516 w 204193"/>
                  <a:gd name="connsiteY6" fmla="*/ 740436 h 740436"/>
                  <a:gd name="connsiteX7" fmla="*/ 21516 w 204193"/>
                  <a:gd name="connsiteY7" fmla="*/ 739706 h 740436"/>
                  <a:gd name="connsiteX8" fmla="*/ 9149 w 204193"/>
                  <a:gd name="connsiteY8" fmla="*/ 734583 h 740436"/>
                  <a:gd name="connsiteX9" fmla="*/ 0 w 204193"/>
                  <a:gd name="connsiteY9" fmla="*/ 712495 h 740436"/>
                  <a:gd name="connsiteX10" fmla="*/ 0 w 204193"/>
                  <a:gd name="connsiteY10" fmla="*/ 260609 h 740436"/>
                  <a:gd name="connsiteX11" fmla="*/ 167884 w 204193"/>
                  <a:gd name="connsiteY11" fmla="*/ 7330 h 740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04193" h="740436">
                    <a:moveTo>
                      <a:pt x="204193" y="0"/>
                    </a:moveTo>
                    <a:lnTo>
                      <a:pt x="143446" y="43728"/>
                    </a:lnTo>
                    <a:cubicBezTo>
                      <a:pt x="95183" y="95256"/>
                      <a:pt x="65332" y="166441"/>
                      <a:pt x="65332" y="245070"/>
                    </a:cubicBezTo>
                    <a:lnTo>
                      <a:pt x="65332" y="713167"/>
                    </a:lnTo>
                    <a:cubicBezTo>
                      <a:pt x="65332" y="722103"/>
                      <a:pt x="68724" y="730192"/>
                      <a:pt x="74209" y="736048"/>
                    </a:cubicBezTo>
                    <a:lnTo>
                      <a:pt x="84129" y="740436"/>
                    </a:lnTo>
                    <a:lnTo>
                      <a:pt x="21516" y="740436"/>
                    </a:lnTo>
                    <a:lnTo>
                      <a:pt x="21516" y="739706"/>
                    </a:lnTo>
                    <a:lnTo>
                      <a:pt x="9149" y="734583"/>
                    </a:lnTo>
                    <a:cubicBezTo>
                      <a:pt x="3496" y="728930"/>
                      <a:pt x="0" y="721121"/>
                      <a:pt x="0" y="712495"/>
                    </a:cubicBezTo>
                    <a:lnTo>
                      <a:pt x="0" y="260609"/>
                    </a:lnTo>
                    <a:cubicBezTo>
                      <a:pt x="0" y="146750"/>
                      <a:pt x="69226" y="49060"/>
                      <a:pt x="167884" y="7330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20" name="グループ化 519">
            <a:extLst>
              <a:ext uri="{FF2B5EF4-FFF2-40B4-BE49-F238E27FC236}">
                <a16:creationId xmlns:a16="http://schemas.microsoft.com/office/drawing/2014/main" id="{3928190B-CEE1-4ED1-9621-C63810FEA0F0}"/>
              </a:ext>
            </a:extLst>
          </p:cNvPr>
          <p:cNvGrpSpPr/>
          <p:nvPr/>
        </p:nvGrpSpPr>
        <p:grpSpPr>
          <a:xfrm>
            <a:off x="4182365" y="4773023"/>
            <a:ext cx="1533256" cy="1490489"/>
            <a:chOff x="4182365" y="4773023"/>
            <a:chExt cx="1533256" cy="1490489"/>
          </a:xfrm>
        </p:grpSpPr>
        <p:grpSp>
          <p:nvGrpSpPr>
            <p:cNvPr id="431" name="グループ化 430">
              <a:extLst>
                <a:ext uri="{FF2B5EF4-FFF2-40B4-BE49-F238E27FC236}">
                  <a16:creationId xmlns:a16="http://schemas.microsoft.com/office/drawing/2014/main" id="{30E5AF67-F6A9-43CE-94F2-26F8ABD1413E}"/>
                </a:ext>
              </a:extLst>
            </p:cNvPr>
            <p:cNvGrpSpPr/>
            <p:nvPr/>
          </p:nvGrpSpPr>
          <p:grpSpPr>
            <a:xfrm>
              <a:off x="4570496" y="5236039"/>
              <a:ext cx="615941" cy="1027473"/>
              <a:chOff x="843046" y="5236039"/>
              <a:chExt cx="615941" cy="1027473"/>
            </a:xfrm>
            <a:solidFill>
              <a:srgbClr val="00B0F0"/>
            </a:solidFill>
          </p:grpSpPr>
          <p:sp>
            <p:nvSpPr>
              <p:cNvPr id="432" name="楕円 431">
                <a:extLst>
                  <a:ext uri="{FF2B5EF4-FFF2-40B4-BE49-F238E27FC236}">
                    <a16:creationId xmlns:a16="http://schemas.microsoft.com/office/drawing/2014/main" id="{2996C92E-6B4F-4498-A1DD-242FD597EA9A}"/>
                  </a:ext>
                </a:extLst>
              </p:cNvPr>
              <p:cNvSpPr/>
              <p:nvPr/>
            </p:nvSpPr>
            <p:spPr>
              <a:xfrm>
                <a:off x="1321595" y="5262232"/>
                <a:ext cx="78532" cy="78532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3" name="楕円 432">
                <a:extLst>
                  <a:ext uri="{FF2B5EF4-FFF2-40B4-BE49-F238E27FC236}">
                    <a16:creationId xmlns:a16="http://schemas.microsoft.com/office/drawing/2014/main" id="{F63B682A-80F0-486E-97DD-B17A5888F1EA}"/>
                  </a:ext>
                </a:extLst>
              </p:cNvPr>
              <p:cNvSpPr/>
              <p:nvPr/>
            </p:nvSpPr>
            <p:spPr>
              <a:xfrm>
                <a:off x="1295401" y="5314620"/>
                <a:ext cx="78532" cy="78532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4" name="楕円 433">
                <a:extLst>
                  <a:ext uri="{FF2B5EF4-FFF2-40B4-BE49-F238E27FC236}">
                    <a16:creationId xmlns:a16="http://schemas.microsoft.com/office/drawing/2014/main" id="{0BE0FA6F-17D2-46A8-85E3-2908FE207BA6}"/>
                  </a:ext>
                </a:extLst>
              </p:cNvPr>
              <p:cNvSpPr/>
              <p:nvPr/>
            </p:nvSpPr>
            <p:spPr>
              <a:xfrm>
                <a:off x="1214439" y="5236039"/>
                <a:ext cx="78532" cy="78532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5" name="楕円 434">
                <a:extLst>
                  <a:ext uri="{FF2B5EF4-FFF2-40B4-BE49-F238E27FC236}">
                    <a16:creationId xmlns:a16="http://schemas.microsoft.com/office/drawing/2014/main" id="{1B65F02C-1915-4399-B8ED-9DC689654D45}"/>
                  </a:ext>
                </a:extLst>
              </p:cNvPr>
              <p:cNvSpPr/>
              <p:nvPr/>
            </p:nvSpPr>
            <p:spPr>
              <a:xfrm>
                <a:off x="1176339" y="5374152"/>
                <a:ext cx="78532" cy="78532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6" name="楕円 435">
                <a:extLst>
                  <a:ext uri="{FF2B5EF4-FFF2-40B4-BE49-F238E27FC236}">
                    <a16:creationId xmlns:a16="http://schemas.microsoft.com/office/drawing/2014/main" id="{0FC04CD5-4FEE-4F76-90DD-97ABD8F4821D}"/>
                  </a:ext>
                </a:extLst>
              </p:cNvPr>
              <p:cNvSpPr/>
              <p:nvPr/>
            </p:nvSpPr>
            <p:spPr>
              <a:xfrm>
                <a:off x="1093239" y="5500358"/>
                <a:ext cx="78532" cy="78532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7" name="楕円 436">
                <a:extLst>
                  <a:ext uri="{FF2B5EF4-FFF2-40B4-BE49-F238E27FC236}">
                    <a16:creationId xmlns:a16="http://schemas.microsoft.com/office/drawing/2014/main" id="{DA1652DB-1FEA-4F84-87C5-8A39BE0CA802}"/>
                  </a:ext>
                </a:extLst>
              </p:cNvPr>
              <p:cNvSpPr/>
              <p:nvPr/>
            </p:nvSpPr>
            <p:spPr>
              <a:xfrm>
                <a:off x="989959" y="5657535"/>
                <a:ext cx="78532" cy="78532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8" name="楕円 437">
                <a:extLst>
                  <a:ext uri="{FF2B5EF4-FFF2-40B4-BE49-F238E27FC236}">
                    <a16:creationId xmlns:a16="http://schemas.microsoft.com/office/drawing/2014/main" id="{48FA575B-1B5F-4C20-9F1A-A84130437EB1}"/>
                  </a:ext>
                </a:extLst>
              </p:cNvPr>
              <p:cNvSpPr/>
              <p:nvPr/>
            </p:nvSpPr>
            <p:spPr>
              <a:xfrm>
                <a:off x="1026320" y="5898027"/>
                <a:ext cx="78532" cy="78532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9" name="楕円 438">
                <a:extLst>
                  <a:ext uri="{FF2B5EF4-FFF2-40B4-BE49-F238E27FC236}">
                    <a16:creationId xmlns:a16="http://schemas.microsoft.com/office/drawing/2014/main" id="{2133E1AF-E372-41A0-B6A9-ECBF261A576F}"/>
                  </a:ext>
                </a:extLst>
              </p:cNvPr>
              <p:cNvSpPr/>
              <p:nvPr/>
            </p:nvSpPr>
            <p:spPr>
              <a:xfrm>
                <a:off x="1021559" y="6145714"/>
                <a:ext cx="78532" cy="78532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0" name="楕円 439">
                <a:extLst>
                  <a:ext uri="{FF2B5EF4-FFF2-40B4-BE49-F238E27FC236}">
                    <a16:creationId xmlns:a16="http://schemas.microsoft.com/office/drawing/2014/main" id="{E8C112A5-64BA-42A9-895A-C78E54C4C73D}"/>
                  </a:ext>
                </a:extLst>
              </p:cNvPr>
              <p:cNvSpPr/>
              <p:nvPr/>
            </p:nvSpPr>
            <p:spPr>
              <a:xfrm>
                <a:off x="1132505" y="5987282"/>
                <a:ext cx="78532" cy="78532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1" name="楕円 440">
                <a:extLst>
                  <a:ext uri="{FF2B5EF4-FFF2-40B4-BE49-F238E27FC236}">
                    <a16:creationId xmlns:a16="http://schemas.microsoft.com/office/drawing/2014/main" id="{33FC30AF-EA13-4F11-986B-66AA7D87FFFF}"/>
                  </a:ext>
                </a:extLst>
              </p:cNvPr>
              <p:cNvSpPr/>
              <p:nvPr/>
            </p:nvSpPr>
            <p:spPr>
              <a:xfrm>
                <a:off x="1157289" y="5819446"/>
                <a:ext cx="78532" cy="78532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2" name="楕円 441">
                <a:extLst>
                  <a:ext uri="{FF2B5EF4-FFF2-40B4-BE49-F238E27FC236}">
                    <a16:creationId xmlns:a16="http://schemas.microsoft.com/office/drawing/2014/main" id="{42FEC08C-CCF3-48A4-9599-CDDAD31BE354}"/>
                  </a:ext>
                </a:extLst>
              </p:cNvPr>
              <p:cNvSpPr/>
              <p:nvPr/>
            </p:nvSpPr>
            <p:spPr>
              <a:xfrm>
                <a:off x="1161032" y="5637300"/>
                <a:ext cx="78532" cy="78532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3" name="楕円 442">
                <a:extLst>
                  <a:ext uri="{FF2B5EF4-FFF2-40B4-BE49-F238E27FC236}">
                    <a16:creationId xmlns:a16="http://schemas.microsoft.com/office/drawing/2014/main" id="{A874BC2A-F803-4BF4-9BAF-DBEFDC6C21C5}"/>
                  </a:ext>
                </a:extLst>
              </p:cNvPr>
              <p:cNvSpPr/>
              <p:nvPr/>
            </p:nvSpPr>
            <p:spPr>
              <a:xfrm>
                <a:off x="1241021" y="5524241"/>
                <a:ext cx="78532" cy="78532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4" name="楕円 443">
                <a:extLst>
                  <a:ext uri="{FF2B5EF4-FFF2-40B4-BE49-F238E27FC236}">
                    <a16:creationId xmlns:a16="http://schemas.microsoft.com/office/drawing/2014/main" id="{0C9DD8D5-3D4B-46A0-B39A-89654F8D0EFF}"/>
                  </a:ext>
                </a:extLst>
              </p:cNvPr>
              <p:cNvSpPr/>
              <p:nvPr/>
            </p:nvSpPr>
            <p:spPr>
              <a:xfrm>
                <a:off x="1279121" y="5433753"/>
                <a:ext cx="78532" cy="78532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5" name="楕円 444">
                <a:extLst>
                  <a:ext uri="{FF2B5EF4-FFF2-40B4-BE49-F238E27FC236}">
                    <a16:creationId xmlns:a16="http://schemas.microsoft.com/office/drawing/2014/main" id="{ED2FA5A2-6E8D-429B-8194-1C8E00CA73C4}"/>
                  </a:ext>
                </a:extLst>
              </p:cNvPr>
              <p:cNvSpPr/>
              <p:nvPr/>
            </p:nvSpPr>
            <p:spPr>
              <a:xfrm>
                <a:off x="1295401" y="5715322"/>
                <a:ext cx="78532" cy="78532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6" name="楕円 445">
                <a:extLst>
                  <a:ext uri="{FF2B5EF4-FFF2-40B4-BE49-F238E27FC236}">
                    <a16:creationId xmlns:a16="http://schemas.microsoft.com/office/drawing/2014/main" id="{9FD7049D-F20C-481C-904E-47AC578E3F31}"/>
                  </a:ext>
                </a:extLst>
              </p:cNvPr>
              <p:cNvSpPr/>
              <p:nvPr/>
            </p:nvSpPr>
            <p:spPr>
              <a:xfrm>
                <a:off x="1317221" y="5940959"/>
                <a:ext cx="78532" cy="78532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7" name="楕円 446">
                <a:extLst>
                  <a:ext uri="{FF2B5EF4-FFF2-40B4-BE49-F238E27FC236}">
                    <a16:creationId xmlns:a16="http://schemas.microsoft.com/office/drawing/2014/main" id="{AFF7FD7A-A544-43A7-93C6-266A2B8702EA}"/>
                  </a:ext>
                </a:extLst>
              </p:cNvPr>
              <p:cNvSpPr/>
              <p:nvPr/>
            </p:nvSpPr>
            <p:spPr>
              <a:xfrm>
                <a:off x="1380455" y="6145714"/>
                <a:ext cx="78532" cy="78532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8" name="楕円 447">
                <a:extLst>
                  <a:ext uri="{FF2B5EF4-FFF2-40B4-BE49-F238E27FC236}">
                    <a16:creationId xmlns:a16="http://schemas.microsoft.com/office/drawing/2014/main" id="{B837F1B1-5874-4245-AB5B-3AC46DF05D05}"/>
                  </a:ext>
                </a:extLst>
              </p:cNvPr>
              <p:cNvSpPr/>
              <p:nvPr/>
            </p:nvSpPr>
            <p:spPr>
              <a:xfrm>
                <a:off x="1196555" y="6184980"/>
                <a:ext cx="78532" cy="78532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9" name="楕円 448">
                <a:extLst>
                  <a:ext uri="{FF2B5EF4-FFF2-40B4-BE49-F238E27FC236}">
                    <a16:creationId xmlns:a16="http://schemas.microsoft.com/office/drawing/2014/main" id="{58A2F87F-95DF-4E33-B0F6-D4C99479A6AC}"/>
                  </a:ext>
                </a:extLst>
              </p:cNvPr>
              <p:cNvSpPr/>
              <p:nvPr/>
            </p:nvSpPr>
            <p:spPr>
              <a:xfrm>
                <a:off x="904938" y="5996498"/>
                <a:ext cx="78532" cy="78532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0" name="楕円 449">
                <a:extLst>
                  <a:ext uri="{FF2B5EF4-FFF2-40B4-BE49-F238E27FC236}">
                    <a16:creationId xmlns:a16="http://schemas.microsoft.com/office/drawing/2014/main" id="{AFBE2B8B-DC85-45AA-ADAD-582CCB516B8C}"/>
                  </a:ext>
                </a:extLst>
              </p:cNvPr>
              <p:cNvSpPr/>
              <p:nvPr/>
            </p:nvSpPr>
            <p:spPr>
              <a:xfrm>
                <a:off x="911774" y="5831369"/>
                <a:ext cx="78532" cy="78532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1" name="楕円 450">
                <a:extLst>
                  <a:ext uri="{FF2B5EF4-FFF2-40B4-BE49-F238E27FC236}">
                    <a16:creationId xmlns:a16="http://schemas.microsoft.com/office/drawing/2014/main" id="{99C32C00-0B54-46FB-A0BF-1E024052C069}"/>
                  </a:ext>
                </a:extLst>
              </p:cNvPr>
              <p:cNvSpPr/>
              <p:nvPr/>
            </p:nvSpPr>
            <p:spPr>
              <a:xfrm>
                <a:off x="843046" y="6169693"/>
                <a:ext cx="78532" cy="78532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52" name="グループ化 451">
              <a:extLst>
                <a:ext uri="{FF2B5EF4-FFF2-40B4-BE49-F238E27FC236}">
                  <a16:creationId xmlns:a16="http://schemas.microsoft.com/office/drawing/2014/main" id="{712175F6-6F89-4350-A4BF-94EA28BDAA9F}"/>
                </a:ext>
              </a:extLst>
            </p:cNvPr>
            <p:cNvGrpSpPr/>
            <p:nvPr/>
          </p:nvGrpSpPr>
          <p:grpSpPr>
            <a:xfrm rot="20700000">
              <a:off x="5040934" y="4811182"/>
              <a:ext cx="674687" cy="517483"/>
              <a:chOff x="2328862" y="4812741"/>
              <a:chExt cx="674687" cy="517483"/>
            </a:xfrm>
          </p:grpSpPr>
          <p:sp>
            <p:nvSpPr>
              <p:cNvPr id="453" name="四角形: 上の 2 つの角を丸める 452">
                <a:extLst>
                  <a:ext uri="{FF2B5EF4-FFF2-40B4-BE49-F238E27FC236}">
                    <a16:creationId xmlns:a16="http://schemas.microsoft.com/office/drawing/2014/main" id="{2662F4BC-0EC4-43AA-B535-364640DD50BF}"/>
                  </a:ext>
                </a:extLst>
              </p:cNvPr>
              <p:cNvSpPr/>
              <p:nvPr/>
            </p:nvSpPr>
            <p:spPr>
              <a:xfrm rot="5400000">
                <a:off x="2412844" y="4728759"/>
                <a:ext cx="506723" cy="674687"/>
              </a:xfrm>
              <a:prstGeom prst="round2SameRect">
                <a:avLst>
                  <a:gd name="adj1" fmla="val 50000"/>
                  <a:gd name="adj2" fmla="val 2819"/>
                </a:avLst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4" name="フリーフォーム: 図形 453">
                <a:extLst>
                  <a:ext uri="{FF2B5EF4-FFF2-40B4-BE49-F238E27FC236}">
                    <a16:creationId xmlns:a16="http://schemas.microsoft.com/office/drawing/2014/main" id="{EEAC44A7-0D2E-49BA-B158-264B2BFA3A6A}"/>
                  </a:ext>
                </a:extLst>
              </p:cNvPr>
              <p:cNvSpPr/>
              <p:nvPr/>
            </p:nvSpPr>
            <p:spPr>
              <a:xfrm rot="16200000">
                <a:off x="2565770" y="4905114"/>
                <a:ext cx="190587" cy="659634"/>
              </a:xfrm>
              <a:custGeom>
                <a:avLst/>
                <a:gdLst>
                  <a:gd name="connsiteX0" fmla="*/ 190587 w 190587"/>
                  <a:gd name="connsiteY0" fmla="*/ 648640 h 648640"/>
                  <a:gd name="connsiteX1" fmla="*/ 154742 w 190587"/>
                  <a:gd name="connsiteY1" fmla="*/ 641404 h 648640"/>
                  <a:gd name="connsiteX2" fmla="*/ 0 w 190587"/>
                  <a:gd name="connsiteY2" fmla="*/ 407952 h 648640"/>
                  <a:gd name="connsiteX3" fmla="*/ 1 w 190587"/>
                  <a:gd name="connsiteY3" fmla="*/ 0 h 648640"/>
                  <a:gd name="connsiteX4" fmla="*/ 62680 w 190587"/>
                  <a:gd name="connsiteY4" fmla="*/ 0 h 648640"/>
                  <a:gd name="connsiteX5" fmla="*/ 64693 w 190587"/>
                  <a:gd name="connsiteY5" fmla="*/ 890 h 648640"/>
                  <a:gd name="connsiteX6" fmla="*/ 64691 w 190587"/>
                  <a:gd name="connsiteY6" fmla="*/ 424263 h 648640"/>
                  <a:gd name="connsiteX7" fmla="*/ 136691 w 190587"/>
                  <a:gd name="connsiteY7" fmla="*/ 609844 h 648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90587" h="648640">
                    <a:moveTo>
                      <a:pt x="190587" y="648640"/>
                    </a:moveTo>
                    <a:lnTo>
                      <a:pt x="154742" y="641404"/>
                    </a:lnTo>
                    <a:cubicBezTo>
                      <a:pt x="63807" y="602941"/>
                      <a:pt x="0" y="512898"/>
                      <a:pt x="0" y="407952"/>
                    </a:cubicBezTo>
                    <a:lnTo>
                      <a:pt x="1" y="0"/>
                    </a:lnTo>
                    <a:lnTo>
                      <a:pt x="62680" y="0"/>
                    </a:lnTo>
                    <a:lnTo>
                      <a:pt x="64693" y="890"/>
                    </a:lnTo>
                    <a:lnTo>
                      <a:pt x="64691" y="424263"/>
                    </a:lnTo>
                    <a:cubicBezTo>
                      <a:pt x="64691" y="496737"/>
                      <a:pt x="92206" y="562350"/>
                      <a:pt x="136691" y="609844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55" name="グループ化 454">
              <a:extLst>
                <a:ext uri="{FF2B5EF4-FFF2-40B4-BE49-F238E27FC236}">
                  <a16:creationId xmlns:a16="http://schemas.microsoft.com/office/drawing/2014/main" id="{AF529165-8FF4-4D5F-8E99-A9F7C4D9915B}"/>
                </a:ext>
              </a:extLst>
            </p:cNvPr>
            <p:cNvGrpSpPr/>
            <p:nvPr/>
          </p:nvGrpSpPr>
          <p:grpSpPr>
            <a:xfrm rot="900000">
              <a:off x="4182365" y="4773023"/>
              <a:ext cx="758003" cy="560517"/>
              <a:chOff x="511175" y="4791222"/>
              <a:chExt cx="758003" cy="560517"/>
            </a:xfrm>
          </p:grpSpPr>
          <p:grpSp>
            <p:nvGrpSpPr>
              <p:cNvPr id="456" name="グループ化 455">
                <a:extLst>
                  <a:ext uri="{FF2B5EF4-FFF2-40B4-BE49-F238E27FC236}">
                    <a16:creationId xmlns:a16="http://schemas.microsoft.com/office/drawing/2014/main" id="{B7DE0EE2-D0B4-434B-B9E9-7FA16AA5B4DB}"/>
                  </a:ext>
                </a:extLst>
              </p:cNvPr>
              <p:cNvGrpSpPr/>
              <p:nvPr/>
            </p:nvGrpSpPr>
            <p:grpSpPr>
              <a:xfrm>
                <a:off x="511175" y="4791222"/>
                <a:ext cx="758003" cy="549760"/>
                <a:chOff x="511175" y="1426921"/>
                <a:chExt cx="758003" cy="549760"/>
              </a:xfrm>
            </p:grpSpPr>
            <p:sp>
              <p:nvSpPr>
                <p:cNvPr id="458" name="四角形: 上の 2 つの角を丸める 457">
                  <a:extLst>
                    <a:ext uri="{FF2B5EF4-FFF2-40B4-BE49-F238E27FC236}">
                      <a16:creationId xmlns:a16="http://schemas.microsoft.com/office/drawing/2014/main" id="{FE9EA837-4947-4E28-A378-32C4D1973EFB}"/>
                    </a:ext>
                  </a:extLst>
                </p:cNvPr>
                <p:cNvSpPr/>
                <p:nvPr/>
              </p:nvSpPr>
              <p:spPr>
                <a:xfrm rot="16200000">
                  <a:off x="615297" y="1322799"/>
                  <a:ext cx="549760" cy="758003"/>
                </a:xfrm>
                <a:prstGeom prst="round2SameRect">
                  <a:avLst>
                    <a:gd name="adj1" fmla="val 50000"/>
                    <a:gd name="adj2" fmla="val 5682"/>
                  </a:avLst>
                </a:pr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9" name="フリーフォーム: 図形 458">
                  <a:extLst>
                    <a:ext uri="{FF2B5EF4-FFF2-40B4-BE49-F238E27FC236}">
                      <a16:creationId xmlns:a16="http://schemas.microsoft.com/office/drawing/2014/main" id="{9EBC67C6-BA9F-467F-8BDF-5BECC2615896}"/>
                    </a:ext>
                  </a:extLst>
                </p:cNvPr>
                <p:cNvSpPr/>
                <p:nvPr/>
              </p:nvSpPr>
              <p:spPr>
                <a:xfrm>
                  <a:off x="694962" y="1469737"/>
                  <a:ext cx="406763" cy="73314"/>
                </a:xfrm>
                <a:custGeom>
                  <a:avLst/>
                  <a:gdLst>
                    <a:gd name="connsiteX0" fmla="*/ 103823 w 222409"/>
                    <a:gd name="connsiteY0" fmla="*/ 0 h 45720"/>
                    <a:gd name="connsiteX1" fmla="*/ 199549 w 222409"/>
                    <a:gd name="connsiteY1" fmla="*/ 0 h 45720"/>
                    <a:gd name="connsiteX2" fmla="*/ 222409 w 222409"/>
                    <a:gd name="connsiteY2" fmla="*/ 22860 h 45720"/>
                    <a:gd name="connsiteX3" fmla="*/ 199549 w 222409"/>
                    <a:gd name="connsiteY3" fmla="*/ 45720 h 45720"/>
                    <a:gd name="connsiteX4" fmla="*/ 103823 w 222409"/>
                    <a:gd name="connsiteY4" fmla="*/ 45720 h 45720"/>
                    <a:gd name="connsiteX5" fmla="*/ 80963 w 222409"/>
                    <a:gd name="connsiteY5" fmla="*/ 22860 h 45720"/>
                    <a:gd name="connsiteX6" fmla="*/ 103823 w 222409"/>
                    <a:gd name="connsiteY6" fmla="*/ 0 h 45720"/>
                    <a:gd name="connsiteX7" fmla="*/ 22860 w 222409"/>
                    <a:gd name="connsiteY7" fmla="*/ 0 h 45720"/>
                    <a:gd name="connsiteX8" fmla="*/ 37623 w 222409"/>
                    <a:gd name="connsiteY8" fmla="*/ 0 h 45720"/>
                    <a:gd name="connsiteX9" fmla="*/ 60483 w 222409"/>
                    <a:gd name="connsiteY9" fmla="*/ 22860 h 45720"/>
                    <a:gd name="connsiteX10" fmla="*/ 37623 w 222409"/>
                    <a:gd name="connsiteY10" fmla="*/ 45720 h 45720"/>
                    <a:gd name="connsiteX11" fmla="*/ 22860 w 222409"/>
                    <a:gd name="connsiteY11" fmla="*/ 45720 h 45720"/>
                    <a:gd name="connsiteX12" fmla="*/ 0 w 222409"/>
                    <a:gd name="connsiteY12" fmla="*/ 22860 h 45720"/>
                    <a:gd name="connsiteX13" fmla="*/ 22860 w 222409"/>
                    <a:gd name="connsiteY13" fmla="*/ 0 h 45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22409" h="45720">
                      <a:moveTo>
                        <a:pt x="103823" y="0"/>
                      </a:moveTo>
                      <a:lnTo>
                        <a:pt x="199549" y="0"/>
                      </a:lnTo>
                      <a:cubicBezTo>
                        <a:pt x="212174" y="0"/>
                        <a:pt x="222409" y="10235"/>
                        <a:pt x="222409" y="22860"/>
                      </a:cubicBezTo>
                      <a:cubicBezTo>
                        <a:pt x="222409" y="35485"/>
                        <a:pt x="212174" y="45720"/>
                        <a:pt x="199549" y="45720"/>
                      </a:cubicBezTo>
                      <a:lnTo>
                        <a:pt x="103823" y="45720"/>
                      </a:lnTo>
                      <a:cubicBezTo>
                        <a:pt x="91198" y="45720"/>
                        <a:pt x="80963" y="35485"/>
                        <a:pt x="80963" y="22860"/>
                      </a:cubicBezTo>
                      <a:cubicBezTo>
                        <a:pt x="80963" y="10235"/>
                        <a:pt x="91198" y="0"/>
                        <a:pt x="103823" y="0"/>
                      </a:cubicBezTo>
                      <a:close/>
                      <a:moveTo>
                        <a:pt x="22860" y="0"/>
                      </a:moveTo>
                      <a:lnTo>
                        <a:pt x="37623" y="0"/>
                      </a:lnTo>
                      <a:cubicBezTo>
                        <a:pt x="50248" y="0"/>
                        <a:pt x="60483" y="10235"/>
                        <a:pt x="60483" y="22860"/>
                      </a:cubicBezTo>
                      <a:cubicBezTo>
                        <a:pt x="60483" y="35485"/>
                        <a:pt x="50248" y="45720"/>
                        <a:pt x="37623" y="45720"/>
                      </a:cubicBezTo>
                      <a:lnTo>
                        <a:pt x="22860" y="45720"/>
                      </a:lnTo>
                      <a:cubicBezTo>
                        <a:pt x="10235" y="45720"/>
                        <a:pt x="0" y="35485"/>
                        <a:pt x="0" y="22860"/>
                      </a:cubicBezTo>
                      <a:cubicBezTo>
                        <a:pt x="0" y="10235"/>
                        <a:pt x="10235" y="0"/>
                        <a:pt x="2286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57" name="フリーフォーム: 図形 456">
                <a:extLst>
                  <a:ext uri="{FF2B5EF4-FFF2-40B4-BE49-F238E27FC236}">
                    <a16:creationId xmlns:a16="http://schemas.microsoft.com/office/drawing/2014/main" id="{E064B00C-5D23-4114-8EF8-D448DF544C28}"/>
                  </a:ext>
                </a:extLst>
              </p:cNvPr>
              <p:cNvSpPr/>
              <p:nvPr/>
            </p:nvSpPr>
            <p:spPr>
              <a:xfrm rot="16200000">
                <a:off x="793572" y="4879425"/>
                <a:ext cx="204193" cy="740436"/>
              </a:xfrm>
              <a:custGeom>
                <a:avLst/>
                <a:gdLst>
                  <a:gd name="connsiteX0" fmla="*/ 204193 w 204193"/>
                  <a:gd name="connsiteY0" fmla="*/ 0 h 740436"/>
                  <a:gd name="connsiteX1" fmla="*/ 143446 w 204193"/>
                  <a:gd name="connsiteY1" fmla="*/ 43728 h 740436"/>
                  <a:gd name="connsiteX2" fmla="*/ 65332 w 204193"/>
                  <a:gd name="connsiteY2" fmla="*/ 245070 h 740436"/>
                  <a:gd name="connsiteX3" fmla="*/ 65332 w 204193"/>
                  <a:gd name="connsiteY3" fmla="*/ 713167 h 740436"/>
                  <a:gd name="connsiteX4" fmla="*/ 74209 w 204193"/>
                  <a:gd name="connsiteY4" fmla="*/ 736048 h 740436"/>
                  <a:gd name="connsiteX5" fmla="*/ 84129 w 204193"/>
                  <a:gd name="connsiteY5" fmla="*/ 740436 h 740436"/>
                  <a:gd name="connsiteX6" fmla="*/ 21516 w 204193"/>
                  <a:gd name="connsiteY6" fmla="*/ 740436 h 740436"/>
                  <a:gd name="connsiteX7" fmla="*/ 21516 w 204193"/>
                  <a:gd name="connsiteY7" fmla="*/ 739706 h 740436"/>
                  <a:gd name="connsiteX8" fmla="*/ 9149 w 204193"/>
                  <a:gd name="connsiteY8" fmla="*/ 734583 h 740436"/>
                  <a:gd name="connsiteX9" fmla="*/ 0 w 204193"/>
                  <a:gd name="connsiteY9" fmla="*/ 712495 h 740436"/>
                  <a:gd name="connsiteX10" fmla="*/ 0 w 204193"/>
                  <a:gd name="connsiteY10" fmla="*/ 260609 h 740436"/>
                  <a:gd name="connsiteX11" fmla="*/ 167884 w 204193"/>
                  <a:gd name="connsiteY11" fmla="*/ 7330 h 740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04193" h="740436">
                    <a:moveTo>
                      <a:pt x="204193" y="0"/>
                    </a:moveTo>
                    <a:lnTo>
                      <a:pt x="143446" y="43728"/>
                    </a:lnTo>
                    <a:cubicBezTo>
                      <a:pt x="95183" y="95256"/>
                      <a:pt x="65332" y="166441"/>
                      <a:pt x="65332" y="245070"/>
                    </a:cubicBezTo>
                    <a:lnTo>
                      <a:pt x="65332" y="713167"/>
                    </a:lnTo>
                    <a:cubicBezTo>
                      <a:pt x="65332" y="722103"/>
                      <a:pt x="68724" y="730192"/>
                      <a:pt x="74209" y="736048"/>
                    </a:cubicBezTo>
                    <a:lnTo>
                      <a:pt x="84129" y="740436"/>
                    </a:lnTo>
                    <a:lnTo>
                      <a:pt x="21516" y="740436"/>
                    </a:lnTo>
                    <a:lnTo>
                      <a:pt x="21516" y="739706"/>
                    </a:lnTo>
                    <a:lnTo>
                      <a:pt x="9149" y="734583"/>
                    </a:lnTo>
                    <a:cubicBezTo>
                      <a:pt x="3496" y="728930"/>
                      <a:pt x="0" y="721121"/>
                      <a:pt x="0" y="712495"/>
                    </a:cubicBezTo>
                    <a:lnTo>
                      <a:pt x="0" y="260609"/>
                    </a:lnTo>
                    <a:cubicBezTo>
                      <a:pt x="0" y="146750"/>
                      <a:pt x="69226" y="49060"/>
                      <a:pt x="167884" y="7330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21" name="グループ化 520">
            <a:extLst>
              <a:ext uri="{FF2B5EF4-FFF2-40B4-BE49-F238E27FC236}">
                <a16:creationId xmlns:a16="http://schemas.microsoft.com/office/drawing/2014/main" id="{BC362877-F9F2-46E2-B694-D056CC03CA1C}"/>
              </a:ext>
            </a:extLst>
          </p:cNvPr>
          <p:cNvGrpSpPr/>
          <p:nvPr/>
        </p:nvGrpSpPr>
        <p:grpSpPr>
          <a:xfrm>
            <a:off x="6061965" y="4773023"/>
            <a:ext cx="1533256" cy="1490489"/>
            <a:chOff x="6061965" y="4773023"/>
            <a:chExt cx="1533256" cy="1490489"/>
          </a:xfrm>
        </p:grpSpPr>
        <p:grpSp>
          <p:nvGrpSpPr>
            <p:cNvPr id="460" name="グループ化 459">
              <a:extLst>
                <a:ext uri="{FF2B5EF4-FFF2-40B4-BE49-F238E27FC236}">
                  <a16:creationId xmlns:a16="http://schemas.microsoft.com/office/drawing/2014/main" id="{B9057AB8-92C8-481B-A0A1-C77C644F6274}"/>
                </a:ext>
              </a:extLst>
            </p:cNvPr>
            <p:cNvGrpSpPr/>
            <p:nvPr/>
          </p:nvGrpSpPr>
          <p:grpSpPr>
            <a:xfrm>
              <a:off x="6450096" y="5236039"/>
              <a:ext cx="615941" cy="1027473"/>
              <a:chOff x="843046" y="5236039"/>
              <a:chExt cx="615941" cy="1027473"/>
            </a:xfrm>
            <a:solidFill>
              <a:srgbClr val="00B050"/>
            </a:solidFill>
          </p:grpSpPr>
          <p:sp>
            <p:nvSpPr>
              <p:cNvPr id="461" name="楕円 460">
                <a:extLst>
                  <a:ext uri="{FF2B5EF4-FFF2-40B4-BE49-F238E27FC236}">
                    <a16:creationId xmlns:a16="http://schemas.microsoft.com/office/drawing/2014/main" id="{9AFBFA75-68C8-4D68-A73E-3D73DA209AE9}"/>
                  </a:ext>
                </a:extLst>
              </p:cNvPr>
              <p:cNvSpPr/>
              <p:nvPr/>
            </p:nvSpPr>
            <p:spPr>
              <a:xfrm>
                <a:off x="1321595" y="5262232"/>
                <a:ext cx="78532" cy="78532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2" name="楕円 461">
                <a:extLst>
                  <a:ext uri="{FF2B5EF4-FFF2-40B4-BE49-F238E27FC236}">
                    <a16:creationId xmlns:a16="http://schemas.microsoft.com/office/drawing/2014/main" id="{67499E83-11FE-42D8-8AF2-36FE606E7236}"/>
                  </a:ext>
                </a:extLst>
              </p:cNvPr>
              <p:cNvSpPr/>
              <p:nvPr/>
            </p:nvSpPr>
            <p:spPr>
              <a:xfrm>
                <a:off x="1295401" y="5314620"/>
                <a:ext cx="78532" cy="78532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3" name="楕円 462">
                <a:extLst>
                  <a:ext uri="{FF2B5EF4-FFF2-40B4-BE49-F238E27FC236}">
                    <a16:creationId xmlns:a16="http://schemas.microsoft.com/office/drawing/2014/main" id="{667C0D01-2D6D-4C85-8FA9-2D556B92CEA9}"/>
                  </a:ext>
                </a:extLst>
              </p:cNvPr>
              <p:cNvSpPr/>
              <p:nvPr/>
            </p:nvSpPr>
            <p:spPr>
              <a:xfrm>
                <a:off x="1214439" y="5236039"/>
                <a:ext cx="78532" cy="78532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4" name="楕円 463">
                <a:extLst>
                  <a:ext uri="{FF2B5EF4-FFF2-40B4-BE49-F238E27FC236}">
                    <a16:creationId xmlns:a16="http://schemas.microsoft.com/office/drawing/2014/main" id="{9F23D699-A9E9-45C4-9537-50BF28121000}"/>
                  </a:ext>
                </a:extLst>
              </p:cNvPr>
              <p:cNvSpPr/>
              <p:nvPr/>
            </p:nvSpPr>
            <p:spPr>
              <a:xfrm>
                <a:off x="1176339" y="5374152"/>
                <a:ext cx="78532" cy="78532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5" name="楕円 464">
                <a:extLst>
                  <a:ext uri="{FF2B5EF4-FFF2-40B4-BE49-F238E27FC236}">
                    <a16:creationId xmlns:a16="http://schemas.microsoft.com/office/drawing/2014/main" id="{8CC5B9AE-736C-4DDE-B711-D61C6DA71D10}"/>
                  </a:ext>
                </a:extLst>
              </p:cNvPr>
              <p:cNvSpPr/>
              <p:nvPr/>
            </p:nvSpPr>
            <p:spPr>
              <a:xfrm>
                <a:off x="1093239" y="5500358"/>
                <a:ext cx="78532" cy="78532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6" name="楕円 465">
                <a:extLst>
                  <a:ext uri="{FF2B5EF4-FFF2-40B4-BE49-F238E27FC236}">
                    <a16:creationId xmlns:a16="http://schemas.microsoft.com/office/drawing/2014/main" id="{334EBE62-4AC9-4002-BB75-84079E8C2109}"/>
                  </a:ext>
                </a:extLst>
              </p:cNvPr>
              <p:cNvSpPr/>
              <p:nvPr/>
            </p:nvSpPr>
            <p:spPr>
              <a:xfrm>
                <a:off x="989959" y="5657535"/>
                <a:ext cx="78532" cy="78532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7" name="楕円 466">
                <a:extLst>
                  <a:ext uri="{FF2B5EF4-FFF2-40B4-BE49-F238E27FC236}">
                    <a16:creationId xmlns:a16="http://schemas.microsoft.com/office/drawing/2014/main" id="{BAB2EF54-4115-4868-88E1-EC0D994AF92D}"/>
                  </a:ext>
                </a:extLst>
              </p:cNvPr>
              <p:cNvSpPr/>
              <p:nvPr/>
            </p:nvSpPr>
            <p:spPr>
              <a:xfrm>
                <a:off x="1026320" y="5898027"/>
                <a:ext cx="78532" cy="78532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8" name="楕円 467">
                <a:extLst>
                  <a:ext uri="{FF2B5EF4-FFF2-40B4-BE49-F238E27FC236}">
                    <a16:creationId xmlns:a16="http://schemas.microsoft.com/office/drawing/2014/main" id="{85BB7AEF-3CC5-4FC7-8E5F-1205A457935F}"/>
                  </a:ext>
                </a:extLst>
              </p:cNvPr>
              <p:cNvSpPr/>
              <p:nvPr/>
            </p:nvSpPr>
            <p:spPr>
              <a:xfrm>
                <a:off x="1021559" y="6145714"/>
                <a:ext cx="78532" cy="78532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9" name="楕円 468">
                <a:extLst>
                  <a:ext uri="{FF2B5EF4-FFF2-40B4-BE49-F238E27FC236}">
                    <a16:creationId xmlns:a16="http://schemas.microsoft.com/office/drawing/2014/main" id="{A83F6BA6-A87A-4C37-A1D4-A47D460CC0C3}"/>
                  </a:ext>
                </a:extLst>
              </p:cNvPr>
              <p:cNvSpPr/>
              <p:nvPr/>
            </p:nvSpPr>
            <p:spPr>
              <a:xfrm>
                <a:off x="1132505" y="5987282"/>
                <a:ext cx="78532" cy="78532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0" name="楕円 469">
                <a:extLst>
                  <a:ext uri="{FF2B5EF4-FFF2-40B4-BE49-F238E27FC236}">
                    <a16:creationId xmlns:a16="http://schemas.microsoft.com/office/drawing/2014/main" id="{F25B65C9-8B04-44FB-A7D0-3F0FD06010E2}"/>
                  </a:ext>
                </a:extLst>
              </p:cNvPr>
              <p:cNvSpPr/>
              <p:nvPr/>
            </p:nvSpPr>
            <p:spPr>
              <a:xfrm>
                <a:off x="1157289" y="5819446"/>
                <a:ext cx="78532" cy="78532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1" name="楕円 470">
                <a:extLst>
                  <a:ext uri="{FF2B5EF4-FFF2-40B4-BE49-F238E27FC236}">
                    <a16:creationId xmlns:a16="http://schemas.microsoft.com/office/drawing/2014/main" id="{CD2AAD1F-039F-458E-A3E0-C0756F163477}"/>
                  </a:ext>
                </a:extLst>
              </p:cNvPr>
              <p:cNvSpPr/>
              <p:nvPr/>
            </p:nvSpPr>
            <p:spPr>
              <a:xfrm>
                <a:off x="1161032" y="5637300"/>
                <a:ext cx="78532" cy="78532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2" name="楕円 471">
                <a:extLst>
                  <a:ext uri="{FF2B5EF4-FFF2-40B4-BE49-F238E27FC236}">
                    <a16:creationId xmlns:a16="http://schemas.microsoft.com/office/drawing/2014/main" id="{AFB82DE7-FF33-4B99-B956-0A8071084E61}"/>
                  </a:ext>
                </a:extLst>
              </p:cNvPr>
              <p:cNvSpPr/>
              <p:nvPr/>
            </p:nvSpPr>
            <p:spPr>
              <a:xfrm>
                <a:off x="1241021" y="5524241"/>
                <a:ext cx="78532" cy="78532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3" name="楕円 472">
                <a:extLst>
                  <a:ext uri="{FF2B5EF4-FFF2-40B4-BE49-F238E27FC236}">
                    <a16:creationId xmlns:a16="http://schemas.microsoft.com/office/drawing/2014/main" id="{92F85A1C-B0F1-4351-B63A-39F568E98B5E}"/>
                  </a:ext>
                </a:extLst>
              </p:cNvPr>
              <p:cNvSpPr/>
              <p:nvPr/>
            </p:nvSpPr>
            <p:spPr>
              <a:xfrm>
                <a:off x="1279121" y="5433753"/>
                <a:ext cx="78532" cy="78532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4" name="楕円 473">
                <a:extLst>
                  <a:ext uri="{FF2B5EF4-FFF2-40B4-BE49-F238E27FC236}">
                    <a16:creationId xmlns:a16="http://schemas.microsoft.com/office/drawing/2014/main" id="{4F9ABBCE-2908-46F9-ABBE-2CAC7305E0E0}"/>
                  </a:ext>
                </a:extLst>
              </p:cNvPr>
              <p:cNvSpPr/>
              <p:nvPr/>
            </p:nvSpPr>
            <p:spPr>
              <a:xfrm>
                <a:off x="1295401" y="5715322"/>
                <a:ext cx="78532" cy="78532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5" name="楕円 474">
                <a:extLst>
                  <a:ext uri="{FF2B5EF4-FFF2-40B4-BE49-F238E27FC236}">
                    <a16:creationId xmlns:a16="http://schemas.microsoft.com/office/drawing/2014/main" id="{577FB19B-823D-4905-8067-4A7EFDC53B87}"/>
                  </a:ext>
                </a:extLst>
              </p:cNvPr>
              <p:cNvSpPr/>
              <p:nvPr/>
            </p:nvSpPr>
            <p:spPr>
              <a:xfrm>
                <a:off x="1317221" y="5940959"/>
                <a:ext cx="78532" cy="78532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6" name="楕円 475">
                <a:extLst>
                  <a:ext uri="{FF2B5EF4-FFF2-40B4-BE49-F238E27FC236}">
                    <a16:creationId xmlns:a16="http://schemas.microsoft.com/office/drawing/2014/main" id="{7FF333A4-2F5C-47A9-B2E2-5432318E2B7B}"/>
                  </a:ext>
                </a:extLst>
              </p:cNvPr>
              <p:cNvSpPr/>
              <p:nvPr/>
            </p:nvSpPr>
            <p:spPr>
              <a:xfrm>
                <a:off x="1380455" y="6145714"/>
                <a:ext cx="78532" cy="78532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7" name="楕円 476">
                <a:extLst>
                  <a:ext uri="{FF2B5EF4-FFF2-40B4-BE49-F238E27FC236}">
                    <a16:creationId xmlns:a16="http://schemas.microsoft.com/office/drawing/2014/main" id="{28D4A885-DCEE-47C6-96CB-CED90C5E0584}"/>
                  </a:ext>
                </a:extLst>
              </p:cNvPr>
              <p:cNvSpPr/>
              <p:nvPr/>
            </p:nvSpPr>
            <p:spPr>
              <a:xfrm>
                <a:off x="1196555" y="6184980"/>
                <a:ext cx="78532" cy="78532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8" name="楕円 477">
                <a:extLst>
                  <a:ext uri="{FF2B5EF4-FFF2-40B4-BE49-F238E27FC236}">
                    <a16:creationId xmlns:a16="http://schemas.microsoft.com/office/drawing/2014/main" id="{F264645F-753C-4FDE-81EC-41A483EDDA40}"/>
                  </a:ext>
                </a:extLst>
              </p:cNvPr>
              <p:cNvSpPr/>
              <p:nvPr/>
            </p:nvSpPr>
            <p:spPr>
              <a:xfrm>
                <a:off x="904938" y="5996498"/>
                <a:ext cx="78532" cy="78532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9" name="楕円 478">
                <a:extLst>
                  <a:ext uri="{FF2B5EF4-FFF2-40B4-BE49-F238E27FC236}">
                    <a16:creationId xmlns:a16="http://schemas.microsoft.com/office/drawing/2014/main" id="{D63ED887-D5E9-4016-84B9-DBE9B59C5E4F}"/>
                  </a:ext>
                </a:extLst>
              </p:cNvPr>
              <p:cNvSpPr/>
              <p:nvPr/>
            </p:nvSpPr>
            <p:spPr>
              <a:xfrm>
                <a:off x="911774" y="5831369"/>
                <a:ext cx="78532" cy="78532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0" name="楕円 479">
                <a:extLst>
                  <a:ext uri="{FF2B5EF4-FFF2-40B4-BE49-F238E27FC236}">
                    <a16:creationId xmlns:a16="http://schemas.microsoft.com/office/drawing/2014/main" id="{58C63800-79F4-4FBC-A37C-343133BA7D91}"/>
                  </a:ext>
                </a:extLst>
              </p:cNvPr>
              <p:cNvSpPr/>
              <p:nvPr/>
            </p:nvSpPr>
            <p:spPr>
              <a:xfrm>
                <a:off x="843046" y="6169693"/>
                <a:ext cx="78532" cy="78532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81" name="グループ化 480">
              <a:extLst>
                <a:ext uri="{FF2B5EF4-FFF2-40B4-BE49-F238E27FC236}">
                  <a16:creationId xmlns:a16="http://schemas.microsoft.com/office/drawing/2014/main" id="{91703679-8A19-4CE4-B4D6-29983B934ACA}"/>
                </a:ext>
              </a:extLst>
            </p:cNvPr>
            <p:cNvGrpSpPr/>
            <p:nvPr/>
          </p:nvGrpSpPr>
          <p:grpSpPr>
            <a:xfrm rot="20700000">
              <a:off x="6920534" y="4811182"/>
              <a:ext cx="674687" cy="517483"/>
              <a:chOff x="2328862" y="4812741"/>
              <a:chExt cx="674687" cy="517483"/>
            </a:xfrm>
          </p:grpSpPr>
          <p:sp>
            <p:nvSpPr>
              <p:cNvPr id="482" name="四角形: 上の 2 つの角を丸める 481">
                <a:extLst>
                  <a:ext uri="{FF2B5EF4-FFF2-40B4-BE49-F238E27FC236}">
                    <a16:creationId xmlns:a16="http://schemas.microsoft.com/office/drawing/2014/main" id="{B13AAA18-DD8C-407E-817F-1E39B4A52D4B}"/>
                  </a:ext>
                </a:extLst>
              </p:cNvPr>
              <p:cNvSpPr/>
              <p:nvPr/>
            </p:nvSpPr>
            <p:spPr>
              <a:xfrm rot="5400000">
                <a:off x="2412844" y="4728759"/>
                <a:ext cx="506723" cy="674687"/>
              </a:xfrm>
              <a:prstGeom prst="round2SameRect">
                <a:avLst>
                  <a:gd name="adj1" fmla="val 50000"/>
                  <a:gd name="adj2" fmla="val 2819"/>
                </a:avLst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3" name="フリーフォーム: 図形 482">
                <a:extLst>
                  <a:ext uri="{FF2B5EF4-FFF2-40B4-BE49-F238E27FC236}">
                    <a16:creationId xmlns:a16="http://schemas.microsoft.com/office/drawing/2014/main" id="{0489F5A8-98E6-424D-9482-B24B77B63EB6}"/>
                  </a:ext>
                </a:extLst>
              </p:cNvPr>
              <p:cNvSpPr/>
              <p:nvPr/>
            </p:nvSpPr>
            <p:spPr>
              <a:xfrm rot="16200000">
                <a:off x="2565770" y="4905114"/>
                <a:ext cx="190587" cy="659634"/>
              </a:xfrm>
              <a:custGeom>
                <a:avLst/>
                <a:gdLst>
                  <a:gd name="connsiteX0" fmla="*/ 190587 w 190587"/>
                  <a:gd name="connsiteY0" fmla="*/ 648640 h 648640"/>
                  <a:gd name="connsiteX1" fmla="*/ 154742 w 190587"/>
                  <a:gd name="connsiteY1" fmla="*/ 641404 h 648640"/>
                  <a:gd name="connsiteX2" fmla="*/ 0 w 190587"/>
                  <a:gd name="connsiteY2" fmla="*/ 407952 h 648640"/>
                  <a:gd name="connsiteX3" fmla="*/ 1 w 190587"/>
                  <a:gd name="connsiteY3" fmla="*/ 0 h 648640"/>
                  <a:gd name="connsiteX4" fmla="*/ 62680 w 190587"/>
                  <a:gd name="connsiteY4" fmla="*/ 0 h 648640"/>
                  <a:gd name="connsiteX5" fmla="*/ 64693 w 190587"/>
                  <a:gd name="connsiteY5" fmla="*/ 890 h 648640"/>
                  <a:gd name="connsiteX6" fmla="*/ 64691 w 190587"/>
                  <a:gd name="connsiteY6" fmla="*/ 424263 h 648640"/>
                  <a:gd name="connsiteX7" fmla="*/ 136691 w 190587"/>
                  <a:gd name="connsiteY7" fmla="*/ 609844 h 648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90587" h="648640">
                    <a:moveTo>
                      <a:pt x="190587" y="648640"/>
                    </a:moveTo>
                    <a:lnTo>
                      <a:pt x="154742" y="641404"/>
                    </a:lnTo>
                    <a:cubicBezTo>
                      <a:pt x="63807" y="602941"/>
                      <a:pt x="0" y="512898"/>
                      <a:pt x="0" y="407952"/>
                    </a:cubicBezTo>
                    <a:lnTo>
                      <a:pt x="1" y="0"/>
                    </a:lnTo>
                    <a:lnTo>
                      <a:pt x="62680" y="0"/>
                    </a:lnTo>
                    <a:lnTo>
                      <a:pt x="64693" y="890"/>
                    </a:lnTo>
                    <a:lnTo>
                      <a:pt x="64691" y="424263"/>
                    </a:lnTo>
                    <a:cubicBezTo>
                      <a:pt x="64691" y="496737"/>
                      <a:pt x="92206" y="562350"/>
                      <a:pt x="136691" y="609844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84" name="グループ化 483">
              <a:extLst>
                <a:ext uri="{FF2B5EF4-FFF2-40B4-BE49-F238E27FC236}">
                  <a16:creationId xmlns:a16="http://schemas.microsoft.com/office/drawing/2014/main" id="{DE8F7921-6131-448F-8CDE-1FA4D590B723}"/>
                </a:ext>
              </a:extLst>
            </p:cNvPr>
            <p:cNvGrpSpPr/>
            <p:nvPr/>
          </p:nvGrpSpPr>
          <p:grpSpPr>
            <a:xfrm rot="900000">
              <a:off x="6061965" y="4773023"/>
              <a:ext cx="758003" cy="560517"/>
              <a:chOff x="511175" y="4791222"/>
              <a:chExt cx="758003" cy="560517"/>
            </a:xfrm>
          </p:grpSpPr>
          <p:grpSp>
            <p:nvGrpSpPr>
              <p:cNvPr id="485" name="グループ化 484">
                <a:extLst>
                  <a:ext uri="{FF2B5EF4-FFF2-40B4-BE49-F238E27FC236}">
                    <a16:creationId xmlns:a16="http://schemas.microsoft.com/office/drawing/2014/main" id="{3F3A22EF-E4BC-481A-9959-F892826A3ECF}"/>
                  </a:ext>
                </a:extLst>
              </p:cNvPr>
              <p:cNvGrpSpPr/>
              <p:nvPr/>
            </p:nvGrpSpPr>
            <p:grpSpPr>
              <a:xfrm>
                <a:off x="511175" y="4791222"/>
                <a:ext cx="758003" cy="549760"/>
                <a:chOff x="511175" y="1426921"/>
                <a:chExt cx="758003" cy="549760"/>
              </a:xfrm>
            </p:grpSpPr>
            <p:sp>
              <p:nvSpPr>
                <p:cNvPr id="487" name="四角形: 上の 2 つの角を丸める 486">
                  <a:extLst>
                    <a:ext uri="{FF2B5EF4-FFF2-40B4-BE49-F238E27FC236}">
                      <a16:creationId xmlns:a16="http://schemas.microsoft.com/office/drawing/2014/main" id="{DA2CA798-FC4D-41F2-BD24-FB8B92257B77}"/>
                    </a:ext>
                  </a:extLst>
                </p:cNvPr>
                <p:cNvSpPr/>
                <p:nvPr/>
              </p:nvSpPr>
              <p:spPr>
                <a:xfrm rot="16200000">
                  <a:off x="615297" y="1322799"/>
                  <a:ext cx="549760" cy="758003"/>
                </a:xfrm>
                <a:prstGeom prst="round2SameRect">
                  <a:avLst>
                    <a:gd name="adj1" fmla="val 50000"/>
                    <a:gd name="adj2" fmla="val 5682"/>
                  </a:avLst>
                </a:prstGeom>
                <a:solidFill>
                  <a:srgbClr val="00B05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8" name="フリーフォーム: 図形 487">
                  <a:extLst>
                    <a:ext uri="{FF2B5EF4-FFF2-40B4-BE49-F238E27FC236}">
                      <a16:creationId xmlns:a16="http://schemas.microsoft.com/office/drawing/2014/main" id="{2891C5FE-AA37-44BC-9D91-509A944A8177}"/>
                    </a:ext>
                  </a:extLst>
                </p:cNvPr>
                <p:cNvSpPr/>
                <p:nvPr/>
              </p:nvSpPr>
              <p:spPr>
                <a:xfrm>
                  <a:off x="694962" y="1469737"/>
                  <a:ext cx="406763" cy="73314"/>
                </a:xfrm>
                <a:custGeom>
                  <a:avLst/>
                  <a:gdLst>
                    <a:gd name="connsiteX0" fmla="*/ 103823 w 222409"/>
                    <a:gd name="connsiteY0" fmla="*/ 0 h 45720"/>
                    <a:gd name="connsiteX1" fmla="*/ 199549 w 222409"/>
                    <a:gd name="connsiteY1" fmla="*/ 0 h 45720"/>
                    <a:gd name="connsiteX2" fmla="*/ 222409 w 222409"/>
                    <a:gd name="connsiteY2" fmla="*/ 22860 h 45720"/>
                    <a:gd name="connsiteX3" fmla="*/ 199549 w 222409"/>
                    <a:gd name="connsiteY3" fmla="*/ 45720 h 45720"/>
                    <a:gd name="connsiteX4" fmla="*/ 103823 w 222409"/>
                    <a:gd name="connsiteY4" fmla="*/ 45720 h 45720"/>
                    <a:gd name="connsiteX5" fmla="*/ 80963 w 222409"/>
                    <a:gd name="connsiteY5" fmla="*/ 22860 h 45720"/>
                    <a:gd name="connsiteX6" fmla="*/ 103823 w 222409"/>
                    <a:gd name="connsiteY6" fmla="*/ 0 h 45720"/>
                    <a:gd name="connsiteX7" fmla="*/ 22860 w 222409"/>
                    <a:gd name="connsiteY7" fmla="*/ 0 h 45720"/>
                    <a:gd name="connsiteX8" fmla="*/ 37623 w 222409"/>
                    <a:gd name="connsiteY8" fmla="*/ 0 h 45720"/>
                    <a:gd name="connsiteX9" fmla="*/ 60483 w 222409"/>
                    <a:gd name="connsiteY9" fmla="*/ 22860 h 45720"/>
                    <a:gd name="connsiteX10" fmla="*/ 37623 w 222409"/>
                    <a:gd name="connsiteY10" fmla="*/ 45720 h 45720"/>
                    <a:gd name="connsiteX11" fmla="*/ 22860 w 222409"/>
                    <a:gd name="connsiteY11" fmla="*/ 45720 h 45720"/>
                    <a:gd name="connsiteX12" fmla="*/ 0 w 222409"/>
                    <a:gd name="connsiteY12" fmla="*/ 22860 h 45720"/>
                    <a:gd name="connsiteX13" fmla="*/ 22860 w 222409"/>
                    <a:gd name="connsiteY13" fmla="*/ 0 h 45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22409" h="45720">
                      <a:moveTo>
                        <a:pt x="103823" y="0"/>
                      </a:moveTo>
                      <a:lnTo>
                        <a:pt x="199549" y="0"/>
                      </a:lnTo>
                      <a:cubicBezTo>
                        <a:pt x="212174" y="0"/>
                        <a:pt x="222409" y="10235"/>
                        <a:pt x="222409" y="22860"/>
                      </a:cubicBezTo>
                      <a:cubicBezTo>
                        <a:pt x="222409" y="35485"/>
                        <a:pt x="212174" y="45720"/>
                        <a:pt x="199549" y="45720"/>
                      </a:cubicBezTo>
                      <a:lnTo>
                        <a:pt x="103823" y="45720"/>
                      </a:lnTo>
                      <a:cubicBezTo>
                        <a:pt x="91198" y="45720"/>
                        <a:pt x="80963" y="35485"/>
                        <a:pt x="80963" y="22860"/>
                      </a:cubicBezTo>
                      <a:cubicBezTo>
                        <a:pt x="80963" y="10235"/>
                        <a:pt x="91198" y="0"/>
                        <a:pt x="103823" y="0"/>
                      </a:cubicBezTo>
                      <a:close/>
                      <a:moveTo>
                        <a:pt x="22860" y="0"/>
                      </a:moveTo>
                      <a:lnTo>
                        <a:pt x="37623" y="0"/>
                      </a:lnTo>
                      <a:cubicBezTo>
                        <a:pt x="50248" y="0"/>
                        <a:pt x="60483" y="10235"/>
                        <a:pt x="60483" y="22860"/>
                      </a:cubicBezTo>
                      <a:cubicBezTo>
                        <a:pt x="60483" y="35485"/>
                        <a:pt x="50248" y="45720"/>
                        <a:pt x="37623" y="45720"/>
                      </a:cubicBezTo>
                      <a:lnTo>
                        <a:pt x="22860" y="45720"/>
                      </a:lnTo>
                      <a:cubicBezTo>
                        <a:pt x="10235" y="45720"/>
                        <a:pt x="0" y="35485"/>
                        <a:pt x="0" y="22860"/>
                      </a:cubicBezTo>
                      <a:cubicBezTo>
                        <a:pt x="0" y="10235"/>
                        <a:pt x="10235" y="0"/>
                        <a:pt x="2286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86" name="フリーフォーム: 図形 485">
                <a:extLst>
                  <a:ext uri="{FF2B5EF4-FFF2-40B4-BE49-F238E27FC236}">
                    <a16:creationId xmlns:a16="http://schemas.microsoft.com/office/drawing/2014/main" id="{E433568F-FE47-4F12-8115-346C79312439}"/>
                  </a:ext>
                </a:extLst>
              </p:cNvPr>
              <p:cNvSpPr/>
              <p:nvPr/>
            </p:nvSpPr>
            <p:spPr>
              <a:xfrm rot="16200000">
                <a:off x="793572" y="4879425"/>
                <a:ext cx="204193" cy="740436"/>
              </a:xfrm>
              <a:custGeom>
                <a:avLst/>
                <a:gdLst>
                  <a:gd name="connsiteX0" fmla="*/ 204193 w 204193"/>
                  <a:gd name="connsiteY0" fmla="*/ 0 h 740436"/>
                  <a:gd name="connsiteX1" fmla="*/ 143446 w 204193"/>
                  <a:gd name="connsiteY1" fmla="*/ 43728 h 740436"/>
                  <a:gd name="connsiteX2" fmla="*/ 65332 w 204193"/>
                  <a:gd name="connsiteY2" fmla="*/ 245070 h 740436"/>
                  <a:gd name="connsiteX3" fmla="*/ 65332 w 204193"/>
                  <a:gd name="connsiteY3" fmla="*/ 713167 h 740436"/>
                  <a:gd name="connsiteX4" fmla="*/ 74209 w 204193"/>
                  <a:gd name="connsiteY4" fmla="*/ 736048 h 740436"/>
                  <a:gd name="connsiteX5" fmla="*/ 84129 w 204193"/>
                  <a:gd name="connsiteY5" fmla="*/ 740436 h 740436"/>
                  <a:gd name="connsiteX6" fmla="*/ 21516 w 204193"/>
                  <a:gd name="connsiteY6" fmla="*/ 740436 h 740436"/>
                  <a:gd name="connsiteX7" fmla="*/ 21516 w 204193"/>
                  <a:gd name="connsiteY7" fmla="*/ 739706 h 740436"/>
                  <a:gd name="connsiteX8" fmla="*/ 9149 w 204193"/>
                  <a:gd name="connsiteY8" fmla="*/ 734583 h 740436"/>
                  <a:gd name="connsiteX9" fmla="*/ 0 w 204193"/>
                  <a:gd name="connsiteY9" fmla="*/ 712495 h 740436"/>
                  <a:gd name="connsiteX10" fmla="*/ 0 w 204193"/>
                  <a:gd name="connsiteY10" fmla="*/ 260609 h 740436"/>
                  <a:gd name="connsiteX11" fmla="*/ 167884 w 204193"/>
                  <a:gd name="connsiteY11" fmla="*/ 7330 h 740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04193" h="740436">
                    <a:moveTo>
                      <a:pt x="204193" y="0"/>
                    </a:moveTo>
                    <a:lnTo>
                      <a:pt x="143446" y="43728"/>
                    </a:lnTo>
                    <a:cubicBezTo>
                      <a:pt x="95183" y="95256"/>
                      <a:pt x="65332" y="166441"/>
                      <a:pt x="65332" y="245070"/>
                    </a:cubicBezTo>
                    <a:lnTo>
                      <a:pt x="65332" y="713167"/>
                    </a:lnTo>
                    <a:cubicBezTo>
                      <a:pt x="65332" y="722103"/>
                      <a:pt x="68724" y="730192"/>
                      <a:pt x="74209" y="736048"/>
                    </a:cubicBezTo>
                    <a:lnTo>
                      <a:pt x="84129" y="740436"/>
                    </a:lnTo>
                    <a:lnTo>
                      <a:pt x="21516" y="740436"/>
                    </a:lnTo>
                    <a:lnTo>
                      <a:pt x="21516" y="739706"/>
                    </a:lnTo>
                    <a:lnTo>
                      <a:pt x="9149" y="734583"/>
                    </a:lnTo>
                    <a:cubicBezTo>
                      <a:pt x="3496" y="728930"/>
                      <a:pt x="0" y="721121"/>
                      <a:pt x="0" y="712495"/>
                    </a:cubicBezTo>
                    <a:lnTo>
                      <a:pt x="0" y="260609"/>
                    </a:lnTo>
                    <a:cubicBezTo>
                      <a:pt x="0" y="146750"/>
                      <a:pt x="69226" y="49060"/>
                      <a:pt x="167884" y="7330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22" name="グループ化 521">
            <a:extLst>
              <a:ext uri="{FF2B5EF4-FFF2-40B4-BE49-F238E27FC236}">
                <a16:creationId xmlns:a16="http://schemas.microsoft.com/office/drawing/2014/main" id="{F66D5D55-309F-4AAC-B36C-460954A375FB}"/>
              </a:ext>
            </a:extLst>
          </p:cNvPr>
          <p:cNvGrpSpPr/>
          <p:nvPr/>
        </p:nvGrpSpPr>
        <p:grpSpPr>
          <a:xfrm>
            <a:off x="7925271" y="4773023"/>
            <a:ext cx="1533256" cy="1490489"/>
            <a:chOff x="7925271" y="4773023"/>
            <a:chExt cx="1533256" cy="1490489"/>
          </a:xfrm>
        </p:grpSpPr>
        <p:grpSp>
          <p:nvGrpSpPr>
            <p:cNvPr id="489" name="グループ化 488">
              <a:extLst>
                <a:ext uri="{FF2B5EF4-FFF2-40B4-BE49-F238E27FC236}">
                  <a16:creationId xmlns:a16="http://schemas.microsoft.com/office/drawing/2014/main" id="{F1B62511-AAE4-4852-ADCC-B34548C2053D}"/>
                </a:ext>
              </a:extLst>
            </p:cNvPr>
            <p:cNvGrpSpPr/>
            <p:nvPr/>
          </p:nvGrpSpPr>
          <p:grpSpPr>
            <a:xfrm>
              <a:off x="8313402" y="5236039"/>
              <a:ext cx="615941" cy="1027473"/>
              <a:chOff x="843046" y="5236039"/>
              <a:chExt cx="615941" cy="1027473"/>
            </a:xfrm>
            <a:solidFill>
              <a:srgbClr val="FFC000"/>
            </a:solidFill>
          </p:grpSpPr>
          <p:sp>
            <p:nvSpPr>
              <p:cNvPr id="490" name="楕円 489">
                <a:extLst>
                  <a:ext uri="{FF2B5EF4-FFF2-40B4-BE49-F238E27FC236}">
                    <a16:creationId xmlns:a16="http://schemas.microsoft.com/office/drawing/2014/main" id="{65123294-F4AD-43D4-85E6-276EE40F9361}"/>
                  </a:ext>
                </a:extLst>
              </p:cNvPr>
              <p:cNvSpPr/>
              <p:nvPr/>
            </p:nvSpPr>
            <p:spPr>
              <a:xfrm>
                <a:off x="1321595" y="5262232"/>
                <a:ext cx="78532" cy="78532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1" name="楕円 490">
                <a:extLst>
                  <a:ext uri="{FF2B5EF4-FFF2-40B4-BE49-F238E27FC236}">
                    <a16:creationId xmlns:a16="http://schemas.microsoft.com/office/drawing/2014/main" id="{76AA9CBA-9609-4B20-8F38-92B6388C08EA}"/>
                  </a:ext>
                </a:extLst>
              </p:cNvPr>
              <p:cNvSpPr/>
              <p:nvPr/>
            </p:nvSpPr>
            <p:spPr>
              <a:xfrm>
                <a:off x="1295401" y="5314620"/>
                <a:ext cx="78532" cy="78532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2" name="楕円 491">
                <a:extLst>
                  <a:ext uri="{FF2B5EF4-FFF2-40B4-BE49-F238E27FC236}">
                    <a16:creationId xmlns:a16="http://schemas.microsoft.com/office/drawing/2014/main" id="{CA15C611-855B-4654-A408-D39E9D6AE561}"/>
                  </a:ext>
                </a:extLst>
              </p:cNvPr>
              <p:cNvSpPr/>
              <p:nvPr/>
            </p:nvSpPr>
            <p:spPr>
              <a:xfrm>
                <a:off x="1214439" y="5236039"/>
                <a:ext cx="78532" cy="78532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3" name="楕円 492">
                <a:extLst>
                  <a:ext uri="{FF2B5EF4-FFF2-40B4-BE49-F238E27FC236}">
                    <a16:creationId xmlns:a16="http://schemas.microsoft.com/office/drawing/2014/main" id="{EA8A0105-65C9-4ED6-A45B-18448F24E61D}"/>
                  </a:ext>
                </a:extLst>
              </p:cNvPr>
              <p:cNvSpPr/>
              <p:nvPr/>
            </p:nvSpPr>
            <p:spPr>
              <a:xfrm>
                <a:off x="1176339" y="5374152"/>
                <a:ext cx="78532" cy="78532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4" name="楕円 493">
                <a:extLst>
                  <a:ext uri="{FF2B5EF4-FFF2-40B4-BE49-F238E27FC236}">
                    <a16:creationId xmlns:a16="http://schemas.microsoft.com/office/drawing/2014/main" id="{BBCABE3B-9F72-4596-B860-AC2A7BC6A6EF}"/>
                  </a:ext>
                </a:extLst>
              </p:cNvPr>
              <p:cNvSpPr/>
              <p:nvPr/>
            </p:nvSpPr>
            <p:spPr>
              <a:xfrm>
                <a:off x="1093239" y="5500358"/>
                <a:ext cx="78532" cy="78532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5" name="楕円 494">
                <a:extLst>
                  <a:ext uri="{FF2B5EF4-FFF2-40B4-BE49-F238E27FC236}">
                    <a16:creationId xmlns:a16="http://schemas.microsoft.com/office/drawing/2014/main" id="{3D42309D-41D6-4784-8D7D-1BBE1432D833}"/>
                  </a:ext>
                </a:extLst>
              </p:cNvPr>
              <p:cNvSpPr/>
              <p:nvPr/>
            </p:nvSpPr>
            <p:spPr>
              <a:xfrm>
                <a:off x="989959" y="5657535"/>
                <a:ext cx="78532" cy="78532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6" name="楕円 495">
                <a:extLst>
                  <a:ext uri="{FF2B5EF4-FFF2-40B4-BE49-F238E27FC236}">
                    <a16:creationId xmlns:a16="http://schemas.microsoft.com/office/drawing/2014/main" id="{328C881C-BA62-4D5D-A272-D05AF1F4A592}"/>
                  </a:ext>
                </a:extLst>
              </p:cNvPr>
              <p:cNvSpPr/>
              <p:nvPr/>
            </p:nvSpPr>
            <p:spPr>
              <a:xfrm>
                <a:off x="1026320" y="5898027"/>
                <a:ext cx="78532" cy="78532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7" name="楕円 496">
                <a:extLst>
                  <a:ext uri="{FF2B5EF4-FFF2-40B4-BE49-F238E27FC236}">
                    <a16:creationId xmlns:a16="http://schemas.microsoft.com/office/drawing/2014/main" id="{95A9C514-E89E-4D9D-B4F4-A53FACD017DF}"/>
                  </a:ext>
                </a:extLst>
              </p:cNvPr>
              <p:cNvSpPr/>
              <p:nvPr/>
            </p:nvSpPr>
            <p:spPr>
              <a:xfrm>
                <a:off x="1021559" y="6145714"/>
                <a:ext cx="78532" cy="78532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8" name="楕円 497">
                <a:extLst>
                  <a:ext uri="{FF2B5EF4-FFF2-40B4-BE49-F238E27FC236}">
                    <a16:creationId xmlns:a16="http://schemas.microsoft.com/office/drawing/2014/main" id="{EAE0C231-FB52-4D14-941F-B3632B879C30}"/>
                  </a:ext>
                </a:extLst>
              </p:cNvPr>
              <p:cNvSpPr/>
              <p:nvPr/>
            </p:nvSpPr>
            <p:spPr>
              <a:xfrm>
                <a:off x="1132505" y="5987282"/>
                <a:ext cx="78532" cy="78532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9" name="楕円 498">
                <a:extLst>
                  <a:ext uri="{FF2B5EF4-FFF2-40B4-BE49-F238E27FC236}">
                    <a16:creationId xmlns:a16="http://schemas.microsoft.com/office/drawing/2014/main" id="{6C5932BD-F533-4A5D-93A8-BD8A07299E03}"/>
                  </a:ext>
                </a:extLst>
              </p:cNvPr>
              <p:cNvSpPr/>
              <p:nvPr/>
            </p:nvSpPr>
            <p:spPr>
              <a:xfrm>
                <a:off x="1157289" y="5819446"/>
                <a:ext cx="78532" cy="78532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0" name="楕円 499">
                <a:extLst>
                  <a:ext uri="{FF2B5EF4-FFF2-40B4-BE49-F238E27FC236}">
                    <a16:creationId xmlns:a16="http://schemas.microsoft.com/office/drawing/2014/main" id="{B6F77688-B431-4C45-8DD6-CA9821FAB24F}"/>
                  </a:ext>
                </a:extLst>
              </p:cNvPr>
              <p:cNvSpPr/>
              <p:nvPr/>
            </p:nvSpPr>
            <p:spPr>
              <a:xfrm>
                <a:off x="1161032" y="5637300"/>
                <a:ext cx="78532" cy="78532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1" name="楕円 500">
                <a:extLst>
                  <a:ext uri="{FF2B5EF4-FFF2-40B4-BE49-F238E27FC236}">
                    <a16:creationId xmlns:a16="http://schemas.microsoft.com/office/drawing/2014/main" id="{8EC1B458-05DE-4911-8182-41B0748605F4}"/>
                  </a:ext>
                </a:extLst>
              </p:cNvPr>
              <p:cNvSpPr/>
              <p:nvPr/>
            </p:nvSpPr>
            <p:spPr>
              <a:xfrm>
                <a:off x="1241021" y="5524241"/>
                <a:ext cx="78532" cy="78532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2" name="楕円 501">
                <a:extLst>
                  <a:ext uri="{FF2B5EF4-FFF2-40B4-BE49-F238E27FC236}">
                    <a16:creationId xmlns:a16="http://schemas.microsoft.com/office/drawing/2014/main" id="{F24D2C1D-3473-4849-9802-EA828493B405}"/>
                  </a:ext>
                </a:extLst>
              </p:cNvPr>
              <p:cNvSpPr/>
              <p:nvPr/>
            </p:nvSpPr>
            <p:spPr>
              <a:xfrm>
                <a:off x="1279121" y="5433753"/>
                <a:ext cx="78532" cy="78532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3" name="楕円 502">
                <a:extLst>
                  <a:ext uri="{FF2B5EF4-FFF2-40B4-BE49-F238E27FC236}">
                    <a16:creationId xmlns:a16="http://schemas.microsoft.com/office/drawing/2014/main" id="{36488325-A82E-497A-A01B-91A7B696B069}"/>
                  </a:ext>
                </a:extLst>
              </p:cNvPr>
              <p:cNvSpPr/>
              <p:nvPr/>
            </p:nvSpPr>
            <p:spPr>
              <a:xfrm>
                <a:off x="1295401" y="5715322"/>
                <a:ext cx="78532" cy="78532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4" name="楕円 503">
                <a:extLst>
                  <a:ext uri="{FF2B5EF4-FFF2-40B4-BE49-F238E27FC236}">
                    <a16:creationId xmlns:a16="http://schemas.microsoft.com/office/drawing/2014/main" id="{1F3A7F79-0D79-43A4-A4D7-A90BF076DBCA}"/>
                  </a:ext>
                </a:extLst>
              </p:cNvPr>
              <p:cNvSpPr/>
              <p:nvPr/>
            </p:nvSpPr>
            <p:spPr>
              <a:xfrm>
                <a:off x="1317221" y="5940959"/>
                <a:ext cx="78532" cy="78532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5" name="楕円 504">
                <a:extLst>
                  <a:ext uri="{FF2B5EF4-FFF2-40B4-BE49-F238E27FC236}">
                    <a16:creationId xmlns:a16="http://schemas.microsoft.com/office/drawing/2014/main" id="{8396C1E4-2065-412C-A5FF-A0E2BAF609C9}"/>
                  </a:ext>
                </a:extLst>
              </p:cNvPr>
              <p:cNvSpPr/>
              <p:nvPr/>
            </p:nvSpPr>
            <p:spPr>
              <a:xfrm>
                <a:off x="1380455" y="6145714"/>
                <a:ext cx="78532" cy="78532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6" name="楕円 505">
                <a:extLst>
                  <a:ext uri="{FF2B5EF4-FFF2-40B4-BE49-F238E27FC236}">
                    <a16:creationId xmlns:a16="http://schemas.microsoft.com/office/drawing/2014/main" id="{3BB60FE4-06A8-4A03-8B19-EB685451FD40}"/>
                  </a:ext>
                </a:extLst>
              </p:cNvPr>
              <p:cNvSpPr/>
              <p:nvPr/>
            </p:nvSpPr>
            <p:spPr>
              <a:xfrm>
                <a:off x="1196555" y="6184980"/>
                <a:ext cx="78532" cy="78532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7" name="楕円 506">
                <a:extLst>
                  <a:ext uri="{FF2B5EF4-FFF2-40B4-BE49-F238E27FC236}">
                    <a16:creationId xmlns:a16="http://schemas.microsoft.com/office/drawing/2014/main" id="{E276C0BC-9C6B-4013-BC44-7FE7E6B59012}"/>
                  </a:ext>
                </a:extLst>
              </p:cNvPr>
              <p:cNvSpPr/>
              <p:nvPr/>
            </p:nvSpPr>
            <p:spPr>
              <a:xfrm>
                <a:off x="904938" y="5996498"/>
                <a:ext cx="78532" cy="78532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8" name="楕円 507">
                <a:extLst>
                  <a:ext uri="{FF2B5EF4-FFF2-40B4-BE49-F238E27FC236}">
                    <a16:creationId xmlns:a16="http://schemas.microsoft.com/office/drawing/2014/main" id="{48608D08-E722-44DD-A857-A0BF6A934AB1}"/>
                  </a:ext>
                </a:extLst>
              </p:cNvPr>
              <p:cNvSpPr/>
              <p:nvPr/>
            </p:nvSpPr>
            <p:spPr>
              <a:xfrm>
                <a:off x="911774" y="5831369"/>
                <a:ext cx="78532" cy="78532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9" name="楕円 508">
                <a:extLst>
                  <a:ext uri="{FF2B5EF4-FFF2-40B4-BE49-F238E27FC236}">
                    <a16:creationId xmlns:a16="http://schemas.microsoft.com/office/drawing/2014/main" id="{6EF5AB93-5DD2-48E5-8C9D-51C105E71B59}"/>
                  </a:ext>
                </a:extLst>
              </p:cNvPr>
              <p:cNvSpPr/>
              <p:nvPr/>
            </p:nvSpPr>
            <p:spPr>
              <a:xfrm>
                <a:off x="843046" y="6169693"/>
                <a:ext cx="78532" cy="78532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10" name="グループ化 509">
              <a:extLst>
                <a:ext uri="{FF2B5EF4-FFF2-40B4-BE49-F238E27FC236}">
                  <a16:creationId xmlns:a16="http://schemas.microsoft.com/office/drawing/2014/main" id="{5A01F2FD-9F6A-431F-B3F6-4B04E84B1FD8}"/>
                </a:ext>
              </a:extLst>
            </p:cNvPr>
            <p:cNvGrpSpPr/>
            <p:nvPr/>
          </p:nvGrpSpPr>
          <p:grpSpPr>
            <a:xfrm rot="20700000">
              <a:off x="8783840" y="4811182"/>
              <a:ext cx="674687" cy="517483"/>
              <a:chOff x="2328862" y="4812741"/>
              <a:chExt cx="674687" cy="517483"/>
            </a:xfrm>
          </p:grpSpPr>
          <p:sp>
            <p:nvSpPr>
              <p:cNvPr id="511" name="四角形: 上の 2 つの角を丸める 510">
                <a:extLst>
                  <a:ext uri="{FF2B5EF4-FFF2-40B4-BE49-F238E27FC236}">
                    <a16:creationId xmlns:a16="http://schemas.microsoft.com/office/drawing/2014/main" id="{E41DDCE1-50F1-4806-9C80-9818834116E4}"/>
                  </a:ext>
                </a:extLst>
              </p:cNvPr>
              <p:cNvSpPr/>
              <p:nvPr/>
            </p:nvSpPr>
            <p:spPr>
              <a:xfrm rot="5400000">
                <a:off x="2412844" y="4728759"/>
                <a:ext cx="506723" cy="674687"/>
              </a:xfrm>
              <a:prstGeom prst="round2SameRect">
                <a:avLst>
                  <a:gd name="adj1" fmla="val 50000"/>
                  <a:gd name="adj2" fmla="val 2819"/>
                </a:avLst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2" name="フリーフォーム: 図形 511">
                <a:extLst>
                  <a:ext uri="{FF2B5EF4-FFF2-40B4-BE49-F238E27FC236}">
                    <a16:creationId xmlns:a16="http://schemas.microsoft.com/office/drawing/2014/main" id="{FFED59E0-30F5-4A42-880B-E79DED5578A3}"/>
                  </a:ext>
                </a:extLst>
              </p:cNvPr>
              <p:cNvSpPr/>
              <p:nvPr/>
            </p:nvSpPr>
            <p:spPr>
              <a:xfrm rot="16200000">
                <a:off x="2565770" y="4905114"/>
                <a:ext cx="190587" cy="659634"/>
              </a:xfrm>
              <a:custGeom>
                <a:avLst/>
                <a:gdLst>
                  <a:gd name="connsiteX0" fmla="*/ 190587 w 190587"/>
                  <a:gd name="connsiteY0" fmla="*/ 648640 h 648640"/>
                  <a:gd name="connsiteX1" fmla="*/ 154742 w 190587"/>
                  <a:gd name="connsiteY1" fmla="*/ 641404 h 648640"/>
                  <a:gd name="connsiteX2" fmla="*/ 0 w 190587"/>
                  <a:gd name="connsiteY2" fmla="*/ 407952 h 648640"/>
                  <a:gd name="connsiteX3" fmla="*/ 1 w 190587"/>
                  <a:gd name="connsiteY3" fmla="*/ 0 h 648640"/>
                  <a:gd name="connsiteX4" fmla="*/ 62680 w 190587"/>
                  <a:gd name="connsiteY4" fmla="*/ 0 h 648640"/>
                  <a:gd name="connsiteX5" fmla="*/ 64693 w 190587"/>
                  <a:gd name="connsiteY5" fmla="*/ 890 h 648640"/>
                  <a:gd name="connsiteX6" fmla="*/ 64691 w 190587"/>
                  <a:gd name="connsiteY6" fmla="*/ 424263 h 648640"/>
                  <a:gd name="connsiteX7" fmla="*/ 136691 w 190587"/>
                  <a:gd name="connsiteY7" fmla="*/ 609844 h 648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90587" h="648640">
                    <a:moveTo>
                      <a:pt x="190587" y="648640"/>
                    </a:moveTo>
                    <a:lnTo>
                      <a:pt x="154742" y="641404"/>
                    </a:lnTo>
                    <a:cubicBezTo>
                      <a:pt x="63807" y="602941"/>
                      <a:pt x="0" y="512898"/>
                      <a:pt x="0" y="407952"/>
                    </a:cubicBezTo>
                    <a:lnTo>
                      <a:pt x="1" y="0"/>
                    </a:lnTo>
                    <a:lnTo>
                      <a:pt x="62680" y="0"/>
                    </a:lnTo>
                    <a:lnTo>
                      <a:pt x="64693" y="890"/>
                    </a:lnTo>
                    <a:lnTo>
                      <a:pt x="64691" y="424263"/>
                    </a:lnTo>
                    <a:cubicBezTo>
                      <a:pt x="64691" y="496737"/>
                      <a:pt x="92206" y="562350"/>
                      <a:pt x="136691" y="609844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13" name="グループ化 512">
              <a:extLst>
                <a:ext uri="{FF2B5EF4-FFF2-40B4-BE49-F238E27FC236}">
                  <a16:creationId xmlns:a16="http://schemas.microsoft.com/office/drawing/2014/main" id="{0E989DB7-6E6A-49D2-93A2-3A9C09E519DE}"/>
                </a:ext>
              </a:extLst>
            </p:cNvPr>
            <p:cNvGrpSpPr/>
            <p:nvPr/>
          </p:nvGrpSpPr>
          <p:grpSpPr>
            <a:xfrm rot="900000">
              <a:off x="7925271" y="4773023"/>
              <a:ext cx="758003" cy="560517"/>
              <a:chOff x="511175" y="4791222"/>
              <a:chExt cx="758003" cy="560517"/>
            </a:xfrm>
          </p:grpSpPr>
          <p:grpSp>
            <p:nvGrpSpPr>
              <p:cNvPr id="514" name="グループ化 513">
                <a:extLst>
                  <a:ext uri="{FF2B5EF4-FFF2-40B4-BE49-F238E27FC236}">
                    <a16:creationId xmlns:a16="http://schemas.microsoft.com/office/drawing/2014/main" id="{5E85EC2A-781A-4760-A01A-B7C555599679}"/>
                  </a:ext>
                </a:extLst>
              </p:cNvPr>
              <p:cNvGrpSpPr/>
              <p:nvPr/>
            </p:nvGrpSpPr>
            <p:grpSpPr>
              <a:xfrm>
                <a:off x="511175" y="4791222"/>
                <a:ext cx="758003" cy="549760"/>
                <a:chOff x="511175" y="1426921"/>
                <a:chExt cx="758003" cy="549760"/>
              </a:xfrm>
            </p:grpSpPr>
            <p:sp>
              <p:nvSpPr>
                <p:cNvPr id="516" name="四角形: 上の 2 つの角を丸める 515">
                  <a:extLst>
                    <a:ext uri="{FF2B5EF4-FFF2-40B4-BE49-F238E27FC236}">
                      <a16:creationId xmlns:a16="http://schemas.microsoft.com/office/drawing/2014/main" id="{44BFEC5F-020C-4F41-9CA6-5D7084EA17E8}"/>
                    </a:ext>
                  </a:extLst>
                </p:cNvPr>
                <p:cNvSpPr/>
                <p:nvPr/>
              </p:nvSpPr>
              <p:spPr>
                <a:xfrm rot="16200000">
                  <a:off x="615297" y="1322799"/>
                  <a:ext cx="549760" cy="758003"/>
                </a:xfrm>
                <a:prstGeom prst="round2SameRect">
                  <a:avLst>
                    <a:gd name="adj1" fmla="val 50000"/>
                    <a:gd name="adj2" fmla="val 5682"/>
                  </a:avLst>
                </a:prstGeom>
                <a:solidFill>
                  <a:srgbClr val="FFC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7" name="フリーフォーム: 図形 516">
                  <a:extLst>
                    <a:ext uri="{FF2B5EF4-FFF2-40B4-BE49-F238E27FC236}">
                      <a16:creationId xmlns:a16="http://schemas.microsoft.com/office/drawing/2014/main" id="{9F23F137-B96B-4F3D-995E-DF0DC9319785}"/>
                    </a:ext>
                  </a:extLst>
                </p:cNvPr>
                <p:cNvSpPr/>
                <p:nvPr/>
              </p:nvSpPr>
              <p:spPr>
                <a:xfrm>
                  <a:off x="694962" y="1469737"/>
                  <a:ext cx="406763" cy="73314"/>
                </a:xfrm>
                <a:custGeom>
                  <a:avLst/>
                  <a:gdLst>
                    <a:gd name="connsiteX0" fmla="*/ 103823 w 222409"/>
                    <a:gd name="connsiteY0" fmla="*/ 0 h 45720"/>
                    <a:gd name="connsiteX1" fmla="*/ 199549 w 222409"/>
                    <a:gd name="connsiteY1" fmla="*/ 0 h 45720"/>
                    <a:gd name="connsiteX2" fmla="*/ 222409 w 222409"/>
                    <a:gd name="connsiteY2" fmla="*/ 22860 h 45720"/>
                    <a:gd name="connsiteX3" fmla="*/ 199549 w 222409"/>
                    <a:gd name="connsiteY3" fmla="*/ 45720 h 45720"/>
                    <a:gd name="connsiteX4" fmla="*/ 103823 w 222409"/>
                    <a:gd name="connsiteY4" fmla="*/ 45720 h 45720"/>
                    <a:gd name="connsiteX5" fmla="*/ 80963 w 222409"/>
                    <a:gd name="connsiteY5" fmla="*/ 22860 h 45720"/>
                    <a:gd name="connsiteX6" fmla="*/ 103823 w 222409"/>
                    <a:gd name="connsiteY6" fmla="*/ 0 h 45720"/>
                    <a:gd name="connsiteX7" fmla="*/ 22860 w 222409"/>
                    <a:gd name="connsiteY7" fmla="*/ 0 h 45720"/>
                    <a:gd name="connsiteX8" fmla="*/ 37623 w 222409"/>
                    <a:gd name="connsiteY8" fmla="*/ 0 h 45720"/>
                    <a:gd name="connsiteX9" fmla="*/ 60483 w 222409"/>
                    <a:gd name="connsiteY9" fmla="*/ 22860 h 45720"/>
                    <a:gd name="connsiteX10" fmla="*/ 37623 w 222409"/>
                    <a:gd name="connsiteY10" fmla="*/ 45720 h 45720"/>
                    <a:gd name="connsiteX11" fmla="*/ 22860 w 222409"/>
                    <a:gd name="connsiteY11" fmla="*/ 45720 h 45720"/>
                    <a:gd name="connsiteX12" fmla="*/ 0 w 222409"/>
                    <a:gd name="connsiteY12" fmla="*/ 22860 h 45720"/>
                    <a:gd name="connsiteX13" fmla="*/ 22860 w 222409"/>
                    <a:gd name="connsiteY13" fmla="*/ 0 h 45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22409" h="45720">
                      <a:moveTo>
                        <a:pt x="103823" y="0"/>
                      </a:moveTo>
                      <a:lnTo>
                        <a:pt x="199549" y="0"/>
                      </a:lnTo>
                      <a:cubicBezTo>
                        <a:pt x="212174" y="0"/>
                        <a:pt x="222409" y="10235"/>
                        <a:pt x="222409" y="22860"/>
                      </a:cubicBezTo>
                      <a:cubicBezTo>
                        <a:pt x="222409" y="35485"/>
                        <a:pt x="212174" y="45720"/>
                        <a:pt x="199549" y="45720"/>
                      </a:cubicBezTo>
                      <a:lnTo>
                        <a:pt x="103823" y="45720"/>
                      </a:lnTo>
                      <a:cubicBezTo>
                        <a:pt x="91198" y="45720"/>
                        <a:pt x="80963" y="35485"/>
                        <a:pt x="80963" y="22860"/>
                      </a:cubicBezTo>
                      <a:cubicBezTo>
                        <a:pt x="80963" y="10235"/>
                        <a:pt x="91198" y="0"/>
                        <a:pt x="103823" y="0"/>
                      </a:cubicBezTo>
                      <a:close/>
                      <a:moveTo>
                        <a:pt x="22860" y="0"/>
                      </a:moveTo>
                      <a:lnTo>
                        <a:pt x="37623" y="0"/>
                      </a:lnTo>
                      <a:cubicBezTo>
                        <a:pt x="50248" y="0"/>
                        <a:pt x="60483" y="10235"/>
                        <a:pt x="60483" y="22860"/>
                      </a:cubicBezTo>
                      <a:cubicBezTo>
                        <a:pt x="60483" y="35485"/>
                        <a:pt x="50248" y="45720"/>
                        <a:pt x="37623" y="45720"/>
                      </a:cubicBezTo>
                      <a:lnTo>
                        <a:pt x="22860" y="45720"/>
                      </a:lnTo>
                      <a:cubicBezTo>
                        <a:pt x="10235" y="45720"/>
                        <a:pt x="0" y="35485"/>
                        <a:pt x="0" y="22860"/>
                      </a:cubicBezTo>
                      <a:cubicBezTo>
                        <a:pt x="0" y="10235"/>
                        <a:pt x="10235" y="0"/>
                        <a:pt x="2286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15" name="フリーフォーム: 図形 514">
                <a:extLst>
                  <a:ext uri="{FF2B5EF4-FFF2-40B4-BE49-F238E27FC236}">
                    <a16:creationId xmlns:a16="http://schemas.microsoft.com/office/drawing/2014/main" id="{F5981AF5-C7E3-406C-98A5-039DBC0E2699}"/>
                  </a:ext>
                </a:extLst>
              </p:cNvPr>
              <p:cNvSpPr/>
              <p:nvPr/>
            </p:nvSpPr>
            <p:spPr>
              <a:xfrm rot="16200000">
                <a:off x="793572" y="4879425"/>
                <a:ext cx="204193" cy="740436"/>
              </a:xfrm>
              <a:custGeom>
                <a:avLst/>
                <a:gdLst>
                  <a:gd name="connsiteX0" fmla="*/ 204193 w 204193"/>
                  <a:gd name="connsiteY0" fmla="*/ 0 h 740436"/>
                  <a:gd name="connsiteX1" fmla="*/ 143446 w 204193"/>
                  <a:gd name="connsiteY1" fmla="*/ 43728 h 740436"/>
                  <a:gd name="connsiteX2" fmla="*/ 65332 w 204193"/>
                  <a:gd name="connsiteY2" fmla="*/ 245070 h 740436"/>
                  <a:gd name="connsiteX3" fmla="*/ 65332 w 204193"/>
                  <a:gd name="connsiteY3" fmla="*/ 713167 h 740436"/>
                  <a:gd name="connsiteX4" fmla="*/ 74209 w 204193"/>
                  <a:gd name="connsiteY4" fmla="*/ 736048 h 740436"/>
                  <a:gd name="connsiteX5" fmla="*/ 84129 w 204193"/>
                  <a:gd name="connsiteY5" fmla="*/ 740436 h 740436"/>
                  <a:gd name="connsiteX6" fmla="*/ 21516 w 204193"/>
                  <a:gd name="connsiteY6" fmla="*/ 740436 h 740436"/>
                  <a:gd name="connsiteX7" fmla="*/ 21516 w 204193"/>
                  <a:gd name="connsiteY7" fmla="*/ 739706 h 740436"/>
                  <a:gd name="connsiteX8" fmla="*/ 9149 w 204193"/>
                  <a:gd name="connsiteY8" fmla="*/ 734583 h 740436"/>
                  <a:gd name="connsiteX9" fmla="*/ 0 w 204193"/>
                  <a:gd name="connsiteY9" fmla="*/ 712495 h 740436"/>
                  <a:gd name="connsiteX10" fmla="*/ 0 w 204193"/>
                  <a:gd name="connsiteY10" fmla="*/ 260609 h 740436"/>
                  <a:gd name="connsiteX11" fmla="*/ 167884 w 204193"/>
                  <a:gd name="connsiteY11" fmla="*/ 7330 h 740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04193" h="740436">
                    <a:moveTo>
                      <a:pt x="204193" y="0"/>
                    </a:moveTo>
                    <a:lnTo>
                      <a:pt x="143446" y="43728"/>
                    </a:lnTo>
                    <a:cubicBezTo>
                      <a:pt x="95183" y="95256"/>
                      <a:pt x="65332" y="166441"/>
                      <a:pt x="65332" y="245070"/>
                    </a:cubicBezTo>
                    <a:lnTo>
                      <a:pt x="65332" y="713167"/>
                    </a:lnTo>
                    <a:cubicBezTo>
                      <a:pt x="65332" y="722103"/>
                      <a:pt x="68724" y="730192"/>
                      <a:pt x="74209" y="736048"/>
                    </a:cubicBezTo>
                    <a:lnTo>
                      <a:pt x="84129" y="740436"/>
                    </a:lnTo>
                    <a:lnTo>
                      <a:pt x="21516" y="740436"/>
                    </a:lnTo>
                    <a:lnTo>
                      <a:pt x="21516" y="739706"/>
                    </a:lnTo>
                    <a:lnTo>
                      <a:pt x="9149" y="734583"/>
                    </a:lnTo>
                    <a:cubicBezTo>
                      <a:pt x="3496" y="728930"/>
                      <a:pt x="0" y="721121"/>
                      <a:pt x="0" y="712495"/>
                    </a:cubicBezTo>
                    <a:lnTo>
                      <a:pt x="0" y="260609"/>
                    </a:lnTo>
                    <a:cubicBezTo>
                      <a:pt x="0" y="146750"/>
                      <a:pt x="69226" y="49060"/>
                      <a:pt x="167884" y="7330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298022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C6331B0A-B97B-491A-AA52-3ECE1589A45D}"/>
              </a:ext>
            </a:extLst>
          </p:cNvPr>
          <p:cNvGrpSpPr/>
          <p:nvPr/>
        </p:nvGrpSpPr>
        <p:grpSpPr>
          <a:xfrm>
            <a:off x="511175" y="1426921"/>
            <a:ext cx="1416050" cy="560519"/>
            <a:chOff x="511175" y="1426921"/>
            <a:chExt cx="1416050" cy="560519"/>
          </a:xfrm>
        </p:grpSpPr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EC3FE939-A8F1-475F-A67D-15B30EA53672}"/>
                </a:ext>
              </a:extLst>
            </p:cNvPr>
            <p:cNvGrpSpPr/>
            <p:nvPr/>
          </p:nvGrpSpPr>
          <p:grpSpPr>
            <a:xfrm>
              <a:off x="511175" y="1426921"/>
              <a:ext cx="1416050" cy="549760"/>
              <a:chOff x="1352550" y="1786890"/>
              <a:chExt cx="1295400" cy="502920"/>
            </a:xfrm>
            <a:solidFill>
              <a:srgbClr val="FF0000"/>
            </a:solidFill>
          </p:grpSpPr>
          <p:sp>
            <p:nvSpPr>
              <p:cNvPr id="152" name="四角形: 上の 2 つの角を丸める 151">
                <a:extLst>
                  <a:ext uri="{FF2B5EF4-FFF2-40B4-BE49-F238E27FC236}">
                    <a16:creationId xmlns:a16="http://schemas.microsoft.com/office/drawing/2014/main" id="{89915606-A791-4409-B555-CF7ACFC6F140}"/>
                  </a:ext>
                </a:extLst>
              </p:cNvPr>
              <p:cNvSpPr/>
              <p:nvPr/>
            </p:nvSpPr>
            <p:spPr>
              <a:xfrm rot="5400000">
                <a:off x="2012950" y="1635125"/>
                <a:ext cx="463550" cy="80645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4">
                  <a:lumMod val="40000"/>
                  <a:lumOff val="6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四角形: 上の 2 つの角を丸める 11">
                <a:extLst>
                  <a:ext uri="{FF2B5EF4-FFF2-40B4-BE49-F238E27FC236}">
                    <a16:creationId xmlns:a16="http://schemas.microsoft.com/office/drawing/2014/main" id="{CF0A2CD2-016A-4F04-88E6-1487470F1091}"/>
                  </a:ext>
                </a:extLst>
              </p:cNvPr>
              <p:cNvSpPr/>
              <p:nvPr/>
            </p:nvSpPr>
            <p:spPr>
              <a:xfrm rot="16200000">
                <a:off x="1447800" y="1691640"/>
                <a:ext cx="502920" cy="693420"/>
              </a:xfrm>
              <a:prstGeom prst="round2SameRect">
                <a:avLst>
                  <a:gd name="adj1" fmla="val 50000"/>
                  <a:gd name="adj2" fmla="val 5682"/>
                </a:avLst>
              </a:pr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DB0CB4B5-E102-4A87-B1BF-F6542094DF59}"/>
                </a:ext>
              </a:extLst>
            </p:cNvPr>
            <p:cNvSpPr/>
            <p:nvPr/>
          </p:nvSpPr>
          <p:spPr>
            <a:xfrm>
              <a:off x="694962" y="1469737"/>
              <a:ext cx="406763" cy="73314"/>
            </a:xfrm>
            <a:custGeom>
              <a:avLst/>
              <a:gdLst>
                <a:gd name="connsiteX0" fmla="*/ 103823 w 222409"/>
                <a:gd name="connsiteY0" fmla="*/ 0 h 45720"/>
                <a:gd name="connsiteX1" fmla="*/ 199549 w 222409"/>
                <a:gd name="connsiteY1" fmla="*/ 0 h 45720"/>
                <a:gd name="connsiteX2" fmla="*/ 222409 w 222409"/>
                <a:gd name="connsiteY2" fmla="*/ 22860 h 45720"/>
                <a:gd name="connsiteX3" fmla="*/ 199549 w 222409"/>
                <a:gd name="connsiteY3" fmla="*/ 45720 h 45720"/>
                <a:gd name="connsiteX4" fmla="*/ 103823 w 222409"/>
                <a:gd name="connsiteY4" fmla="*/ 45720 h 45720"/>
                <a:gd name="connsiteX5" fmla="*/ 80963 w 222409"/>
                <a:gd name="connsiteY5" fmla="*/ 22860 h 45720"/>
                <a:gd name="connsiteX6" fmla="*/ 103823 w 222409"/>
                <a:gd name="connsiteY6" fmla="*/ 0 h 45720"/>
                <a:gd name="connsiteX7" fmla="*/ 22860 w 222409"/>
                <a:gd name="connsiteY7" fmla="*/ 0 h 45720"/>
                <a:gd name="connsiteX8" fmla="*/ 37623 w 222409"/>
                <a:gd name="connsiteY8" fmla="*/ 0 h 45720"/>
                <a:gd name="connsiteX9" fmla="*/ 60483 w 222409"/>
                <a:gd name="connsiteY9" fmla="*/ 22860 h 45720"/>
                <a:gd name="connsiteX10" fmla="*/ 37623 w 222409"/>
                <a:gd name="connsiteY10" fmla="*/ 45720 h 45720"/>
                <a:gd name="connsiteX11" fmla="*/ 22860 w 222409"/>
                <a:gd name="connsiteY11" fmla="*/ 45720 h 45720"/>
                <a:gd name="connsiteX12" fmla="*/ 0 w 222409"/>
                <a:gd name="connsiteY12" fmla="*/ 22860 h 45720"/>
                <a:gd name="connsiteX13" fmla="*/ 22860 w 222409"/>
                <a:gd name="connsiteY13" fmla="*/ 0 h 45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22409" h="45720">
                  <a:moveTo>
                    <a:pt x="103823" y="0"/>
                  </a:moveTo>
                  <a:lnTo>
                    <a:pt x="199549" y="0"/>
                  </a:lnTo>
                  <a:cubicBezTo>
                    <a:pt x="212174" y="0"/>
                    <a:pt x="222409" y="10235"/>
                    <a:pt x="222409" y="22860"/>
                  </a:cubicBezTo>
                  <a:cubicBezTo>
                    <a:pt x="222409" y="35485"/>
                    <a:pt x="212174" y="45720"/>
                    <a:pt x="199549" y="45720"/>
                  </a:cubicBezTo>
                  <a:lnTo>
                    <a:pt x="103823" y="45720"/>
                  </a:lnTo>
                  <a:cubicBezTo>
                    <a:pt x="91198" y="45720"/>
                    <a:pt x="80963" y="35485"/>
                    <a:pt x="80963" y="22860"/>
                  </a:cubicBezTo>
                  <a:cubicBezTo>
                    <a:pt x="80963" y="10235"/>
                    <a:pt x="91198" y="0"/>
                    <a:pt x="103823" y="0"/>
                  </a:cubicBezTo>
                  <a:close/>
                  <a:moveTo>
                    <a:pt x="22860" y="0"/>
                  </a:moveTo>
                  <a:lnTo>
                    <a:pt x="37623" y="0"/>
                  </a:lnTo>
                  <a:cubicBezTo>
                    <a:pt x="50248" y="0"/>
                    <a:pt x="60483" y="10235"/>
                    <a:pt x="60483" y="22860"/>
                  </a:cubicBezTo>
                  <a:cubicBezTo>
                    <a:pt x="60483" y="35485"/>
                    <a:pt x="50248" y="45720"/>
                    <a:pt x="37623" y="45720"/>
                  </a:cubicBezTo>
                  <a:lnTo>
                    <a:pt x="22860" y="45720"/>
                  </a:lnTo>
                  <a:cubicBezTo>
                    <a:pt x="10235" y="45720"/>
                    <a:pt x="0" y="35485"/>
                    <a:pt x="0" y="22860"/>
                  </a:cubicBezTo>
                  <a:cubicBezTo>
                    <a:pt x="0" y="10235"/>
                    <a:pt x="10235" y="0"/>
                    <a:pt x="2286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1" name="フリーフォーム: 図形 160">
              <a:extLst>
                <a:ext uri="{FF2B5EF4-FFF2-40B4-BE49-F238E27FC236}">
                  <a16:creationId xmlns:a16="http://schemas.microsoft.com/office/drawing/2014/main" id="{1F77BE1D-9C17-448D-B9A8-ED93A297EC41}"/>
                </a:ext>
              </a:extLst>
            </p:cNvPr>
            <p:cNvSpPr/>
            <p:nvPr/>
          </p:nvSpPr>
          <p:spPr>
            <a:xfrm rot="16200000">
              <a:off x="1113951" y="1186836"/>
              <a:ext cx="212102" cy="1389105"/>
            </a:xfrm>
            <a:custGeom>
              <a:avLst/>
              <a:gdLst>
                <a:gd name="connsiteX0" fmla="*/ 212102 w 212102"/>
                <a:gd name="connsiteY0" fmla="*/ 1389105 h 1389105"/>
                <a:gd name="connsiteX1" fmla="*/ 176257 w 212102"/>
                <a:gd name="connsiteY1" fmla="*/ 1381869 h 1389105"/>
                <a:gd name="connsiteX2" fmla="*/ 21515 w 212102"/>
                <a:gd name="connsiteY2" fmla="*/ 1148417 h 1389105"/>
                <a:gd name="connsiteX3" fmla="*/ 21516 w 212102"/>
                <a:gd name="connsiteY3" fmla="*/ 739706 h 1389105"/>
                <a:gd name="connsiteX4" fmla="*/ 9149 w 212102"/>
                <a:gd name="connsiteY4" fmla="*/ 734583 h 1389105"/>
                <a:gd name="connsiteX5" fmla="*/ 0 w 212102"/>
                <a:gd name="connsiteY5" fmla="*/ 712495 h 1389105"/>
                <a:gd name="connsiteX6" fmla="*/ 0 w 212102"/>
                <a:gd name="connsiteY6" fmla="*/ 260609 h 1389105"/>
                <a:gd name="connsiteX7" fmla="*/ 167884 w 212102"/>
                <a:gd name="connsiteY7" fmla="*/ 7330 h 1389105"/>
                <a:gd name="connsiteX8" fmla="*/ 204193 w 212102"/>
                <a:gd name="connsiteY8" fmla="*/ 0 h 1389105"/>
                <a:gd name="connsiteX9" fmla="*/ 143446 w 212102"/>
                <a:gd name="connsiteY9" fmla="*/ 43728 h 1389105"/>
                <a:gd name="connsiteX10" fmla="*/ 65332 w 212102"/>
                <a:gd name="connsiteY10" fmla="*/ 245070 h 1389105"/>
                <a:gd name="connsiteX11" fmla="*/ 65332 w 212102"/>
                <a:gd name="connsiteY11" fmla="*/ 713167 h 1389105"/>
                <a:gd name="connsiteX12" fmla="*/ 74209 w 212102"/>
                <a:gd name="connsiteY12" fmla="*/ 736048 h 1389105"/>
                <a:gd name="connsiteX13" fmla="*/ 86208 w 212102"/>
                <a:gd name="connsiteY13" fmla="*/ 741355 h 1389105"/>
                <a:gd name="connsiteX14" fmla="*/ 86206 w 212102"/>
                <a:gd name="connsiteY14" fmla="*/ 1164728 h 1389105"/>
                <a:gd name="connsiteX15" fmla="*/ 158206 w 212102"/>
                <a:gd name="connsiteY15" fmla="*/ 1350309 h 1389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12102" h="1389105">
                  <a:moveTo>
                    <a:pt x="212102" y="1389105"/>
                  </a:moveTo>
                  <a:lnTo>
                    <a:pt x="176257" y="1381869"/>
                  </a:lnTo>
                  <a:cubicBezTo>
                    <a:pt x="85322" y="1343406"/>
                    <a:pt x="21515" y="1253363"/>
                    <a:pt x="21515" y="1148417"/>
                  </a:cubicBezTo>
                  <a:lnTo>
                    <a:pt x="21516" y="739706"/>
                  </a:lnTo>
                  <a:lnTo>
                    <a:pt x="9149" y="734583"/>
                  </a:lnTo>
                  <a:cubicBezTo>
                    <a:pt x="3496" y="728930"/>
                    <a:pt x="0" y="721121"/>
                    <a:pt x="0" y="712495"/>
                  </a:cubicBezTo>
                  <a:lnTo>
                    <a:pt x="0" y="260609"/>
                  </a:lnTo>
                  <a:cubicBezTo>
                    <a:pt x="0" y="146750"/>
                    <a:pt x="69226" y="49060"/>
                    <a:pt x="167884" y="7330"/>
                  </a:cubicBezTo>
                  <a:lnTo>
                    <a:pt x="204193" y="0"/>
                  </a:lnTo>
                  <a:lnTo>
                    <a:pt x="143446" y="43728"/>
                  </a:lnTo>
                  <a:cubicBezTo>
                    <a:pt x="95183" y="95256"/>
                    <a:pt x="65332" y="166441"/>
                    <a:pt x="65332" y="245070"/>
                  </a:cubicBezTo>
                  <a:lnTo>
                    <a:pt x="65332" y="713167"/>
                  </a:lnTo>
                  <a:cubicBezTo>
                    <a:pt x="65332" y="722103"/>
                    <a:pt x="68724" y="730192"/>
                    <a:pt x="74209" y="736048"/>
                  </a:cubicBezTo>
                  <a:lnTo>
                    <a:pt x="86208" y="741355"/>
                  </a:lnTo>
                  <a:lnTo>
                    <a:pt x="86206" y="1164728"/>
                  </a:lnTo>
                  <a:cubicBezTo>
                    <a:pt x="86206" y="1237202"/>
                    <a:pt x="113721" y="1302815"/>
                    <a:pt x="158206" y="1350309"/>
                  </a:cubicBez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5" name="グループ化 174">
            <a:extLst>
              <a:ext uri="{FF2B5EF4-FFF2-40B4-BE49-F238E27FC236}">
                <a16:creationId xmlns:a16="http://schemas.microsoft.com/office/drawing/2014/main" id="{427694AE-5B24-4027-B313-965810281CA1}"/>
              </a:ext>
            </a:extLst>
          </p:cNvPr>
          <p:cNvGrpSpPr/>
          <p:nvPr/>
        </p:nvGrpSpPr>
        <p:grpSpPr>
          <a:xfrm>
            <a:off x="2378075" y="1426921"/>
            <a:ext cx="1416050" cy="560519"/>
            <a:chOff x="511175" y="1426921"/>
            <a:chExt cx="1416050" cy="560519"/>
          </a:xfrm>
        </p:grpSpPr>
        <p:grpSp>
          <p:nvGrpSpPr>
            <p:cNvPr id="176" name="グループ化 175">
              <a:extLst>
                <a:ext uri="{FF2B5EF4-FFF2-40B4-BE49-F238E27FC236}">
                  <a16:creationId xmlns:a16="http://schemas.microsoft.com/office/drawing/2014/main" id="{4F51FEB2-3A6F-4016-8DCA-CEB5ACE847A1}"/>
                </a:ext>
              </a:extLst>
            </p:cNvPr>
            <p:cNvGrpSpPr/>
            <p:nvPr/>
          </p:nvGrpSpPr>
          <p:grpSpPr>
            <a:xfrm>
              <a:off x="511175" y="1426921"/>
              <a:ext cx="1416050" cy="549760"/>
              <a:chOff x="1352550" y="1786890"/>
              <a:chExt cx="1295400" cy="502920"/>
            </a:xfrm>
            <a:solidFill>
              <a:srgbClr val="FF0000"/>
            </a:solidFill>
          </p:grpSpPr>
          <p:sp>
            <p:nvSpPr>
              <p:cNvPr id="179" name="四角形: 上の 2 つの角を丸める 178">
                <a:extLst>
                  <a:ext uri="{FF2B5EF4-FFF2-40B4-BE49-F238E27FC236}">
                    <a16:creationId xmlns:a16="http://schemas.microsoft.com/office/drawing/2014/main" id="{8994B29C-8C30-468D-9D1D-A5E731E4F150}"/>
                  </a:ext>
                </a:extLst>
              </p:cNvPr>
              <p:cNvSpPr/>
              <p:nvPr/>
            </p:nvSpPr>
            <p:spPr>
              <a:xfrm rot="5400000">
                <a:off x="2012950" y="1635125"/>
                <a:ext cx="463550" cy="80645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4">
                  <a:lumMod val="40000"/>
                  <a:lumOff val="6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四角形: 上の 2 つの角を丸める 179">
                <a:extLst>
                  <a:ext uri="{FF2B5EF4-FFF2-40B4-BE49-F238E27FC236}">
                    <a16:creationId xmlns:a16="http://schemas.microsoft.com/office/drawing/2014/main" id="{C986125F-9B20-405B-9D36-50D2D8FDA2F5}"/>
                  </a:ext>
                </a:extLst>
              </p:cNvPr>
              <p:cNvSpPr/>
              <p:nvPr/>
            </p:nvSpPr>
            <p:spPr>
              <a:xfrm rot="16200000">
                <a:off x="1447800" y="1691640"/>
                <a:ext cx="502920" cy="693420"/>
              </a:xfrm>
              <a:prstGeom prst="round2SameRect">
                <a:avLst>
                  <a:gd name="adj1" fmla="val 50000"/>
                  <a:gd name="adj2" fmla="val 5682"/>
                </a:avLst>
              </a:prstGeom>
              <a:solidFill>
                <a:srgbClr val="FF33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7" name="フリーフォーム: 図形 176">
              <a:extLst>
                <a:ext uri="{FF2B5EF4-FFF2-40B4-BE49-F238E27FC236}">
                  <a16:creationId xmlns:a16="http://schemas.microsoft.com/office/drawing/2014/main" id="{8713E1FD-FE59-4D50-A6B2-54F12A8D50C0}"/>
                </a:ext>
              </a:extLst>
            </p:cNvPr>
            <p:cNvSpPr/>
            <p:nvPr/>
          </p:nvSpPr>
          <p:spPr>
            <a:xfrm>
              <a:off x="694962" y="1469737"/>
              <a:ext cx="406763" cy="73314"/>
            </a:xfrm>
            <a:custGeom>
              <a:avLst/>
              <a:gdLst>
                <a:gd name="connsiteX0" fmla="*/ 103823 w 222409"/>
                <a:gd name="connsiteY0" fmla="*/ 0 h 45720"/>
                <a:gd name="connsiteX1" fmla="*/ 199549 w 222409"/>
                <a:gd name="connsiteY1" fmla="*/ 0 h 45720"/>
                <a:gd name="connsiteX2" fmla="*/ 222409 w 222409"/>
                <a:gd name="connsiteY2" fmla="*/ 22860 h 45720"/>
                <a:gd name="connsiteX3" fmla="*/ 199549 w 222409"/>
                <a:gd name="connsiteY3" fmla="*/ 45720 h 45720"/>
                <a:gd name="connsiteX4" fmla="*/ 103823 w 222409"/>
                <a:gd name="connsiteY4" fmla="*/ 45720 h 45720"/>
                <a:gd name="connsiteX5" fmla="*/ 80963 w 222409"/>
                <a:gd name="connsiteY5" fmla="*/ 22860 h 45720"/>
                <a:gd name="connsiteX6" fmla="*/ 103823 w 222409"/>
                <a:gd name="connsiteY6" fmla="*/ 0 h 45720"/>
                <a:gd name="connsiteX7" fmla="*/ 22860 w 222409"/>
                <a:gd name="connsiteY7" fmla="*/ 0 h 45720"/>
                <a:gd name="connsiteX8" fmla="*/ 37623 w 222409"/>
                <a:gd name="connsiteY8" fmla="*/ 0 h 45720"/>
                <a:gd name="connsiteX9" fmla="*/ 60483 w 222409"/>
                <a:gd name="connsiteY9" fmla="*/ 22860 h 45720"/>
                <a:gd name="connsiteX10" fmla="*/ 37623 w 222409"/>
                <a:gd name="connsiteY10" fmla="*/ 45720 h 45720"/>
                <a:gd name="connsiteX11" fmla="*/ 22860 w 222409"/>
                <a:gd name="connsiteY11" fmla="*/ 45720 h 45720"/>
                <a:gd name="connsiteX12" fmla="*/ 0 w 222409"/>
                <a:gd name="connsiteY12" fmla="*/ 22860 h 45720"/>
                <a:gd name="connsiteX13" fmla="*/ 22860 w 222409"/>
                <a:gd name="connsiteY13" fmla="*/ 0 h 45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22409" h="45720">
                  <a:moveTo>
                    <a:pt x="103823" y="0"/>
                  </a:moveTo>
                  <a:lnTo>
                    <a:pt x="199549" y="0"/>
                  </a:lnTo>
                  <a:cubicBezTo>
                    <a:pt x="212174" y="0"/>
                    <a:pt x="222409" y="10235"/>
                    <a:pt x="222409" y="22860"/>
                  </a:cubicBezTo>
                  <a:cubicBezTo>
                    <a:pt x="222409" y="35485"/>
                    <a:pt x="212174" y="45720"/>
                    <a:pt x="199549" y="45720"/>
                  </a:cubicBezTo>
                  <a:lnTo>
                    <a:pt x="103823" y="45720"/>
                  </a:lnTo>
                  <a:cubicBezTo>
                    <a:pt x="91198" y="45720"/>
                    <a:pt x="80963" y="35485"/>
                    <a:pt x="80963" y="22860"/>
                  </a:cubicBezTo>
                  <a:cubicBezTo>
                    <a:pt x="80963" y="10235"/>
                    <a:pt x="91198" y="0"/>
                    <a:pt x="103823" y="0"/>
                  </a:cubicBezTo>
                  <a:close/>
                  <a:moveTo>
                    <a:pt x="22860" y="0"/>
                  </a:moveTo>
                  <a:lnTo>
                    <a:pt x="37623" y="0"/>
                  </a:lnTo>
                  <a:cubicBezTo>
                    <a:pt x="50248" y="0"/>
                    <a:pt x="60483" y="10235"/>
                    <a:pt x="60483" y="22860"/>
                  </a:cubicBezTo>
                  <a:cubicBezTo>
                    <a:pt x="60483" y="35485"/>
                    <a:pt x="50248" y="45720"/>
                    <a:pt x="37623" y="45720"/>
                  </a:cubicBezTo>
                  <a:lnTo>
                    <a:pt x="22860" y="45720"/>
                  </a:lnTo>
                  <a:cubicBezTo>
                    <a:pt x="10235" y="45720"/>
                    <a:pt x="0" y="35485"/>
                    <a:pt x="0" y="22860"/>
                  </a:cubicBezTo>
                  <a:cubicBezTo>
                    <a:pt x="0" y="10235"/>
                    <a:pt x="10235" y="0"/>
                    <a:pt x="2286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8" name="フリーフォーム: 図形 177">
              <a:extLst>
                <a:ext uri="{FF2B5EF4-FFF2-40B4-BE49-F238E27FC236}">
                  <a16:creationId xmlns:a16="http://schemas.microsoft.com/office/drawing/2014/main" id="{A45D1A74-6F6B-4D49-B31C-34E53EA1280C}"/>
                </a:ext>
              </a:extLst>
            </p:cNvPr>
            <p:cNvSpPr/>
            <p:nvPr/>
          </p:nvSpPr>
          <p:spPr>
            <a:xfrm rot="16200000">
              <a:off x="1113951" y="1186836"/>
              <a:ext cx="212102" cy="1389105"/>
            </a:xfrm>
            <a:custGeom>
              <a:avLst/>
              <a:gdLst>
                <a:gd name="connsiteX0" fmla="*/ 212102 w 212102"/>
                <a:gd name="connsiteY0" fmla="*/ 1389105 h 1389105"/>
                <a:gd name="connsiteX1" fmla="*/ 176257 w 212102"/>
                <a:gd name="connsiteY1" fmla="*/ 1381869 h 1389105"/>
                <a:gd name="connsiteX2" fmla="*/ 21515 w 212102"/>
                <a:gd name="connsiteY2" fmla="*/ 1148417 h 1389105"/>
                <a:gd name="connsiteX3" fmla="*/ 21516 w 212102"/>
                <a:gd name="connsiteY3" fmla="*/ 739706 h 1389105"/>
                <a:gd name="connsiteX4" fmla="*/ 9149 w 212102"/>
                <a:gd name="connsiteY4" fmla="*/ 734583 h 1389105"/>
                <a:gd name="connsiteX5" fmla="*/ 0 w 212102"/>
                <a:gd name="connsiteY5" fmla="*/ 712495 h 1389105"/>
                <a:gd name="connsiteX6" fmla="*/ 0 w 212102"/>
                <a:gd name="connsiteY6" fmla="*/ 260609 h 1389105"/>
                <a:gd name="connsiteX7" fmla="*/ 167884 w 212102"/>
                <a:gd name="connsiteY7" fmla="*/ 7330 h 1389105"/>
                <a:gd name="connsiteX8" fmla="*/ 204193 w 212102"/>
                <a:gd name="connsiteY8" fmla="*/ 0 h 1389105"/>
                <a:gd name="connsiteX9" fmla="*/ 143446 w 212102"/>
                <a:gd name="connsiteY9" fmla="*/ 43728 h 1389105"/>
                <a:gd name="connsiteX10" fmla="*/ 65332 w 212102"/>
                <a:gd name="connsiteY10" fmla="*/ 245070 h 1389105"/>
                <a:gd name="connsiteX11" fmla="*/ 65332 w 212102"/>
                <a:gd name="connsiteY11" fmla="*/ 713167 h 1389105"/>
                <a:gd name="connsiteX12" fmla="*/ 74209 w 212102"/>
                <a:gd name="connsiteY12" fmla="*/ 736048 h 1389105"/>
                <a:gd name="connsiteX13" fmla="*/ 86208 w 212102"/>
                <a:gd name="connsiteY13" fmla="*/ 741355 h 1389105"/>
                <a:gd name="connsiteX14" fmla="*/ 86206 w 212102"/>
                <a:gd name="connsiteY14" fmla="*/ 1164728 h 1389105"/>
                <a:gd name="connsiteX15" fmla="*/ 158206 w 212102"/>
                <a:gd name="connsiteY15" fmla="*/ 1350309 h 1389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12102" h="1389105">
                  <a:moveTo>
                    <a:pt x="212102" y="1389105"/>
                  </a:moveTo>
                  <a:lnTo>
                    <a:pt x="176257" y="1381869"/>
                  </a:lnTo>
                  <a:cubicBezTo>
                    <a:pt x="85322" y="1343406"/>
                    <a:pt x="21515" y="1253363"/>
                    <a:pt x="21515" y="1148417"/>
                  </a:cubicBezTo>
                  <a:lnTo>
                    <a:pt x="21516" y="739706"/>
                  </a:lnTo>
                  <a:lnTo>
                    <a:pt x="9149" y="734583"/>
                  </a:lnTo>
                  <a:cubicBezTo>
                    <a:pt x="3496" y="728930"/>
                    <a:pt x="0" y="721121"/>
                    <a:pt x="0" y="712495"/>
                  </a:cubicBezTo>
                  <a:lnTo>
                    <a:pt x="0" y="260609"/>
                  </a:lnTo>
                  <a:cubicBezTo>
                    <a:pt x="0" y="146750"/>
                    <a:pt x="69226" y="49060"/>
                    <a:pt x="167884" y="7330"/>
                  </a:cubicBezTo>
                  <a:lnTo>
                    <a:pt x="204193" y="0"/>
                  </a:lnTo>
                  <a:lnTo>
                    <a:pt x="143446" y="43728"/>
                  </a:lnTo>
                  <a:cubicBezTo>
                    <a:pt x="95183" y="95256"/>
                    <a:pt x="65332" y="166441"/>
                    <a:pt x="65332" y="245070"/>
                  </a:cubicBezTo>
                  <a:lnTo>
                    <a:pt x="65332" y="713167"/>
                  </a:lnTo>
                  <a:cubicBezTo>
                    <a:pt x="65332" y="722103"/>
                    <a:pt x="68724" y="730192"/>
                    <a:pt x="74209" y="736048"/>
                  </a:cubicBezTo>
                  <a:lnTo>
                    <a:pt x="86208" y="741355"/>
                  </a:lnTo>
                  <a:lnTo>
                    <a:pt x="86206" y="1164728"/>
                  </a:lnTo>
                  <a:cubicBezTo>
                    <a:pt x="86206" y="1237202"/>
                    <a:pt x="113721" y="1302815"/>
                    <a:pt x="158206" y="1350309"/>
                  </a:cubicBez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1" name="グループ化 180">
            <a:extLst>
              <a:ext uri="{FF2B5EF4-FFF2-40B4-BE49-F238E27FC236}">
                <a16:creationId xmlns:a16="http://schemas.microsoft.com/office/drawing/2014/main" id="{F627D427-095D-4A27-8B04-A5FDC0DBB328}"/>
              </a:ext>
            </a:extLst>
          </p:cNvPr>
          <p:cNvGrpSpPr/>
          <p:nvPr/>
        </p:nvGrpSpPr>
        <p:grpSpPr>
          <a:xfrm>
            <a:off x="4244975" y="1426921"/>
            <a:ext cx="1416050" cy="560519"/>
            <a:chOff x="511175" y="1426921"/>
            <a:chExt cx="1416050" cy="560519"/>
          </a:xfrm>
        </p:grpSpPr>
        <p:grpSp>
          <p:nvGrpSpPr>
            <p:cNvPr id="182" name="グループ化 181">
              <a:extLst>
                <a:ext uri="{FF2B5EF4-FFF2-40B4-BE49-F238E27FC236}">
                  <a16:creationId xmlns:a16="http://schemas.microsoft.com/office/drawing/2014/main" id="{112297D1-92EC-4457-9927-8A7A2A9D05EB}"/>
                </a:ext>
              </a:extLst>
            </p:cNvPr>
            <p:cNvGrpSpPr/>
            <p:nvPr/>
          </p:nvGrpSpPr>
          <p:grpSpPr>
            <a:xfrm>
              <a:off x="511175" y="1426921"/>
              <a:ext cx="1416050" cy="549760"/>
              <a:chOff x="1352550" y="1786890"/>
              <a:chExt cx="1295400" cy="502920"/>
            </a:xfrm>
            <a:solidFill>
              <a:srgbClr val="FF0000"/>
            </a:solidFill>
          </p:grpSpPr>
          <p:sp>
            <p:nvSpPr>
              <p:cNvPr id="185" name="四角形: 上の 2 つの角を丸める 184">
                <a:extLst>
                  <a:ext uri="{FF2B5EF4-FFF2-40B4-BE49-F238E27FC236}">
                    <a16:creationId xmlns:a16="http://schemas.microsoft.com/office/drawing/2014/main" id="{AB52C040-FF7E-4D88-ADD6-03677E962742}"/>
                  </a:ext>
                </a:extLst>
              </p:cNvPr>
              <p:cNvSpPr/>
              <p:nvPr/>
            </p:nvSpPr>
            <p:spPr>
              <a:xfrm rot="5400000">
                <a:off x="2012950" y="1635125"/>
                <a:ext cx="463550" cy="80645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4">
                  <a:lumMod val="40000"/>
                  <a:lumOff val="6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四角形: 上の 2 つの角を丸める 185">
                <a:extLst>
                  <a:ext uri="{FF2B5EF4-FFF2-40B4-BE49-F238E27FC236}">
                    <a16:creationId xmlns:a16="http://schemas.microsoft.com/office/drawing/2014/main" id="{F19AC17C-DCAC-471B-8925-516C39517AE5}"/>
                  </a:ext>
                </a:extLst>
              </p:cNvPr>
              <p:cNvSpPr/>
              <p:nvPr/>
            </p:nvSpPr>
            <p:spPr>
              <a:xfrm rot="16200000">
                <a:off x="1447800" y="1691640"/>
                <a:ext cx="502920" cy="693420"/>
              </a:xfrm>
              <a:prstGeom prst="round2SameRect">
                <a:avLst>
                  <a:gd name="adj1" fmla="val 50000"/>
                  <a:gd name="adj2" fmla="val 5682"/>
                </a:avLst>
              </a:prstGeom>
              <a:solidFill>
                <a:srgbClr val="00B0F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3" name="フリーフォーム: 図形 182">
              <a:extLst>
                <a:ext uri="{FF2B5EF4-FFF2-40B4-BE49-F238E27FC236}">
                  <a16:creationId xmlns:a16="http://schemas.microsoft.com/office/drawing/2014/main" id="{48758BDB-8925-45E2-B464-D11C8EE6D330}"/>
                </a:ext>
              </a:extLst>
            </p:cNvPr>
            <p:cNvSpPr/>
            <p:nvPr/>
          </p:nvSpPr>
          <p:spPr>
            <a:xfrm>
              <a:off x="694962" y="1469737"/>
              <a:ext cx="406763" cy="73314"/>
            </a:xfrm>
            <a:custGeom>
              <a:avLst/>
              <a:gdLst>
                <a:gd name="connsiteX0" fmla="*/ 103823 w 222409"/>
                <a:gd name="connsiteY0" fmla="*/ 0 h 45720"/>
                <a:gd name="connsiteX1" fmla="*/ 199549 w 222409"/>
                <a:gd name="connsiteY1" fmla="*/ 0 h 45720"/>
                <a:gd name="connsiteX2" fmla="*/ 222409 w 222409"/>
                <a:gd name="connsiteY2" fmla="*/ 22860 h 45720"/>
                <a:gd name="connsiteX3" fmla="*/ 199549 w 222409"/>
                <a:gd name="connsiteY3" fmla="*/ 45720 h 45720"/>
                <a:gd name="connsiteX4" fmla="*/ 103823 w 222409"/>
                <a:gd name="connsiteY4" fmla="*/ 45720 h 45720"/>
                <a:gd name="connsiteX5" fmla="*/ 80963 w 222409"/>
                <a:gd name="connsiteY5" fmla="*/ 22860 h 45720"/>
                <a:gd name="connsiteX6" fmla="*/ 103823 w 222409"/>
                <a:gd name="connsiteY6" fmla="*/ 0 h 45720"/>
                <a:gd name="connsiteX7" fmla="*/ 22860 w 222409"/>
                <a:gd name="connsiteY7" fmla="*/ 0 h 45720"/>
                <a:gd name="connsiteX8" fmla="*/ 37623 w 222409"/>
                <a:gd name="connsiteY8" fmla="*/ 0 h 45720"/>
                <a:gd name="connsiteX9" fmla="*/ 60483 w 222409"/>
                <a:gd name="connsiteY9" fmla="*/ 22860 h 45720"/>
                <a:gd name="connsiteX10" fmla="*/ 37623 w 222409"/>
                <a:gd name="connsiteY10" fmla="*/ 45720 h 45720"/>
                <a:gd name="connsiteX11" fmla="*/ 22860 w 222409"/>
                <a:gd name="connsiteY11" fmla="*/ 45720 h 45720"/>
                <a:gd name="connsiteX12" fmla="*/ 0 w 222409"/>
                <a:gd name="connsiteY12" fmla="*/ 22860 h 45720"/>
                <a:gd name="connsiteX13" fmla="*/ 22860 w 222409"/>
                <a:gd name="connsiteY13" fmla="*/ 0 h 45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22409" h="45720">
                  <a:moveTo>
                    <a:pt x="103823" y="0"/>
                  </a:moveTo>
                  <a:lnTo>
                    <a:pt x="199549" y="0"/>
                  </a:lnTo>
                  <a:cubicBezTo>
                    <a:pt x="212174" y="0"/>
                    <a:pt x="222409" y="10235"/>
                    <a:pt x="222409" y="22860"/>
                  </a:cubicBezTo>
                  <a:cubicBezTo>
                    <a:pt x="222409" y="35485"/>
                    <a:pt x="212174" y="45720"/>
                    <a:pt x="199549" y="45720"/>
                  </a:cubicBezTo>
                  <a:lnTo>
                    <a:pt x="103823" y="45720"/>
                  </a:lnTo>
                  <a:cubicBezTo>
                    <a:pt x="91198" y="45720"/>
                    <a:pt x="80963" y="35485"/>
                    <a:pt x="80963" y="22860"/>
                  </a:cubicBezTo>
                  <a:cubicBezTo>
                    <a:pt x="80963" y="10235"/>
                    <a:pt x="91198" y="0"/>
                    <a:pt x="103823" y="0"/>
                  </a:cubicBezTo>
                  <a:close/>
                  <a:moveTo>
                    <a:pt x="22860" y="0"/>
                  </a:moveTo>
                  <a:lnTo>
                    <a:pt x="37623" y="0"/>
                  </a:lnTo>
                  <a:cubicBezTo>
                    <a:pt x="50248" y="0"/>
                    <a:pt x="60483" y="10235"/>
                    <a:pt x="60483" y="22860"/>
                  </a:cubicBezTo>
                  <a:cubicBezTo>
                    <a:pt x="60483" y="35485"/>
                    <a:pt x="50248" y="45720"/>
                    <a:pt x="37623" y="45720"/>
                  </a:cubicBezTo>
                  <a:lnTo>
                    <a:pt x="22860" y="45720"/>
                  </a:lnTo>
                  <a:cubicBezTo>
                    <a:pt x="10235" y="45720"/>
                    <a:pt x="0" y="35485"/>
                    <a:pt x="0" y="22860"/>
                  </a:cubicBezTo>
                  <a:cubicBezTo>
                    <a:pt x="0" y="10235"/>
                    <a:pt x="10235" y="0"/>
                    <a:pt x="2286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4" name="フリーフォーム: 図形 183">
              <a:extLst>
                <a:ext uri="{FF2B5EF4-FFF2-40B4-BE49-F238E27FC236}">
                  <a16:creationId xmlns:a16="http://schemas.microsoft.com/office/drawing/2014/main" id="{CEEA4E74-EAC5-44BB-B295-278633CD2E54}"/>
                </a:ext>
              </a:extLst>
            </p:cNvPr>
            <p:cNvSpPr/>
            <p:nvPr/>
          </p:nvSpPr>
          <p:spPr>
            <a:xfrm rot="16200000">
              <a:off x="1113951" y="1186836"/>
              <a:ext cx="212102" cy="1389105"/>
            </a:xfrm>
            <a:custGeom>
              <a:avLst/>
              <a:gdLst>
                <a:gd name="connsiteX0" fmla="*/ 212102 w 212102"/>
                <a:gd name="connsiteY0" fmla="*/ 1389105 h 1389105"/>
                <a:gd name="connsiteX1" fmla="*/ 176257 w 212102"/>
                <a:gd name="connsiteY1" fmla="*/ 1381869 h 1389105"/>
                <a:gd name="connsiteX2" fmla="*/ 21515 w 212102"/>
                <a:gd name="connsiteY2" fmla="*/ 1148417 h 1389105"/>
                <a:gd name="connsiteX3" fmla="*/ 21516 w 212102"/>
                <a:gd name="connsiteY3" fmla="*/ 739706 h 1389105"/>
                <a:gd name="connsiteX4" fmla="*/ 9149 w 212102"/>
                <a:gd name="connsiteY4" fmla="*/ 734583 h 1389105"/>
                <a:gd name="connsiteX5" fmla="*/ 0 w 212102"/>
                <a:gd name="connsiteY5" fmla="*/ 712495 h 1389105"/>
                <a:gd name="connsiteX6" fmla="*/ 0 w 212102"/>
                <a:gd name="connsiteY6" fmla="*/ 260609 h 1389105"/>
                <a:gd name="connsiteX7" fmla="*/ 167884 w 212102"/>
                <a:gd name="connsiteY7" fmla="*/ 7330 h 1389105"/>
                <a:gd name="connsiteX8" fmla="*/ 204193 w 212102"/>
                <a:gd name="connsiteY8" fmla="*/ 0 h 1389105"/>
                <a:gd name="connsiteX9" fmla="*/ 143446 w 212102"/>
                <a:gd name="connsiteY9" fmla="*/ 43728 h 1389105"/>
                <a:gd name="connsiteX10" fmla="*/ 65332 w 212102"/>
                <a:gd name="connsiteY10" fmla="*/ 245070 h 1389105"/>
                <a:gd name="connsiteX11" fmla="*/ 65332 w 212102"/>
                <a:gd name="connsiteY11" fmla="*/ 713167 h 1389105"/>
                <a:gd name="connsiteX12" fmla="*/ 74209 w 212102"/>
                <a:gd name="connsiteY12" fmla="*/ 736048 h 1389105"/>
                <a:gd name="connsiteX13" fmla="*/ 86208 w 212102"/>
                <a:gd name="connsiteY13" fmla="*/ 741355 h 1389105"/>
                <a:gd name="connsiteX14" fmla="*/ 86206 w 212102"/>
                <a:gd name="connsiteY14" fmla="*/ 1164728 h 1389105"/>
                <a:gd name="connsiteX15" fmla="*/ 158206 w 212102"/>
                <a:gd name="connsiteY15" fmla="*/ 1350309 h 1389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12102" h="1389105">
                  <a:moveTo>
                    <a:pt x="212102" y="1389105"/>
                  </a:moveTo>
                  <a:lnTo>
                    <a:pt x="176257" y="1381869"/>
                  </a:lnTo>
                  <a:cubicBezTo>
                    <a:pt x="85322" y="1343406"/>
                    <a:pt x="21515" y="1253363"/>
                    <a:pt x="21515" y="1148417"/>
                  </a:cubicBezTo>
                  <a:lnTo>
                    <a:pt x="21516" y="739706"/>
                  </a:lnTo>
                  <a:lnTo>
                    <a:pt x="9149" y="734583"/>
                  </a:lnTo>
                  <a:cubicBezTo>
                    <a:pt x="3496" y="728930"/>
                    <a:pt x="0" y="721121"/>
                    <a:pt x="0" y="712495"/>
                  </a:cubicBezTo>
                  <a:lnTo>
                    <a:pt x="0" y="260609"/>
                  </a:lnTo>
                  <a:cubicBezTo>
                    <a:pt x="0" y="146750"/>
                    <a:pt x="69226" y="49060"/>
                    <a:pt x="167884" y="7330"/>
                  </a:cubicBezTo>
                  <a:lnTo>
                    <a:pt x="204193" y="0"/>
                  </a:lnTo>
                  <a:lnTo>
                    <a:pt x="143446" y="43728"/>
                  </a:lnTo>
                  <a:cubicBezTo>
                    <a:pt x="95183" y="95256"/>
                    <a:pt x="65332" y="166441"/>
                    <a:pt x="65332" y="245070"/>
                  </a:cubicBezTo>
                  <a:lnTo>
                    <a:pt x="65332" y="713167"/>
                  </a:lnTo>
                  <a:cubicBezTo>
                    <a:pt x="65332" y="722103"/>
                    <a:pt x="68724" y="730192"/>
                    <a:pt x="74209" y="736048"/>
                  </a:cubicBezTo>
                  <a:lnTo>
                    <a:pt x="86208" y="741355"/>
                  </a:lnTo>
                  <a:lnTo>
                    <a:pt x="86206" y="1164728"/>
                  </a:lnTo>
                  <a:cubicBezTo>
                    <a:pt x="86206" y="1237202"/>
                    <a:pt x="113721" y="1302815"/>
                    <a:pt x="158206" y="1350309"/>
                  </a:cubicBez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7" name="グループ化 186">
            <a:extLst>
              <a:ext uri="{FF2B5EF4-FFF2-40B4-BE49-F238E27FC236}">
                <a16:creationId xmlns:a16="http://schemas.microsoft.com/office/drawing/2014/main" id="{6155E9CF-D24A-4FFB-B546-9C69E0950937}"/>
              </a:ext>
            </a:extLst>
          </p:cNvPr>
          <p:cNvGrpSpPr/>
          <p:nvPr/>
        </p:nvGrpSpPr>
        <p:grpSpPr>
          <a:xfrm>
            <a:off x="6134735" y="1426921"/>
            <a:ext cx="1416050" cy="560519"/>
            <a:chOff x="511175" y="1426921"/>
            <a:chExt cx="1416050" cy="560519"/>
          </a:xfrm>
        </p:grpSpPr>
        <p:grpSp>
          <p:nvGrpSpPr>
            <p:cNvPr id="188" name="グループ化 187">
              <a:extLst>
                <a:ext uri="{FF2B5EF4-FFF2-40B4-BE49-F238E27FC236}">
                  <a16:creationId xmlns:a16="http://schemas.microsoft.com/office/drawing/2014/main" id="{7CA2B0E5-64E8-4523-96CB-1FEB1E9BD5B3}"/>
                </a:ext>
              </a:extLst>
            </p:cNvPr>
            <p:cNvGrpSpPr/>
            <p:nvPr/>
          </p:nvGrpSpPr>
          <p:grpSpPr>
            <a:xfrm>
              <a:off x="511175" y="1426921"/>
              <a:ext cx="1416050" cy="549760"/>
              <a:chOff x="1352550" y="1786890"/>
              <a:chExt cx="1295400" cy="502920"/>
            </a:xfrm>
            <a:solidFill>
              <a:srgbClr val="FF0000"/>
            </a:solidFill>
          </p:grpSpPr>
          <p:sp>
            <p:nvSpPr>
              <p:cNvPr id="191" name="四角形: 上の 2 つの角を丸める 190">
                <a:extLst>
                  <a:ext uri="{FF2B5EF4-FFF2-40B4-BE49-F238E27FC236}">
                    <a16:creationId xmlns:a16="http://schemas.microsoft.com/office/drawing/2014/main" id="{0388838F-4929-4E7B-8B81-B82AA54E1041}"/>
                  </a:ext>
                </a:extLst>
              </p:cNvPr>
              <p:cNvSpPr/>
              <p:nvPr/>
            </p:nvSpPr>
            <p:spPr>
              <a:xfrm rot="5400000">
                <a:off x="2012950" y="1635125"/>
                <a:ext cx="463550" cy="80645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4">
                  <a:lumMod val="40000"/>
                  <a:lumOff val="6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四角形: 上の 2 つの角を丸める 191">
                <a:extLst>
                  <a:ext uri="{FF2B5EF4-FFF2-40B4-BE49-F238E27FC236}">
                    <a16:creationId xmlns:a16="http://schemas.microsoft.com/office/drawing/2014/main" id="{11B5561E-7243-411B-BB50-AB7F21A8F8BC}"/>
                  </a:ext>
                </a:extLst>
              </p:cNvPr>
              <p:cNvSpPr/>
              <p:nvPr/>
            </p:nvSpPr>
            <p:spPr>
              <a:xfrm rot="16200000">
                <a:off x="1447800" y="1691640"/>
                <a:ext cx="502920" cy="693420"/>
              </a:xfrm>
              <a:prstGeom prst="round2SameRect">
                <a:avLst>
                  <a:gd name="adj1" fmla="val 50000"/>
                  <a:gd name="adj2" fmla="val 5682"/>
                </a:avLst>
              </a:prstGeom>
              <a:solidFill>
                <a:srgbClr val="00B05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9" name="フリーフォーム: 図形 188">
              <a:extLst>
                <a:ext uri="{FF2B5EF4-FFF2-40B4-BE49-F238E27FC236}">
                  <a16:creationId xmlns:a16="http://schemas.microsoft.com/office/drawing/2014/main" id="{91F0F019-E7DC-4B8A-961D-F0E98EE91A61}"/>
                </a:ext>
              </a:extLst>
            </p:cNvPr>
            <p:cNvSpPr/>
            <p:nvPr/>
          </p:nvSpPr>
          <p:spPr>
            <a:xfrm>
              <a:off x="694962" y="1469737"/>
              <a:ext cx="406763" cy="73314"/>
            </a:xfrm>
            <a:custGeom>
              <a:avLst/>
              <a:gdLst>
                <a:gd name="connsiteX0" fmla="*/ 103823 w 222409"/>
                <a:gd name="connsiteY0" fmla="*/ 0 h 45720"/>
                <a:gd name="connsiteX1" fmla="*/ 199549 w 222409"/>
                <a:gd name="connsiteY1" fmla="*/ 0 h 45720"/>
                <a:gd name="connsiteX2" fmla="*/ 222409 w 222409"/>
                <a:gd name="connsiteY2" fmla="*/ 22860 h 45720"/>
                <a:gd name="connsiteX3" fmla="*/ 199549 w 222409"/>
                <a:gd name="connsiteY3" fmla="*/ 45720 h 45720"/>
                <a:gd name="connsiteX4" fmla="*/ 103823 w 222409"/>
                <a:gd name="connsiteY4" fmla="*/ 45720 h 45720"/>
                <a:gd name="connsiteX5" fmla="*/ 80963 w 222409"/>
                <a:gd name="connsiteY5" fmla="*/ 22860 h 45720"/>
                <a:gd name="connsiteX6" fmla="*/ 103823 w 222409"/>
                <a:gd name="connsiteY6" fmla="*/ 0 h 45720"/>
                <a:gd name="connsiteX7" fmla="*/ 22860 w 222409"/>
                <a:gd name="connsiteY7" fmla="*/ 0 h 45720"/>
                <a:gd name="connsiteX8" fmla="*/ 37623 w 222409"/>
                <a:gd name="connsiteY8" fmla="*/ 0 h 45720"/>
                <a:gd name="connsiteX9" fmla="*/ 60483 w 222409"/>
                <a:gd name="connsiteY9" fmla="*/ 22860 h 45720"/>
                <a:gd name="connsiteX10" fmla="*/ 37623 w 222409"/>
                <a:gd name="connsiteY10" fmla="*/ 45720 h 45720"/>
                <a:gd name="connsiteX11" fmla="*/ 22860 w 222409"/>
                <a:gd name="connsiteY11" fmla="*/ 45720 h 45720"/>
                <a:gd name="connsiteX12" fmla="*/ 0 w 222409"/>
                <a:gd name="connsiteY12" fmla="*/ 22860 h 45720"/>
                <a:gd name="connsiteX13" fmla="*/ 22860 w 222409"/>
                <a:gd name="connsiteY13" fmla="*/ 0 h 45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22409" h="45720">
                  <a:moveTo>
                    <a:pt x="103823" y="0"/>
                  </a:moveTo>
                  <a:lnTo>
                    <a:pt x="199549" y="0"/>
                  </a:lnTo>
                  <a:cubicBezTo>
                    <a:pt x="212174" y="0"/>
                    <a:pt x="222409" y="10235"/>
                    <a:pt x="222409" y="22860"/>
                  </a:cubicBezTo>
                  <a:cubicBezTo>
                    <a:pt x="222409" y="35485"/>
                    <a:pt x="212174" y="45720"/>
                    <a:pt x="199549" y="45720"/>
                  </a:cubicBezTo>
                  <a:lnTo>
                    <a:pt x="103823" y="45720"/>
                  </a:lnTo>
                  <a:cubicBezTo>
                    <a:pt x="91198" y="45720"/>
                    <a:pt x="80963" y="35485"/>
                    <a:pt x="80963" y="22860"/>
                  </a:cubicBezTo>
                  <a:cubicBezTo>
                    <a:pt x="80963" y="10235"/>
                    <a:pt x="91198" y="0"/>
                    <a:pt x="103823" y="0"/>
                  </a:cubicBezTo>
                  <a:close/>
                  <a:moveTo>
                    <a:pt x="22860" y="0"/>
                  </a:moveTo>
                  <a:lnTo>
                    <a:pt x="37623" y="0"/>
                  </a:lnTo>
                  <a:cubicBezTo>
                    <a:pt x="50248" y="0"/>
                    <a:pt x="60483" y="10235"/>
                    <a:pt x="60483" y="22860"/>
                  </a:cubicBezTo>
                  <a:cubicBezTo>
                    <a:pt x="60483" y="35485"/>
                    <a:pt x="50248" y="45720"/>
                    <a:pt x="37623" y="45720"/>
                  </a:cubicBezTo>
                  <a:lnTo>
                    <a:pt x="22860" y="45720"/>
                  </a:lnTo>
                  <a:cubicBezTo>
                    <a:pt x="10235" y="45720"/>
                    <a:pt x="0" y="35485"/>
                    <a:pt x="0" y="22860"/>
                  </a:cubicBezTo>
                  <a:cubicBezTo>
                    <a:pt x="0" y="10235"/>
                    <a:pt x="10235" y="0"/>
                    <a:pt x="2286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フリーフォーム: 図形 189">
              <a:extLst>
                <a:ext uri="{FF2B5EF4-FFF2-40B4-BE49-F238E27FC236}">
                  <a16:creationId xmlns:a16="http://schemas.microsoft.com/office/drawing/2014/main" id="{221708A1-2A80-452E-8695-332AC5D726F9}"/>
                </a:ext>
              </a:extLst>
            </p:cNvPr>
            <p:cNvSpPr/>
            <p:nvPr/>
          </p:nvSpPr>
          <p:spPr>
            <a:xfrm rot="16200000">
              <a:off x="1113951" y="1186836"/>
              <a:ext cx="212102" cy="1389105"/>
            </a:xfrm>
            <a:custGeom>
              <a:avLst/>
              <a:gdLst>
                <a:gd name="connsiteX0" fmla="*/ 212102 w 212102"/>
                <a:gd name="connsiteY0" fmla="*/ 1389105 h 1389105"/>
                <a:gd name="connsiteX1" fmla="*/ 176257 w 212102"/>
                <a:gd name="connsiteY1" fmla="*/ 1381869 h 1389105"/>
                <a:gd name="connsiteX2" fmla="*/ 21515 w 212102"/>
                <a:gd name="connsiteY2" fmla="*/ 1148417 h 1389105"/>
                <a:gd name="connsiteX3" fmla="*/ 21516 w 212102"/>
                <a:gd name="connsiteY3" fmla="*/ 739706 h 1389105"/>
                <a:gd name="connsiteX4" fmla="*/ 9149 w 212102"/>
                <a:gd name="connsiteY4" fmla="*/ 734583 h 1389105"/>
                <a:gd name="connsiteX5" fmla="*/ 0 w 212102"/>
                <a:gd name="connsiteY5" fmla="*/ 712495 h 1389105"/>
                <a:gd name="connsiteX6" fmla="*/ 0 w 212102"/>
                <a:gd name="connsiteY6" fmla="*/ 260609 h 1389105"/>
                <a:gd name="connsiteX7" fmla="*/ 167884 w 212102"/>
                <a:gd name="connsiteY7" fmla="*/ 7330 h 1389105"/>
                <a:gd name="connsiteX8" fmla="*/ 204193 w 212102"/>
                <a:gd name="connsiteY8" fmla="*/ 0 h 1389105"/>
                <a:gd name="connsiteX9" fmla="*/ 143446 w 212102"/>
                <a:gd name="connsiteY9" fmla="*/ 43728 h 1389105"/>
                <a:gd name="connsiteX10" fmla="*/ 65332 w 212102"/>
                <a:gd name="connsiteY10" fmla="*/ 245070 h 1389105"/>
                <a:gd name="connsiteX11" fmla="*/ 65332 w 212102"/>
                <a:gd name="connsiteY11" fmla="*/ 713167 h 1389105"/>
                <a:gd name="connsiteX12" fmla="*/ 74209 w 212102"/>
                <a:gd name="connsiteY12" fmla="*/ 736048 h 1389105"/>
                <a:gd name="connsiteX13" fmla="*/ 86208 w 212102"/>
                <a:gd name="connsiteY13" fmla="*/ 741355 h 1389105"/>
                <a:gd name="connsiteX14" fmla="*/ 86206 w 212102"/>
                <a:gd name="connsiteY14" fmla="*/ 1164728 h 1389105"/>
                <a:gd name="connsiteX15" fmla="*/ 158206 w 212102"/>
                <a:gd name="connsiteY15" fmla="*/ 1350309 h 1389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12102" h="1389105">
                  <a:moveTo>
                    <a:pt x="212102" y="1389105"/>
                  </a:moveTo>
                  <a:lnTo>
                    <a:pt x="176257" y="1381869"/>
                  </a:lnTo>
                  <a:cubicBezTo>
                    <a:pt x="85322" y="1343406"/>
                    <a:pt x="21515" y="1253363"/>
                    <a:pt x="21515" y="1148417"/>
                  </a:cubicBezTo>
                  <a:lnTo>
                    <a:pt x="21516" y="739706"/>
                  </a:lnTo>
                  <a:lnTo>
                    <a:pt x="9149" y="734583"/>
                  </a:lnTo>
                  <a:cubicBezTo>
                    <a:pt x="3496" y="728930"/>
                    <a:pt x="0" y="721121"/>
                    <a:pt x="0" y="712495"/>
                  </a:cubicBezTo>
                  <a:lnTo>
                    <a:pt x="0" y="260609"/>
                  </a:lnTo>
                  <a:cubicBezTo>
                    <a:pt x="0" y="146750"/>
                    <a:pt x="69226" y="49060"/>
                    <a:pt x="167884" y="7330"/>
                  </a:cubicBezTo>
                  <a:lnTo>
                    <a:pt x="204193" y="0"/>
                  </a:lnTo>
                  <a:lnTo>
                    <a:pt x="143446" y="43728"/>
                  </a:lnTo>
                  <a:cubicBezTo>
                    <a:pt x="95183" y="95256"/>
                    <a:pt x="65332" y="166441"/>
                    <a:pt x="65332" y="245070"/>
                  </a:cubicBezTo>
                  <a:lnTo>
                    <a:pt x="65332" y="713167"/>
                  </a:lnTo>
                  <a:cubicBezTo>
                    <a:pt x="65332" y="722103"/>
                    <a:pt x="68724" y="730192"/>
                    <a:pt x="74209" y="736048"/>
                  </a:cubicBezTo>
                  <a:lnTo>
                    <a:pt x="86208" y="741355"/>
                  </a:lnTo>
                  <a:lnTo>
                    <a:pt x="86206" y="1164728"/>
                  </a:lnTo>
                  <a:cubicBezTo>
                    <a:pt x="86206" y="1237202"/>
                    <a:pt x="113721" y="1302815"/>
                    <a:pt x="158206" y="1350309"/>
                  </a:cubicBez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3" name="グループ化 192">
            <a:extLst>
              <a:ext uri="{FF2B5EF4-FFF2-40B4-BE49-F238E27FC236}">
                <a16:creationId xmlns:a16="http://schemas.microsoft.com/office/drawing/2014/main" id="{1F2BEA90-E9C7-41C4-AF0E-62B722299E2D}"/>
              </a:ext>
            </a:extLst>
          </p:cNvPr>
          <p:cNvGrpSpPr/>
          <p:nvPr/>
        </p:nvGrpSpPr>
        <p:grpSpPr>
          <a:xfrm>
            <a:off x="8001635" y="1426921"/>
            <a:ext cx="1416050" cy="560519"/>
            <a:chOff x="511175" y="1426921"/>
            <a:chExt cx="1416050" cy="560519"/>
          </a:xfrm>
        </p:grpSpPr>
        <p:grpSp>
          <p:nvGrpSpPr>
            <p:cNvPr id="194" name="グループ化 193">
              <a:extLst>
                <a:ext uri="{FF2B5EF4-FFF2-40B4-BE49-F238E27FC236}">
                  <a16:creationId xmlns:a16="http://schemas.microsoft.com/office/drawing/2014/main" id="{E6C7C08F-8D84-4F8B-8D38-745639333EFD}"/>
                </a:ext>
              </a:extLst>
            </p:cNvPr>
            <p:cNvGrpSpPr/>
            <p:nvPr/>
          </p:nvGrpSpPr>
          <p:grpSpPr>
            <a:xfrm>
              <a:off x="511175" y="1426921"/>
              <a:ext cx="1416050" cy="549760"/>
              <a:chOff x="1352550" y="1786890"/>
              <a:chExt cx="1295400" cy="502920"/>
            </a:xfrm>
            <a:solidFill>
              <a:srgbClr val="FF0000"/>
            </a:solidFill>
          </p:grpSpPr>
          <p:sp>
            <p:nvSpPr>
              <p:cNvPr id="197" name="四角形: 上の 2 つの角を丸める 196">
                <a:extLst>
                  <a:ext uri="{FF2B5EF4-FFF2-40B4-BE49-F238E27FC236}">
                    <a16:creationId xmlns:a16="http://schemas.microsoft.com/office/drawing/2014/main" id="{E15EA218-4CD9-4958-888E-FF0D33CA0AC3}"/>
                  </a:ext>
                </a:extLst>
              </p:cNvPr>
              <p:cNvSpPr/>
              <p:nvPr/>
            </p:nvSpPr>
            <p:spPr>
              <a:xfrm rot="5400000">
                <a:off x="2012950" y="1635125"/>
                <a:ext cx="463550" cy="80645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4">
                  <a:lumMod val="40000"/>
                  <a:lumOff val="6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四角形: 上の 2 つの角を丸める 197">
                <a:extLst>
                  <a:ext uri="{FF2B5EF4-FFF2-40B4-BE49-F238E27FC236}">
                    <a16:creationId xmlns:a16="http://schemas.microsoft.com/office/drawing/2014/main" id="{D0D5058F-FFA9-4BF9-9177-D1F2BF2BD26A}"/>
                  </a:ext>
                </a:extLst>
              </p:cNvPr>
              <p:cNvSpPr/>
              <p:nvPr/>
            </p:nvSpPr>
            <p:spPr>
              <a:xfrm rot="16200000">
                <a:off x="1447800" y="1691640"/>
                <a:ext cx="502920" cy="693420"/>
              </a:xfrm>
              <a:prstGeom prst="round2SameRect">
                <a:avLst>
                  <a:gd name="adj1" fmla="val 50000"/>
                  <a:gd name="adj2" fmla="val 5682"/>
                </a:avLst>
              </a:prstGeom>
              <a:solidFill>
                <a:srgbClr val="FFC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95" name="フリーフォーム: 図形 194">
              <a:extLst>
                <a:ext uri="{FF2B5EF4-FFF2-40B4-BE49-F238E27FC236}">
                  <a16:creationId xmlns:a16="http://schemas.microsoft.com/office/drawing/2014/main" id="{1C332415-DDFF-4466-9E6F-7BF56BDCFF87}"/>
                </a:ext>
              </a:extLst>
            </p:cNvPr>
            <p:cNvSpPr/>
            <p:nvPr/>
          </p:nvSpPr>
          <p:spPr>
            <a:xfrm>
              <a:off x="694962" y="1469737"/>
              <a:ext cx="406763" cy="73314"/>
            </a:xfrm>
            <a:custGeom>
              <a:avLst/>
              <a:gdLst>
                <a:gd name="connsiteX0" fmla="*/ 103823 w 222409"/>
                <a:gd name="connsiteY0" fmla="*/ 0 h 45720"/>
                <a:gd name="connsiteX1" fmla="*/ 199549 w 222409"/>
                <a:gd name="connsiteY1" fmla="*/ 0 h 45720"/>
                <a:gd name="connsiteX2" fmla="*/ 222409 w 222409"/>
                <a:gd name="connsiteY2" fmla="*/ 22860 h 45720"/>
                <a:gd name="connsiteX3" fmla="*/ 199549 w 222409"/>
                <a:gd name="connsiteY3" fmla="*/ 45720 h 45720"/>
                <a:gd name="connsiteX4" fmla="*/ 103823 w 222409"/>
                <a:gd name="connsiteY4" fmla="*/ 45720 h 45720"/>
                <a:gd name="connsiteX5" fmla="*/ 80963 w 222409"/>
                <a:gd name="connsiteY5" fmla="*/ 22860 h 45720"/>
                <a:gd name="connsiteX6" fmla="*/ 103823 w 222409"/>
                <a:gd name="connsiteY6" fmla="*/ 0 h 45720"/>
                <a:gd name="connsiteX7" fmla="*/ 22860 w 222409"/>
                <a:gd name="connsiteY7" fmla="*/ 0 h 45720"/>
                <a:gd name="connsiteX8" fmla="*/ 37623 w 222409"/>
                <a:gd name="connsiteY8" fmla="*/ 0 h 45720"/>
                <a:gd name="connsiteX9" fmla="*/ 60483 w 222409"/>
                <a:gd name="connsiteY9" fmla="*/ 22860 h 45720"/>
                <a:gd name="connsiteX10" fmla="*/ 37623 w 222409"/>
                <a:gd name="connsiteY10" fmla="*/ 45720 h 45720"/>
                <a:gd name="connsiteX11" fmla="*/ 22860 w 222409"/>
                <a:gd name="connsiteY11" fmla="*/ 45720 h 45720"/>
                <a:gd name="connsiteX12" fmla="*/ 0 w 222409"/>
                <a:gd name="connsiteY12" fmla="*/ 22860 h 45720"/>
                <a:gd name="connsiteX13" fmla="*/ 22860 w 222409"/>
                <a:gd name="connsiteY13" fmla="*/ 0 h 45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22409" h="45720">
                  <a:moveTo>
                    <a:pt x="103823" y="0"/>
                  </a:moveTo>
                  <a:lnTo>
                    <a:pt x="199549" y="0"/>
                  </a:lnTo>
                  <a:cubicBezTo>
                    <a:pt x="212174" y="0"/>
                    <a:pt x="222409" y="10235"/>
                    <a:pt x="222409" y="22860"/>
                  </a:cubicBezTo>
                  <a:cubicBezTo>
                    <a:pt x="222409" y="35485"/>
                    <a:pt x="212174" y="45720"/>
                    <a:pt x="199549" y="45720"/>
                  </a:cubicBezTo>
                  <a:lnTo>
                    <a:pt x="103823" y="45720"/>
                  </a:lnTo>
                  <a:cubicBezTo>
                    <a:pt x="91198" y="45720"/>
                    <a:pt x="80963" y="35485"/>
                    <a:pt x="80963" y="22860"/>
                  </a:cubicBezTo>
                  <a:cubicBezTo>
                    <a:pt x="80963" y="10235"/>
                    <a:pt x="91198" y="0"/>
                    <a:pt x="103823" y="0"/>
                  </a:cubicBezTo>
                  <a:close/>
                  <a:moveTo>
                    <a:pt x="22860" y="0"/>
                  </a:moveTo>
                  <a:lnTo>
                    <a:pt x="37623" y="0"/>
                  </a:lnTo>
                  <a:cubicBezTo>
                    <a:pt x="50248" y="0"/>
                    <a:pt x="60483" y="10235"/>
                    <a:pt x="60483" y="22860"/>
                  </a:cubicBezTo>
                  <a:cubicBezTo>
                    <a:pt x="60483" y="35485"/>
                    <a:pt x="50248" y="45720"/>
                    <a:pt x="37623" y="45720"/>
                  </a:cubicBezTo>
                  <a:lnTo>
                    <a:pt x="22860" y="45720"/>
                  </a:lnTo>
                  <a:cubicBezTo>
                    <a:pt x="10235" y="45720"/>
                    <a:pt x="0" y="35485"/>
                    <a:pt x="0" y="22860"/>
                  </a:cubicBezTo>
                  <a:cubicBezTo>
                    <a:pt x="0" y="10235"/>
                    <a:pt x="10235" y="0"/>
                    <a:pt x="2286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6" name="フリーフォーム: 図形 195">
              <a:extLst>
                <a:ext uri="{FF2B5EF4-FFF2-40B4-BE49-F238E27FC236}">
                  <a16:creationId xmlns:a16="http://schemas.microsoft.com/office/drawing/2014/main" id="{1D1E4D4F-3EDE-479A-84AF-E06E2A0CADE4}"/>
                </a:ext>
              </a:extLst>
            </p:cNvPr>
            <p:cNvSpPr/>
            <p:nvPr/>
          </p:nvSpPr>
          <p:spPr>
            <a:xfrm rot="16200000">
              <a:off x="1113951" y="1186836"/>
              <a:ext cx="212102" cy="1389105"/>
            </a:xfrm>
            <a:custGeom>
              <a:avLst/>
              <a:gdLst>
                <a:gd name="connsiteX0" fmla="*/ 212102 w 212102"/>
                <a:gd name="connsiteY0" fmla="*/ 1389105 h 1389105"/>
                <a:gd name="connsiteX1" fmla="*/ 176257 w 212102"/>
                <a:gd name="connsiteY1" fmla="*/ 1381869 h 1389105"/>
                <a:gd name="connsiteX2" fmla="*/ 21515 w 212102"/>
                <a:gd name="connsiteY2" fmla="*/ 1148417 h 1389105"/>
                <a:gd name="connsiteX3" fmla="*/ 21516 w 212102"/>
                <a:gd name="connsiteY3" fmla="*/ 739706 h 1389105"/>
                <a:gd name="connsiteX4" fmla="*/ 9149 w 212102"/>
                <a:gd name="connsiteY4" fmla="*/ 734583 h 1389105"/>
                <a:gd name="connsiteX5" fmla="*/ 0 w 212102"/>
                <a:gd name="connsiteY5" fmla="*/ 712495 h 1389105"/>
                <a:gd name="connsiteX6" fmla="*/ 0 w 212102"/>
                <a:gd name="connsiteY6" fmla="*/ 260609 h 1389105"/>
                <a:gd name="connsiteX7" fmla="*/ 167884 w 212102"/>
                <a:gd name="connsiteY7" fmla="*/ 7330 h 1389105"/>
                <a:gd name="connsiteX8" fmla="*/ 204193 w 212102"/>
                <a:gd name="connsiteY8" fmla="*/ 0 h 1389105"/>
                <a:gd name="connsiteX9" fmla="*/ 143446 w 212102"/>
                <a:gd name="connsiteY9" fmla="*/ 43728 h 1389105"/>
                <a:gd name="connsiteX10" fmla="*/ 65332 w 212102"/>
                <a:gd name="connsiteY10" fmla="*/ 245070 h 1389105"/>
                <a:gd name="connsiteX11" fmla="*/ 65332 w 212102"/>
                <a:gd name="connsiteY11" fmla="*/ 713167 h 1389105"/>
                <a:gd name="connsiteX12" fmla="*/ 74209 w 212102"/>
                <a:gd name="connsiteY12" fmla="*/ 736048 h 1389105"/>
                <a:gd name="connsiteX13" fmla="*/ 86208 w 212102"/>
                <a:gd name="connsiteY13" fmla="*/ 741355 h 1389105"/>
                <a:gd name="connsiteX14" fmla="*/ 86206 w 212102"/>
                <a:gd name="connsiteY14" fmla="*/ 1164728 h 1389105"/>
                <a:gd name="connsiteX15" fmla="*/ 158206 w 212102"/>
                <a:gd name="connsiteY15" fmla="*/ 1350309 h 1389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12102" h="1389105">
                  <a:moveTo>
                    <a:pt x="212102" y="1389105"/>
                  </a:moveTo>
                  <a:lnTo>
                    <a:pt x="176257" y="1381869"/>
                  </a:lnTo>
                  <a:cubicBezTo>
                    <a:pt x="85322" y="1343406"/>
                    <a:pt x="21515" y="1253363"/>
                    <a:pt x="21515" y="1148417"/>
                  </a:cubicBezTo>
                  <a:lnTo>
                    <a:pt x="21516" y="739706"/>
                  </a:lnTo>
                  <a:lnTo>
                    <a:pt x="9149" y="734583"/>
                  </a:lnTo>
                  <a:cubicBezTo>
                    <a:pt x="3496" y="728930"/>
                    <a:pt x="0" y="721121"/>
                    <a:pt x="0" y="712495"/>
                  </a:cubicBezTo>
                  <a:lnTo>
                    <a:pt x="0" y="260609"/>
                  </a:lnTo>
                  <a:cubicBezTo>
                    <a:pt x="0" y="146750"/>
                    <a:pt x="69226" y="49060"/>
                    <a:pt x="167884" y="7330"/>
                  </a:cubicBezTo>
                  <a:lnTo>
                    <a:pt x="204193" y="0"/>
                  </a:lnTo>
                  <a:lnTo>
                    <a:pt x="143446" y="43728"/>
                  </a:lnTo>
                  <a:cubicBezTo>
                    <a:pt x="95183" y="95256"/>
                    <a:pt x="65332" y="166441"/>
                    <a:pt x="65332" y="245070"/>
                  </a:cubicBezTo>
                  <a:lnTo>
                    <a:pt x="65332" y="713167"/>
                  </a:lnTo>
                  <a:cubicBezTo>
                    <a:pt x="65332" y="722103"/>
                    <a:pt x="68724" y="730192"/>
                    <a:pt x="74209" y="736048"/>
                  </a:cubicBezTo>
                  <a:lnTo>
                    <a:pt x="86208" y="741355"/>
                  </a:lnTo>
                  <a:lnTo>
                    <a:pt x="86206" y="1164728"/>
                  </a:lnTo>
                  <a:cubicBezTo>
                    <a:pt x="86206" y="1237202"/>
                    <a:pt x="113721" y="1302815"/>
                    <a:pt x="158206" y="1350309"/>
                  </a:cubicBez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464B95B1-6E94-4BA7-ACE6-FC13555A4A1F}"/>
              </a:ext>
            </a:extLst>
          </p:cNvPr>
          <p:cNvGrpSpPr/>
          <p:nvPr/>
        </p:nvGrpSpPr>
        <p:grpSpPr>
          <a:xfrm>
            <a:off x="537551" y="2971802"/>
            <a:ext cx="1308226" cy="1175708"/>
            <a:chOff x="537551" y="2971802"/>
            <a:chExt cx="1308226" cy="1175708"/>
          </a:xfrm>
        </p:grpSpPr>
        <p:grpSp>
          <p:nvGrpSpPr>
            <p:cNvPr id="199" name="グループ化 198">
              <a:extLst>
                <a:ext uri="{FF2B5EF4-FFF2-40B4-BE49-F238E27FC236}">
                  <a16:creationId xmlns:a16="http://schemas.microsoft.com/office/drawing/2014/main" id="{1B3B5EB9-7A9F-4208-9B95-533CB4EF4BB7}"/>
                </a:ext>
              </a:extLst>
            </p:cNvPr>
            <p:cNvGrpSpPr/>
            <p:nvPr/>
          </p:nvGrpSpPr>
          <p:grpSpPr>
            <a:xfrm rot="20700000">
              <a:off x="815807" y="2971802"/>
              <a:ext cx="771540" cy="305400"/>
              <a:chOff x="511175" y="1426921"/>
              <a:chExt cx="1416050" cy="560519"/>
            </a:xfrm>
          </p:grpSpPr>
          <p:grpSp>
            <p:nvGrpSpPr>
              <p:cNvPr id="200" name="グループ化 199">
                <a:extLst>
                  <a:ext uri="{FF2B5EF4-FFF2-40B4-BE49-F238E27FC236}">
                    <a16:creationId xmlns:a16="http://schemas.microsoft.com/office/drawing/2014/main" id="{EA267BD9-FBE1-45DB-A7AF-B268F35710FB}"/>
                  </a:ext>
                </a:extLst>
              </p:cNvPr>
              <p:cNvGrpSpPr/>
              <p:nvPr/>
            </p:nvGrpSpPr>
            <p:grpSpPr>
              <a:xfrm>
                <a:off x="511175" y="1426921"/>
                <a:ext cx="1416050" cy="549760"/>
                <a:chOff x="1352550" y="1786890"/>
                <a:chExt cx="1295400" cy="502920"/>
              </a:xfrm>
              <a:solidFill>
                <a:srgbClr val="FF0000"/>
              </a:solidFill>
            </p:grpSpPr>
            <p:sp>
              <p:nvSpPr>
                <p:cNvPr id="203" name="四角形: 上の 2 つの角を丸める 202">
                  <a:extLst>
                    <a:ext uri="{FF2B5EF4-FFF2-40B4-BE49-F238E27FC236}">
                      <a16:creationId xmlns:a16="http://schemas.microsoft.com/office/drawing/2014/main" id="{1EF99F3D-DDEC-4490-AA99-C52DF37C6E00}"/>
                    </a:ext>
                  </a:extLst>
                </p:cNvPr>
                <p:cNvSpPr/>
                <p:nvPr/>
              </p:nvSpPr>
              <p:spPr>
                <a:xfrm rot="5400000">
                  <a:off x="2012950" y="1635125"/>
                  <a:ext cx="463550" cy="80645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4" name="四角形: 上の 2 つの角を丸める 203">
                  <a:extLst>
                    <a:ext uri="{FF2B5EF4-FFF2-40B4-BE49-F238E27FC236}">
                      <a16:creationId xmlns:a16="http://schemas.microsoft.com/office/drawing/2014/main" id="{A21181CD-3A27-4514-B7DE-AB3CD2969C60}"/>
                    </a:ext>
                  </a:extLst>
                </p:cNvPr>
                <p:cNvSpPr/>
                <p:nvPr/>
              </p:nvSpPr>
              <p:spPr>
                <a:xfrm rot="16200000">
                  <a:off x="1447800" y="1691640"/>
                  <a:ext cx="502920" cy="693420"/>
                </a:xfrm>
                <a:prstGeom prst="round2SameRect">
                  <a:avLst>
                    <a:gd name="adj1" fmla="val 50000"/>
                    <a:gd name="adj2" fmla="val 5682"/>
                  </a:avLst>
                </a:pr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102E2ADB-E4B5-4056-80B2-F281E702F63A}"/>
                  </a:ext>
                </a:extLst>
              </p:cNvPr>
              <p:cNvSpPr/>
              <p:nvPr/>
            </p:nvSpPr>
            <p:spPr>
              <a:xfrm>
                <a:off x="694962" y="1469737"/>
                <a:ext cx="406763" cy="73314"/>
              </a:xfrm>
              <a:custGeom>
                <a:avLst/>
                <a:gdLst>
                  <a:gd name="connsiteX0" fmla="*/ 103823 w 222409"/>
                  <a:gd name="connsiteY0" fmla="*/ 0 h 45720"/>
                  <a:gd name="connsiteX1" fmla="*/ 199549 w 222409"/>
                  <a:gd name="connsiteY1" fmla="*/ 0 h 45720"/>
                  <a:gd name="connsiteX2" fmla="*/ 222409 w 222409"/>
                  <a:gd name="connsiteY2" fmla="*/ 22860 h 45720"/>
                  <a:gd name="connsiteX3" fmla="*/ 199549 w 222409"/>
                  <a:gd name="connsiteY3" fmla="*/ 45720 h 45720"/>
                  <a:gd name="connsiteX4" fmla="*/ 103823 w 222409"/>
                  <a:gd name="connsiteY4" fmla="*/ 45720 h 45720"/>
                  <a:gd name="connsiteX5" fmla="*/ 80963 w 222409"/>
                  <a:gd name="connsiteY5" fmla="*/ 22860 h 45720"/>
                  <a:gd name="connsiteX6" fmla="*/ 103823 w 222409"/>
                  <a:gd name="connsiteY6" fmla="*/ 0 h 45720"/>
                  <a:gd name="connsiteX7" fmla="*/ 22860 w 222409"/>
                  <a:gd name="connsiteY7" fmla="*/ 0 h 45720"/>
                  <a:gd name="connsiteX8" fmla="*/ 37623 w 222409"/>
                  <a:gd name="connsiteY8" fmla="*/ 0 h 45720"/>
                  <a:gd name="connsiteX9" fmla="*/ 60483 w 222409"/>
                  <a:gd name="connsiteY9" fmla="*/ 22860 h 45720"/>
                  <a:gd name="connsiteX10" fmla="*/ 37623 w 222409"/>
                  <a:gd name="connsiteY10" fmla="*/ 45720 h 45720"/>
                  <a:gd name="connsiteX11" fmla="*/ 22860 w 222409"/>
                  <a:gd name="connsiteY11" fmla="*/ 45720 h 45720"/>
                  <a:gd name="connsiteX12" fmla="*/ 0 w 222409"/>
                  <a:gd name="connsiteY12" fmla="*/ 22860 h 45720"/>
                  <a:gd name="connsiteX13" fmla="*/ 22860 w 222409"/>
                  <a:gd name="connsiteY13" fmla="*/ 0 h 45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22409" h="45720">
                    <a:moveTo>
                      <a:pt x="103823" y="0"/>
                    </a:moveTo>
                    <a:lnTo>
                      <a:pt x="199549" y="0"/>
                    </a:lnTo>
                    <a:cubicBezTo>
                      <a:pt x="212174" y="0"/>
                      <a:pt x="222409" y="10235"/>
                      <a:pt x="222409" y="22860"/>
                    </a:cubicBezTo>
                    <a:cubicBezTo>
                      <a:pt x="222409" y="35485"/>
                      <a:pt x="212174" y="45720"/>
                      <a:pt x="199549" y="45720"/>
                    </a:cubicBezTo>
                    <a:lnTo>
                      <a:pt x="103823" y="45720"/>
                    </a:lnTo>
                    <a:cubicBezTo>
                      <a:pt x="91198" y="45720"/>
                      <a:pt x="80963" y="35485"/>
                      <a:pt x="80963" y="22860"/>
                    </a:cubicBezTo>
                    <a:cubicBezTo>
                      <a:pt x="80963" y="10235"/>
                      <a:pt x="91198" y="0"/>
                      <a:pt x="103823" y="0"/>
                    </a:cubicBezTo>
                    <a:close/>
                    <a:moveTo>
                      <a:pt x="22860" y="0"/>
                    </a:moveTo>
                    <a:lnTo>
                      <a:pt x="37623" y="0"/>
                    </a:lnTo>
                    <a:cubicBezTo>
                      <a:pt x="50248" y="0"/>
                      <a:pt x="60483" y="10235"/>
                      <a:pt x="60483" y="22860"/>
                    </a:cubicBezTo>
                    <a:cubicBezTo>
                      <a:pt x="60483" y="35485"/>
                      <a:pt x="50248" y="45720"/>
                      <a:pt x="37623" y="45720"/>
                    </a:cubicBezTo>
                    <a:lnTo>
                      <a:pt x="22860" y="45720"/>
                    </a:lnTo>
                    <a:cubicBezTo>
                      <a:pt x="10235" y="45720"/>
                      <a:pt x="0" y="35485"/>
                      <a:pt x="0" y="22860"/>
                    </a:cubicBezTo>
                    <a:cubicBezTo>
                      <a:pt x="0" y="10235"/>
                      <a:pt x="10235" y="0"/>
                      <a:pt x="2286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フリーフォーム: 図形 201">
                <a:extLst>
                  <a:ext uri="{FF2B5EF4-FFF2-40B4-BE49-F238E27FC236}">
                    <a16:creationId xmlns:a16="http://schemas.microsoft.com/office/drawing/2014/main" id="{E9D39DE6-757C-4B49-BC42-DEEF657EA338}"/>
                  </a:ext>
                </a:extLst>
              </p:cNvPr>
              <p:cNvSpPr/>
              <p:nvPr/>
            </p:nvSpPr>
            <p:spPr>
              <a:xfrm rot="16200000">
                <a:off x="1113951" y="1186836"/>
                <a:ext cx="212102" cy="1389105"/>
              </a:xfrm>
              <a:custGeom>
                <a:avLst/>
                <a:gdLst>
                  <a:gd name="connsiteX0" fmla="*/ 212102 w 212102"/>
                  <a:gd name="connsiteY0" fmla="*/ 1389105 h 1389105"/>
                  <a:gd name="connsiteX1" fmla="*/ 176257 w 212102"/>
                  <a:gd name="connsiteY1" fmla="*/ 1381869 h 1389105"/>
                  <a:gd name="connsiteX2" fmla="*/ 21515 w 212102"/>
                  <a:gd name="connsiteY2" fmla="*/ 1148417 h 1389105"/>
                  <a:gd name="connsiteX3" fmla="*/ 21516 w 212102"/>
                  <a:gd name="connsiteY3" fmla="*/ 739706 h 1389105"/>
                  <a:gd name="connsiteX4" fmla="*/ 9149 w 212102"/>
                  <a:gd name="connsiteY4" fmla="*/ 734583 h 1389105"/>
                  <a:gd name="connsiteX5" fmla="*/ 0 w 212102"/>
                  <a:gd name="connsiteY5" fmla="*/ 712495 h 1389105"/>
                  <a:gd name="connsiteX6" fmla="*/ 0 w 212102"/>
                  <a:gd name="connsiteY6" fmla="*/ 260609 h 1389105"/>
                  <a:gd name="connsiteX7" fmla="*/ 167884 w 212102"/>
                  <a:gd name="connsiteY7" fmla="*/ 7330 h 1389105"/>
                  <a:gd name="connsiteX8" fmla="*/ 204193 w 212102"/>
                  <a:gd name="connsiteY8" fmla="*/ 0 h 1389105"/>
                  <a:gd name="connsiteX9" fmla="*/ 143446 w 212102"/>
                  <a:gd name="connsiteY9" fmla="*/ 43728 h 1389105"/>
                  <a:gd name="connsiteX10" fmla="*/ 65332 w 212102"/>
                  <a:gd name="connsiteY10" fmla="*/ 245070 h 1389105"/>
                  <a:gd name="connsiteX11" fmla="*/ 65332 w 212102"/>
                  <a:gd name="connsiteY11" fmla="*/ 713167 h 1389105"/>
                  <a:gd name="connsiteX12" fmla="*/ 74209 w 212102"/>
                  <a:gd name="connsiteY12" fmla="*/ 736048 h 1389105"/>
                  <a:gd name="connsiteX13" fmla="*/ 86208 w 212102"/>
                  <a:gd name="connsiteY13" fmla="*/ 741355 h 1389105"/>
                  <a:gd name="connsiteX14" fmla="*/ 86206 w 212102"/>
                  <a:gd name="connsiteY14" fmla="*/ 1164728 h 1389105"/>
                  <a:gd name="connsiteX15" fmla="*/ 158206 w 212102"/>
                  <a:gd name="connsiteY15" fmla="*/ 1350309 h 1389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12102" h="1389105">
                    <a:moveTo>
                      <a:pt x="212102" y="1389105"/>
                    </a:moveTo>
                    <a:lnTo>
                      <a:pt x="176257" y="1381869"/>
                    </a:lnTo>
                    <a:cubicBezTo>
                      <a:pt x="85322" y="1343406"/>
                      <a:pt x="21515" y="1253363"/>
                      <a:pt x="21515" y="1148417"/>
                    </a:cubicBezTo>
                    <a:lnTo>
                      <a:pt x="21516" y="739706"/>
                    </a:lnTo>
                    <a:lnTo>
                      <a:pt x="9149" y="734583"/>
                    </a:lnTo>
                    <a:cubicBezTo>
                      <a:pt x="3496" y="728930"/>
                      <a:pt x="0" y="721121"/>
                      <a:pt x="0" y="712495"/>
                    </a:cubicBezTo>
                    <a:lnTo>
                      <a:pt x="0" y="260609"/>
                    </a:lnTo>
                    <a:cubicBezTo>
                      <a:pt x="0" y="146750"/>
                      <a:pt x="69226" y="49060"/>
                      <a:pt x="167884" y="7330"/>
                    </a:cubicBezTo>
                    <a:lnTo>
                      <a:pt x="204193" y="0"/>
                    </a:lnTo>
                    <a:lnTo>
                      <a:pt x="143446" y="43728"/>
                    </a:lnTo>
                    <a:cubicBezTo>
                      <a:pt x="95183" y="95256"/>
                      <a:pt x="65332" y="166441"/>
                      <a:pt x="65332" y="245070"/>
                    </a:cubicBezTo>
                    <a:lnTo>
                      <a:pt x="65332" y="713167"/>
                    </a:lnTo>
                    <a:cubicBezTo>
                      <a:pt x="65332" y="722103"/>
                      <a:pt x="68724" y="730192"/>
                      <a:pt x="74209" y="736048"/>
                    </a:cubicBezTo>
                    <a:lnTo>
                      <a:pt x="86208" y="741355"/>
                    </a:lnTo>
                    <a:lnTo>
                      <a:pt x="86206" y="1164728"/>
                    </a:lnTo>
                    <a:cubicBezTo>
                      <a:pt x="86206" y="1237202"/>
                      <a:pt x="113721" y="1302815"/>
                      <a:pt x="158206" y="1350309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9" name="グループ化 228">
              <a:extLst>
                <a:ext uri="{FF2B5EF4-FFF2-40B4-BE49-F238E27FC236}">
                  <a16:creationId xmlns:a16="http://schemas.microsoft.com/office/drawing/2014/main" id="{12CAF9AC-412D-4DA0-BD49-2376BA1A653B}"/>
                </a:ext>
              </a:extLst>
            </p:cNvPr>
            <p:cNvGrpSpPr/>
            <p:nvPr/>
          </p:nvGrpSpPr>
          <p:grpSpPr>
            <a:xfrm rot="900000">
              <a:off x="537551" y="3308230"/>
              <a:ext cx="771540" cy="305400"/>
              <a:chOff x="511175" y="1426921"/>
              <a:chExt cx="1416050" cy="560519"/>
            </a:xfrm>
          </p:grpSpPr>
          <p:grpSp>
            <p:nvGrpSpPr>
              <p:cNvPr id="232" name="グループ化 231">
                <a:extLst>
                  <a:ext uri="{FF2B5EF4-FFF2-40B4-BE49-F238E27FC236}">
                    <a16:creationId xmlns:a16="http://schemas.microsoft.com/office/drawing/2014/main" id="{CD70EE2E-3B49-43B0-AF2C-05BDC7713A8B}"/>
                  </a:ext>
                </a:extLst>
              </p:cNvPr>
              <p:cNvGrpSpPr/>
              <p:nvPr/>
            </p:nvGrpSpPr>
            <p:grpSpPr>
              <a:xfrm>
                <a:off x="511175" y="1426921"/>
                <a:ext cx="1416050" cy="549760"/>
                <a:chOff x="1352550" y="1786890"/>
                <a:chExt cx="1295400" cy="502920"/>
              </a:xfrm>
              <a:solidFill>
                <a:srgbClr val="FF0000"/>
              </a:solidFill>
            </p:grpSpPr>
            <p:sp>
              <p:nvSpPr>
                <p:cNvPr id="235" name="四角形: 上の 2 つの角を丸める 234">
                  <a:extLst>
                    <a:ext uri="{FF2B5EF4-FFF2-40B4-BE49-F238E27FC236}">
                      <a16:creationId xmlns:a16="http://schemas.microsoft.com/office/drawing/2014/main" id="{43129B2C-7230-4B8F-BD9B-BC982E755963}"/>
                    </a:ext>
                  </a:extLst>
                </p:cNvPr>
                <p:cNvSpPr/>
                <p:nvPr/>
              </p:nvSpPr>
              <p:spPr>
                <a:xfrm rot="5400000">
                  <a:off x="2012950" y="1635125"/>
                  <a:ext cx="463550" cy="80645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6" name="四角形: 上の 2 つの角を丸める 235">
                  <a:extLst>
                    <a:ext uri="{FF2B5EF4-FFF2-40B4-BE49-F238E27FC236}">
                      <a16:creationId xmlns:a16="http://schemas.microsoft.com/office/drawing/2014/main" id="{46610B2C-8774-4BFA-96D1-7BC94CC88887}"/>
                    </a:ext>
                  </a:extLst>
                </p:cNvPr>
                <p:cNvSpPr/>
                <p:nvPr/>
              </p:nvSpPr>
              <p:spPr>
                <a:xfrm rot="16200000">
                  <a:off x="1447800" y="1691640"/>
                  <a:ext cx="502920" cy="693420"/>
                </a:xfrm>
                <a:prstGeom prst="round2SameRect">
                  <a:avLst>
                    <a:gd name="adj1" fmla="val 50000"/>
                    <a:gd name="adj2" fmla="val 5682"/>
                  </a:avLst>
                </a:pr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33" name="フリーフォーム: 図形 232">
                <a:extLst>
                  <a:ext uri="{FF2B5EF4-FFF2-40B4-BE49-F238E27FC236}">
                    <a16:creationId xmlns:a16="http://schemas.microsoft.com/office/drawing/2014/main" id="{9B81128D-4585-401B-BAFA-7DADFC6D9F5D}"/>
                  </a:ext>
                </a:extLst>
              </p:cNvPr>
              <p:cNvSpPr/>
              <p:nvPr/>
            </p:nvSpPr>
            <p:spPr>
              <a:xfrm>
                <a:off x="694962" y="1469737"/>
                <a:ext cx="406763" cy="73314"/>
              </a:xfrm>
              <a:custGeom>
                <a:avLst/>
                <a:gdLst>
                  <a:gd name="connsiteX0" fmla="*/ 103823 w 222409"/>
                  <a:gd name="connsiteY0" fmla="*/ 0 h 45720"/>
                  <a:gd name="connsiteX1" fmla="*/ 199549 w 222409"/>
                  <a:gd name="connsiteY1" fmla="*/ 0 h 45720"/>
                  <a:gd name="connsiteX2" fmla="*/ 222409 w 222409"/>
                  <a:gd name="connsiteY2" fmla="*/ 22860 h 45720"/>
                  <a:gd name="connsiteX3" fmla="*/ 199549 w 222409"/>
                  <a:gd name="connsiteY3" fmla="*/ 45720 h 45720"/>
                  <a:gd name="connsiteX4" fmla="*/ 103823 w 222409"/>
                  <a:gd name="connsiteY4" fmla="*/ 45720 h 45720"/>
                  <a:gd name="connsiteX5" fmla="*/ 80963 w 222409"/>
                  <a:gd name="connsiteY5" fmla="*/ 22860 h 45720"/>
                  <a:gd name="connsiteX6" fmla="*/ 103823 w 222409"/>
                  <a:gd name="connsiteY6" fmla="*/ 0 h 45720"/>
                  <a:gd name="connsiteX7" fmla="*/ 22860 w 222409"/>
                  <a:gd name="connsiteY7" fmla="*/ 0 h 45720"/>
                  <a:gd name="connsiteX8" fmla="*/ 37623 w 222409"/>
                  <a:gd name="connsiteY8" fmla="*/ 0 h 45720"/>
                  <a:gd name="connsiteX9" fmla="*/ 60483 w 222409"/>
                  <a:gd name="connsiteY9" fmla="*/ 22860 h 45720"/>
                  <a:gd name="connsiteX10" fmla="*/ 37623 w 222409"/>
                  <a:gd name="connsiteY10" fmla="*/ 45720 h 45720"/>
                  <a:gd name="connsiteX11" fmla="*/ 22860 w 222409"/>
                  <a:gd name="connsiteY11" fmla="*/ 45720 h 45720"/>
                  <a:gd name="connsiteX12" fmla="*/ 0 w 222409"/>
                  <a:gd name="connsiteY12" fmla="*/ 22860 h 45720"/>
                  <a:gd name="connsiteX13" fmla="*/ 22860 w 222409"/>
                  <a:gd name="connsiteY13" fmla="*/ 0 h 45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22409" h="45720">
                    <a:moveTo>
                      <a:pt x="103823" y="0"/>
                    </a:moveTo>
                    <a:lnTo>
                      <a:pt x="199549" y="0"/>
                    </a:lnTo>
                    <a:cubicBezTo>
                      <a:pt x="212174" y="0"/>
                      <a:pt x="222409" y="10235"/>
                      <a:pt x="222409" y="22860"/>
                    </a:cubicBezTo>
                    <a:cubicBezTo>
                      <a:pt x="222409" y="35485"/>
                      <a:pt x="212174" y="45720"/>
                      <a:pt x="199549" y="45720"/>
                    </a:cubicBezTo>
                    <a:lnTo>
                      <a:pt x="103823" y="45720"/>
                    </a:lnTo>
                    <a:cubicBezTo>
                      <a:pt x="91198" y="45720"/>
                      <a:pt x="80963" y="35485"/>
                      <a:pt x="80963" y="22860"/>
                    </a:cubicBezTo>
                    <a:cubicBezTo>
                      <a:pt x="80963" y="10235"/>
                      <a:pt x="91198" y="0"/>
                      <a:pt x="103823" y="0"/>
                    </a:cubicBezTo>
                    <a:close/>
                    <a:moveTo>
                      <a:pt x="22860" y="0"/>
                    </a:moveTo>
                    <a:lnTo>
                      <a:pt x="37623" y="0"/>
                    </a:lnTo>
                    <a:cubicBezTo>
                      <a:pt x="50248" y="0"/>
                      <a:pt x="60483" y="10235"/>
                      <a:pt x="60483" y="22860"/>
                    </a:cubicBezTo>
                    <a:cubicBezTo>
                      <a:pt x="60483" y="35485"/>
                      <a:pt x="50248" y="45720"/>
                      <a:pt x="37623" y="45720"/>
                    </a:cubicBezTo>
                    <a:lnTo>
                      <a:pt x="22860" y="45720"/>
                    </a:lnTo>
                    <a:cubicBezTo>
                      <a:pt x="10235" y="45720"/>
                      <a:pt x="0" y="35485"/>
                      <a:pt x="0" y="22860"/>
                    </a:cubicBezTo>
                    <a:cubicBezTo>
                      <a:pt x="0" y="10235"/>
                      <a:pt x="10235" y="0"/>
                      <a:pt x="2286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" name="フリーフォーム: 図形 233">
                <a:extLst>
                  <a:ext uri="{FF2B5EF4-FFF2-40B4-BE49-F238E27FC236}">
                    <a16:creationId xmlns:a16="http://schemas.microsoft.com/office/drawing/2014/main" id="{6105BA6A-BE9A-4022-B3FD-C0EBACF57747}"/>
                  </a:ext>
                </a:extLst>
              </p:cNvPr>
              <p:cNvSpPr/>
              <p:nvPr/>
            </p:nvSpPr>
            <p:spPr>
              <a:xfrm rot="16200000">
                <a:off x="1113951" y="1186836"/>
                <a:ext cx="212102" cy="1389105"/>
              </a:xfrm>
              <a:custGeom>
                <a:avLst/>
                <a:gdLst>
                  <a:gd name="connsiteX0" fmla="*/ 212102 w 212102"/>
                  <a:gd name="connsiteY0" fmla="*/ 1389105 h 1389105"/>
                  <a:gd name="connsiteX1" fmla="*/ 176257 w 212102"/>
                  <a:gd name="connsiteY1" fmla="*/ 1381869 h 1389105"/>
                  <a:gd name="connsiteX2" fmla="*/ 21515 w 212102"/>
                  <a:gd name="connsiteY2" fmla="*/ 1148417 h 1389105"/>
                  <a:gd name="connsiteX3" fmla="*/ 21516 w 212102"/>
                  <a:gd name="connsiteY3" fmla="*/ 739706 h 1389105"/>
                  <a:gd name="connsiteX4" fmla="*/ 9149 w 212102"/>
                  <a:gd name="connsiteY4" fmla="*/ 734583 h 1389105"/>
                  <a:gd name="connsiteX5" fmla="*/ 0 w 212102"/>
                  <a:gd name="connsiteY5" fmla="*/ 712495 h 1389105"/>
                  <a:gd name="connsiteX6" fmla="*/ 0 w 212102"/>
                  <a:gd name="connsiteY6" fmla="*/ 260609 h 1389105"/>
                  <a:gd name="connsiteX7" fmla="*/ 167884 w 212102"/>
                  <a:gd name="connsiteY7" fmla="*/ 7330 h 1389105"/>
                  <a:gd name="connsiteX8" fmla="*/ 204193 w 212102"/>
                  <a:gd name="connsiteY8" fmla="*/ 0 h 1389105"/>
                  <a:gd name="connsiteX9" fmla="*/ 143446 w 212102"/>
                  <a:gd name="connsiteY9" fmla="*/ 43728 h 1389105"/>
                  <a:gd name="connsiteX10" fmla="*/ 65332 w 212102"/>
                  <a:gd name="connsiteY10" fmla="*/ 245070 h 1389105"/>
                  <a:gd name="connsiteX11" fmla="*/ 65332 w 212102"/>
                  <a:gd name="connsiteY11" fmla="*/ 713167 h 1389105"/>
                  <a:gd name="connsiteX12" fmla="*/ 74209 w 212102"/>
                  <a:gd name="connsiteY12" fmla="*/ 736048 h 1389105"/>
                  <a:gd name="connsiteX13" fmla="*/ 86208 w 212102"/>
                  <a:gd name="connsiteY13" fmla="*/ 741355 h 1389105"/>
                  <a:gd name="connsiteX14" fmla="*/ 86206 w 212102"/>
                  <a:gd name="connsiteY14" fmla="*/ 1164728 h 1389105"/>
                  <a:gd name="connsiteX15" fmla="*/ 158206 w 212102"/>
                  <a:gd name="connsiteY15" fmla="*/ 1350309 h 1389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12102" h="1389105">
                    <a:moveTo>
                      <a:pt x="212102" y="1389105"/>
                    </a:moveTo>
                    <a:lnTo>
                      <a:pt x="176257" y="1381869"/>
                    </a:lnTo>
                    <a:cubicBezTo>
                      <a:pt x="85322" y="1343406"/>
                      <a:pt x="21515" y="1253363"/>
                      <a:pt x="21515" y="1148417"/>
                    </a:cubicBezTo>
                    <a:lnTo>
                      <a:pt x="21516" y="739706"/>
                    </a:lnTo>
                    <a:lnTo>
                      <a:pt x="9149" y="734583"/>
                    </a:lnTo>
                    <a:cubicBezTo>
                      <a:pt x="3496" y="728930"/>
                      <a:pt x="0" y="721121"/>
                      <a:pt x="0" y="712495"/>
                    </a:cubicBezTo>
                    <a:lnTo>
                      <a:pt x="0" y="260609"/>
                    </a:lnTo>
                    <a:cubicBezTo>
                      <a:pt x="0" y="146750"/>
                      <a:pt x="69226" y="49060"/>
                      <a:pt x="167884" y="7330"/>
                    </a:cubicBezTo>
                    <a:lnTo>
                      <a:pt x="204193" y="0"/>
                    </a:lnTo>
                    <a:lnTo>
                      <a:pt x="143446" y="43728"/>
                    </a:lnTo>
                    <a:cubicBezTo>
                      <a:pt x="95183" y="95256"/>
                      <a:pt x="65332" y="166441"/>
                      <a:pt x="65332" y="245070"/>
                    </a:cubicBezTo>
                    <a:lnTo>
                      <a:pt x="65332" y="713167"/>
                    </a:lnTo>
                    <a:cubicBezTo>
                      <a:pt x="65332" y="722103"/>
                      <a:pt x="68724" y="730192"/>
                      <a:pt x="74209" y="736048"/>
                    </a:cubicBezTo>
                    <a:lnTo>
                      <a:pt x="86208" y="741355"/>
                    </a:lnTo>
                    <a:lnTo>
                      <a:pt x="86206" y="1164728"/>
                    </a:lnTo>
                    <a:cubicBezTo>
                      <a:pt x="86206" y="1237202"/>
                      <a:pt x="113721" y="1302815"/>
                      <a:pt x="158206" y="1350309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1" name="グループ化 260">
              <a:extLst>
                <a:ext uri="{FF2B5EF4-FFF2-40B4-BE49-F238E27FC236}">
                  <a16:creationId xmlns:a16="http://schemas.microsoft.com/office/drawing/2014/main" id="{56BF1478-CD1E-4FD7-AC81-F15C6F02B639}"/>
                </a:ext>
              </a:extLst>
            </p:cNvPr>
            <p:cNvGrpSpPr/>
            <p:nvPr/>
          </p:nvGrpSpPr>
          <p:grpSpPr>
            <a:xfrm rot="9900000" flipV="1">
              <a:off x="1074237" y="3546184"/>
              <a:ext cx="771540" cy="305400"/>
              <a:chOff x="511175" y="1426921"/>
              <a:chExt cx="1416050" cy="560519"/>
            </a:xfrm>
          </p:grpSpPr>
          <p:grpSp>
            <p:nvGrpSpPr>
              <p:cNvPr id="262" name="グループ化 261">
                <a:extLst>
                  <a:ext uri="{FF2B5EF4-FFF2-40B4-BE49-F238E27FC236}">
                    <a16:creationId xmlns:a16="http://schemas.microsoft.com/office/drawing/2014/main" id="{2ABCB1FF-834D-4AC7-9EBF-48B47535D656}"/>
                  </a:ext>
                </a:extLst>
              </p:cNvPr>
              <p:cNvGrpSpPr/>
              <p:nvPr/>
            </p:nvGrpSpPr>
            <p:grpSpPr>
              <a:xfrm>
                <a:off x="511175" y="1426921"/>
                <a:ext cx="1416050" cy="549760"/>
                <a:chOff x="1352550" y="1786890"/>
                <a:chExt cx="1295400" cy="502920"/>
              </a:xfrm>
              <a:solidFill>
                <a:srgbClr val="FF0000"/>
              </a:solidFill>
            </p:grpSpPr>
            <p:sp>
              <p:nvSpPr>
                <p:cNvPr id="266" name="四角形: 上の 2 つの角を丸める 265">
                  <a:extLst>
                    <a:ext uri="{FF2B5EF4-FFF2-40B4-BE49-F238E27FC236}">
                      <a16:creationId xmlns:a16="http://schemas.microsoft.com/office/drawing/2014/main" id="{E3D26FE2-F53C-492D-BEF1-FB91BEFE8121}"/>
                    </a:ext>
                  </a:extLst>
                </p:cNvPr>
                <p:cNvSpPr/>
                <p:nvPr/>
              </p:nvSpPr>
              <p:spPr>
                <a:xfrm rot="5400000">
                  <a:off x="2012950" y="1635125"/>
                  <a:ext cx="463550" cy="80645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7" name="四角形: 上の 2 つの角を丸める 266">
                  <a:extLst>
                    <a:ext uri="{FF2B5EF4-FFF2-40B4-BE49-F238E27FC236}">
                      <a16:creationId xmlns:a16="http://schemas.microsoft.com/office/drawing/2014/main" id="{DFFBBFA3-1BA8-472E-9FC6-332AEE9289E2}"/>
                    </a:ext>
                  </a:extLst>
                </p:cNvPr>
                <p:cNvSpPr/>
                <p:nvPr/>
              </p:nvSpPr>
              <p:spPr>
                <a:xfrm rot="16200000">
                  <a:off x="1447800" y="1691640"/>
                  <a:ext cx="502920" cy="693420"/>
                </a:xfrm>
                <a:prstGeom prst="round2SameRect">
                  <a:avLst>
                    <a:gd name="adj1" fmla="val 50000"/>
                    <a:gd name="adj2" fmla="val 5682"/>
                  </a:avLst>
                </a:pr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63" name="フリーフォーム: 図形 262">
                <a:extLst>
                  <a:ext uri="{FF2B5EF4-FFF2-40B4-BE49-F238E27FC236}">
                    <a16:creationId xmlns:a16="http://schemas.microsoft.com/office/drawing/2014/main" id="{B6FCEB89-B3D9-4776-A171-64D5B61D89F6}"/>
                  </a:ext>
                </a:extLst>
              </p:cNvPr>
              <p:cNvSpPr/>
              <p:nvPr/>
            </p:nvSpPr>
            <p:spPr>
              <a:xfrm>
                <a:off x="694962" y="1469737"/>
                <a:ext cx="406763" cy="73314"/>
              </a:xfrm>
              <a:custGeom>
                <a:avLst/>
                <a:gdLst>
                  <a:gd name="connsiteX0" fmla="*/ 103823 w 222409"/>
                  <a:gd name="connsiteY0" fmla="*/ 0 h 45720"/>
                  <a:gd name="connsiteX1" fmla="*/ 199549 w 222409"/>
                  <a:gd name="connsiteY1" fmla="*/ 0 h 45720"/>
                  <a:gd name="connsiteX2" fmla="*/ 222409 w 222409"/>
                  <a:gd name="connsiteY2" fmla="*/ 22860 h 45720"/>
                  <a:gd name="connsiteX3" fmla="*/ 199549 w 222409"/>
                  <a:gd name="connsiteY3" fmla="*/ 45720 h 45720"/>
                  <a:gd name="connsiteX4" fmla="*/ 103823 w 222409"/>
                  <a:gd name="connsiteY4" fmla="*/ 45720 h 45720"/>
                  <a:gd name="connsiteX5" fmla="*/ 80963 w 222409"/>
                  <a:gd name="connsiteY5" fmla="*/ 22860 h 45720"/>
                  <a:gd name="connsiteX6" fmla="*/ 103823 w 222409"/>
                  <a:gd name="connsiteY6" fmla="*/ 0 h 45720"/>
                  <a:gd name="connsiteX7" fmla="*/ 22860 w 222409"/>
                  <a:gd name="connsiteY7" fmla="*/ 0 h 45720"/>
                  <a:gd name="connsiteX8" fmla="*/ 37623 w 222409"/>
                  <a:gd name="connsiteY8" fmla="*/ 0 h 45720"/>
                  <a:gd name="connsiteX9" fmla="*/ 60483 w 222409"/>
                  <a:gd name="connsiteY9" fmla="*/ 22860 h 45720"/>
                  <a:gd name="connsiteX10" fmla="*/ 37623 w 222409"/>
                  <a:gd name="connsiteY10" fmla="*/ 45720 h 45720"/>
                  <a:gd name="connsiteX11" fmla="*/ 22860 w 222409"/>
                  <a:gd name="connsiteY11" fmla="*/ 45720 h 45720"/>
                  <a:gd name="connsiteX12" fmla="*/ 0 w 222409"/>
                  <a:gd name="connsiteY12" fmla="*/ 22860 h 45720"/>
                  <a:gd name="connsiteX13" fmla="*/ 22860 w 222409"/>
                  <a:gd name="connsiteY13" fmla="*/ 0 h 45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22409" h="45720">
                    <a:moveTo>
                      <a:pt x="103823" y="0"/>
                    </a:moveTo>
                    <a:lnTo>
                      <a:pt x="199549" y="0"/>
                    </a:lnTo>
                    <a:cubicBezTo>
                      <a:pt x="212174" y="0"/>
                      <a:pt x="222409" y="10235"/>
                      <a:pt x="222409" y="22860"/>
                    </a:cubicBezTo>
                    <a:cubicBezTo>
                      <a:pt x="222409" y="35485"/>
                      <a:pt x="212174" y="45720"/>
                      <a:pt x="199549" y="45720"/>
                    </a:cubicBezTo>
                    <a:lnTo>
                      <a:pt x="103823" y="45720"/>
                    </a:lnTo>
                    <a:cubicBezTo>
                      <a:pt x="91198" y="45720"/>
                      <a:pt x="80963" y="35485"/>
                      <a:pt x="80963" y="22860"/>
                    </a:cubicBezTo>
                    <a:cubicBezTo>
                      <a:pt x="80963" y="10235"/>
                      <a:pt x="91198" y="0"/>
                      <a:pt x="103823" y="0"/>
                    </a:cubicBezTo>
                    <a:close/>
                    <a:moveTo>
                      <a:pt x="22860" y="0"/>
                    </a:moveTo>
                    <a:lnTo>
                      <a:pt x="37623" y="0"/>
                    </a:lnTo>
                    <a:cubicBezTo>
                      <a:pt x="50248" y="0"/>
                      <a:pt x="60483" y="10235"/>
                      <a:pt x="60483" y="22860"/>
                    </a:cubicBezTo>
                    <a:cubicBezTo>
                      <a:pt x="60483" y="35485"/>
                      <a:pt x="50248" y="45720"/>
                      <a:pt x="37623" y="45720"/>
                    </a:cubicBezTo>
                    <a:lnTo>
                      <a:pt x="22860" y="45720"/>
                    </a:lnTo>
                    <a:cubicBezTo>
                      <a:pt x="10235" y="45720"/>
                      <a:pt x="0" y="35485"/>
                      <a:pt x="0" y="22860"/>
                    </a:cubicBezTo>
                    <a:cubicBezTo>
                      <a:pt x="0" y="10235"/>
                      <a:pt x="10235" y="0"/>
                      <a:pt x="2286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4" name="フリーフォーム: 図形 263">
                <a:extLst>
                  <a:ext uri="{FF2B5EF4-FFF2-40B4-BE49-F238E27FC236}">
                    <a16:creationId xmlns:a16="http://schemas.microsoft.com/office/drawing/2014/main" id="{02E5D07D-06F9-4E48-86EF-8DDB8BBC7C3B}"/>
                  </a:ext>
                </a:extLst>
              </p:cNvPr>
              <p:cNvSpPr/>
              <p:nvPr/>
            </p:nvSpPr>
            <p:spPr>
              <a:xfrm rot="16200000">
                <a:off x="1113951" y="1186836"/>
                <a:ext cx="212102" cy="1389105"/>
              </a:xfrm>
              <a:custGeom>
                <a:avLst/>
                <a:gdLst>
                  <a:gd name="connsiteX0" fmla="*/ 212102 w 212102"/>
                  <a:gd name="connsiteY0" fmla="*/ 1389105 h 1389105"/>
                  <a:gd name="connsiteX1" fmla="*/ 176257 w 212102"/>
                  <a:gd name="connsiteY1" fmla="*/ 1381869 h 1389105"/>
                  <a:gd name="connsiteX2" fmla="*/ 21515 w 212102"/>
                  <a:gd name="connsiteY2" fmla="*/ 1148417 h 1389105"/>
                  <a:gd name="connsiteX3" fmla="*/ 21516 w 212102"/>
                  <a:gd name="connsiteY3" fmla="*/ 739706 h 1389105"/>
                  <a:gd name="connsiteX4" fmla="*/ 9149 w 212102"/>
                  <a:gd name="connsiteY4" fmla="*/ 734583 h 1389105"/>
                  <a:gd name="connsiteX5" fmla="*/ 0 w 212102"/>
                  <a:gd name="connsiteY5" fmla="*/ 712495 h 1389105"/>
                  <a:gd name="connsiteX6" fmla="*/ 0 w 212102"/>
                  <a:gd name="connsiteY6" fmla="*/ 260609 h 1389105"/>
                  <a:gd name="connsiteX7" fmla="*/ 167884 w 212102"/>
                  <a:gd name="connsiteY7" fmla="*/ 7330 h 1389105"/>
                  <a:gd name="connsiteX8" fmla="*/ 204193 w 212102"/>
                  <a:gd name="connsiteY8" fmla="*/ 0 h 1389105"/>
                  <a:gd name="connsiteX9" fmla="*/ 143446 w 212102"/>
                  <a:gd name="connsiteY9" fmla="*/ 43728 h 1389105"/>
                  <a:gd name="connsiteX10" fmla="*/ 65332 w 212102"/>
                  <a:gd name="connsiteY10" fmla="*/ 245070 h 1389105"/>
                  <a:gd name="connsiteX11" fmla="*/ 65332 w 212102"/>
                  <a:gd name="connsiteY11" fmla="*/ 713167 h 1389105"/>
                  <a:gd name="connsiteX12" fmla="*/ 74209 w 212102"/>
                  <a:gd name="connsiteY12" fmla="*/ 736048 h 1389105"/>
                  <a:gd name="connsiteX13" fmla="*/ 86208 w 212102"/>
                  <a:gd name="connsiteY13" fmla="*/ 741355 h 1389105"/>
                  <a:gd name="connsiteX14" fmla="*/ 86206 w 212102"/>
                  <a:gd name="connsiteY14" fmla="*/ 1164728 h 1389105"/>
                  <a:gd name="connsiteX15" fmla="*/ 158206 w 212102"/>
                  <a:gd name="connsiteY15" fmla="*/ 1350309 h 1389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12102" h="1389105">
                    <a:moveTo>
                      <a:pt x="212102" y="1389105"/>
                    </a:moveTo>
                    <a:lnTo>
                      <a:pt x="176257" y="1381869"/>
                    </a:lnTo>
                    <a:cubicBezTo>
                      <a:pt x="85322" y="1343406"/>
                      <a:pt x="21515" y="1253363"/>
                      <a:pt x="21515" y="1148417"/>
                    </a:cubicBezTo>
                    <a:lnTo>
                      <a:pt x="21516" y="739706"/>
                    </a:lnTo>
                    <a:lnTo>
                      <a:pt x="9149" y="734583"/>
                    </a:lnTo>
                    <a:cubicBezTo>
                      <a:pt x="3496" y="728930"/>
                      <a:pt x="0" y="721121"/>
                      <a:pt x="0" y="712495"/>
                    </a:cubicBezTo>
                    <a:lnTo>
                      <a:pt x="0" y="260609"/>
                    </a:lnTo>
                    <a:cubicBezTo>
                      <a:pt x="0" y="146750"/>
                      <a:pt x="69226" y="49060"/>
                      <a:pt x="167884" y="7330"/>
                    </a:cubicBezTo>
                    <a:lnTo>
                      <a:pt x="204193" y="0"/>
                    </a:lnTo>
                    <a:lnTo>
                      <a:pt x="143446" y="43728"/>
                    </a:lnTo>
                    <a:cubicBezTo>
                      <a:pt x="95183" y="95256"/>
                      <a:pt x="65332" y="166441"/>
                      <a:pt x="65332" y="245070"/>
                    </a:cubicBezTo>
                    <a:lnTo>
                      <a:pt x="65332" y="713167"/>
                    </a:lnTo>
                    <a:cubicBezTo>
                      <a:pt x="65332" y="722103"/>
                      <a:pt x="68724" y="730192"/>
                      <a:pt x="74209" y="736048"/>
                    </a:cubicBezTo>
                    <a:lnTo>
                      <a:pt x="86208" y="741355"/>
                    </a:lnTo>
                    <a:lnTo>
                      <a:pt x="86206" y="1164728"/>
                    </a:lnTo>
                    <a:cubicBezTo>
                      <a:pt x="86206" y="1237202"/>
                      <a:pt x="113721" y="1302815"/>
                      <a:pt x="158206" y="1350309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92" name="グループ化 291">
              <a:extLst>
                <a:ext uri="{FF2B5EF4-FFF2-40B4-BE49-F238E27FC236}">
                  <a16:creationId xmlns:a16="http://schemas.microsoft.com/office/drawing/2014/main" id="{06380358-B203-45B4-941E-2638AA3696CB}"/>
                </a:ext>
              </a:extLst>
            </p:cNvPr>
            <p:cNvGrpSpPr/>
            <p:nvPr/>
          </p:nvGrpSpPr>
          <p:grpSpPr>
            <a:xfrm rot="900000">
              <a:off x="730836" y="3842110"/>
              <a:ext cx="771540" cy="305400"/>
              <a:chOff x="511175" y="1426921"/>
              <a:chExt cx="1416050" cy="560519"/>
            </a:xfrm>
          </p:grpSpPr>
          <p:grpSp>
            <p:nvGrpSpPr>
              <p:cNvPr id="293" name="グループ化 292">
                <a:extLst>
                  <a:ext uri="{FF2B5EF4-FFF2-40B4-BE49-F238E27FC236}">
                    <a16:creationId xmlns:a16="http://schemas.microsoft.com/office/drawing/2014/main" id="{14247A3F-C91E-4741-B671-0D5400CE30E4}"/>
                  </a:ext>
                </a:extLst>
              </p:cNvPr>
              <p:cNvGrpSpPr/>
              <p:nvPr/>
            </p:nvGrpSpPr>
            <p:grpSpPr>
              <a:xfrm>
                <a:off x="511175" y="1426921"/>
                <a:ext cx="1416050" cy="549760"/>
                <a:chOff x="1352550" y="1786890"/>
                <a:chExt cx="1295400" cy="502920"/>
              </a:xfrm>
              <a:solidFill>
                <a:srgbClr val="FF0000"/>
              </a:solidFill>
            </p:grpSpPr>
            <p:sp>
              <p:nvSpPr>
                <p:cNvPr id="296" name="四角形: 上の 2 つの角を丸める 295">
                  <a:extLst>
                    <a:ext uri="{FF2B5EF4-FFF2-40B4-BE49-F238E27FC236}">
                      <a16:creationId xmlns:a16="http://schemas.microsoft.com/office/drawing/2014/main" id="{642A2D70-1AA9-43F4-A83A-1634FB25EA49}"/>
                    </a:ext>
                  </a:extLst>
                </p:cNvPr>
                <p:cNvSpPr/>
                <p:nvPr/>
              </p:nvSpPr>
              <p:spPr>
                <a:xfrm rot="5400000">
                  <a:off x="2012950" y="1635125"/>
                  <a:ext cx="463550" cy="80645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7" name="四角形: 上の 2 つの角を丸める 296">
                  <a:extLst>
                    <a:ext uri="{FF2B5EF4-FFF2-40B4-BE49-F238E27FC236}">
                      <a16:creationId xmlns:a16="http://schemas.microsoft.com/office/drawing/2014/main" id="{24FFA54D-3FB9-4D96-899D-B1C897A1EF3B}"/>
                    </a:ext>
                  </a:extLst>
                </p:cNvPr>
                <p:cNvSpPr/>
                <p:nvPr/>
              </p:nvSpPr>
              <p:spPr>
                <a:xfrm rot="16200000">
                  <a:off x="1447800" y="1691640"/>
                  <a:ext cx="502920" cy="693420"/>
                </a:xfrm>
                <a:prstGeom prst="round2SameRect">
                  <a:avLst>
                    <a:gd name="adj1" fmla="val 50000"/>
                    <a:gd name="adj2" fmla="val 5682"/>
                  </a:avLst>
                </a:pr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94" name="フリーフォーム: 図形 293">
                <a:extLst>
                  <a:ext uri="{FF2B5EF4-FFF2-40B4-BE49-F238E27FC236}">
                    <a16:creationId xmlns:a16="http://schemas.microsoft.com/office/drawing/2014/main" id="{303FEBCA-02DA-4234-8D19-77C52EEF5F3A}"/>
                  </a:ext>
                </a:extLst>
              </p:cNvPr>
              <p:cNvSpPr/>
              <p:nvPr/>
            </p:nvSpPr>
            <p:spPr>
              <a:xfrm>
                <a:off x="694962" y="1469737"/>
                <a:ext cx="406763" cy="73314"/>
              </a:xfrm>
              <a:custGeom>
                <a:avLst/>
                <a:gdLst>
                  <a:gd name="connsiteX0" fmla="*/ 103823 w 222409"/>
                  <a:gd name="connsiteY0" fmla="*/ 0 h 45720"/>
                  <a:gd name="connsiteX1" fmla="*/ 199549 w 222409"/>
                  <a:gd name="connsiteY1" fmla="*/ 0 h 45720"/>
                  <a:gd name="connsiteX2" fmla="*/ 222409 w 222409"/>
                  <a:gd name="connsiteY2" fmla="*/ 22860 h 45720"/>
                  <a:gd name="connsiteX3" fmla="*/ 199549 w 222409"/>
                  <a:gd name="connsiteY3" fmla="*/ 45720 h 45720"/>
                  <a:gd name="connsiteX4" fmla="*/ 103823 w 222409"/>
                  <a:gd name="connsiteY4" fmla="*/ 45720 h 45720"/>
                  <a:gd name="connsiteX5" fmla="*/ 80963 w 222409"/>
                  <a:gd name="connsiteY5" fmla="*/ 22860 h 45720"/>
                  <a:gd name="connsiteX6" fmla="*/ 103823 w 222409"/>
                  <a:gd name="connsiteY6" fmla="*/ 0 h 45720"/>
                  <a:gd name="connsiteX7" fmla="*/ 22860 w 222409"/>
                  <a:gd name="connsiteY7" fmla="*/ 0 h 45720"/>
                  <a:gd name="connsiteX8" fmla="*/ 37623 w 222409"/>
                  <a:gd name="connsiteY8" fmla="*/ 0 h 45720"/>
                  <a:gd name="connsiteX9" fmla="*/ 60483 w 222409"/>
                  <a:gd name="connsiteY9" fmla="*/ 22860 h 45720"/>
                  <a:gd name="connsiteX10" fmla="*/ 37623 w 222409"/>
                  <a:gd name="connsiteY10" fmla="*/ 45720 h 45720"/>
                  <a:gd name="connsiteX11" fmla="*/ 22860 w 222409"/>
                  <a:gd name="connsiteY11" fmla="*/ 45720 h 45720"/>
                  <a:gd name="connsiteX12" fmla="*/ 0 w 222409"/>
                  <a:gd name="connsiteY12" fmla="*/ 22860 h 45720"/>
                  <a:gd name="connsiteX13" fmla="*/ 22860 w 222409"/>
                  <a:gd name="connsiteY13" fmla="*/ 0 h 45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22409" h="45720">
                    <a:moveTo>
                      <a:pt x="103823" y="0"/>
                    </a:moveTo>
                    <a:lnTo>
                      <a:pt x="199549" y="0"/>
                    </a:lnTo>
                    <a:cubicBezTo>
                      <a:pt x="212174" y="0"/>
                      <a:pt x="222409" y="10235"/>
                      <a:pt x="222409" y="22860"/>
                    </a:cubicBezTo>
                    <a:cubicBezTo>
                      <a:pt x="222409" y="35485"/>
                      <a:pt x="212174" y="45720"/>
                      <a:pt x="199549" y="45720"/>
                    </a:cubicBezTo>
                    <a:lnTo>
                      <a:pt x="103823" y="45720"/>
                    </a:lnTo>
                    <a:cubicBezTo>
                      <a:pt x="91198" y="45720"/>
                      <a:pt x="80963" y="35485"/>
                      <a:pt x="80963" y="22860"/>
                    </a:cubicBezTo>
                    <a:cubicBezTo>
                      <a:pt x="80963" y="10235"/>
                      <a:pt x="91198" y="0"/>
                      <a:pt x="103823" y="0"/>
                    </a:cubicBezTo>
                    <a:close/>
                    <a:moveTo>
                      <a:pt x="22860" y="0"/>
                    </a:moveTo>
                    <a:lnTo>
                      <a:pt x="37623" y="0"/>
                    </a:lnTo>
                    <a:cubicBezTo>
                      <a:pt x="50248" y="0"/>
                      <a:pt x="60483" y="10235"/>
                      <a:pt x="60483" y="22860"/>
                    </a:cubicBezTo>
                    <a:cubicBezTo>
                      <a:pt x="60483" y="35485"/>
                      <a:pt x="50248" y="45720"/>
                      <a:pt x="37623" y="45720"/>
                    </a:cubicBezTo>
                    <a:lnTo>
                      <a:pt x="22860" y="45720"/>
                    </a:lnTo>
                    <a:cubicBezTo>
                      <a:pt x="10235" y="45720"/>
                      <a:pt x="0" y="35485"/>
                      <a:pt x="0" y="22860"/>
                    </a:cubicBezTo>
                    <a:cubicBezTo>
                      <a:pt x="0" y="10235"/>
                      <a:pt x="10235" y="0"/>
                      <a:pt x="2286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5" name="フリーフォーム: 図形 294">
                <a:extLst>
                  <a:ext uri="{FF2B5EF4-FFF2-40B4-BE49-F238E27FC236}">
                    <a16:creationId xmlns:a16="http://schemas.microsoft.com/office/drawing/2014/main" id="{DA7000EE-AFC5-4081-9D1C-E20A15B4A35C}"/>
                  </a:ext>
                </a:extLst>
              </p:cNvPr>
              <p:cNvSpPr/>
              <p:nvPr/>
            </p:nvSpPr>
            <p:spPr>
              <a:xfrm rot="16200000">
                <a:off x="1113951" y="1186836"/>
                <a:ext cx="212102" cy="1389105"/>
              </a:xfrm>
              <a:custGeom>
                <a:avLst/>
                <a:gdLst>
                  <a:gd name="connsiteX0" fmla="*/ 212102 w 212102"/>
                  <a:gd name="connsiteY0" fmla="*/ 1389105 h 1389105"/>
                  <a:gd name="connsiteX1" fmla="*/ 176257 w 212102"/>
                  <a:gd name="connsiteY1" fmla="*/ 1381869 h 1389105"/>
                  <a:gd name="connsiteX2" fmla="*/ 21515 w 212102"/>
                  <a:gd name="connsiteY2" fmla="*/ 1148417 h 1389105"/>
                  <a:gd name="connsiteX3" fmla="*/ 21516 w 212102"/>
                  <a:gd name="connsiteY3" fmla="*/ 739706 h 1389105"/>
                  <a:gd name="connsiteX4" fmla="*/ 9149 w 212102"/>
                  <a:gd name="connsiteY4" fmla="*/ 734583 h 1389105"/>
                  <a:gd name="connsiteX5" fmla="*/ 0 w 212102"/>
                  <a:gd name="connsiteY5" fmla="*/ 712495 h 1389105"/>
                  <a:gd name="connsiteX6" fmla="*/ 0 w 212102"/>
                  <a:gd name="connsiteY6" fmla="*/ 260609 h 1389105"/>
                  <a:gd name="connsiteX7" fmla="*/ 167884 w 212102"/>
                  <a:gd name="connsiteY7" fmla="*/ 7330 h 1389105"/>
                  <a:gd name="connsiteX8" fmla="*/ 204193 w 212102"/>
                  <a:gd name="connsiteY8" fmla="*/ 0 h 1389105"/>
                  <a:gd name="connsiteX9" fmla="*/ 143446 w 212102"/>
                  <a:gd name="connsiteY9" fmla="*/ 43728 h 1389105"/>
                  <a:gd name="connsiteX10" fmla="*/ 65332 w 212102"/>
                  <a:gd name="connsiteY10" fmla="*/ 245070 h 1389105"/>
                  <a:gd name="connsiteX11" fmla="*/ 65332 w 212102"/>
                  <a:gd name="connsiteY11" fmla="*/ 713167 h 1389105"/>
                  <a:gd name="connsiteX12" fmla="*/ 74209 w 212102"/>
                  <a:gd name="connsiteY12" fmla="*/ 736048 h 1389105"/>
                  <a:gd name="connsiteX13" fmla="*/ 86208 w 212102"/>
                  <a:gd name="connsiteY13" fmla="*/ 741355 h 1389105"/>
                  <a:gd name="connsiteX14" fmla="*/ 86206 w 212102"/>
                  <a:gd name="connsiteY14" fmla="*/ 1164728 h 1389105"/>
                  <a:gd name="connsiteX15" fmla="*/ 158206 w 212102"/>
                  <a:gd name="connsiteY15" fmla="*/ 1350309 h 1389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12102" h="1389105">
                    <a:moveTo>
                      <a:pt x="212102" y="1389105"/>
                    </a:moveTo>
                    <a:lnTo>
                      <a:pt x="176257" y="1381869"/>
                    </a:lnTo>
                    <a:cubicBezTo>
                      <a:pt x="85322" y="1343406"/>
                      <a:pt x="21515" y="1253363"/>
                      <a:pt x="21515" y="1148417"/>
                    </a:cubicBezTo>
                    <a:lnTo>
                      <a:pt x="21516" y="739706"/>
                    </a:lnTo>
                    <a:lnTo>
                      <a:pt x="9149" y="734583"/>
                    </a:lnTo>
                    <a:cubicBezTo>
                      <a:pt x="3496" y="728930"/>
                      <a:pt x="0" y="721121"/>
                      <a:pt x="0" y="712495"/>
                    </a:cubicBezTo>
                    <a:lnTo>
                      <a:pt x="0" y="260609"/>
                    </a:lnTo>
                    <a:cubicBezTo>
                      <a:pt x="0" y="146750"/>
                      <a:pt x="69226" y="49060"/>
                      <a:pt x="167884" y="7330"/>
                    </a:cubicBezTo>
                    <a:lnTo>
                      <a:pt x="204193" y="0"/>
                    </a:lnTo>
                    <a:lnTo>
                      <a:pt x="143446" y="43728"/>
                    </a:lnTo>
                    <a:cubicBezTo>
                      <a:pt x="95183" y="95256"/>
                      <a:pt x="65332" y="166441"/>
                      <a:pt x="65332" y="245070"/>
                    </a:cubicBezTo>
                    <a:lnTo>
                      <a:pt x="65332" y="713167"/>
                    </a:lnTo>
                    <a:cubicBezTo>
                      <a:pt x="65332" y="722103"/>
                      <a:pt x="68724" y="730192"/>
                      <a:pt x="74209" y="736048"/>
                    </a:cubicBezTo>
                    <a:lnTo>
                      <a:pt x="86208" y="741355"/>
                    </a:lnTo>
                    <a:lnTo>
                      <a:pt x="86206" y="1164728"/>
                    </a:lnTo>
                    <a:cubicBezTo>
                      <a:pt x="86206" y="1237202"/>
                      <a:pt x="113721" y="1302815"/>
                      <a:pt x="158206" y="1350309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FF18FD9D-6A7E-4A57-A02A-AD1D2576B336}"/>
              </a:ext>
            </a:extLst>
          </p:cNvPr>
          <p:cNvGrpSpPr/>
          <p:nvPr/>
        </p:nvGrpSpPr>
        <p:grpSpPr>
          <a:xfrm>
            <a:off x="2404451" y="2971802"/>
            <a:ext cx="1308226" cy="1175708"/>
            <a:chOff x="2404451" y="2971802"/>
            <a:chExt cx="1308226" cy="1175708"/>
          </a:xfrm>
        </p:grpSpPr>
        <p:grpSp>
          <p:nvGrpSpPr>
            <p:cNvPr id="205" name="グループ化 204">
              <a:extLst>
                <a:ext uri="{FF2B5EF4-FFF2-40B4-BE49-F238E27FC236}">
                  <a16:creationId xmlns:a16="http://schemas.microsoft.com/office/drawing/2014/main" id="{FD23996A-D24A-4015-823E-80E1607D6243}"/>
                </a:ext>
              </a:extLst>
            </p:cNvPr>
            <p:cNvGrpSpPr/>
            <p:nvPr/>
          </p:nvGrpSpPr>
          <p:grpSpPr>
            <a:xfrm rot="20700000">
              <a:off x="2682707" y="2971802"/>
              <a:ext cx="771540" cy="305400"/>
              <a:chOff x="511175" y="1426921"/>
              <a:chExt cx="1416050" cy="560519"/>
            </a:xfrm>
          </p:grpSpPr>
          <p:grpSp>
            <p:nvGrpSpPr>
              <p:cNvPr id="206" name="グループ化 205">
                <a:extLst>
                  <a:ext uri="{FF2B5EF4-FFF2-40B4-BE49-F238E27FC236}">
                    <a16:creationId xmlns:a16="http://schemas.microsoft.com/office/drawing/2014/main" id="{233E0A71-79D7-4D04-A8FD-377659EA300C}"/>
                  </a:ext>
                </a:extLst>
              </p:cNvPr>
              <p:cNvGrpSpPr/>
              <p:nvPr/>
            </p:nvGrpSpPr>
            <p:grpSpPr>
              <a:xfrm>
                <a:off x="511175" y="1426921"/>
                <a:ext cx="1416050" cy="549760"/>
                <a:chOff x="1352550" y="1786890"/>
                <a:chExt cx="1295400" cy="502920"/>
              </a:xfrm>
              <a:solidFill>
                <a:srgbClr val="FF0000"/>
              </a:solidFill>
            </p:grpSpPr>
            <p:sp>
              <p:nvSpPr>
                <p:cNvPr id="209" name="四角形: 上の 2 つの角を丸める 208">
                  <a:extLst>
                    <a:ext uri="{FF2B5EF4-FFF2-40B4-BE49-F238E27FC236}">
                      <a16:creationId xmlns:a16="http://schemas.microsoft.com/office/drawing/2014/main" id="{0521851D-3B14-48BB-BEA8-3DA67F342F6F}"/>
                    </a:ext>
                  </a:extLst>
                </p:cNvPr>
                <p:cNvSpPr/>
                <p:nvPr/>
              </p:nvSpPr>
              <p:spPr>
                <a:xfrm rot="5400000">
                  <a:off x="2012950" y="1635125"/>
                  <a:ext cx="463550" cy="80645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0" name="四角形: 上の 2 つの角を丸める 209">
                  <a:extLst>
                    <a:ext uri="{FF2B5EF4-FFF2-40B4-BE49-F238E27FC236}">
                      <a16:creationId xmlns:a16="http://schemas.microsoft.com/office/drawing/2014/main" id="{7D8678C6-ED89-4CC9-A5C2-3BB5290A07B6}"/>
                    </a:ext>
                  </a:extLst>
                </p:cNvPr>
                <p:cNvSpPr/>
                <p:nvPr/>
              </p:nvSpPr>
              <p:spPr>
                <a:xfrm rot="16200000">
                  <a:off x="1447800" y="1691640"/>
                  <a:ext cx="502920" cy="693420"/>
                </a:xfrm>
                <a:prstGeom prst="round2SameRect">
                  <a:avLst>
                    <a:gd name="adj1" fmla="val 50000"/>
                    <a:gd name="adj2" fmla="val 5682"/>
                  </a:avLst>
                </a:prstGeom>
                <a:solidFill>
                  <a:srgbClr val="FF3399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7" name="フリーフォーム: 図形 206">
                <a:extLst>
                  <a:ext uri="{FF2B5EF4-FFF2-40B4-BE49-F238E27FC236}">
                    <a16:creationId xmlns:a16="http://schemas.microsoft.com/office/drawing/2014/main" id="{7E58A064-7307-4DB1-9FA3-975F95E0F61C}"/>
                  </a:ext>
                </a:extLst>
              </p:cNvPr>
              <p:cNvSpPr/>
              <p:nvPr/>
            </p:nvSpPr>
            <p:spPr>
              <a:xfrm>
                <a:off x="694962" y="1469737"/>
                <a:ext cx="406763" cy="73314"/>
              </a:xfrm>
              <a:custGeom>
                <a:avLst/>
                <a:gdLst>
                  <a:gd name="connsiteX0" fmla="*/ 103823 w 222409"/>
                  <a:gd name="connsiteY0" fmla="*/ 0 h 45720"/>
                  <a:gd name="connsiteX1" fmla="*/ 199549 w 222409"/>
                  <a:gd name="connsiteY1" fmla="*/ 0 h 45720"/>
                  <a:gd name="connsiteX2" fmla="*/ 222409 w 222409"/>
                  <a:gd name="connsiteY2" fmla="*/ 22860 h 45720"/>
                  <a:gd name="connsiteX3" fmla="*/ 199549 w 222409"/>
                  <a:gd name="connsiteY3" fmla="*/ 45720 h 45720"/>
                  <a:gd name="connsiteX4" fmla="*/ 103823 w 222409"/>
                  <a:gd name="connsiteY4" fmla="*/ 45720 h 45720"/>
                  <a:gd name="connsiteX5" fmla="*/ 80963 w 222409"/>
                  <a:gd name="connsiteY5" fmla="*/ 22860 h 45720"/>
                  <a:gd name="connsiteX6" fmla="*/ 103823 w 222409"/>
                  <a:gd name="connsiteY6" fmla="*/ 0 h 45720"/>
                  <a:gd name="connsiteX7" fmla="*/ 22860 w 222409"/>
                  <a:gd name="connsiteY7" fmla="*/ 0 h 45720"/>
                  <a:gd name="connsiteX8" fmla="*/ 37623 w 222409"/>
                  <a:gd name="connsiteY8" fmla="*/ 0 h 45720"/>
                  <a:gd name="connsiteX9" fmla="*/ 60483 w 222409"/>
                  <a:gd name="connsiteY9" fmla="*/ 22860 h 45720"/>
                  <a:gd name="connsiteX10" fmla="*/ 37623 w 222409"/>
                  <a:gd name="connsiteY10" fmla="*/ 45720 h 45720"/>
                  <a:gd name="connsiteX11" fmla="*/ 22860 w 222409"/>
                  <a:gd name="connsiteY11" fmla="*/ 45720 h 45720"/>
                  <a:gd name="connsiteX12" fmla="*/ 0 w 222409"/>
                  <a:gd name="connsiteY12" fmla="*/ 22860 h 45720"/>
                  <a:gd name="connsiteX13" fmla="*/ 22860 w 222409"/>
                  <a:gd name="connsiteY13" fmla="*/ 0 h 45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22409" h="45720">
                    <a:moveTo>
                      <a:pt x="103823" y="0"/>
                    </a:moveTo>
                    <a:lnTo>
                      <a:pt x="199549" y="0"/>
                    </a:lnTo>
                    <a:cubicBezTo>
                      <a:pt x="212174" y="0"/>
                      <a:pt x="222409" y="10235"/>
                      <a:pt x="222409" y="22860"/>
                    </a:cubicBezTo>
                    <a:cubicBezTo>
                      <a:pt x="222409" y="35485"/>
                      <a:pt x="212174" y="45720"/>
                      <a:pt x="199549" y="45720"/>
                    </a:cubicBezTo>
                    <a:lnTo>
                      <a:pt x="103823" y="45720"/>
                    </a:lnTo>
                    <a:cubicBezTo>
                      <a:pt x="91198" y="45720"/>
                      <a:pt x="80963" y="35485"/>
                      <a:pt x="80963" y="22860"/>
                    </a:cubicBezTo>
                    <a:cubicBezTo>
                      <a:pt x="80963" y="10235"/>
                      <a:pt x="91198" y="0"/>
                      <a:pt x="103823" y="0"/>
                    </a:cubicBezTo>
                    <a:close/>
                    <a:moveTo>
                      <a:pt x="22860" y="0"/>
                    </a:moveTo>
                    <a:lnTo>
                      <a:pt x="37623" y="0"/>
                    </a:lnTo>
                    <a:cubicBezTo>
                      <a:pt x="50248" y="0"/>
                      <a:pt x="60483" y="10235"/>
                      <a:pt x="60483" y="22860"/>
                    </a:cubicBezTo>
                    <a:cubicBezTo>
                      <a:pt x="60483" y="35485"/>
                      <a:pt x="50248" y="45720"/>
                      <a:pt x="37623" y="45720"/>
                    </a:cubicBezTo>
                    <a:lnTo>
                      <a:pt x="22860" y="45720"/>
                    </a:lnTo>
                    <a:cubicBezTo>
                      <a:pt x="10235" y="45720"/>
                      <a:pt x="0" y="35485"/>
                      <a:pt x="0" y="22860"/>
                    </a:cubicBezTo>
                    <a:cubicBezTo>
                      <a:pt x="0" y="10235"/>
                      <a:pt x="10235" y="0"/>
                      <a:pt x="2286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フリーフォーム: 図形 207">
                <a:extLst>
                  <a:ext uri="{FF2B5EF4-FFF2-40B4-BE49-F238E27FC236}">
                    <a16:creationId xmlns:a16="http://schemas.microsoft.com/office/drawing/2014/main" id="{D37AFDF8-9720-44A4-BA67-B309E150B7F9}"/>
                  </a:ext>
                </a:extLst>
              </p:cNvPr>
              <p:cNvSpPr/>
              <p:nvPr/>
            </p:nvSpPr>
            <p:spPr>
              <a:xfrm rot="16200000">
                <a:off x="1113951" y="1186836"/>
                <a:ext cx="212102" cy="1389105"/>
              </a:xfrm>
              <a:custGeom>
                <a:avLst/>
                <a:gdLst>
                  <a:gd name="connsiteX0" fmla="*/ 212102 w 212102"/>
                  <a:gd name="connsiteY0" fmla="*/ 1389105 h 1389105"/>
                  <a:gd name="connsiteX1" fmla="*/ 176257 w 212102"/>
                  <a:gd name="connsiteY1" fmla="*/ 1381869 h 1389105"/>
                  <a:gd name="connsiteX2" fmla="*/ 21515 w 212102"/>
                  <a:gd name="connsiteY2" fmla="*/ 1148417 h 1389105"/>
                  <a:gd name="connsiteX3" fmla="*/ 21516 w 212102"/>
                  <a:gd name="connsiteY3" fmla="*/ 739706 h 1389105"/>
                  <a:gd name="connsiteX4" fmla="*/ 9149 w 212102"/>
                  <a:gd name="connsiteY4" fmla="*/ 734583 h 1389105"/>
                  <a:gd name="connsiteX5" fmla="*/ 0 w 212102"/>
                  <a:gd name="connsiteY5" fmla="*/ 712495 h 1389105"/>
                  <a:gd name="connsiteX6" fmla="*/ 0 w 212102"/>
                  <a:gd name="connsiteY6" fmla="*/ 260609 h 1389105"/>
                  <a:gd name="connsiteX7" fmla="*/ 167884 w 212102"/>
                  <a:gd name="connsiteY7" fmla="*/ 7330 h 1389105"/>
                  <a:gd name="connsiteX8" fmla="*/ 204193 w 212102"/>
                  <a:gd name="connsiteY8" fmla="*/ 0 h 1389105"/>
                  <a:gd name="connsiteX9" fmla="*/ 143446 w 212102"/>
                  <a:gd name="connsiteY9" fmla="*/ 43728 h 1389105"/>
                  <a:gd name="connsiteX10" fmla="*/ 65332 w 212102"/>
                  <a:gd name="connsiteY10" fmla="*/ 245070 h 1389105"/>
                  <a:gd name="connsiteX11" fmla="*/ 65332 w 212102"/>
                  <a:gd name="connsiteY11" fmla="*/ 713167 h 1389105"/>
                  <a:gd name="connsiteX12" fmla="*/ 74209 w 212102"/>
                  <a:gd name="connsiteY12" fmla="*/ 736048 h 1389105"/>
                  <a:gd name="connsiteX13" fmla="*/ 86208 w 212102"/>
                  <a:gd name="connsiteY13" fmla="*/ 741355 h 1389105"/>
                  <a:gd name="connsiteX14" fmla="*/ 86206 w 212102"/>
                  <a:gd name="connsiteY14" fmla="*/ 1164728 h 1389105"/>
                  <a:gd name="connsiteX15" fmla="*/ 158206 w 212102"/>
                  <a:gd name="connsiteY15" fmla="*/ 1350309 h 1389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12102" h="1389105">
                    <a:moveTo>
                      <a:pt x="212102" y="1389105"/>
                    </a:moveTo>
                    <a:lnTo>
                      <a:pt x="176257" y="1381869"/>
                    </a:lnTo>
                    <a:cubicBezTo>
                      <a:pt x="85322" y="1343406"/>
                      <a:pt x="21515" y="1253363"/>
                      <a:pt x="21515" y="1148417"/>
                    </a:cubicBezTo>
                    <a:lnTo>
                      <a:pt x="21516" y="739706"/>
                    </a:lnTo>
                    <a:lnTo>
                      <a:pt x="9149" y="734583"/>
                    </a:lnTo>
                    <a:cubicBezTo>
                      <a:pt x="3496" y="728930"/>
                      <a:pt x="0" y="721121"/>
                      <a:pt x="0" y="712495"/>
                    </a:cubicBezTo>
                    <a:lnTo>
                      <a:pt x="0" y="260609"/>
                    </a:lnTo>
                    <a:cubicBezTo>
                      <a:pt x="0" y="146750"/>
                      <a:pt x="69226" y="49060"/>
                      <a:pt x="167884" y="7330"/>
                    </a:cubicBezTo>
                    <a:lnTo>
                      <a:pt x="204193" y="0"/>
                    </a:lnTo>
                    <a:lnTo>
                      <a:pt x="143446" y="43728"/>
                    </a:lnTo>
                    <a:cubicBezTo>
                      <a:pt x="95183" y="95256"/>
                      <a:pt x="65332" y="166441"/>
                      <a:pt x="65332" y="245070"/>
                    </a:cubicBezTo>
                    <a:lnTo>
                      <a:pt x="65332" y="713167"/>
                    </a:lnTo>
                    <a:cubicBezTo>
                      <a:pt x="65332" y="722103"/>
                      <a:pt x="68724" y="730192"/>
                      <a:pt x="74209" y="736048"/>
                    </a:cubicBezTo>
                    <a:lnTo>
                      <a:pt x="86208" y="741355"/>
                    </a:lnTo>
                    <a:lnTo>
                      <a:pt x="86206" y="1164728"/>
                    </a:lnTo>
                    <a:cubicBezTo>
                      <a:pt x="86206" y="1237202"/>
                      <a:pt x="113721" y="1302815"/>
                      <a:pt x="158206" y="1350309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7" name="グループ化 236">
              <a:extLst>
                <a:ext uri="{FF2B5EF4-FFF2-40B4-BE49-F238E27FC236}">
                  <a16:creationId xmlns:a16="http://schemas.microsoft.com/office/drawing/2014/main" id="{C8F59E1D-ED20-4204-8465-5F4360380A29}"/>
                </a:ext>
              </a:extLst>
            </p:cNvPr>
            <p:cNvGrpSpPr/>
            <p:nvPr/>
          </p:nvGrpSpPr>
          <p:grpSpPr>
            <a:xfrm rot="900000">
              <a:off x="2404451" y="3308230"/>
              <a:ext cx="771540" cy="305400"/>
              <a:chOff x="511175" y="1426921"/>
              <a:chExt cx="1416050" cy="560519"/>
            </a:xfrm>
          </p:grpSpPr>
          <p:grpSp>
            <p:nvGrpSpPr>
              <p:cNvPr id="238" name="グループ化 237">
                <a:extLst>
                  <a:ext uri="{FF2B5EF4-FFF2-40B4-BE49-F238E27FC236}">
                    <a16:creationId xmlns:a16="http://schemas.microsoft.com/office/drawing/2014/main" id="{0267C5EB-194D-4293-80E2-4F71C4BB6F73}"/>
                  </a:ext>
                </a:extLst>
              </p:cNvPr>
              <p:cNvGrpSpPr/>
              <p:nvPr/>
            </p:nvGrpSpPr>
            <p:grpSpPr>
              <a:xfrm>
                <a:off x="511175" y="1426921"/>
                <a:ext cx="1416050" cy="549760"/>
                <a:chOff x="1352550" y="1786890"/>
                <a:chExt cx="1295400" cy="502920"/>
              </a:xfrm>
              <a:solidFill>
                <a:srgbClr val="FF0000"/>
              </a:solidFill>
            </p:grpSpPr>
            <p:sp>
              <p:nvSpPr>
                <p:cNvPr id="241" name="四角形: 上の 2 つの角を丸める 240">
                  <a:extLst>
                    <a:ext uri="{FF2B5EF4-FFF2-40B4-BE49-F238E27FC236}">
                      <a16:creationId xmlns:a16="http://schemas.microsoft.com/office/drawing/2014/main" id="{CDBC68F6-A4CD-47D8-9DA9-549456055B69}"/>
                    </a:ext>
                  </a:extLst>
                </p:cNvPr>
                <p:cNvSpPr/>
                <p:nvPr/>
              </p:nvSpPr>
              <p:spPr>
                <a:xfrm rot="5400000">
                  <a:off x="2012950" y="1635125"/>
                  <a:ext cx="463550" cy="80645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2" name="四角形: 上の 2 つの角を丸める 241">
                  <a:extLst>
                    <a:ext uri="{FF2B5EF4-FFF2-40B4-BE49-F238E27FC236}">
                      <a16:creationId xmlns:a16="http://schemas.microsoft.com/office/drawing/2014/main" id="{6B70E623-810D-4346-9030-895D11C663DA}"/>
                    </a:ext>
                  </a:extLst>
                </p:cNvPr>
                <p:cNvSpPr/>
                <p:nvPr/>
              </p:nvSpPr>
              <p:spPr>
                <a:xfrm rot="16200000">
                  <a:off x="1447800" y="1691640"/>
                  <a:ext cx="502920" cy="693420"/>
                </a:xfrm>
                <a:prstGeom prst="round2SameRect">
                  <a:avLst>
                    <a:gd name="adj1" fmla="val 50000"/>
                    <a:gd name="adj2" fmla="val 5682"/>
                  </a:avLst>
                </a:prstGeom>
                <a:solidFill>
                  <a:srgbClr val="FF3399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39" name="フリーフォーム: 図形 238">
                <a:extLst>
                  <a:ext uri="{FF2B5EF4-FFF2-40B4-BE49-F238E27FC236}">
                    <a16:creationId xmlns:a16="http://schemas.microsoft.com/office/drawing/2014/main" id="{42536727-2BAD-411C-AFF4-83774C57F078}"/>
                  </a:ext>
                </a:extLst>
              </p:cNvPr>
              <p:cNvSpPr/>
              <p:nvPr/>
            </p:nvSpPr>
            <p:spPr>
              <a:xfrm>
                <a:off x="694962" y="1469737"/>
                <a:ext cx="406763" cy="73314"/>
              </a:xfrm>
              <a:custGeom>
                <a:avLst/>
                <a:gdLst>
                  <a:gd name="connsiteX0" fmla="*/ 103823 w 222409"/>
                  <a:gd name="connsiteY0" fmla="*/ 0 h 45720"/>
                  <a:gd name="connsiteX1" fmla="*/ 199549 w 222409"/>
                  <a:gd name="connsiteY1" fmla="*/ 0 h 45720"/>
                  <a:gd name="connsiteX2" fmla="*/ 222409 w 222409"/>
                  <a:gd name="connsiteY2" fmla="*/ 22860 h 45720"/>
                  <a:gd name="connsiteX3" fmla="*/ 199549 w 222409"/>
                  <a:gd name="connsiteY3" fmla="*/ 45720 h 45720"/>
                  <a:gd name="connsiteX4" fmla="*/ 103823 w 222409"/>
                  <a:gd name="connsiteY4" fmla="*/ 45720 h 45720"/>
                  <a:gd name="connsiteX5" fmla="*/ 80963 w 222409"/>
                  <a:gd name="connsiteY5" fmla="*/ 22860 h 45720"/>
                  <a:gd name="connsiteX6" fmla="*/ 103823 w 222409"/>
                  <a:gd name="connsiteY6" fmla="*/ 0 h 45720"/>
                  <a:gd name="connsiteX7" fmla="*/ 22860 w 222409"/>
                  <a:gd name="connsiteY7" fmla="*/ 0 h 45720"/>
                  <a:gd name="connsiteX8" fmla="*/ 37623 w 222409"/>
                  <a:gd name="connsiteY8" fmla="*/ 0 h 45720"/>
                  <a:gd name="connsiteX9" fmla="*/ 60483 w 222409"/>
                  <a:gd name="connsiteY9" fmla="*/ 22860 h 45720"/>
                  <a:gd name="connsiteX10" fmla="*/ 37623 w 222409"/>
                  <a:gd name="connsiteY10" fmla="*/ 45720 h 45720"/>
                  <a:gd name="connsiteX11" fmla="*/ 22860 w 222409"/>
                  <a:gd name="connsiteY11" fmla="*/ 45720 h 45720"/>
                  <a:gd name="connsiteX12" fmla="*/ 0 w 222409"/>
                  <a:gd name="connsiteY12" fmla="*/ 22860 h 45720"/>
                  <a:gd name="connsiteX13" fmla="*/ 22860 w 222409"/>
                  <a:gd name="connsiteY13" fmla="*/ 0 h 45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22409" h="45720">
                    <a:moveTo>
                      <a:pt x="103823" y="0"/>
                    </a:moveTo>
                    <a:lnTo>
                      <a:pt x="199549" y="0"/>
                    </a:lnTo>
                    <a:cubicBezTo>
                      <a:pt x="212174" y="0"/>
                      <a:pt x="222409" y="10235"/>
                      <a:pt x="222409" y="22860"/>
                    </a:cubicBezTo>
                    <a:cubicBezTo>
                      <a:pt x="222409" y="35485"/>
                      <a:pt x="212174" y="45720"/>
                      <a:pt x="199549" y="45720"/>
                    </a:cubicBezTo>
                    <a:lnTo>
                      <a:pt x="103823" y="45720"/>
                    </a:lnTo>
                    <a:cubicBezTo>
                      <a:pt x="91198" y="45720"/>
                      <a:pt x="80963" y="35485"/>
                      <a:pt x="80963" y="22860"/>
                    </a:cubicBezTo>
                    <a:cubicBezTo>
                      <a:pt x="80963" y="10235"/>
                      <a:pt x="91198" y="0"/>
                      <a:pt x="103823" y="0"/>
                    </a:cubicBezTo>
                    <a:close/>
                    <a:moveTo>
                      <a:pt x="22860" y="0"/>
                    </a:moveTo>
                    <a:lnTo>
                      <a:pt x="37623" y="0"/>
                    </a:lnTo>
                    <a:cubicBezTo>
                      <a:pt x="50248" y="0"/>
                      <a:pt x="60483" y="10235"/>
                      <a:pt x="60483" y="22860"/>
                    </a:cubicBezTo>
                    <a:cubicBezTo>
                      <a:pt x="60483" y="35485"/>
                      <a:pt x="50248" y="45720"/>
                      <a:pt x="37623" y="45720"/>
                    </a:cubicBezTo>
                    <a:lnTo>
                      <a:pt x="22860" y="45720"/>
                    </a:lnTo>
                    <a:cubicBezTo>
                      <a:pt x="10235" y="45720"/>
                      <a:pt x="0" y="35485"/>
                      <a:pt x="0" y="22860"/>
                    </a:cubicBezTo>
                    <a:cubicBezTo>
                      <a:pt x="0" y="10235"/>
                      <a:pt x="10235" y="0"/>
                      <a:pt x="2286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0" name="フリーフォーム: 図形 239">
                <a:extLst>
                  <a:ext uri="{FF2B5EF4-FFF2-40B4-BE49-F238E27FC236}">
                    <a16:creationId xmlns:a16="http://schemas.microsoft.com/office/drawing/2014/main" id="{C2FFF5E6-0701-45C9-BA89-D96DF13DFB2B}"/>
                  </a:ext>
                </a:extLst>
              </p:cNvPr>
              <p:cNvSpPr/>
              <p:nvPr/>
            </p:nvSpPr>
            <p:spPr>
              <a:xfrm rot="16200000">
                <a:off x="1113951" y="1186836"/>
                <a:ext cx="212102" cy="1389105"/>
              </a:xfrm>
              <a:custGeom>
                <a:avLst/>
                <a:gdLst>
                  <a:gd name="connsiteX0" fmla="*/ 212102 w 212102"/>
                  <a:gd name="connsiteY0" fmla="*/ 1389105 h 1389105"/>
                  <a:gd name="connsiteX1" fmla="*/ 176257 w 212102"/>
                  <a:gd name="connsiteY1" fmla="*/ 1381869 h 1389105"/>
                  <a:gd name="connsiteX2" fmla="*/ 21515 w 212102"/>
                  <a:gd name="connsiteY2" fmla="*/ 1148417 h 1389105"/>
                  <a:gd name="connsiteX3" fmla="*/ 21516 w 212102"/>
                  <a:gd name="connsiteY3" fmla="*/ 739706 h 1389105"/>
                  <a:gd name="connsiteX4" fmla="*/ 9149 w 212102"/>
                  <a:gd name="connsiteY4" fmla="*/ 734583 h 1389105"/>
                  <a:gd name="connsiteX5" fmla="*/ 0 w 212102"/>
                  <a:gd name="connsiteY5" fmla="*/ 712495 h 1389105"/>
                  <a:gd name="connsiteX6" fmla="*/ 0 w 212102"/>
                  <a:gd name="connsiteY6" fmla="*/ 260609 h 1389105"/>
                  <a:gd name="connsiteX7" fmla="*/ 167884 w 212102"/>
                  <a:gd name="connsiteY7" fmla="*/ 7330 h 1389105"/>
                  <a:gd name="connsiteX8" fmla="*/ 204193 w 212102"/>
                  <a:gd name="connsiteY8" fmla="*/ 0 h 1389105"/>
                  <a:gd name="connsiteX9" fmla="*/ 143446 w 212102"/>
                  <a:gd name="connsiteY9" fmla="*/ 43728 h 1389105"/>
                  <a:gd name="connsiteX10" fmla="*/ 65332 w 212102"/>
                  <a:gd name="connsiteY10" fmla="*/ 245070 h 1389105"/>
                  <a:gd name="connsiteX11" fmla="*/ 65332 w 212102"/>
                  <a:gd name="connsiteY11" fmla="*/ 713167 h 1389105"/>
                  <a:gd name="connsiteX12" fmla="*/ 74209 w 212102"/>
                  <a:gd name="connsiteY12" fmla="*/ 736048 h 1389105"/>
                  <a:gd name="connsiteX13" fmla="*/ 86208 w 212102"/>
                  <a:gd name="connsiteY13" fmla="*/ 741355 h 1389105"/>
                  <a:gd name="connsiteX14" fmla="*/ 86206 w 212102"/>
                  <a:gd name="connsiteY14" fmla="*/ 1164728 h 1389105"/>
                  <a:gd name="connsiteX15" fmla="*/ 158206 w 212102"/>
                  <a:gd name="connsiteY15" fmla="*/ 1350309 h 1389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12102" h="1389105">
                    <a:moveTo>
                      <a:pt x="212102" y="1389105"/>
                    </a:moveTo>
                    <a:lnTo>
                      <a:pt x="176257" y="1381869"/>
                    </a:lnTo>
                    <a:cubicBezTo>
                      <a:pt x="85322" y="1343406"/>
                      <a:pt x="21515" y="1253363"/>
                      <a:pt x="21515" y="1148417"/>
                    </a:cubicBezTo>
                    <a:lnTo>
                      <a:pt x="21516" y="739706"/>
                    </a:lnTo>
                    <a:lnTo>
                      <a:pt x="9149" y="734583"/>
                    </a:lnTo>
                    <a:cubicBezTo>
                      <a:pt x="3496" y="728930"/>
                      <a:pt x="0" y="721121"/>
                      <a:pt x="0" y="712495"/>
                    </a:cubicBezTo>
                    <a:lnTo>
                      <a:pt x="0" y="260609"/>
                    </a:lnTo>
                    <a:cubicBezTo>
                      <a:pt x="0" y="146750"/>
                      <a:pt x="69226" y="49060"/>
                      <a:pt x="167884" y="7330"/>
                    </a:cubicBezTo>
                    <a:lnTo>
                      <a:pt x="204193" y="0"/>
                    </a:lnTo>
                    <a:lnTo>
                      <a:pt x="143446" y="43728"/>
                    </a:lnTo>
                    <a:cubicBezTo>
                      <a:pt x="95183" y="95256"/>
                      <a:pt x="65332" y="166441"/>
                      <a:pt x="65332" y="245070"/>
                    </a:cubicBezTo>
                    <a:lnTo>
                      <a:pt x="65332" y="713167"/>
                    </a:lnTo>
                    <a:cubicBezTo>
                      <a:pt x="65332" y="722103"/>
                      <a:pt x="68724" y="730192"/>
                      <a:pt x="74209" y="736048"/>
                    </a:cubicBezTo>
                    <a:lnTo>
                      <a:pt x="86208" y="741355"/>
                    </a:lnTo>
                    <a:lnTo>
                      <a:pt x="86206" y="1164728"/>
                    </a:lnTo>
                    <a:cubicBezTo>
                      <a:pt x="86206" y="1237202"/>
                      <a:pt x="113721" y="1302815"/>
                      <a:pt x="158206" y="1350309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8" name="グループ化 267">
              <a:extLst>
                <a:ext uri="{FF2B5EF4-FFF2-40B4-BE49-F238E27FC236}">
                  <a16:creationId xmlns:a16="http://schemas.microsoft.com/office/drawing/2014/main" id="{9EA5F73C-682B-4EF9-B3AA-3D20F0EE51D0}"/>
                </a:ext>
              </a:extLst>
            </p:cNvPr>
            <p:cNvGrpSpPr/>
            <p:nvPr/>
          </p:nvGrpSpPr>
          <p:grpSpPr>
            <a:xfrm rot="9900000" flipV="1">
              <a:off x="2941137" y="3546184"/>
              <a:ext cx="771540" cy="305400"/>
              <a:chOff x="511175" y="1426921"/>
              <a:chExt cx="1416050" cy="560519"/>
            </a:xfrm>
          </p:grpSpPr>
          <p:grpSp>
            <p:nvGrpSpPr>
              <p:cNvPr id="269" name="グループ化 268">
                <a:extLst>
                  <a:ext uri="{FF2B5EF4-FFF2-40B4-BE49-F238E27FC236}">
                    <a16:creationId xmlns:a16="http://schemas.microsoft.com/office/drawing/2014/main" id="{056FA4A4-D094-48BA-8DF8-1D6338192467}"/>
                  </a:ext>
                </a:extLst>
              </p:cNvPr>
              <p:cNvGrpSpPr/>
              <p:nvPr/>
            </p:nvGrpSpPr>
            <p:grpSpPr>
              <a:xfrm>
                <a:off x="511175" y="1426921"/>
                <a:ext cx="1416050" cy="549760"/>
                <a:chOff x="1352550" y="1786890"/>
                <a:chExt cx="1295400" cy="502920"/>
              </a:xfrm>
              <a:solidFill>
                <a:srgbClr val="FF0000"/>
              </a:solidFill>
            </p:grpSpPr>
            <p:sp>
              <p:nvSpPr>
                <p:cNvPr id="272" name="四角形: 上の 2 つの角を丸める 271">
                  <a:extLst>
                    <a:ext uri="{FF2B5EF4-FFF2-40B4-BE49-F238E27FC236}">
                      <a16:creationId xmlns:a16="http://schemas.microsoft.com/office/drawing/2014/main" id="{FF74EC70-62CD-4317-8267-070A91C80AEF}"/>
                    </a:ext>
                  </a:extLst>
                </p:cNvPr>
                <p:cNvSpPr/>
                <p:nvPr/>
              </p:nvSpPr>
              <p:spPr>
                <a:xfrm rot="5400000">
                  <a:off x="2012950" y="1635125"/>
                  <a:ext cx="463550" cy="80645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3" name="四角形: 上の 2 つの角を丸める 272">
                  <a:extLst>
                    <a:ext uri="{FF2B5EF4-FFF2-40B4-BE49-F238E27FC236}">
                      <a16:creationId xmlns:a16="http://schemas.microsoft.com/office/drawing/2014/main" id="{968C49AA-AB48-44EC-A564-8343B9D9C7FA}"/>
                    </a:ext>
                  </a:extLst>
                </p:cNvPr>
                <p:cNvSpPr/>
                <p:nvPr/>
              </p:nvSpPr>
              <p:spPr>
                <a:xfrm rot="16200000">
                  <a:off x="1447800" y="1691640"/>
                  <a:ext cx="502920" cy="693420"/>
                </a:xfrm>
                <a:prstGeom prst="round2SameRect">
                  <a:avLst>
                    <a:gd name="adj1" fmla="val 50000"/>
                    <a:gd name="adj2" fmla="val 5682"/>
                  </a:avLst>
                </a:prstGeom>
                <a:solidFill>
                  <a:srgbClr val="FF3399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70" name="フリーフォーム: 図形 269">
                <a:extLst>
                  <a:ext uri="{FF2B5EF4-FFF2-40B4-BE49-F238E27FC236}">
                    <a16:creationId xmlns:a16="http://schemas.microsoft.com/office/drawing/2014/main" id="{C3F1E5C5-2C9E-4655-A532-C8D0CB240834}"/>
                  </a:ext>
                </a:extLst>
              </p:cNvPr>
              <p:cNvSpPr/>
              <p:nvPr/>
            </p:nvSpPr>
            <p:spPr>
              <a:xfrm>
                <a:off x="694962" y="1469737"/>
                <a:ext cx="406763" cy="73314"/>
              </a:xfrm>
              <a:custGeom>
                <a:avLst/>
                <a:gdLst>
                  <a:gd name="connsiteX0" fmla="*/ 103823 w 222409"/>
                  <a:gd name="connsiteY0" fmla="*/ 0 h 45720"/>
                  <a:gd name="connsiteX1" fmla="*/ 199549 w 222409"/>
                  <a:gd name="connsiteY1" fmla="*/ 0 h 45720"/>
                  <a:gd name="connsiteX2" fmla="*/ 222409 w 222409"/>
                  <a:gd name="connsiteY2" fmla="*/ 22860 h 45720"/>
                  <a:gd name="connsiteX3" fmla="*/ 199549 w 222409"/>
                  <a:gd name="connsiteY3" fmla="*/ 45720 h 45720"/>
                  <a:gd name="connsiteX4" fmla="*/ 103823 w 222409"/>
                  <a:gd name="connsiteY4" fmla="*/ 45720 h 45720"/>
                  <a:gd name="connsiteX5" fmla="*/ 80963 w 222409"/>
                  <a:gd name="connsiteY5" fmla="*/ 22860 h 45720"/>
                  <a:gd name="connsiteX6" fmla="*/ 103823 w 222409"/>
                  <a:gd name="connsiteY6" fmla="*/ 0 h 45720"/>
                  <a:gd name="connsiteX7" fmla="*/ 22860 w 222409"/>
                  <a:gd name="connsiteY7" fmla="*/ 0 h 45720"/>
                  <a:gd name="connsiteX8" fmla="*/ 37623 w 222409"/>
                  <a:gd name="connsiteY8" fmla="*/ 0 h 45720"/>
                  <a:gd name="connsiteX9" fmla="*/ 60483 w 222409"/>
                  <a:gd name="connsiteY9" fmla="*/ 22860 h 45720"/>
                  <a:gd name="connsiteX10" fmla="*/ 37623 w 222409"/>
                  <a:gd name="connsiteY10" fmla="*/ 45720 h 45720"/>
                  <a:gd name="connsiteX11" fmla="*/ 22860 w 222409"/>
                  <a:gd name="connsiteY11" fmla="*/ 45720 h 45720"/>
                  <a:gd name="connsiteX12" fmla="*/ 0 w 222409"/>
                  <a:gd name="connsiteY12" fmla="*/ 22860 h 45720"/>
                  <a:gd name="connsiteX13" fmla="*/ 22860 w 222409"/>
                  <a:gd name="connsiteY13" fmla="*/ 0 h 45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22409" h="45720">
                    <a:moveTo>
                      <a:pt x="103823" y="0"/>
                    </a:moveTo>
                    <a:lnTo>
                      <a:pt x="199549" y="0"/>
                    </a:lnTo>
                    <a:cubicBezTo>
                      <a:pt x="212174" y="0"/>
                      <a:pt x="222409" y="10235"/>
                      <a:pt x="222409" y="22860"/>
                    </a:cubicBezTo>
                    <a:cubicBezTo>
                      <a:pt x="222409" y="35485"/>
                      <a:pt x="212174" y="45720"/>
                      <a:pt x="199549" y="45720"/>
                    </a:cubicBezTo>
                    <a:lnTo>
                      <a:pt x="103823" y="45720"/>
                    </a:lnTo>
                    <a:cubicBezTo>
                      <a:pt x="91198" y="45720"/>
                      <a:pt x="80963" y="35485"/>
                      <a:pt x="80963" y="22860"/>
                    </a:cubicBezTo>
                    <a:cubicBezTo>
                      <a:pt x="80963" y="10235"/>
                      <a:pt x="91198" y="0"/>
                      <a:pt x="103823" y="0"/>
                    </a:cubicBezTo>
                    <a:close/>
                    <a:moveTo>
                      <a:pt x="22860" y="0"/>
                    </a:moveTo>
                    <a:lnTo>
                      <a:pt x="37623" y="0"/>
                    </a:lnTo>
                    <a:cubicBezTo>
                      <a:pt x="50248" y="0"/>
                      <a:pt x="60483" y="10235"/>
                      <a:pt x="60483" y="22860"/>
                    </a:cubicBezTo>
                    <a:cubicBezTo>
                      <a:pt x="60483" y="35485"/>
                      <a:pt x="50248" y="45720"/>
                      <a:pt x="37623" y="45720"/>
                    </a:cubicBezTo>
                    <a:lnTo>
                      <a:pt x="22860" y="45720"/>
                    </a:lnTo>
                    <a:cubicBezTo>
                      <a:pt x="10235" y="45720"/>
                      <a:pt x="0" y="35485"/>
                      <a:pt x="0" y="22860"/>
                    </a:cubicBezTo>
                    <a:cubicBezTo>
                      <a:pt x="0" y="10235"/>
                      <a:pt x="10235" y="0"/>
                      <a:pt x="2286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1" name="フリーフォーム: 図形 270">
                <a:extLst>
                  <a:ext uri="{FF2B5EF4-FFF2-40B4-BE49-F238E27FC236}">
                    <a16:creationId xmlns:a16="http://schemas.microsoft.com/office/drawing/2014/main" id="{0EF2C8C6-D0F1-4866-9AD5-959E0C726F1D}"/>
                  </a:ext>
                </a:extLst>
              </p:cNvPr>
              <p:cNvSpPr/>
              <p:nvPr/>
            </p:nvSpPr>
            <p:spPr>
              <a:xfrm rot="16200000">
                <a:off x="1113951" y="1186836"/>
                <a:ext cx="212102" cy="1389105"/>
              </a:xfrm>
              <a:custGeom>
                <a:avLst/>
                <a:gdLst>
                  <a:gd name="connsiteX0" fmla="*/ 212102 w 212102"/>
                  <a:gd name="connsiteY0" fmla="*/ 1389105 h 1389105"/>
                  <a:gd name="connsiteX1" fmla="*/ 176257 w 212102"/>
                  <a:gd name="connsiteY1" fmla="*/ 1381869 h 1389105"/>
                  <a:gd name="connsiteX2" fmla="*/ 21515 w 212102"/>
                  <a:gd name="connsiteY2" fmla="*/ 1148417 h 1389105"/>
                  <a:gd name="connsiteX3" fmla="*/ 21516 w 212102"/>
                  <a:gd name="connsiteY3" fmla="*/ 739706 h 1389105"/>
                  <a:gd name="connsiteX4" fmla="*/ 9149 w 212102"/>
                  <a:gd name="connsiteY4" fmla="*/ 734583 h 1389105"/>
                  <a:gd name="connsiteX5" fmla="*/ 0 w 212102"/>
                  <a:gd name="connsiteY5" fmla="*/ 712495 h 1389105"/>
                  <a:gd name="connsiteX6" fmla="*/ 0 w 212102"/>
                  <a:gd name="connsiteY6" fmla="*/ 260609 h 1389105"/>
                  <a:gd name="connsiteX7" fmla="*/ 167884 w 212102"/>
                  <a:gd name="connsiteY7" fmla="*/ 7330 h 1389105"/>
                  <a:gd name="connsiteX8" fmla="*/ 204193 w 212102"/>
                  <a:gd name="connsiteY8" fmla="*/ 0 h 1389105"/>
                  <a:gd name="connsiteX9" fmla="*/ 143446 w 212102"/>
                  <a:gd name="connsiteY9" fmla="*/ 43728 h 1389105"/>
                  <a:gd name="connsiteX10" fmla="*/ 65332 w 212102"/>
                  <a:gd name="connsiteY10" fmla="*/ 245070 h 1389105"/>
                  <a:gd name="connsiteX11" fmla="*/ 65332 w 212102"/>
                  <a:gd name="connsiteY11" fmla="*/ 713167 h 1389105"/>
                  <a:gd name="connsiteX12" fmla="*/ 74209 w 212102"/>
                  <a:gd name="connsiteY12" fmla="*/ 736048 h 1389105"/>
                  <a:gd name="connsiteX13" fmla="*/ 86208 w 212102"/>
                  <a:gd name="connsiteY13" fmla="*/ 741355 h 1389105"/>
                  <a:gd name="connsiteX14" fmla="*/ 86206 w 212102"/>
                  <a:gd name="connsiteY14" fmla="*/ 1164728 h 1389105"/>
                  <a:gd name="connsiteX15" fmla="*/ 158206 w 212102"/>
                  <a:gd name="connsiteY15" fmla="*/ 1350309 h 1389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12102" h="1389105">
                    <a:moveTo>
                      <a:pt x="212102" y="1389105"/>
                    </a:moveTo>
                    <a:lnTo>
                      <a:pt x="176257" y="1381869"/>
                    </a:lnTo>
                    <a:cubicBezTo>
                      <a:pt x="85322" y="1343406"/>
                      <a:pt x="21515" y="1253363"/>
                      <a:pt x="21515" y="1148417"/>
                    </a:cubicBezTo>
                    <a:lnTo>
                      <a:pt x="21516" y="739706"/>
                    </a:lnTo>
                    <a:lnTo>
                      <a:pt x="9149" y="734583"/>
                    </a:lnTo>
                    <a:cubicBezTo>
                      <a:pt x="3496" y="728930"/>
                      <a:pt x="0" y="721121"/>
                      <a:pt x="0" y="712495"/>
                    </a:cubicBezTo>
                    <a:lnTo>
                      <a:pt x="0" y="260609"/>
                    </a:lnTo>
                    <a:cubicBezTo>
                      <a:pt x="0" y="146750"/>
                      <a:pt x="69226" y="49060"/>
                      <a:pt x="167884" y="7330"/>
                    </a:cubicBezTo>
                    <a:lnTo>
                      <a:pt x="204193" y="0"/>
                    </a:lnTo>
                    <a:lnTo>
                      <a:pt x="143446" y="43728"/>
                    </a:lnTo>
                    <a:cubicBezTo>
                      <a:pt x="95183" y="95256"/>
                      <a:pt x="65332" y="166441"/>
                      <a:pt x="65332" y="245070"/>
                    </a:cubicBezTo>
                    <a:lnTo>
                      <a:pt x="65332" y="713167"/>
                    </a:lnTo>
                    <a:cubicBezTo>
                      <a:pt x="65332" y="722103"/>
                      <a:pt x="68724" y="730192"/>
                      <a:pt x="74209" y="736048"/>
                    </a:cubicBezTo>
                    <a:lnTo>
                      <a:pt x="86208" y="741355"/>
                    </a:lnTo>
                    <a:lnTo>
                      <a:pt x="86206" y="1164728"/>
                    </a:lnTo>
                    <a:cubicBezTo>
                      <a:pt x="86206" y="1237202"/>
                      <a:pt x="113721" y="1302815"/>
                      <a:pt x="158206" y="1350309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98" name="グループ化 297">
              <a:extLst>
                <a:ext uri="{FF2B5EF4-FFF2-40B4-BE49-F238E27FC236}">
                  <a16:creationId xmlns:a16="http://schemas.microsoft.com/office/drawing/2014/main" id="{486AE34C-470F-41B6-A65F-F5AD68260A5A}"/>
                </a:ext>
              </a:extLst>
            </p:cNvPr>
            <p:cNvGrpSpPr/>
            <p:nvPr/>
          </p:nvGrpSpPr>
          <p:grpSpPr>
            <a:xfrm rot="900000">
              <a:off x="2597736" y="3842110"/>
              <a:ext cx="771540" cy="305400"/>
              <a:chOff x="511175" y="1426921"/>
              <a:chExt cx="1416050" cy="560519"/>
            </a:xfrm>
          </p:grpSpPr>
          <p:grpSp>
            <p:nvGrpSpPr>
              <p:cNvPr id="299" name="グループ化 298">
                <a:extLst>
                  <a:ext uri="{FF2B5EF4-FFF2-40B4-BE49-F238E27FC236}">
                    <a16:creationId xmlns:a16="http://schemas.microsoft.com/office/drawing/2014/main" id="{B084C5A6-FCCB-49F0-8965-71C6DCC2E239}"/>
                  </a:ext>
                </a:extLst>
              </p:cNvPr>
              <p:cNvGrpSpPr/>
              <p:nvPr/>
            </p:nvGrpSpPr>
            <p:grpSpPr>
              <a:xfrm>
                <a:off x="511175" y="1426921"/>
                <a:ext cx="1416050" cy="549760"/>
                <a:chOff x="1352550" y="1786890"/>
                <a:chExt cx="1295400" cy="502920"/>
              </a:xfrm>
              <a:solidFill>
                <a:srgbClr val="FF0000"/>
              </a:solidFill>
            </p:grpSpPr>
            <p:sp>
              <p:nvSpPr>
                <p:cNvPr id="302" name="四角形: 上の 2 つの角を丸める 301">
                  <a:extLst>
                    <a:ext uri="{FF2B5EF4-FFF2-40B4-BE49-F238E27FC236}">
                      <a16:creationId xmlns:a16="http://schemas.microsoft.com/office/drawing/2014/main" id="{95858694-82A8-4BDD-8B00-BE10AAC86B87}"/>
                    </a:ext>
                  </a:extLst>
                </p:cNvPr>
                <p:cNvSpPr/>
                <p:nvPr/>
              </p:nvSpPr>
              <p:spPr>
                <a:xfrm rot="5400000">
                  <a:off x="2012950" y="1635125"/>
                  <a:ext cx="463550" cy="80645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3" name="四角形: 上の 2 つの角を丸める 302">
                  <a:extLst>
                    <a:ext uri="{FF2B5EF4-FFF2-40B4-BE49-F238E27FC236}">
                      <a16:creationId xmlns:a16="http://schemas.microsoft.com/office/drawing/2014/main" id="{3DA46E98-6C93-4D09-9ECF-58F6DDF7A70A}"/>
                    </a:ext>
                  </a:extLst>
                </p:cNvPr>
                <p:cNvSpPr/>
                <p:nvPr/>
              </p:nvSpPr>
              <p:spPr>
                <a:xfrm rot="16200000">
                  <a:off x="1447800" y="1691640"/>
                  <a:ext cx="502920" cy="693420"/>
                </a:xfrm>
                <a:prstGeom prst="round2SameRect">
                  <a:avLst>
                    <a:gd name="adj1" fmla="val 50000"/>
                    <a:gd name="adj2" fmla="val 5682"/>
                  </a:avLst>
                </a:prstGeom>
                <a:solidFill>
                  <a:srgbClr val="FF3399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00" name="フリーフォーム: 図形 299">
                <a:extLst>
                  <a:ext uri="{FF2B5EF4-FFF2-40B4-BE49-F238E27FC236}">
                    <a16:creationId xmlns:a16="http://schemas.microsoft.com/office/drawing/2014/main" id="{0CCCBE0E-DD10-4A65-B97F-A0D928D111D9}"/>
                  </a:ext>
                </a:extLst>
              </p:cNvPr>
              <p:cNvSpPr/>
              <p:nvPr/>
            </p:nvSpPr>
            <p:spPr>
              <a:xfrm>
                <a:off x="694962" y="1469737"/>
                <a:ext cx="406763" cy="73314"/>
              </a:xfrm>
              <a:custGeom>
                <a:avLst/>
                <a:gdLst>
                  <a:gd name="connsiteX0" fmla="*/ 103823 w 222409"/>
                  <a:gd name="connsiteY0" fmla="*/ 0 h 45720"/>
                  <a:gd name="connsiteX1" fmla="*/ 199549 w 222409"/>
                  <a:gd name="connsiteY1" fmla="*/ 0 h 45720"/>
                  <a:gd name="connsiteX2" fmla="*/ 222409 w 222409"/>
                  <a:gd name="connsiteY2" fmla="*/ 22860 h 45720"/>
                  <a:gd name="connsiteX3" fmla="*/ 199549 w 222409"/>
                  <a:gd name="connsiteY3" fmla="*/ 45720 h 45720"/>
                  <a:gd name="connsiteX4" fmla="*/ 103823 w 222409"/>
                  <a:gd name="connsiteY4" fmla="*/ 45720 h 45720"/>
                  <a:gd name="connsiteX5" fmla="*/ 80963 w 222409"/>
                  <a:gd name="connsiteY5" fmla="*/ 22860 h 45720"/>
                  <a:gd name="connsiteX6" fmla="*/ 103823 w 222409"/>
                  <a:gd name="connsiteY6" fmla="*/ 0 h 45720"/>
                  <a:gd name="connsiteX7" fmla="*/ 22860 w 222409"/>
                  <a:gd name="connsiteY7" fmla="*/ 0 h 45720"/>
                  <a:gd name="connsiteX8" fmla="*/ 37623 w 222409"/>
                  <a:gd name="connsiteY8" fmla="*/ 0 h 45720"/>
                  <a:gd name="connsiteX9" fmla="*/ 60483 w 222409"/>
                  <a:gd name="connsiteY9" fmla="*/ 22860 h 45720"/>
                  <a:gd name="connsiteX10" fmla="*/ 37623 w 222409"/>
                  <a:gd name="connsiteY10" fmla="*/ 45720 h 45720"/>
                  <a:gd name="connsiteX11" fmla="*/ 22860 w 222409"/>
                  <a:gd name="connsiteY11" fmla="*/ 45720 h 45720"/>
                  <a:gd name="connsiteX12" fmla="*/ 0 w 222409"/>
                  <a:gd name="connsiteY12" fmla="*/ 22860 h 45720"/>
                  <a:gd name="connsiteX13" fmla="*/ 22860 w 222409"/>
                  <a:gd name="connsiteY13" fmla="*/ 0 h 45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22409" h="45720">
                    <a:moveTo>
                      <a:pt x="103823" y="0"/>
                    </a:moveTo>
                    <a:lnTo>
                      <a:pt x="199549" y="0"/>
                    </a:lnTo>
                    <a:cubicBezTo>
                      <a:pt x="212174" y="0"/>
                      <a:pt x="222409" y="10235"/>
                      <a:pt x="222409" y="22860"/>
                    </a:cubicBezTo>
                    <a:cubicBezTo>
                      <a:pt x="222409" y="35485"/>
                      <a:pt x="212174" y="45720"/>
                      <a:pt x="199549" y="45720"/>
                    </a:cubicBezTo>
                    <a:lnTo>
                      <a:pt x="103823" y="45720"/>
                    </a:lnTo>
                    <a:cubicBezTo>
                      <a:pt x="91198" y="45720"/>
                      <a:pt x="80963" y="35485"/>
                      <a:pt x="80963" y="22860"/>
                    </a:cubicBezTo>
                    <a:cubicBezTo>
                      <a:pt x="80963" y="10235"/>
                      <a:pt x="91198" y="0"/>
                      <a:pt x="103823" y="0"/>
                    </a:cubicBezTo>
                    <a:close/>
                    <a:moveTo>
                      <a:pt x="22860" y="0"/>
                    </a:moveTo>
                    <a:lnTo>
                      <a:pt x="37623" y="0"/>
                    </a:lnTo>
                    <a:cubicBezTo>
                      <a:pt x="50248" y="0"/>
                      <a:pt x="60483" y="10235"/>
                      <a:pt x="60483" y="22860"/>
                    </a:cubicBezTo>
                    <a:cubicBezTo>
                      <a:pt x="60483" y="35485"/>
                      <a:pt x="50248" y="45720"/>
                      <a:pt x="37623" y="45720"/>
                    </a:cubicBezTo>
                    <a:lnTo>
                      <a:pt x="22860" y="45720"/>
                    </a:lnTo>
                    <a:cubicBezTo>
                      <a:pt x="10235" y="45720"/>
                      <a:pt x="0" y="35485"/>
                      <a:pt x="0" y="22860"/>
                    </a:cubicBezTo>
                    <a:cubicBezTo>
                      <a:pt x="0" y="10235"/>
                      <a:pt x="10235" y="0"/>
                      <a:pt x="2286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1" name="フリーフォーム: 図形 300">
                <a:extLst>
                  <a:ext uri="{FF2B5EF4-FFF2-40B4-BE49-F238E27FC236}">
                    <a16:creationId xmlns:a16="http://schemas.microsoft.com/office/drawing/2014/main" id="{1A96E288-0E6A-4AC8-813C-8E8B5FFD2253}"/>
                  </a:ext>
                </a:extLst>
              </p:cNvPr>
              <p:cNvSpPr/>
              <p:nvPr/>
            </p:nvSpPr>
            <p:spPr>
              <a:xfrm rot="16200000">
                <a:off x="1113951" y="1186836"/>
                <a:ext cx="212102" cy="1389105"/>
              </a:xfrm>
              <a:custGeom>
                <a:avLst/>
                <a:gdLst>
                  <a:gd name="connsiteX0" fmla="*/ 212102 w 212102"/>
                  <a:gd name="connsiteY0" fmla="*/ 1389105 h 1389105"/>
                  <a:gd name="connsiteX1" fmla="*/ 176257 w 212102"/>
                  <a:gd name="connsiteY1" fmla="*/ 1381869 h 1389105"/>
                  <a:gd name="connsiteX2" fmla="*/ 21515 w 212102"/>
                  <a:gd name="connsiteY2" fmla="*/ 1148417 h 1389105"/>
                  <a:gd name="connsiteX3" fmla="*/ 21516 w 212102"/>
                  <a:gd name="connsiteY3" fmla="*/ 739706 h 1389105"/>
                  <a:gd name="connsiteX4" fmla="*/ 9149 w 212102"/>
                  <a:gd name="connsiteY4" fmla="*/ 734583 h 1389105"/>
                  <a:gd name="connsiteX5" fmla="*/ 0 w 212102"/>
                  <a:gd name="connsiteY5" fmla="*/ 712495 h 1389105"/>
                  <a:gd name="connsiteX6" fmla="*/ 0 w 212102"/>
                  <a:gd name="connsiteY6" fmla="*/ 260609 h 1389105"/>
                  <a:gd name="connsiteX7" fmla="*/ 167884 w 212102"/>
                  <a:gd name="connsiteY7" fmla="*/ 7330 h 1389105"/>
                  <a:gd name="connsiteX8" fmla="*/ 204193 w 212102"/>
                  <a:gd name="connsiteY8" fmla="*/ 0 h 1389105"/>
                  <a:gd name="connsiteX9" fmla="*/ 143446 w 212102"/>
                  <a:gd name="connsiteY9" fmla="*/ 43728 h 1389105"/>
                  <a:gd name="connsiteX10" fmla="*/ 65332 w 212102"/>
                  <a:gd name="connsiteY10" fmla="*/ 245070 h 1389105"/>
                  <a:gd name="connsiteX11" fmla="*/ 65332 w 212102"/>
                  <a:gd name="connsiteY11" fmla="*/ 713167 h 1389105"/>
                  <a:gd name="connsiteX12" fmla="*/ 74209 w 212102"/>
                  <a:gd name="connsiteY12" fmla="*/ 736048 h 1389105"/>
                  <a:gd name="connsiteX13" fmla="*/ 86208 w 212102"/>
                  <a:gd name="connsiteY13" fmla="*/ 741355 h 1389105"/>
                  <a:gd name="connsiteX14" fmla="*/ 86206 w 212102"/>
                  <a:gd name="connsiteY14" fmla="*/ 1164728 h 1389105"/>
                  <a:gd name="connsiteX15" fmla="*/ 158206 w 212102"/>
                  <a:gd name="connsiteY15" fmla="*/ 1350309 h 1389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12102" h="1389105">
                    <a:moveTo>
                      <a:pt x="212102" y="1389105"/>
                    </a:moveTo>
                    <a:lnTo>
                      <a:pt x="176257" y="1381869"/>
                    </a:lnTo>
                    <a:cubicBezTo>
                      <a:pt x="85322" y="1343406"/>
                      <a:pt x="21515" y="1253363"/>
                      <a:pt x="21515" y="1148417"/>
                    </a:cubicBezTo>
                    <a:lnTo>
                      <a:pt x="21516" y="739706"/>
                    </a:lnTo>
                    <a:lnTo>
                      <a:pt x="9149" y="734583"/>
                    </a:lnTo>
                    <a:cubicBezTo>
                      <a:pt x="3496" y="728930"/>
                      <a:pt x="0" y="721121"/>
                      <a:pt x="0" y="712495"/>
                    </a:cubicBezTo>
                    <a:lnTo>
                      <a:pt x="0" y="260609"/>
                    </a:lnTo>
                    <a:cubicBezTo>
                      <a:pt x="0" y="146750"/>
                      <a:pt x="69226" y="49060"/>
                      <a:pt x="167884" y="7330"/>
                    </a:cubicBezTo>
                    <a:lnTo>
                      <a:pt x="204193" y="0"/>
                    </a:lnTo>
                    <a:lnTo>
                      <a:pt x="143446" y="43728"/>
                    </a:lnTo>
                    <a:cubicBezTo>
                      <a:pt x="95183" y="95256"/>
                      <a:pt x="65332" y="166441"/>
                      <a:pt x="65332" y="245070"/>
                    </a:cubicBezTo>
                    <a:lnTo>
                      <a:pt x="65332" y="713167"/>
                    </a:lnTo>
                    <a:cubicBezTo>
                      <a:pt x="65332" y="722103"/>
                      <a:pt x="68724" y="730192"/>
                      <a:pt x="74209" y="736048"/>
                    </a:cubicBezTo>
                    <a:lnTo>
                      <a:pt x="86208" y="741355"/>
                    </a:lnTo>
                    <a:lnTo>
                      <a:pt x="86206" y="1164728"/>
                    </a:lnTo>
                    <a:cubicBezTo>
                      <a:pt x="86206" y="1237202"/>
                      <a:pt x="113721" y="1302815"/>
                      <a:pt x="158206" y="1350309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506DCCF3-A6BC-40EE-86E2-D4346E607C17}"/>
              </a:ext>
            </a:extLst>
          </p:cNvPr>
          <p:cNvGrpSpPr/>
          <p:nvPr/>
        </p:nvGrpSpPr>
        <p:grpSpPr>
          <a:xfrm>
            <a:off x="4271351" y="2971802"/>
            <a:ext cx="1308226" cy="1175708"/>
            <a:chOff x="4271351" y="2971802"/>
            <a:chExt cx="1308226" cy="1175708"/>
          </a:xfrm>
        </p:grpSpPr>
        <p:grpSp>
          <p:nvGrpSpPr>
            <p:cNvPr id="211" name="グループ化 210">
              <a:extLst>
                <a:ext uri="{FF2B5EF4-FFF2-40B4-BE49-F238E27FC236}">
                  <a16:creationId xmlns:a16="http://schemas.microsoft.com/office/drawing/2014/main" id="{C6723603-A197-4B87-962E-98F462DFA9BA}"/>
                </a:ext>
              </a:extLst>
            </p:cNvPr>
            <p:cNvGrpSpPr/>
            <p:nvPr/>
          </p:nvGrpSpPr>
          <p:grpSpPr>
            <a:xfrm rot="20700000">
              <a:off x="4549607" y="2971802"/>
              <a:ext cx="771540" cy="305400"/>
              <a:chOff x="511175" y="1426921"/>
              <a:chExt cx="1416050" cy="560519"/>
            </a:xfrm>
          </p:grpSpPr>
          <p:grpSp>
            <p:nvGrpSpPr>
              <p:cNvPr id="212" name="グループ化 211">
                <a:extLst>
                  <a:ext uri="{FF2B5EF4-FFF2-40B4-BE49-F238E27FC236}">
                    <a16:creationId xmlns:a16="http://schemas.microsoft.com/office/drawing/2014/main" id="{F89EEBA7-7B36-4B80-9714-A9BDBDBD42C9}"/>
                  </a:ext>
                </a:extLst>
              </p:cNvPr>
              <p:cNvGrpSpPr/>
              <p:nvPr/>
            </p:nvGrpSpPr>
            <p:grpSpPr>
              <a:xfrm>
                <a:off x="511175" y="1426921"/>
                <a:ext cx="1416050" cy="549760"/>
                <a:chOff x="1352550" y="1786890"/>
                <a:chExt cx="1295400" cy="502920"/>
              </a:xfrm>
              <a:solidFill>
                <a:srgbClr val="FF0000"/>
              </a:solidFill>
            </p:grpSpPr>
            <p:sp>
              <p:nvSpPr>
                <p:cNvPr id="215" name="四角形: 上の 2 つの角を丸める 214">
                  <a:extLst>
                    <a:ext uri="{FF2B5EF4-FFF2-40B4-BE49-F238E27FC236}">
                      <a16:creationId xmlns:a16="http://schemas.microsoft.com/office/drawing/2014/main" id="{EF6AC2A0-7AA7-4C6C-AEEB-61FE19920DA6}"/>
                    </a:ext>
                  </a:extLst>
                </p:cNvPr>
                <p:cNvSpPr/>
                <p:nvPr/>
              </p:nvSpPr>
              <p:spPr>
                <a:xfrm rot="5400000">
                  <a:off x="2012950" y="1635125"/>
                  <a:ext cx="463550" cy="80645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6" name="四角形: 上の 2 つの角を丸める 215">
                  <a:extLst>
                    <a:ext uri="{FF2B5EF4-FFF2-40B4-BE49-F238E27FC236}">
                      <a16:creationId xmlns:a16="http://schemas.microsoft.com/office/drawing/2014/main" id="{A91E02A1-EA9F-431D-AB7F-970A542D14BD}"/>
                    </a:ext>
                  </a:extLst>
                </p:cNvPr>
                <p:cNvSpPr/>
                <p:nvPr/>
              </p:nvSpPr>
              <p:spPr>
                <a:xfrm rot="16200000">
                  <a:off x="1447800" y="1691640"/>
                  <a:ext cx="502920" cy="693420"/>
                </a:xfrm>
                <a:prstGeom prst="round2SameRect">
                  <a:avLst>
                    <a:gd name="adj1" fmla="val 50000"/>
                    <a:gd name="adj2" fmla="val 5682"/>
                  </a:avLst>
                </a:pr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13" name="フリーフォーム: 図形 212">
                <a:extLst>
                  <a:ext uri="{FF2B5EF4-FFF2-40B4-BE49-F238E27FC236}">
                    <a16:creationId xmlns:a16="http://schemas.microsoft.com/office/drawing/2014/main" id="{E40B4235-43D4-4EB7-965E-E9E4C18B50AA}"/>
                  </a:ext>
                </a:extLst>
              </p:cNvPr>
              <p:cNvSpPr/>
              <p:nvPr/>
            </p:nvSpPr>
            <p:spPr>
              <a:xfrm>
                <a:off x="694962" y="1469737"/>
                <a:ext cx="406763" cy="73314"/>
              </a:xfrm>
              <a:custGeom>
                <a:avLst/>
                <a:gdLst>
                  <a:gd name="connsiteX0" fmla="*/ 103823 w 222409"/>
                  <a:gd name="connsiteY0" fmla="*/ 0 h 45720"/>
                  <a:gd name="connsiteX1" fmla="*/ 199549 w 222409"/>
                  <a:gd name="connsiteY1" fmla="*/ 0 h 45720"/>
                  <a:gd name="connsiteX2" fmla="*/ 222409 w 222409"/>
                  <a:gd name="connsiteY2" fmla="*/ 22860 h 45720"/>
                  <a:gd name="connsiteX3" fmla="*/ 199549 w 222409"/>
                  <a:gd name="connsiteY3" fmla="*/ 45720 h 45720"/>
                  <a:gd name="connsiteX4" fmla="*/ 103823 w 222409"/>
                  <a:gd name="connsiteY4" fmla="*/ 45720 h 45720"/>
                  <a:gd name="connsiteX5" fmla="*/ 80963 w 222409"/>
                  <a:gd name="connsiteY5" fmla="*/ 22860 h 45720"/>
                  <a:gd name="connsiteX6" fmla="*/ 103823 w 222409"/>
                  <a:gd name="connsiteY6" fmla="*/ 0 h 45720"/>
                  <a:gd name="connsiteX7" fmla="*/ 22860 w 222409"/>
                  <a:gd name="connsiteY7" fmla="*/ 0 h 45720"/>
                  <a:gd name="connsiteX8" fmla="*/ 37623 w 222409"/>
                  <a:gd name="connsiteY8" fmla="*/ 0 h 45720"/>
                  <a:gd name="connsiteX9" fmla="*/ 60483 w 222409"/>
                  <a:gd name="connsiteY9" fmla="*/ 22860 h 45720"/>
                  <a:gd name="connsiteX10" fmla="*/ 37623 w 222409"/>
                  <a:gd name="connsiteY10" fmla="*/ 45720 h 45720"/>
                  <a:gd name="connsiteX11" fmla="*/ 22860 w 222409"/>
                  <a:gd name="connsiteY11" fmla="*/ 45720 h 45720"/>
                  <a:gd name="connsiteX12" fmla="*/ 0 w 222409"/>
                  <a:gd name="connsiteY12" fmla="*/ 22860 h 45720"/>
                  <a:gd name="connsiteX13" fmla="*/ 22860 w 222409"/>
                  <a:gd name="connsiteY13" fmla="*/ 0 h 45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22409" h="45720">
                    <a:moveTo>
                      <a:pt x="103823" y="0"/>
                    </a:moveTo>
                    <a:lnTo>
                      <a:pt x="199549" y="0"/>
                    </a:lnTo>
                    <a:cubicBezTo>
                      <a:pt x="212174" y="0"/>
                      <a:pt x="222409" y="10235"/>
                      <a:pt x="222409" y="22860"/>
                    </a:cubicBezTo>
                    <a:cubicBezTo>
                      <a:pt x="222409" y="35485"/>
                      <a:pt x="212174" y="45720"/>
                      <a:pt x="199549" y="45720"/>
                    </a:cubicBezTo>
                    <a:lnTo>
                      <a:pt x="103823" y="45720"/>
                    </a:lnTo>
                    <a:cubicBezTo>
                      <a:pt x="91198" y="45720"/>
                      <a:pt x="80963" y="35485"/>
                      <a:pt x="80963" y="22860"/>
                    </a:cubicBezTo>
                    <a:cubicBezTo>
                      <a:pt x="80963" y="10235"/>
                      <a:pt x="91198" y="0"/>
                      <a:pt x="103823" y="0"/>
                    </a:cubicBezTo>
                    <a:close/>
                    <a:moveTo>
                      <a:pt x="22860" y="0"/>
                    </a:moveTo>
                    <a:lnTo>
                      <a:pt x="37623" y="0"/>
                    </a:lnTo>
                    <a:cubicBezTo>
                      <a:pt x="50248" y="0"/>
                      <a:pt x="60483" y="10235"/>
                      <a:pt x="60483" y="22860"/>
                    </a:cubicBezTo>
                    <a:cubicBezTo>
                      <a:pt x="60483" y="35485"/>
                      <a:pt x="50248" y="45720"/>
                      <a:pt x="37623" y="45720"/>
                    </a:cubicBezTo>
                    <a:lnTo>
                      <a:pt x="22860" y="45720"/>
                    </a:lnTo>
                    <a:cubicBezTo>
                      <a:pt x="10235" y="45720"/>
                      <a:pt x="0" y="35485"/>
                      <a:pt x="0" y="22860"/>
                    </a:cubicBezTo>
                    <a:cubicBezTo>
                      <a:pt x="0" y="10235"/>
                      <a:pt x="10235" y="0"/>
                      <a:pt x="2286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4" name="フリーフォーム: 図形 213">
                <a:extLst>
                  <a:ext uri="{FF2B5EF4-FFF2-40B4-BE49-F238E27FC236}">
                    <a16:creationId xmlns:a16="http://schemas.microsoft.com/office/drawing/2014/main" id="{0FED29CB-6347-4877-B82C-4A4DF02CBCC2}"/>
                  </a:ext>
                </a:extLst>
              </p:cNvPr>
              <p:cNvSpPr/>
              <p:nvPr/>
            </p:nvSpPr>
            <p:spPr>
              <a:xfrm rot="16200000">
                <a:off x="1113951" y="1186836"/>
                <a:ext cx="212102" cy="1389105"/>
              </a:xfrm>
              <a:custGeom>
                <a:avLst/>
                <a:gdLst>
                  <a:gd name="connsiteX0" fmla="*/ 212102 w 212102"/>
                  <a:gd name="connsiteY0" fmla="*/ 1389105 h 1389105"/>
                  <a:gd name="connsiteX1" fmla="*/ 176257 w 212102"/>
                  <a:gd name="connsiteY1" fmla="*/ 1381869 h 1389105"/>
                  <a:gd name="connsiteX2" fmla="*/ 21515 w 212102"/>
                  <a:gd name="connsiteY2" fmla="*/ 1148417 h 1389105"/>
                  <a:gd name="connsiteX3" fmla="*/ 21516 w 212102"/>
                  <a:gd name="connsiteY3" fmla="*/ 739706 h 1389105"/>
                  <a:gd name="connsiteX4" fmla="*/ 9149 w 212102"/>
                  <a:gd name="connsiteY4" fmla="*/ 734583 h 1389105"/>
                  <a:gd name="connsiteX5" fmla="*/ 0 w 212102"/>
                  <a:gd name="connsiteY5" fmla="*/ 712495 h 1389105"/>
                  <a:gd name="connsiteX6" fmla="*/ 0 w 212102"/>
                  <a:gd name="connsiteY6" fmla="*/ 260609 h 1389105"/>
                  <a:gd name="connsiteX7" fmla="*/ 167884 w 212102"/>
                  <a:gd name="connsiteY7" fmla="*/ 7330 h 1389105"/>
                  <a:gd name="connsiteX8" fmla="*/ 204193 w 212102"/>
                  <a:gd name="connsiteY8" fmla="*/ 0 h 1389105"/>
                  <a:gd name="connsiteX9" fmla="*/ 143446 w 212102"/>
                  <a:gd name="connsiteY9" fmla="*/ 43728 h 1389105"/>
                  <a:gd name="connsiteX10" fmla="*/ 65332 w 212102"/>
                  <a:gd name="connsiteY10" fmla="*/ 245070 h 1389105"/>
                  <a:gd name="connsiteX11" fmla="*/ 65332 w 212102"/>
                  <a:gd name="connsiteY11" fmla="*/ 713167 h 1389105"/>
                  <a:gd name="connsiteX12" fmla="*/ 74209 w 212102"/>
                  <a:gd name="connsiteY12" fmla="*/ 736048 h 1389105"/>
                  <a:gd name="connsiteX13" fmla="*/ 86208 w 212102"/>
                  <a:gd name="connsiteY13" fmla="*/ 741355 h 1389105"/>
                  <a:gd name="connsiteX14" fmla="*/ 86206 w 212102"/>
                  <a:gd name="connsiteY14" fmla="*/ 1164728 h 1389105"/>
                  <a:gd name="connsiteX15" fmla="*/ 158206 w 212102"/>
                  <a:gd name="connsiteY15" fmla="*/ 1350309 h 1389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12102" h="1389105">
                    <a:moveTo>
                      <a:pt x="212102" y="1389105"/>
                    </a:moveTo>
                    <a:lnTo>
                      <a:pt x="176257" y="1381869"/>
                    </a:lnTo>
                    <a:cubicBezTo>
                      <a:pt x="85322" y="1343406"/>
                      <a:pt x="21515" y="1253363"/>
                      <a:pt x="21515" y="1148417"/>
                    </a:cubicBezTo>
                    <a:lnTo>
                      <a:pt x="21516" y="739706"/>
                    </a:lnTo>
                    <a:lnTo>
                      <a:pt x="9149" y="734583"/>
                    </a:lnTo>
                    <a:cubicBezTo>
                      <a:pt x="3496" y="728930"/>
                      <a:pt x="0" y="721121"/>
                      <a:pt x="0" y="712495"/>
                    </a:cubicBezTo>
                    <a:lnTo>
                      <a:pt x="0" y="260609"/>
                    </a:lnTo>
                    <a:cubicBezTo>
                      <a:pt x="0" y="146750"/>
                      <a:pt x="69226" y="49060"/>
                      <a:pt x="167884" y="7330"/>
                    </a:cubicBezTo>
                    <a:lnTo>
                      <a:pt x="204193" y="0"/>
                    </a:lnTo>
                    <a:lnTo>
                      <a:pt x="143446" y="43728"/>
                    </a:lnTo>
                    <a:cubicBezTo>
                      <a:pt x="95183" y="95256"/>
                      <a:pt x="65332" y="166441"/>
                      <a:pt x="65332" y="245070"/>
                    </a:cubicBezTo>
                    <a:lnTo>
                      <a:pt x="65332" y="713167"/>
                    </a:lnTo>
                    <a:cubicBezTo>
                      <a:pt x="65332" y="722103"/>
                      <a:pt x="68724" y="730192"/>
                      <a:pt x="74209" y="736048"/>
                    </a:cubicBezTo>
                    <a:lnTo>
                      <a:pt x="86208" y="741355"/>
                    </a:lnTo>
                    <a:lnTo>
                      <a:pt x="86206" y="1164728"/>
                    </a:lnTo>
                    <a:cubicBezTo>
                      <a:pt x="86206" y="1237202"/>
                      <a:pt x="113721" y="1302815"/>
                      <a:pt x="158206" y="1350309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3" name="グループ化 242">
              <a:extLst>
                <a:ext uri="{FF2B5EF4-FFF2-40B4-BE49-F238E27FC236}">
                  <a16:creationId xmlns:a16="http://schemas.microsoft.com/office/drawing/2014/main" id="{A4097798-2E2E-45CF-BB8D-CF38F6A8829A}"/>
                </a:ext>
              </a:extLst>
            </p:cNvPr>
            <p:cNvGrpSpPr/>
            <p:nvPr/>
          </p:nvGrpSpPr>
          <p:grpSpPr>
            <a:xfrm rot="900000">
              <a:off x="4271351" y="3308230"/>
              <a:ext cx="771540" cy="305400"/>
              <a:chOff x="511175" y="1426921"/>
              <a:chExt cx="1416050" cy="560519"/>
            </a:xfrm>
          </p:grpSpPr>
          <p:grpSp>
            <p:nvGrpSpPr>
              <p:cNvPr id="244" name="グループ化 243">
                <a:extLst>
                  <a:ext uri="{FF2B5EF4-FFF2-40B4-BE49-F238E27FC236}">
                    <a16:creationId xmlns:a16="http://schemas.microsoft.com/office/drawing/2014/main" id="{9AFDDD9B-7BB3-4078-9D71-16778EA93911}"/>
                  </a:ext>
                </a:extLst>
              </p:cNvPr>
              <p:cNvGrpSpPr/>
              <p:nvPr/>
            </p:nvGrpSpPr>
            <p:grpSpPr>
              <a:xfrm>
                <a:off x="511175" y="1426921"/>
                <a:ext cx="1416050" cy="549760"/>
                <a:chOff x="1352550" y="1786890"/>
                <a:chExt cx="1295400" cy="502920"/>
              </a:xfrm>
              <a:solidFill>
                <a:srgbClr val="FF0000"/>
              </a:solidFill>
            </p:grpSpPr>
            <p:sp>
              <p:nvSpPr>
                <p:cNvPr id="247" name="四角形: 上の 2 つの角を丸める 246">
                  <a:extLst>
                    <a:ext uri="{FF2B5EF4-FFF2-40B4-BE49-F238E27FC236}">
                      <a16:creationId xmlns:a16="http://schemas.microsoft.com/office/drawing/2014/main" id="{CA194146-F5D1-44E0-8470-1FC84DAD8553}"/>
                    </a:ext>
                  </a:extLst>
                </p:cNvPr>
                <p:cNvSpPr/>
                <p:nvPr/>
              </p:nvSpPr>
              <p:spPr>
                <a:xfrm rot="5400000">
                  <a:off x="2012950" y="1635125"/>
                  <a:ext cx="463550" cy="80645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8" name="四角形: 上の 2 つの角を丸める 247">
                  <a:extLst>
                    <a:ext uri="{FF2B5EF4-FFF2-40B4-BE49-F238E27FC236}">
                      <a16:creationId xmlns:a16="http://schemas.microsoft.com/office/drawing/2014/main" id="{38C6A127-7563-45E7-BE71-5D57F549C3BD}"/>
                    </a:ext>
                  </a:extLst>
                </p:cNvPr>
                <p:cNvSpPr/>
                <p:nvPr/>
              </p:nvSpPr>
              <p:spPr>
                <a:xfrm rot="16200000">
                  <a:off x="1447800" y="1691640"/>
                  <a:ext cx="502920" cy="693420"/>
                </a:xfrm>
                <a:prstGeom prst="round2SameRect">
                  <a:avLst>
                    <a:gd name="adj1" fmla="val 50000"/>
                    <a:gd name="adj2" fmla="val 5682"/>
                  </a:avLst>
                </a:pr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45" name="フリーフォーム: 図形 244">
                <a:extLst>
                  <a:ext uri="{FF2B5EF4-FFF2-40B4-BE49-F238E27FC236}">
                    <a16:creationId xmlns:a16="http://schemas.microsoft.com/office/drawing/2014/main" id="{AA975496-4C70-4D8B-8DD0-0EA742142DB3}"/>
                  </a:ext>
                </a:extLst>
              </p:cNvPr>
              <p:cNvSpPr/>
              <p:nvPr/>
            </p:nvSpPr>
            <p:spPr>
              <a:xfrm>
                <a:off x="694962" y="1469737"/>
                <a:ext cx="406763" cy="73314"/>
              </a:xfrm>
              <a:custGeom>
                <a:avLst/>
                <a:gdLst>
                  <a:gd name="connsiteX0" fmla="*/ 103823 w 222409"/>
                  <a:gd name="connsiteY0" fmla="*/ 0 h 45720"/>
                  <a:gd name="connsiteX1" fmla="*/ 199549 w 222409"/>
                  <a:gd name="connsiteY1" fmla="*/ 0 h 45720"/>
                  <a:gd name="connsiteX2" fmla="*/ 222409 w 222409"/>
                  <a:gd name="connsiteY2" fmla="*/ 22860 h 45720"/>
                  <a:gd name="connsiteX3" fmla="*/ 199549 w 222409"/>
                  <a:gd name="connsiteY3" fmla="*/ 45720 h 45720"/>
                  <a:gd name="connsiteX4" fmla="*/ 103823 w 222409"/>
                  <a:gd name="connsiteY4" fmla="*/ 45720 h 45720"/>
                  <a:gd name="connsiteX5" fmla="*/ 80963 w 222409"/>
                  <a:gd name="connsiteY5" fmla="*/ 22860 h 45720"/>
                  <a:gd name="connsiteX6" fmla="*/ 103823 w 222409"/>
                  <a:gd name="connsiteY6" fmla="*/ 0 h 45720"/>
                  <a:gd name="connsiteX7" fmla="*/ 22860 w 222409"/>
                  <a:gd name="connsiteY7" fmla="*/ 0 h 45720"/>
                  <a:gd name="connsiteX8" fmla="*/ 37623 w 222409"/>
                  <a:gd name="connsiteY8" fmla="*/ 0 h 45720"/>
                  <a:gd name="connsiteX9" fmla="*/ 60483 w 222409"/>
                  <a:gd name="connsiteY9" fmla="*/ 22860 h 45720"/>
                  <a:gd name="connsiteX10" fmla="*/ 37623 w 222409"/>
                  <a:gd name="connsiteY10" fmla="*/ 45720 h 45720"/>
                  <a:gd name="connsiteX11" fmla="*/ 22860 w 222409"/>
                  <a:gd name="connsiteY11" fmla="*/ 45720 h 45720"/>
                  <a:gd name="connsiteX12" fmla="*/ 0 w 222409"/>
                  <a:gd name="connsiteY12" fmla="*/ 22860 h 45720"/>
                  <a:gd name="connsiteX13" fmla="*/ 22860 w 222409"/>
                  <a:gd name="connsiteY13" fmla="*/ 0 h 45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22409" h="45720">
                    <a:moveTo>
                      <a:pt x="103823" y="0"/>
                    </a:moveTo>
                    <a:lnTo>
                      <a:pt x="199549" y="0"/>
                    </a:lnTo>
                    <a:cubicBezTo>
                      <a:pt x="212174" y="0"/>
                      <a:pt x="222409" y="10235"/>
                      <a:pt x="222409" y="22860"/>
                    </a:cubicBezTo>
                    <a:cubicBezTo>
                      <a:pt x="222409" y="35485"/>
                      <a:pt x="212174" y="45720"/>
                      <a:pt x="199549" y="45720"/>
                    </a:cubicBezTo>
                    <a:lnTo>
                      <a:pt x="103823" y="45720"/>
                    </a:lnTo>
                    <a:cubicBezTo>
                      <a:pt x="91198" y="45720"/>
                      <a:pt x="80963" y="35485"/>
                      <a:pt x="80963" y="22860"/>
                    </a:cubicBezTo>
                    <a:cubicBezTo>
                      <a:pt x="80963" y="10235"/>
                      <a:pt x="91198" y="0"/>
                      <a:pt x="103823" y="0"/>
                    </a:cubicBezTo>
                    <a:close/>
                    <a:moveTo>
                      <a:pt x="22860" y="0"/>
                    </a:moveTo>
                    <a:lnTo>
                      <a:pt x="37623" y="0"/>
                    </a:lnTo>
                    <a:cubicBezTo>
                      <a:pt x="50248" y="0"/>
                      <a:pt x="60483" y="10235"/>
                      <a:pt x="60483" y="22860"/>
                    </a:cubicBezTo>
                    <a:cubicBezTo>
                      <a:pt x="60483" y="35485"/>
                      <a:pt x="50248" y="45720"/>
                      <a:pt x="37623" y="45720"/>
                    </a:cubicBezTo>
                    <a:lnTo>
                      <a:pt x="22860" y="45720"/>
                    </a:lnTo>
                    <a:cubicBezTo>
                      <a:pt x="10235" y="45720"/>
                      <a:pt x="0" y="35485"/>
                      <a:pt x="0" y="22860"/>
                    </a:cubicBezTo>
                    <a:cubicBezTo>
                      <a:pt x="0" y="10235"/>
                      <a:pt x="10235" y="0"/>
                      <a:pt x="2286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6" name="フリーフォーム: 図形 245">
                <a:extLst>
                  <a:ext uri="{FF2B5EF4-FFF2-40B4-BE49-F238E27FC236}">
                    <a16:creationId xmlns:a16="http://schemas.microsoft.com/office/drawing/2014/main" id="{CAEE293D-14FC-45C4-9453-D646569EB8AA}"/>
                  </a:ext>
                </a:extLst>
              </p:cNvPr>
              <p:cNvSpPr/>
              <p:nvPr/>
            </p:nvSpPr>
            <p:spPr>
              <a:xfrm rot="16200000">
                <a:off x="1113951" y="1186836"/>
                <a:ext cx="212102" cy="1389105"/>
              </a:xfrm>
              <a:custGeom>
                <a:avLst/>
                <a:gdLst>
                  <a:gd name="connsiteX0" fmla="*/ 212102 w 212102"/>
                  <a:gd name="connsiteY0" fmla="*/ 1389105 h 1389105"/>
                  <a:gd name="connsiteX1" fmla="*/ 176257 w 212102"/>
                  <a:gd name="connsiteY1" fmla="*/ 1381869 h 1389105"/>
                  <a:gd name="connsiteX2" fmla="*/ 21515 w 212102"/>
                  <a:gd name="connsiteY2" fmla="*/ 1148417 h 1389105"/>
                  <a:gd name="connsiteX3" fmla="*/ 21516 w 212102"/>
                  <a:gd name="connsiteY3" fmla="*/ 739706 h 1389105"/>
                  <a:gd name="connsiteX4" fmla="*/ 9149 w 212102"/>
                  <a:gd name="connsiteY4" fmla="*/ 734583 h 1389105"/>
                  <a:gd name="connsiteX5" fmla="*/ 0 w 212102"/>
                  <a:gd name="connsiteY5" fmla="*/ 712495 h 1389105"/>
                  <a:gd name="connsiteX6" fmla="*/ 0 w 212102"/>
                  <a:gd name="connsiteY6" fmla="*/ 260609 h 1389105"/>
                  <a:gd name="connsiteX7" fmla="*/ 167884 w 212102"/>
                  <a:gd name="connsiteY7" fmla="*/ 7330 h 1389105"/>
                  <a:gd name="connsiteX8" fmla="*/ 204193 w 212102"/>
                  <a:gd name="connsiteY8" fmla="*/ 0 h 1389105"/>
                  <a:gd name="connsiteX9" fmla="*/ 143446 w 212102"/>
                  <a:gd name="connsiteY9" fmla="*/ 43728 h 1389105"/>
                  <a:gd name="connsiteX10" fmla="*/ 65332 w 212102"/>
                  <a:gd name="connsiteY10" fmla="*/ 245070 h 1389105"/>
                  <a:gd name="connsiteX11" fmla="*/ 65332 w 212102"/>
                  <a:gd name="connsiteY11" fmla="*/ 713167 h 1389105"/>
                  <a:gd name="connsiteX12" fmla="*/ 74209 w 212102"/>
                  <a:gd name="connsiteY12" fmla="*/ 736048 h 1389105"/>
                  <a:gd name="connsiteX13" fmla="*/ 86208 w 212102"/>
                  <a:gd name="connsiteY13" fmla="*/ 741355 h 1389105"/>
                  <a:gd name="connsiteX14" fmla="*/ 86206 w 212102"/>
                  <a:gd name="connsiteY14" fmla="*/ 1164728 h 1389105"/>
                  <a:gd name="connsiteX15" fmla="*/ 158206 w 212102"/>
                  <a:gd name="connsiteY15" fmla="*/ 1350309 h 1389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12102" h="1389105">
                    <a:moveTo>
                      <a:pt x="212102" y="1389105"/>
                    </a:moveTo>
                    <a:lnTo>
                      <a:pt x="176257" y="1381869"/>
                    </a:lnTo>
                    <a:cubicBezTo>
                      <a:pt x="85322" y="1343406"/>
                      <a:pt x="21515" y="1253363"/>
                      <a:pt x="21515" y="1148417"/>
                    </a:cubicBezTo>
                    <a:lnTo>
                      <a:pt x="21516" y="739706"/>
                    </a:lnTo>
                    <a:lnTo>
                      <a:pt x="9149" y="734583"/>
                    </a:lnTo>
                    <a:cubicBezTo>
                      <a:pt x="3496" y="728930"/>
                      <a:pt x="0" y="721121"/>
                      <a:pt x="0" y="712495"/>
                    </a:cubicBezTo>
                    <a:lnTo>
                      <a:pt x="0" y="260609"/>
                    </a:lnTo>
                    <a:cubicBezTo>
                      <a:pt x="0" y="146750"/>
                      <a:pt x="69226" y="49060"/>
                      <a:pt x="167884" y="7330"/>
                    </a:cubicBezTo>
                    <a:lnTo>
                      <a:pt x="204193" y="0"/>
                    </a:lnTo>
                    <a:lnTo>
                      <a:pt x="143446" y="43728"/>
                    </a:lnTo>
                    <a:cubicBezTo>
                      <a:pt x="95183" y="95256"/>
                      <a:pt x="65332" y="166441"/>
                      <a:pt x="65332" y="245070"/>
                    </a:cubicBezTo>
                    <a:lnTo>
                      <a:pt x="65332" y="713167"/>
                    </a:lnTo>
                    <a:cubicBezTo>
                      <a:pt x="65332" y="722103"/>
                      <a:pt x="68724" y="730192"/>
                      <a:pt x="74209" y="736048"/>
                    </a:cubicBezTo>
                    <a:lnTo>
                      <a:pt x="86208" y="741355"/>
                    </a:lnTo>
                    <a:lnTo>
                      <a:pt x="86206" y="1164728"/>
                    </a:lnTo>
                    <a:cubicBezTo>
                      <a:pt x="86206" y="1237202"/>
                      <a:pt x="113721" y="1302815"/>
                      <a:pt x="158206" y="1350309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4" name="グループ化 273">
              <a:extLst>
                <a:ext uri="{FF2B5EF4-FFF2-40B4-BE49-F238E27FC236}">
                  <a16:creationId xmlns:a16="http://schemas.microsoft.com/office/drawing/2014/main" id="{B3C38EDE-668F-43D5-BBD5-1C1B6BAA0762}"/>
                </a:ext>
              </a:extLst>
            </p:cNvPr>
            <p:cNvGrpSpPr/>
            <p:nvPr/>
          </p:nvGrpSpPr>
          <p:grpSpPr>
            <a:xfrm rot="9900000" flipV="1">
              <a:off x="4808037" y="3546184"/>
              <a:ext cx="771540" cy="305400"/>
              <a:chOff x="511175" y="1426921"/>
              <a:chExt cx="1416050" cy="560519"/>
            </a:xfrm>
          </p:grpSpPr>
          <p:grpSp>
            <p:nvGrpSpPr>
              <p:cNvPr id="275" name="グループ化 274">
                <a:extLst>
                  <a:ext uri="{FF2B5EF4-FFF2-40B4-BE49-F238E27FC236}">
                    <a16:creationId xmlns:a16="http://schemas.microsoft.com/office/drawing/2014/main" id="{23FC81B1-72FD-4AC8-982B-73CDA8EC6FDA}"/>
                  </a:ext>
                </a:extLst>
              </p:cNvPr>
              <p:cNvGrpSpPr/>
              <p:nvPr/>
            </p:nvGrpSpPr>
            <p:grpSpPr>
              <a:xfrm>
                <a:off x="511175" y="1426921"/>
                <a:ext cx="1416050" cy="549760"/>
                <a:chOff x="1352550" y="1786890"/>
                <a:chExt cx="1295400" cy="502920"/>
              </a:xfrm>
              <a:solidFill>
                <a:srgbClr val="FF0000"/>
              </a:solidFill>
            </p:grpSpPr>
            <p:sp>
              <p:nvSpPr>
                <p:cNvPr id="278" name="四角形: 上の 2 つの角を丸める 277">
                  <a:extLst>
                    <a:ext uri="{FF2B5EF4-FFF2-40B4-BE49-F238E27FC236}">
                      <a16:creationId xmlns:a16="http://schemas.microsoft.com/office/drawing/2014/main" id="{A79CCAD6-6FC2-4F68-BDDD-6DDB8C5D72AD}"/>
                    </a:ext>
                  </a:extLst>
                </p:cNvPr>
                <p:cNvSpPr/>
                <p:nvPr/>
              </p:nvSpPr>
              <p:spPr>
                <a:xfrm rot="5400000">
                  <a:off x="2012950" y="1635125"/>
                  <a:ext cx="463550" cy="80645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9" name="四角形: 上の 2 つの角を丸める 278">
                  <a:extLst>
                    <a:ext uri="{FF2B5EF4-FFF2-40B4-BE49-F238E27FC236}">
                      <a16:creationId xmlns:a16="http://schemas.microsoft.com/office/drawing/2014/main" id="{9611F000-C691-4B91-B75C-2986407CD0B9}"/>
                    </a:ext>
                  </a:extLst>
                </p:cNvPr>
                <p:cNvSpPr/>
                <p:nvPr/>
              </p:nvSpPr>
              <p:spPr>
                <a:xfrm rot="16200000">
                  <a:off x="1447800" y="1691640"/>
                  <a:ext cx="502920" cy="693420"/>
                </a:xfrm>
                <a:prstGeom prst="round2SameRect">
                  <a:avLst>
                    <a:gd name="adj1" fmla="val 50000"/>
                    <a:gd name="adj2" fmla="val 5682"/>
                  </a:avLst>
                </a:pr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76" name="フリーフォーム: 図形 275">
                <a:extLst>
                  <a:ext uri="{FF2B5EF4-FFF2-40B4-BE49-F238E27FC236}">
                    <a16:creationId xmlns:a16="http://schemas.microsoft.com/office/drawing/2014/main" id="{C1494ABA-134F-4319-B4B8-E9299031A97C}"/>
                  </a:ext>
                </a:extLst>
              </p:cNvPr>
              <p:cNvSpPr/>
              <p:nvPr/>
            </p:nvSpPr>
            <p:spPr>
              <a:xfrm>
                <a:off x="694962" y="1469737"/>
                <a:ext cx="406763" cy="73314"/>
              </a:xfrm>
              <a:custGeom>
                <a:avLst/>
                <a:gdLst>
                  <a:gd name="connsiteX0" fmla="*/ 103823 w 222409"/>
                  <a:gd name="connsiteY0" fmla="*/ 0 h 45720"/>
                  <a:gd name="connsiteX1" fmla="*/ 199549 w 222409"/>
                  <a:gd name="connsiteY1" fmla="*/ 0 h 45720"/>
                  <a:gd name="connsiteX2" fmla="*/ 222409 w 222409"/>
                  <a:gd name="connsiteY2" fmla="*/ 22860 h 45720"/>
                  <a:gd name="connsiteX3" fmla="*/ 199549 w 222409"/>
                  <a:gd name="connsiteY3" fmla="*/ 45720 h 45720"/>
                  <a:gd name="connsiteX4" fmla="*/ 103823 w 222409"/>
                  <a:gd name="connsiteY4" fmla="*/ 45720 h 45720"/>
                  <a:gd name="connsiteX5" fmla="*/ 80963 w 222409"/>
                  <a:gd name="connsiteY5" fmla="*/ 22860 h 45720"/>
                  <a:gd name="connsiteX6" fmla="*/ 103823 w 222409"/>
                  <a:gd name="connsiteY6" fmla="*/ 0 h 45720"/>
                  <a:gd name="connsiteX7" fmla="*/ 22860 w 222409"/>
                  <a:gd name="connsiteY7" fmla="*/ 0 h 45720"/>
                  <a:gd name="connsiteX8" fmla="*/ 37623 w 222409"/>
                  <a:gd name="connsiteY8" fmla="*/ 0 h 45720"/>
                  <a:gd name="connsiteX9" fmla="*/ 60483 w 222409"/>
                  <a:gd name="connsiteY9" fmla="*/ 22860 h 45720"/>
                  <a:gd name="connsiteX10" fmla="*/ 37623 w 222409"/>
                  <a:gd name="connsiteY10" fmla="*/ 45720 h 45720"/>
                  <a:gd name="connsiteX11" fmla="*/ 22860 w 222409"/>
                  <a:gd name="connsiteY11" fmla="*/ 45720 h 45720"/>
                  <a:gd name="connsiteX12" fmla="*/ 0 w 222409"/>
                  <a:gd name="connsiteY12" fmla="*/ 22860 h 45720"/>
                  <a:gd name="connsiteX13" fmla="*/ 22860 w 222409"/>
                  <a:gd name="connsiteY13" fmla="*/ 0 h 45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22409" h="45720">
                    <a:moveTo>
                      <a:pt x="103823" y="0"/>
                    </a:moveTo>
                    <a:lnTo>
                      <a:pt x="199549" y="0"/>
                    </a:lnTo>
                    <a:cubicBezTo>
                      <a:pt x="212174" y="0"/>
                      <a:pt x="222409" y="10235"/>
                      <a:pt x="222409" y="22860"/>
                    </a:cubicBezTo>
                    <a:cubicBezTo>
                      <a:pt x="222409" y="35485"/>
                      <a:pt x="212174" y="45720"/>
                      <a:pt x="199549" y="45720"/>
                    </a:cubicBezTo>
                    <a:lnTo>
                      <a:pt x="103823" y="45720"/>
                    </a:lnTo>
                    <a:cubicBezTo>
                      <a:pt x="91198" y="45720"/>
                      <a:pt x="80963" y="35485"/>
                      <a:pt x="80963" y="22860"/>
                    </a:cubicBezTo>
                    <a:cubicBezTo>
                      <a:pt x="80963" y="10235"/>
                      <a:pt x="91198" y="0"/>
                      <a:pt x="103823" y="0"/>
                    </a:cubicBezTo>
                    <a:close/>
                    <a:moveTo>
                      <a:pt x="22860" y="0"/>
                    </a:moveTo>
                    <a:lnTo>
                      <a:pt x="37623" y="0"/>
                    </a:lnTo>
                    <a:cubicBezTo>
                      <a:pt x="50248" y="0"/>
                      <a:pt x="60483" y="10235"/>
                      <a:pt x="60483" y="22860"/>
                    </a:cubicBezTo>
                    <a:cubicBezTo>
                      <a:pt x="60483" y="35485"/>
                      <a:pt x="50248" y="45720"/>
                      <a:pt x="37623" y="45720"/>
                    </a:cubicBezTo>
                    <a:lnTo>
                      <a:pt x="22860" y="45720"/>
                    </a:lnTo>
                    <a:cubicBezTo>
                      <a:pt x="10235" y="45720"/>
                      <a:pt x="0" y="35485"/>
                      <a:pt x="0" y="22860"/>
                    </a:cubicBezTo>
                    <a:cubicBezTo>
                      <a:pt x="0" y="10235"/>
                      <a:pt x="10235" y="0"/>
                      <a:pt x="2286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7" name="フリーフォーム: 図形 276">
                <a:extLst>
                  <a:ext uri="{FF2B5EF4-FFF2-40B4-BE49-F238E27FC236}">
                    <a16:creationId xmlns:a16="http://schemas.microsoft.com/office/drawing/2014/main" id="{5499F01B-3E3C-4A3B-83A1-319DAE17DBDE}"/>
                  </a:ext>
                </a:extLst>
              </p:cNvPr>
              <p:cNvSpPr/>
              <p:nvPr/>
            </p:nvSpPr>
            <p:spPr>
              <a:xfrm rot="16200000">
                <a:off x="1113951" y="1186836"/>
                <a:ext cx="212102" cy="1389105"/>
              </a:xfrm>
              <a:custGeom>
                <a:avLst/>
                <a:gdLst>
                  <a:gd name="connsiteX0" fmla="*/ 212102 w 212102"/>
                  <a:gd name="connsiteY0" fmla="*/ 1389105 h 1389105"/>
                  <a:gd name="connsiteX1" fmla="*/ 176257 w 212102"/>
                  <a:gd name="connsiteY1" fmla="*/ 1381869 h 1389105"/>
                  <a:gd name="connsiteX2" fmla="*/ 21515 w 212102"/>
                  <a:gd name="connsiteY2" fmla="*/ 1148417 h 1389105"/>
                  <a:gd name="connsiteX3" fmla="*/ 21516 w 212102"/>
                  <a:gd name="connsiteY3" fmla="*/ 739706 h 1389105"/>
                  <a:gd name="connsiteX4" fmla="*/ 9149 w 212102"/>
                  <a:gd name="connsiteY4" fmla="*/ 734583 h 1389105"/>
                  <a:gd name="connsiteX5" fmla="*/ 0 w 212102"/>
                  <a:gd name="connsiteY5" fmla="*/ 712495 h 1389105"/>
                  <a:gd name="connsiteX6" fmla="*/ 0 w 212102"/>
                  <a:gd name="connsiteY6" fmla="*/ 260609 h 1389105"/>
                  <a:gd name="connsiteX7" fmla="*/ 167884 w 212102"/>
                  <a:gd name="connsiteY7" fmla="*/ 7330 h 1389105"/>
                  <a:gd name="connsiteX8" fmla="*/ 204193 w 212102"/>
                  <a:gd name="connsiteY8" fmla="*/ 0 h 1389105"/>
                  <a:gd name="connsiteX9" fmla="*/ 143446 w 212102"/>
                  <a:gd name="connsiteY9" fmla="*/ 43728 h 1389105"/>
                  <a:gd name="connsiteX10" fmla="*/ 65332 w 212102"/>
                  <a:gd name="connsiteY10" fmla="*/ 245070 h 1389105"/>
                  <a:gd name="connsiteX11" fmla="*/ 65332 w 212102"/>
                  <a:gd name="connsiteY11" fmla="*/ 713167 h 1389105"/>
                  <a:gd name="connsiteX12" fmla="*/ 74209 w 212102"/>
                  <a:gd name="connsiteY12" fmla="*/ 736048 h 1389105"/>
                  <a:gd name="connsiteX13" fmla="*/ 86208 w 212102"/>
                  <a:gd name="connsiteY13" fmla="*/ 741355 h 1389105"/>
                  <a:gd name="connsiteX14" fmla="*/ 86206 w 212102"/>
                  <a:gd name="connsiteY14" fmla="*/ 1164728 h 1389105"/>
                  <a:gd name="connsiteX15" fmla="*/ 158206 w 212102"/>
                  <a:gd name="connsiteY15" fmla="*/ 1350309 h 1389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12102" h="1389105">
                    <a:moveTo>
                      <a:pt x="212102" y="1389105"/>
                    </a:moveTo>
                    <a:lnTo>
                      <a:pt x="176257" y="1381869"/>
                    </a:lnTo>
                    <a:cubicBezTo>
                      <a:pt x="85322" y="1343406"/>
                      <a:pt x="21515" y="1253363"/>
                      <a:pt x="21515" y="1148417"/>
                    </a:cubicBezTo>
                    <a:lnTo>
                      <a:pt x="21516" y="739706"/>
                    </a:lnTo>
                    <a:lnTo>
                      <a:pt x="9149" y="734583"/>
                    </a:lnTo>
                    <a:cubicBezTo>
                      <a:pt x="3496" y="728930"/>
                      <a:pt x="0" y="721121"/>
                      <a:pt x="0" y="712495"/>
                    </a:cubicBezTo>
                    <a:lnTo>
                      <a:pt x="0" y="260609"/>
                    </a:lnTo>
                    <a:cubicBezTo>
                      <a:pt x="0" y="146750"/>
                      <a:pt x="69226" y="49060"/>
                      <a:pt x="167884" y="7330"/>
                    </a:cubicBezTo>
                    <a:lnTo>
                      <a:pt x="204193" y="0"/>
                    </a:lnTo>
                    <a:lnTo>
                      <a:pt x="143446" y="43728"/>
                    </a:lnTo>
                    <a:cubicBezTo>
                      <a:pt x="95183" y="95256"/>
                      <a:pt x="65332" y="166441"/>
                      <a:pt x="65332" y="245070"/>
                    </a:cubicBezTo>
                    <a:lnTo>
                      <a:pt x="65332" y="713167"/>
                    </a:lnTo>
                    <a:cubicBezTo>
                      <a:pt x="65332" y="722103"/>
                      <a:pt x="68724" y="730192"/>
                      <a:pt x="74209" y="736048"/>
                    </a:cubicBezTo>
                    <a:lnTo>
                      <a:pt x="86208" y="741355"/>
                    </a:lnTo>
                    <a:lnTo>
                      <a:pt x="86206" y="1164728"/>
                    </a:lnTo>
                    <a:cubicBezTo>
                      <a:pt x="86206" y="1237202"/>
                      <a:pt x="113721" y="1302815"/>
                      <a:pt x="158206" y="1350309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04" name="グループ化 303">
              <a:extLst>
                <a:ext uri="{FF2B5EF4-FFF2-40B4-BE49-F238E27FC236}">
                  <a16:creationId xmlns:a16="http://schemas.microsoft.com/office/drawing/2014/main" id="{DF9ABC7D-26A7-4515-A5C9-70E7329EC149}"/>
                </a:ext>
              </a:extLst>
            </p:cNvPr>
            <p:cNvGrpSpPr/>
            <p:nvPr/>
          </p:nvGrpSpPr>
          <p:grpSpPr>
            <a:xfrm rot="900000">
              <a:off x="4464636" y="3842110"/>
              <a:ext cx="771540" cy="305400"/>
              <a:chOff x="511175" y="1426921"/>
              <a:chExt cx="1416050" cy="560519"/>
            </a:xfrm>
          </p:grpSpPr>
          <p:grpSp>
            <p:nvGrpSpPr>
              <p:cNvPr id="305" name="グループ化 304">
                <a:extLst>
                  <a:ext uri="{FF2B5EF4-FFF2-40B4-BE49-F238E27FC236}">
                    <a16:creationId xmlns:a16="http://schemas.microsoft.com/office/drawing/2014/main" id="{C238D7E8-B9E6-4D87-A32E-F7AA747FF553}"/>
                  </a:ext>
                </a:extLst>
              </p:cNvPr>
              <p:cNvGrpSpPr/>
              <p:nvPr/>
            </p:nvGrpSpPr>
            <p:grpSpPr>
              <a:xfrm>
                <a:off x="511175" y="1426921"/>
                <a:ext cx="1416050" cy="549760"/>
                <a:chOff x="1352550" y="1786890"/>
                <a:chExt cx="1295400" cy="502920"/>
              </a:xfrm>
              <a:solidFill>
                <a:srgbClr val="FF0000"/>
              </a:solidFill>
            </p:grpSpPr>
            <p:sp>
              <p:nvSpPr>
                <p:cNvPr id="308" name="四角形: 上の 2 つの角を丸める 307">
                  <a:extLst>
                    <a:ext uri="{FF2B5EF4-FFF2-40B4-BE49-F238E27FC236}">
                      <a16:creationId xmlns:a16="http://schemas.microsoft.com/office/drawing/2014/main" id="{34B44D5D-BEF8-4ADA-8EED-2E902850587F}"/>
                    </a:ext>
                  </a:extLst>
                </p:cNvPr>
                <p:cNvSpPr/>
                <p:nvPr/>
              </p:nvSpPr>
              <p:spPr>
                <a:xfrm rot="5400000">
                  <a:off x="2012950" y="1635125"/>
                  <a:ext cx="463550" cy="80645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9" name="四角形: 上の 2 つの角を丸める 308">
                  <a:extLst>
                    <a:ext uri="{FF2B5EF4-FFF2-40B4-BE49-F238E27FC236}">
                      <a16:creationId xmlns:a16="http://schemas.microsoft.com/office/drawing/2014/main" id="{17B97A9B-1407-4EBD-9986-1447A5FBAEC3}"/>
                    </a:ext>
                  </a:extLst>
                </p:cNvPr>
                <p:cNvSpPr/>
                <p:nvPr/>
              </p:nvSpPr>
              <p:spPr>
                <a:xfrm rot="16200000">
                  <a:off x="1447800" y="1691640"/>
                  <a:ext cx="502920" cy="693420"/>
                </a:xfrm>
                <a:prstGeom prst="round2SameRect">
                  <a:avLst>
                    <a:gd name="adj1" fmla="val 50000"/>
                    <a:gd name="adj2" fmla="val 5682"/>
                  </a:avLst>
                </a:pr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06" name="フリーフォーム: 図形 305">
                <a:extLst>
                  <a:ext uri="{FF2B5EF4-FFF2-40B4-BE49-F238E27FC236}">
                    <a16:creationId xmlns:a16="http://schemas.microsoft.com/office/drawing/2014/main" id="{BFBBE455-3DEA-4C02-B27D-B68A86F33C4A}"/>
                  </a:ext>
                </a:extLst>
              </p:cNvPr>
              <p:cNvSpPr/>
              <p:nvPr/>
            </p:nvSpPr>
            <p:spPr>
              <a:xfrm>
                <a:off x="694962" y="1469737"/>
                <a:ext cx="406763" cy="73314"/>
              </a:xfrm>
              <a:custGeom>
                <a:avLst/>
                <a:gdLst>
                  <a:gd name="connsiteX0" fmla="*/ 103823 w 222409"/>
                  <a:gd name="connsiteY0" fmla="*/ 0 h 45720"/>
                  <a:gd name="connsiteX1" fmla="*/ 199549 w 222409"/>
                  <a:gd name="connsiteY1" fmla="*/ 0 h 45720"/>
                  <a:gd name="connsiteX2" fmla="*/ 222409 w 222409"/>
                  <a:gd name="connsiteY2" fmla="*/ 22860 h 45720"/>
                  <a:gd name="connsiteX3" fmla="*/ 199549 w 222409"/>
                  <a:gd name="connsiteY3" fmla="*/ 45720 h 45720"/>
                  <a:gd name="connsiteX4" fmla="*/ 103823 w 222409"/>
                  <a:gd name="connsiteY4" fmla="*/ 45720 h 45720"/>
                  <a:gd name="connsiteX5" fmla="*/ 80963 w 222409"/>
                  <a:gd name="connsiteY5" fmla="*/ 22860 h 45720"/>
                  <a:gd name="connsiteX6" fmla="*/ 103823 w 222409"/>
                  <a:gd name="connsiteY6" fmla="*/ 0 h 45720"/>
                  <a:gd name="connsiteX7" fmla="*/ 22860 w 222409"/>
                  <a:gd name="connsiteY7" fmla="*/ 0 h 45720"/>
                  <a:gd name="connsiteX8" fmla="*/ 37623 w 222409"/>
                  <a:gd name="connsiteY8" fmla="*/ 0 h 45720"/>
                  <a:gd name="connsiteX9" fmla="*/ 60483 w 222409"/>
                  <a:gd name="connsiteY9" fmla="*/ 22860 h 45720"/>
                  <a:gd name="connsiteX10" fmla="*/ 37623 w 222409"/>
                  <a:gd name="connsiteY10" fmla="*/ 45720 h 45720"/>
                  <a:gd name="connsiteX11" fmla="*/ 22860 w 222409"/>
                  <a:gd name="connsiteY11" fmla="*/ 45720 h 45720"/>
                  <a:gd name="connsiteX12" fmla="*/ 0 w 222409"/>
                  <a:gd name="connsiteY12" fmla="*/ 22860 h 45720"/>
                  <a:gd name="connsiteX13" fmla="*/ 22860 w 222409"/>
                  <a:gd name="connsiteY13" fmla="*/ 0 h 45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22409" h="45720">
                    <a:moveTo>
                      <a:pt x="103823" y="0"/>
                    </a:moveTo>
                    <a:lnTo>
                      <a:pt x="199549" y="0"/>
                    </a:lnTo>
                    <a:cubicBezTo>
                      <a:pt x="212174" y="0"/>
                      <a:pt x="222409" y="10235"/>
                      <a:pt x="222409" y="22860"/>
                    </a:cubicBezTo>
                    <a:cubicBezTo>
                      <a:pt x="222409" y="35485"/>
                      <a:pt x="212174" y="45720"/>
                      <a:pt x="199549" y="45720"/>
                    </a:cubicBezTo>
                    <a:lnTo>
                      <a:pt x="103823" y="45720"/>
                    </a:lnTo>
                    <a:cubicBezTo>
                      <a:pt x="91198" y="45720"/>
                      <a:pt x="80963" y="35485"/>
                      <a:pt x="80963" y="22860"/>
                    </a:cubicBezTo>
                    <a:cubicBezTo>
                      <a:pt x="80963" y="10235"/>
                      <a:pt x="91198" y="0"/>
                      <a:pt x="103823" y="0"/>
                    </a:cubicBezTo>
                    <a:close/>
                    <a:moveTo>
                      <a:pt x="22860" y="0"/>
                    </a:moveTo>
                    <a:lnTo>
                      <a:pt x="37623" y="0"/>
                    </a:lnTo>
                    <a:cubicBezTo>
                      <a:pt x="50248" y="0"/>
                      <a:pt x="60483" y="10235"/>
                      <a:pt x="60483" y="22860"/>
                    </a:cubicBezTo>
                    <a:cubicBezTo>
                      <a:pt x="60483" y="35485"/>
                      <a:pt x="50248" y="45720"/>
                      <a:pt x="37623" y="45720"/>
                    </a:cubicBezTo>
                    <a:lnTo>
                      <a:pt x="22860" y="45720"/>
                    </a:lnTo>
                    <a:cubicBezTo>
                      <a:pt x="10235" y="45720"/>
                      <a:pt x="0" y="35485"/>
                      <a:pt x="0" y="22860"/>
                    </a:cubicBezTo>
                    <a:cubicBezTo>
                      <a:pt x="0" y="10235"/>
                      <a:pt x="10235" y="0"/>
                      <a:pt x="2286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7" name="フリーフォーム: 図形 306">
                <a:extLst>
                  <a:ext uri="{FF2B5EF4-FFF2-40B4-BE49-F238E27FC236}">
                    <a16:creationId xmlns:a16="http://schemas.microsoft.com/office/drawing/2014/main" id="{E32EDB7E-EBFB-420C-811A-3C1B44B8A9FF}"/>
                  </a:ext>
                </a:extLst>
              </p:cNvPr>
              <p:cNvSpPr/>
              <p:nvPr/>
            </p:nvSpPr>
            <p:spPr>
              <a:xfrm rot="16200000">
                <a:off x="1113951" y="1186836"/>
                <a:ext cx="212102" cy="1389105"/>
              </a:xfrm>
              <a:custGeom>
                <a:avLst/>
                <a:gdLst>
                  <a:gd name="connsiteX0" fmla="*/ 212102 w 212102"/>
                  <a:gd name="connsiteY0" fmla="*/ 1389105 h 1389105"/>
                  <a:gd name="connsiteX1" fmla="*/ 176257 w 212102"/>
                  <a:gd name="connsiteY1" fmla="*/ 1381869 h 1389105"/>
                  <a:gd name="connsiteX2" fmla="*/ 21515 w 212102"/>
                  <a:gd name="connsiteY2" fmla="*/ 1148417 h 1389105"/>
                  <a:gd name="connsiteX3" fmla="*/ 21516 w 212102"/>
                  <a:gd name="connsiteY3" fmla="*/ 739706 h 1389105"/>
                  <a:gd name="connsiteX4" fmla="*/ 9149 w 212102"/>
                  <a:gd name="connsiteY4" fmla="*/ 734583 h 1389105"/>
                  <a:gd name="connsiteX5" fmla="*/ 0 w 212102"/>
                  <a:gd name="connsiteY5" fmla="*/ 712495 h 1389105"/>
                  <a:gd name="connsiteX6" fmla="*/ 0 w 212102"/>
                  <a:gd name="connsiteY6" fmla="*/ 260609 h 1389105"/>
                  <a:gd name="connsiteX7" fmla="*/ 167884 w 212102"/>
                  <a:gd name="connsiteY7" fmla="*/ 7330 h 1389105"/>
                  <a:gd name="connsiteX8" fmla="*/ 204193 w 212102"/>
                  <a:gd name="connsiteY8" fmla="*/ 0 h 1389105"/>
                  <a:gd name="connsiteX9" fmla="*/ 143446 w 212102"/>
                  <a:gd name="connsiteY9" fmla="*/ 43728 h 1389105"/>
                  <a:gd name="connsiteX10" fmla="*/ 65332 w 212102"/>
                  <a:gd name="connsiteY10" fmla="*/ 245070 h 1389105"/>
                  <a:gd name="connsiteX11" fmla="*/ 65332 w 212102"/>
                  <a:gd name="connsiteY11" fmla="*/ 713167 h 1389105"/>
                  <a:gd name="connsiteX12" fmla="*/ 74209 w 212102"/>
                  <a:gd name="connsiteY12" fmla="*/ 736048 h 1389105"/>
                  <a:gd name="connsiteX13" fmla="*/ 86208 w 212102"/>
                  <a:gd name="connsiteY13" fmla="*/ 741355 h 1389105"/>
                  <a:gd name="connsiteX14" fmla="*/ 86206 w 212102"/>
                  <a:gd name="connsiteY14" fmla="*/ 1164728 h 1389105"/>
                  <a:gd name="connsiteX15" fmla="*/ 158206 w 212102"/>
                  <a:gd name="connsiteY15" fmla="*/ 1350309 h 1389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12102" h="1389105">
                    <a:moveTo>
                      <a:pt x="212102" y="1389105"/>
                    </a:moveTo>
                    <a:lnTo>
                      <a:pt x="176257" y="1381869"/>
                    </a:lnTo>
                    <a:cubicBezTo>
                      <a:pt x="85322" y="1343406"/>
                      <a:pt x="21515" y="1253363"/>
                      <a:pt x="21515" y="1148417"/>
                    </a:cubicBezTo>
                    <a:lnTo>
                      <a:pt x="21516" y="739706"/>
                    </a:lnTo>
                    <a:lnTo>
                      <a:pt x="9149" y="734583"/>
                    </a:lnTo>
                    <a:cubicBezTo>
                      <a:pt x="3496" y="728930"/>
                      <a:pt x="0" y="721121"/>
                      <a:pt x="0" y="712495"/>
                    </a:cubicBezTo>
                    <a:lnTo>
                      <a:pt x="0" y="260609"/>
                    </a:lnTo>
                    <a:cubicBezTo>
                      <a:pt x="0" y="146750"/>
                      <a:pt x="69226" y="49060"/>
                      <a:pt x="167884" y="7330"/>
                    </a:cubicBezTo>
                    <a:lnTo>
                      <a:pt x="204193" y="0"/>
                    </a:lnTo>
                    <a:lnTo>
                      <a:pt x="143446" y="43728"/>
                    </a:lnTo>
                    <a:cubicBezTo>
                      <a:pt x="95183" y="95256"/>
                      <a:pt x="65332" y="166441"/>
                      <a:pt x="65332" y="245070"/>
                    </a:cubicBezTo>
                    <a:lnTo>
                      <a:pt x="65332" y="713167"/>
                    </a:lnTo>
                    <a:cubicBezTo>
                      <a:pt x="65332" y="722103"/>
                      <a:pt x="68724" y="730192"/>
                      <a:pt x="74209" y="736048"/>
                    </a:cubicBezTo>
                    <a:lnTo>
                      <a:pt x="86208" y="741355"/>
                    </a:lnTo>
                    <a:lnTo>
                      <a:pt x="86206" y="1164728"/>
                    </a:lnTo>
                    <a:cubicBezTo>
                      <a:pt x="86206" y="1237202"/>
                      <a:pt x="113721" y="1302815"/>
                      <a:pt x="158206" y="1350309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73AE0418-22E4-4C5F-9FEE-BB069933C36D}"/>
              </a:ext>
            </a:extLst>
          </p:cNvPr>
          <p:cNvGrpSpPr/>
          <p:nvPr/>
        </p:nvGrpSpPr>
        <p:grpSpPr>
          <a:xfrm>
            <a:off x="6161111" y="2971802"/>
            <a:ext cx="1308226" cy="1175708"/>
            <a:chOff x="6161111" y="2971802"/>
            <a:chExt cx="1308226" cy="1175708"/>
          </a:xfrm>
        </p:grpSpPr>
        <p:grpSp>
          <p:nvGrpSpPr>
            <p:cNvPr id="217" name="グループ化 216">
              <a:extLst>
                <a:ext uri="{FF2B5EF4-FFF2-40B4-BE49-F238E27FC236}">
                  <a16:creationId xmlns:a16="http://schemas.microsoft.com/office/drawing/2014/main" id="{C6BCCD54-E66B-4F49-928D-A3CFB35DD1F8}"/>
                </a:ext>
              </a:extLst>
            </p:cNvPr>
            <p:cNvGrpSpPr/>
            <p:nvPr/>
          </p:nvGrpSpPr>
          <p:grpSpPr>
            <a:xfrm rot="20700000">
              <a:off x="6439367" y="2971802"/>
              <a:ext cx="771540" cy="305400"/>
              <a:chOff x="511175" y="1426921"/>
              <a:chExt cx="1416050" cy="560519"/>
            </a:xfrm>
          </p:grpSpPr>
          <p:grpSp>
            <p:nvGrpSpPr>
              <p:cNvPr id="218" name="グループ化 217">
                <a:extLst>
                  <a:ext uri="{FF2B5EF4-FFF2-40B4-BE49-F238E27FC236}">
                    <a16:creationId xmlns:a16="http://schemas.microsoft.com/office/drawing/2014/main" id="{8CCEFEC9-8C3D-40DA-9D92-80A6C01263FE}"/>
                  </a:ext>
                </a:extLst>
              </p:cNvPr>
              <p:cNvGrpSpPr/>
              <p:nvPr/>
            </p:nvGrpSpPr>
            <p:grpSpPr>
              <a:xfrm>
                <a:off x="511175" y="1426921"/>
                <a:ext cx="1416050" cy="549760"/>
                <a:chOff x="1352550" y="1786890"/>
                <a:chExt cx="1295400" cy="502920"/>
              </a:xfrm>
              <a:solidFill>
                <a:srgbClr val="FF0000"/>
              </a:solidFill>
            </p:grpSpPr>
            <p:sp>
              <p:nvSpPr>
                <p:cNvPr id="221" name="四角形: 上の 2 つの角を丸める 220">
                  <a:extLst>
                    <a:ext uri="{FF2B5EF4-FFF2-40B4-BE49-F238E27FC236}">
                      <a16:creationId xmlns:a16="http://schemas.microsoft.com/office/drawing/2014/main" id="{95BA5E71-ADFA-461F-A94F-4A7810A958E9}"/>
                    </a:ext>
                  </a:extLst>
                </p:cNvPr>
                <p:cNvSpPr/>
                <p:nvPr/>
              </p:nvSpPr>
              <p:spPr>
                <a:xfrm rot="5400000">
                  <a:off x="2012950" y="1635125"/>
                  <a:ext cx="463550" cy="80645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2" name="四角形: 上の 2 つの角を丸める 221">
                  <a:extLst>
                    <a:ext uri="{FF2B5EF4-FFF2-40B4-BE49-F238E27FC236}">
                      <a16:creationId xmlns:a16="http://schemas.microsoft.com/office/drawing/2014/main" id="{8E56DA04-CAB2-4CBD-A7F3-328E808887A6}"/>
                    </a:ext>
                  </a:extLst>
                </p:cNvPr>
                <p:cNvSpPr/>
                <p:nvPr/>
              </p:nvSpPr>
              <p:spPr>
                <a:xfrm rot="16200000">
                  <a:off x="1447800" y="1691640"/>
                  <a:ext cx="502920" cy="693420"/>
                </a:xfrm>
                <a:prstGeom prst="round2SameRect">
                  <a:avLst>
                    <a:gd name="adj1" fmla="val 50000"/>
                    <a:gd name="adj2" fmla="val 5682"/>
                  </a:avLst>
                </a:prstGeom>
                <a:solidFill>
                  <a:srgbClr val="00B05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19" name="フリーフォーム: 図形 218">
                <a:extLst>
                  <a:ext uri="{FF2B5EF4-FFF2-40B4-BE49-F238E27FC236}">
                    <a16:creationId xmlns:a16="http://schemas.microsoft.com/office/drawing/2014/main" id="{916A3D20-CFAE-47DA-8225-9E77B3CDFFD5}"/>
                  </a:ext>
                </a:extLst>
              </p:cNvPr>
              <p:cNvSpPr/>
              <p:nvPr/>
            </p:nvSpPr>
            <p:spPr>
              <a:xfrm>
                <a:off x="694962" y="1469737"/>
                <a:ext cx="406763" cy="73314"/>
              </a:xfrm>
              <a:custGeom>
                <a:avLst/>
                <a:gdLst>
                  <a:gd name="connsiteX0" fmla="*/ 103823 w 222409"/>
                  <a:gd name="connsiteY0" fmla="*/ 0 h 45720"/>
                  <a:gd name="connsiteX1" fmla="*/ 199549 w 222409"/>
                  <a:gd name="connsiteY1" fmla="*/ 0 h 45720"/>
                  <a:gd name="connsiteX2" fmla="*/ 222409 w 222409"/>
                  <a:gd name="connsiteY2" fmla="*/ 22860 h 45720"/>
                  <a:gd name="connsiteX3" fmla="*/ 199549 w 222409"/>
                  <a:gd name="connsiteY3" fmla="*/ 45720 h 45720"/>
                  <a:gd name="connsiteX4" fmla="*/ 103823 w 222409"/>
                  <a:gd name="connsiteY4" fmla="*/ 45720 h 45720"/>
                  <a:gd name="connsiteX5" fmla="*/ 80963 w 222409"/>
                  <a:gd name="connsiteY5" fmla="*/ 22860 h 45720"/>
                  <a:gd name="connsiteX6" fmla="*/ 103823 w 222409"/>
                  <a:gd name="connsiteY6" fmla="*/ 0 h 45720"/>
                  <a:gd name="connsiteX7" fmla="*/ 22860 w 222409"/>
                  <a:gd name="connsiteY7" fmla="*/ 0 h 45720"/>
                  <a:gd name="connsiteX8" fmla="*/ 37623 w 222409"/>
                  <a:gd name="connsiteY8" fmla="*/ 0 h 45720"/>
                  <a:gd name="connsiteX9" fmla="*/ 60483 w 222409"/>
                  <a:gd name="connsiteY9" fmla="*/ 22860 h 45720"/>
                  <a:gd name="connsiteX10" fmla="*/ 37623 w 222409"/>
                  <a:gd name="connsiteY10" fmla="*/ 45720 h 45720"/>
                  <a:gd name="connsiteX11" fmla="*/ 22860 w 222409"/>
                  <a:gd name="connsiteY11" fmla="*/ 45720 h 45720"/>
                  <a:gd name="connsiteX12" fmla="*/ 0 w 222409"/>
                  <a:gd name="connsiteY12" fmla="*/ 22860 h 45720"/>
                  <a:gd name="connsiteX13" fmla="*/ 22860 w 222409"/>
                  <a:gd name="connsiteY13" fmla="*/ 0 h 45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22409" h="45720">
                    <a:moveTo>
                      <a:pt x="103823" y="0"/>
                    </a:moveTo>
                    <a:lnTo>
                      <a:pt x="199549" y="0"/>
                    </a:lnTo>
                    <a:cubicBezTo>
                      <a:pt x="212174" y="0"/>
                      <a:pt x="222409" y="10235"/>
                      <a:pt x="222409" y="22860"/>
                    </a:cubicBezTo>
                    <a:cubicBezTo>
                      <a:pt x="222409" y="35485"/>
                      <a:pt x="212174" y="45720"/>
                      <a:pt x="199549" y="45720"/>
                    </a:cubicBezTo>
                    <a:lnTo>
                      <a:pt x="103823" y="45720"/>
                    </a:lnTo>
                    <a:cubicBezTo>
                      <a:pt x="91198" y="45720"/>
                      <a:pt x="80963" y="35485"/>
                      <a:pt x="80963" y="22860"/>
                    </a:cubicBezTo>
                    <a:cubicBezTo>
                      <a:pt x="80963" y="10235"/>
                      <a:pt x="91198" y="0"/>
                      <a:pt x="103823" y="0"/>
                    </a:cubicBezTo>
                    <a:close/>
                    <a:moveTo>
                      <a:pt x="22860" y="0"/>
                    </a:moveTo>
                    <a:lnTo>
                      <a:pt x="37623" y="0"/>
                    </a:lnTo>
                    <a:cubicBezTo>
                      <a:pt x="50248" y="0"/>
                      <a:pt x="60483" y="10235"/>
                      <a:pt x="60483" y="22860"/>
                    </a:cubicBezTo>
                    <a:cubicBezTo>
                      <a:pt x="60483" y="35485"/>
                      <a:pt x="50248" y="45720"/>
                      <a:pt x="37623" y="45720"/>
                    </a:cubicBezTo>
                    <a:lnTo>
                      <a:pt x="22860" y="45720"/>
                    </a:lnTo>
                    <a:cubicBezTo>
                      <a:pt x="10235" y="45720"/>
                      <a:pt x="0" y="35485"/>
                      <a:pt x="0" y="22860"/>
                    </a:cubicBezTo>
                    <a:cubicBezTo>
                      <a:pt x="0" y="10235"/>
                      <a:pt x="10235" y="0"/>
                      <a:pt x="2286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0" name="フリーフォーム: 図形 219">
                <a:extLst>
                  <a:ext uri="{FF2B5EF4-FFF2-40B4-BE49-F238E27FC236}">
                    <a16:creationId xmlns:a16="http://schemas.microsoft.com/office/drawing/2014/main" id="{85351624-529D-44E6-8C9D-73DC04B8A8E1}"/>
                  </a:ext>
                </a:extLst>
              </p:cNvPr>
              <p:cNvSpPr/>
              <p:nvPr/>
            </p:nvSpPr>
            <p:spPr>
              <a:xfrm rot="16200000">
                <a:off x="1113951" y="1186836"/>
                <a:ext cx="212102" cy="1389105"/>
              </a:xfrm>
              <a:custGeom>
                <a:avLst/>
                <a:gdLst>
                  <a:gd name="connsiteX0" fmla="*/ 212102 w 212102"/>
                  <a:gd name="connsiteY0" fmla="*/ 1389105 h 1389105"/>
                  <a:gd name="connsiteX1" fmla="*/ 176257 w 212102"/>
                  <a:gd name="connsiteY1" fmla="*/ 1381869 h 1389105"/>
                  <a:gd name="connsiteX2" fmla="*/ 21515 w 212102"/>
                  <a:gd name="connsiteY2" fmla="*/ 1148417 h 1389105"/>
                  <a:gd name="connsiteX3" fmla="*/ 21516 w 212102"/>
                  <a:gd name="connsiteY3" fmla="*/ 739706 h 1389105"/>
                  <a:gd name="connsiteX4" fmla="*/ 9149 w 212102"/>
                  <a:gd name="connsiteY4" fmla="*/ 734583 h 1389105"/>
                  <a:gd name="connsiteX5" fmla="*/ 0 w 212102"/>
                  <a:gd name="connsiteY5" fmla="*/ 712495 h 1389105"/>
                  <a:gd name="connsiteX6" fmla="*/ 0 w 212102"/>
                  <a:gd name="connsiteY6" fmla="*/ 260609 h 1389105"/>
                  <a:gd name="connsiteX7" fmla="*/ 167884 w 212102"/>
                  <a:gd name="connsiteY7" fmla="*/ 7330 h 1389105"/>
                  <a:gd name="connsiteX8" fmla="*/ 204193 w 212102"/>
                  <a:gd name="connsiteY8" fmla="*/ 0 h 1389105"/>
                  <a:gd name="connsiteX9" fmla="*/ 143446 w 212102"/>
                  <a:gd name="connsiteY9" fmla="*/ 43728 h 1389105"/>
                  <a:gd name="connsiteX10" fmla="*/ 65332 w 212102"/>
                  <a:gd name="connsiteY10" fmla="*/ 245070 h 1389105"/>
                  <a:gd name="connsiteX11" fmla="*/ 65332 w 212102"/>
                  <a:gd name="connsiteY11" fmla="*/ 713167 h 1389105"/>
                  <a:gd name="connsiteX12" fmla="*/ 74209 w 212102"/>
                  <a:gd name="connsiteY12" fmla="*/ 736048 h 1389105"/>
                  <a:gd name="connsiteX13" fmla="*/ 86208 w 212102"/>
                  <a:gd name="connsiteY13" fmla="*/ 741355 h 1389105"/>
                  <a:gd name="connsiteX14" fmla="*/ 86206 w 212102"/>
                  <a:gd name="connsiteY14" fmla="*/ 1164728 h 1389105"/>
                  <a:gd name="connsiteX15" fmla="*/ 158206 w 212102"/>
                  <a:gd name="connsiteY15" fmla="*/ 1350309 h 1389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12102" h="1389105">
                    <a:moveTo>
                      <a:pt x="212102" y="1389105"/>
                    </a:moveTo>
                    <a:lnTo>
                      <a:pt x="176257" y="1381869"/>
                    </a:lnTo>
                    <a:cubicBezTo>
                      <a:pt x="85322" y="1343406"/>
                      <a:pt x="21515" y="1253363"/>
                      <a:pt x="21515" y="1148417"/>
                    </a:cubicBezTo>
                    <a:lnTo>
                      <a:pt x="21516" y="739706"/>
                    </a:lnTo>
                    <a:lnTo>
                      <a:pt x="9149" y="734583"/>
                    </a:lnTo>
                    <a:cubicBezTo>
                      <a:pt x="3496" y="728930"/>
                      <a:pt x="0" y="721121"/>
                      <a:pt x="0" y="712495"/>
                    </a:cubicBezTo>
                    <a:lnTo>
                      <a:pt x="0" y="260609"/>
                    </a:lnTo>
                    <a:cubicBezTo>
                      <a:pt x="0" y="146750"/>
                      <a:pt x="69226" y="49060"/>
                      <a:pt x="167884" y="7330"/>
                    </a:cubicBezTo>
                    <a:lnTo>
                      <a:pt x="204193" y="0"/>
                    </a:lnTo>
                    <a:lnTo>
                      <a:pt x="143446" y="43728"/>
                    </a:lnTo>
                    <a:cubicBezTo>
                      <a:pt x="95183" y="95256"/>
                      <a:pt x="65332" y="166441"/>
                      <a:pt x="65332" y="245070"/>
                    </a:cubicBezTo>
                    <a:lnTo>
                      <a:pt x="65332" y="713167"/>
                    </a:lnTo>
                    <a:cubicBezTo>
                      <a:pt x="65332" y="722103"/>
                      <a:pt x="68724" y="730192"/>
                      <a:pt x="74209" y="736048"/>
                    </a:cubicBezTo>
                    <a:lnTo>
                      <a:pt x="86208" y="741355"/>
                    </a:lnTo>
                    <a:lnTo>
                      <a:pt x="86206" y="1164728"/>
                    </a:lnTo>
                    <a:cubicBezTo>
                      <a:pt x="86206" y="1237202"/>
                      <a:pt x="113721" y="1302815"/>
                      <a:pt x="158206" y="1350309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9" name="グループ化 248">
              <a:extLst>
                <a:ext uri="{FF2B5EF4-FFF2-40B4-BE49-F238E27FC236}">
                  <a16:creationId xmlns:a16="http://schemas.microsoft.com/office/drawing/2014/main" id="{A1D53D05-97E2-411A-A911-A604E2EE7E74}"/>
                </a:ext>
              </a:extLst>
            </p:cNvPr>
            <p:cNvGrpSpPr/>
            <p:nvPr/>
          </p:nvGrpSpPr>
          <p:grpSpPr>
            <a:xfrm rot="900000">
              <a:off x="6161111" y="3308230"/>
              <a:ext cx="771540" cy="305400"/>
              <a:chOff x="511175" y="1426921"/>
              <a:chExt cx="1416050" cy="560519"/>
            </a:xfrm>
          </p:grpSpPr>
          <p:grpSp>
            <p:nvGrpSpPr>
              <p:cNvPr id="250" name="グループ化 249">
                <a:extLst>
                  <a:ext uri="{FF2B5EF4-FFF2-40B4-BE49-F238E27FC236}">
                    <a16:creationId xmlns:a16="http://schemas.microsoft.com/office/drawing/2014/main" id="{EF7934E8-FD2D-4E74-AEB1-F953085A73BE}"/>
                  </a:ext>
                </a:extLst>
              </p:cNvPr>
              <p:cNvGrpSpPr/>
              <p:nvPr/>
            </p:nvGrpSpPr>
            <p:grpSpPr>
              <a:xfrm>
                <a:off x="511175" y="1426921"/>
                <a:ext cx="1416050" cy="549760"/>
                <a:chOff x="1352550" y="1786890"/>
                <a:chExt cx="1295400" cy="502920"/>
              </a:xfrm>
              <a:solidFill>
                <a:srgbClr val="FF0000"/>
              </a:solidFill>
            </p:grpSpPr>
            <p:sp>
              <p:nvSpPr>
                <p:cNvPr id="253" name="四角形: 上の 2 つの角を丸める 252">
                  <a:extLst>
                    <a:ext uri="{FF2B5EF4-FFF2-40B4-BE49-F238E27FC236}">
                      <a16:creationId xmlns:a16="http://schemas.microsoft.com/office/drawing/2014/main" id="{56215322-6868-403E-A1C2-B149FF895BA1}"/>
                    </a:ext>
                  </a:extLst>
                </p:cNvPr>
                <p:cNvSpPr/>
                <p:nvPr/>
              </p:nvSpPr>
              <p:spPr>
                <a:xfrm rot="5400000">
                  <a:off x="2012950" y="1635125"/>
                  <a:ext cx="463550" cy="80645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4" name="四角形: 上の 2 つの角を丸める 253">
                  <a:extLst>
                    <a:ext uri="{FF2B5EF4-FFF2-40B4-BE49-F238E27FC236}">
                      <a16:creationId xmlns:a16="http://schemas.microsoft.com/office/drawing/2014/main" id="{26CC916A-DA2E-4979-A996-04FFA0284FAE}"/>
                    </a:ext>
                  </a:extLst>
                </p:cNvPr>
                <p:cNvSpPr/>
                <p:nvPr/>
              </p:nvSpPr>
              <p:spPr>
                <a:xfrm rot="16200000">
                  <a:off x="1447800" y="1691640"/>
                  <a:ext cx="502920" cy="693420"/>
                </a:xfrm>
                <a:prstGeom prst="round2SameRect">
                  <a:avLst>
                    <a:gd name="adj1" fmla="val 50000"/>
                    <a:gd name="adj2" fmla="val 5682"/>
                  </a:avLst>
                </a:prstGeom>
                <a:solidFill>
                  <a:srgbClr val="00B05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51" name="フリーフォーム: 図形 250">
                <a:extLst>
                  <a:ext uri="{FF2B5EF4-FFF2-40B4-BE49-F238E27FC236}">
                    <a16:creationId xmlns:a16="http://schemas.microsoft.com/office/drawing/2014/main" id="{F49FC818-E76E-4BF0-93C4-5BFC294E0126}"/>
                  </a:ext>
                </a:extLst>
              </p:cNvPr>
              <p:cNvSpPr/>
              <p:nvPr/>
            </p:nvSpPr>
            <p:spPr>
              <a:xfrm>
                <a:off x="694962" y="1469737"/>
                <a:ext cx="406763" cy="73314"/>
              </a:xfrm>
              <a:custGeom>
                <a:avLst/>
                <a:gdLst>
                  <a:gd name="connsiteX0" fmla="*/ 103823 w 222409"/>
                  <a:gd name="connsiteY0" fmla="*/ 0 h 45720"/>
                  <a:gd name="connsiteX1" fmla="*/ 199549 w 222409"/>
                  <a:gd name="connsiteY1" fmla="*/ 0 h 45720"/>
                  <a:gd name="connsiteX2" fmla="*/ 222409 w 222409"/>
                  <a:gd name="connsiteY2" fmla="*/ 22860 h 45720"/>
                  <a:gd name="connsiteX3" fmla="*/ 199549 w 222409"/>
                  <a:gd name="connsiteY3" fmla="*/ 45720 h 45720"/>
                  <a:gd name="connsiteX4" fmla="*/ 103823 w 222409"/>
                  <a:gd name="connsiteY4" fmla="*/ 45720 h 45720"/>
                  <a:gd name="connsiteX5" fmla="*/ 80963 w 222409"/>
                  <a:gd name="connsiteY5" fmla="*/ 22860 h 45720"/>
                  <a:gd name="connsiteX6" fmla="*/ 103823 w 222409"/>
                  <a:gd name="connsiteY6" fmla="*/ 0 h 45720"/>
                  <a:gd name="connsiteX7" fmla="*/ 22860 w 222409"/>
                  <a:gd name="connsiteY7" fmla="*/ 0 h 45720"/>
                  <a:gd name="connsiteX8" fmla="*/ 37623 w 222409"/>
                  <a:gd name="connsiteY8" fmla="*/ 0 h 45720"/>
                  <a:gd name="connsiteX9" fmla="*/ 60483 w 222409"/>
                  <a:gd name="connsiteY9" fmla="*/ 22860 h 45720"/>
                  <a:gd name="connsiteX10" fmla="*/ 37623 w 222409"/>
                  <a:gd name="connsiteY10" fmla="*/ 45720 h 45720"/>
                  <a:gd name="connsiteX11" fmla="*/ 22860 w 222409"/>
                  <a:gd name="connsiteY11" fmla="*/ 45720 h 45720"/>
                  <a:gd name="connsiteX12" fmla="*/ 0 w 222409"/>
                  <a:gd name="connsiteY12" fmla="*/ 22860 h 45720"/>
                  <a:gd name="connsiteX13" fmla="*/ 22860 w 222409"/>
                  <a:gd name="connsiteY13" fmla="*/ 0 h 45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22409" h="45720">
                    <a:moveTo>
                      <a:pt x="103823" y="0"/>
                    </a:moveTo>
                    <a:lnTo>
                      <a:pt x="199549" y="0"/>
                    </a:lnTo>
                    <a:cubicBezTo>
                      <a:pt x="212174" y="0"/>
                      <a:pt x="222409" y="10235"/>
                      <a:pt x="222409" y="22860"/>
                    </a:cubicBezTo>
                    <a:cubicBezTo>
                      <a:pt x="222409" y="35485"/>
                      <a:pt x="212174" y="45720"/>
                      <a:pt x="199549" y="45720"/>
                    </a:cubicBezTo>
                    <a:lnTo>
                      <a:pt x="103823" y="45720"/>
                    </a:lnTo>
                    <a:cubicBezTo>
                      <a:pt x="91198" y="45720"/>
                      <a:pt x="80963" y="35485"/>
                      <a:pt x="80963" y="22860"/>
                    </a:cubicBezTo>
                    <a:cubicBezTo>
                      <a:pt x="80963" y="10235"/>
                      <a:pt x="91198" y="0"/>
                      <a:pt x="103823" y="0"/>
                    </a:cubicBezTo>
                    <a:close/>
                    <a:moveTo>
                      <a:pt x="22860" y="0"/>
                    </a:moveTo>
                    <a:lnTo>
                      <a:pt x="37623" y="0"/>
                    </a:lnTo>
                    <a:cubicBezTo>
                      <a:pt x="50248" y="0"/>
                      <a:pt x="60483" y="10235"/>
                      <a:pt x="60483" y="22860"/>
                    </a:cubicBezTo>
                    <a:cubicBezTo>
                      <a:pt x="60483" y="35485"/>
                      <a:pt x="50248" y="45720"/>
                      <a:pt x="37623" y="45720"/>
                    </a:cubicBezTo>
                    <a:lnTo>
                      <a:pt x="22860" y="45720"/>
                    </a:lnTo>
                    <a:cubicBezTo>
                      <a:pt x="10235" y="45720"/>
                      <a:pt x="0" y="35485"/>
                      <a:pt x="0" y="22860"/>
                    </a:cubicBezTo>
                    <a:cubicBezTo>
                      <a:pt x="0" y="10235"/>
                      <a:pt x="10235" y="0"/>
                      <a:pt x="2286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2" name="フリーフォーム: 図形 251">
                <a:extLst>
                  <a:ext uri="{FF2B5EF4-FFF2-40B4-BE49-F238E27FC236}">
                    <a16:creationId xmlns:a16="http://schemas.microsoft.com/office/drawing/2014/main" id="{B192F1E4-04A2-4263-9FD8-F074AF9EC675}"/>
                  </a:ext>
                </a:extLst>
              </p:cNvPr>
              <p:cNvSpPr/>
              <p:nvPr/>
            </p:nvSpPr>
            <p:spPr>
              <a:xfrm rot="16200000">
                <a:off x="1113951" y="1186836"/>
                <a:ext cx="212102" cy="1389105"/>
              </a:xfrm>
              <a:custGeom>
                <a:avLst/>
                <a:gdLst>
                  <a:gd name="connsiteX0" fmla="*/ 212102 w 212102"/>
                  <a:gd name="connsiteY0" fmla="*/ 1389105 h 1389105"/>
                  <a:gd name="connsiteX1" fmla="*/ 176257 w 212102"/>
                  <a:gd name="connsiteY1" fmla="*/ 1381869 h 1389105"/>
                  <a:gd name="connsiteX2" fmla="*/ 21515 w 212102"/>
                  <a:gd name="connsiteY2" fmla="*/ 1148417 h 1389105"/>
                  <a:gd name="connsiteX3" fmla="*/ 21516 w 212102"/>
                  <a:gd name="connsiteY3" fmla="*/ 739706 h 1389105"/>
                  <a:gd name="connsiteX4" fmla="*/ 9149 w 212102"/>
                  <a:gd name="connsiteY4" fmla="*/ 734583 h 1389105"/>
                  <a:gd name="connsiteX5" fmla="*/ 0 w 212102"/>
                  <a:gd name="connsiteY5" fmla="*/ 712495 h 1389105"/>
                  <a:gd name="connsiteX6" fmla="*/ 0 w 212102"/>
                  <a:gd name="connsiteY6" fmla="*/ 260609 h 1389105"/>
                  <a:gd name="connsiteX7" fmla="*/ 167884 w 212102"/>
                  <a:gd name="connsiteY7" fmla="*/ 7330 h 1389105"/>
                  <a:gd name="connsiteX8" fmla="*/ 204193 w 212102"/>
                  <a:gd name="connsiteY8" fmla="*/ 0 h 1389105"/>
                  <a:gd name="connsiteX9" fmla="*/ 143446 w 212102"/>
                  <a:gd name="connsiteY9" fmla="*/ 43728 h 1389105"/>
                  <a:gd name="connsiteX10" fmla="*/ 65332 w 212102"/>
                  <a:gd name="connsiteY10" fmla="*/ 245070 h 1389105"/>
                  <a:gd name="connsiteX11" fmla="*/ 65332 w 212102"/>
                  <a:gd name="connsiteY11" fmla="*/ 713167 h 1389105"/>
                  <a:gd name="connsiteX12" fmla="*/ 74209 w 212102"/>
                  <a:gd name="connsiteY12" fmla="*/ 736048 h 1389105"/>
                  <a:gd name="connsiteX13" fmla="*/ 86208 w 212102"/>
                  <a:gd name="connsiteY13" fmla="*/ 741355 h 1389105"/>
                  <a:gd name="connsiteX14" fmla="*/ 86206 w 212102"/>
                  <a:gd name="connsiteY14" fmla="*/ 1164728 h 1389105"/>
                  <a:gd name="connsiteX15" fmla="*/ 158206 w 212102"/>
                  <a:gd name="connsiteY15" fmla="*/ 1350309 h 1389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12102" h="1389105">
                    <a:moveTo>
                      <a:pt x="212102" y="1389105"/>
                    </a:moveTo>
                    <a:lnTo>
                      <a:pt x="176257" y="1381869"/>
                    </a:lnTo>
                    <a:cubicBezTo>
                      <a:pt x="85322" y="1343406"/>
                      <a:pt x="21515" y="1253363"/>
                      <a:pt x="21515" y="1148417"/>
                    </a:cubicBezTo>
                    <a:lnTo>
                      <a:pt x="21516" y="739706"/>
                    </a:lnTo>
                    <a:lnTo>
                      <a:pt x="9149" y="734583"/>
                    </a:lnTo>
                    <a:cubicBezTo>
                      <a:pt x="3496" y="728930"/>
                      <a:pt x="0" y="721121"/>
                      <a:pt x="0" y="712495"/>
                    </a:cubicBezTo>
                    <a:lnTo>
                      <a:pt x="0" y="260609"/>
                    </a:lnTo>
                    <a:cubicBezTo>
                      <a:pt x="0" y="146750"/>
                      <a:pt x="69226" y="49060"/>
                      <a:pt x="167884" y="7330"/>
                    </a:cubicBezTo>
                    <a:lnTo>
                      <a:pt x="204193" y="0"/>
                    </a:lnTo>
                    <a:lnTo>
                      <a:pt x="143446" y="43728"/>
                    </a:lnTo>
                    <a:cubicBezTo>
                      <a:pt x="95183" y="95256"/>
                      <a:pt x="65332" y="166441"/>
                      <a:pt x="65332" y="245070"/>
                    </a:cubicBezTo>
                    <a:lnTo>
                      <a:pt x="65332" y="713167"/>
                    </a:lnTo>
                    <a:cubicBezTo>
                      <a:pt x="65332" y="722103"/>
                      <a:pt x="68724" y="730192"/>
                      <a:pt x="74209" y="736048"/>
                    </a:cubicBezTo>
                    <a:lnTo>
                      <a:pt x="86208" y="741355"/>
                    </a:lnTo>
                    <a:lnTo>
                      <a:pt x="86206" y="1164728"/>
                    </a:lnTo>
                    <a:cubicBezTo>
                      <a:pt x="86206" y="1237202"/>
                      <a:pt x="113721" y="1302815"/>
                      <a:pt x="158206" y="1350309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0" name="グループ化 279">
              <a:extLst>
                <a:ext uri="{FF2B5EF4-FFF2-40B4-BE49-F238E27FC236}">
                  <a16:creationId xmlns:a16="http://schemas.microsoft.com/office/drawing/2014/main" id="{0B393978-A03F-4742-8374-28247EEDC16F}"/>
                </a:ext>
              </a:extLst>
            </p:cNvPr>
            <p:cNvGrpSpPr/>
            <p:nvPr/>
          </p:nvGrpSpPr>
          <p:grpSpPr>
            <a:xfrm rot="9900000" flipV="1">
              <a:off x="6697797" y="3546184"/>
              <a:ext cx="771540" cy="305400"/>
              <a:chOff x="511175" y="1426921"/>
              <a:chExt cx="1416050" cy="560519"/>
            </a:xfrm>
          </p:grpSpPr>
          <p:grpSp>
            <p:nvGrpSpPr>
              <p:cNvPr id="281" name="グループ化 280">
                <a:extLst>
                  <a:ext uri="{FF2B5EF4-FFF2-40B4-BE49-F238E27FC236}">
                    <a16:creationId xmlns:a16="http://schemas.microsoft.com/office/drawing/2014/main" id="{AE631EA2-C702-464B-9A67-D876E4726265}"/>
                  </a:ext>
                </a:extLst>
              </p:cNvPr>
              <p:cNvGrpSpPr/>
              <p:nvPr/>
            </p:nvGrpSpPr>
            <p:grpSpPr>
              <a:xfrm>
                <a:off x="511175" y="1426921"/>
                <a:ext cx="1416050" cy="549760"/>
                <a:chOff x="1352550" y="1786890"/>
                <a:chExt cx="1295400" cy="502920"/>
              </a:xfrm>
              <a:solidFill>
                <a:srgbClr val="FF0000"/>
              </a:solidFill>
            </p:grpSpPr>
            <p:sp>
              <p:nvSpPr>
                <p:cNvPr id="284" name="四角形: 上の 2 つの角を丸める 283">
                  <a:extLst>
                    <a:ext uri="{FF2B5EF4-FFF2-40B4-BE49-F238E27FC236}">
                      <a16:creationId xmlns:a16="http://schemas.microsoft.com/office/drawing/2014/main" id="{178B70F0-7408-4D7A-B8CD-95D2AA8C9E71}"/>
                    </a:ext>
                  </a:extLst>
                </p:cNvPr>
                <p:cNvSpPr/>
                <p:nvPr/>
              </p:nvSpPr>
              <p:spPr>
                <a:xfrm rot="5400000">
                  <a:off x="2012950" y="1635125"/>
                  <a:ext cx="463550" cy="80645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5" name="四角形: 上の 2 つの角を丸める 284">
                  <a:extLst>
                    <a:ext uri="{FF2B5EF4-FFF2-40B4-BE49-F238E27FC236}">
                      <a16:creationId xmlns:a16="http://schemas.microsoft.com/office/drawing/2014/main" id="{0F0EC6D5-D49A-4284-AFCB-C07AB92523BA}"/>
                    </a:ext>
                  </a:extLst>
                </p:cNvPr>
                <p:cNvSpPr/>
                <p:nvPr/>
              </p:nvSpPr>
              <p:spPr>
                <a:xfrm rot="16200000">
                  <a:off x="1447800" y="1691640"/>
                  <a:ext cx="502920" cy="693420"/>
                </a:xfrm>
                <a:prstGeom prst="round2SameRect">
                  <a:avLst>
                    <a:gd name="adj1" fmla="val 50000"/>
                    <a:gd name="adj2" fmla="val 5682"/>
                  </a:avLst>
                </a:prstGeom>
                <a:solidFill>
                  <a:srgbClr val="00B05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82" name="フリーフォーム: 図形 281">
                <a:extLst>
                  <a:ext uri="{FF2B5EF4-FFF2-40B4-BE49-F238E27FC236}">
                    <a16:creationId xmlns:a16="http://schemas.microsoft.com/office/drawing/2014/main" id="{097F34A7-6880-4851-98CF-4135FAB495A6}"/>
                  </a:ext>
                </a:extLst>
              </p:cNvPr>
              <p:cNvSpPr/>
              <p:nvPr/>
            </p:nvSpPr>
            <p:spPr>
              <a:xfrm>
                <a:off x="694962" y="1469737"/>
                <a:ext cx="406763" cy="73314"/>
              </a:xfrm>
              <a:custGeom>
                <a:avLst/>
                <a:gdLst>
                  <a:gd name="connsiteX0" fmla="*/ 103823 w 222409"/>
                  <a:gd name="connsiteY0" fmla="*/ 0 h 45720"/>
                  <a:gd name="connsiteX1" fmla="*/ 199549 w 222409"/>
                  <a:gd name="connsiteY1" fmla="*/ 0 h 45720"/>
                  <a:gd name="connsiteX2" fmla="*/ 222409 w 222409"/>
                  <a:gd name="connsiteY2" fmla="*/ 22860 h 45720"/>
                  <a:gd name="connsiteX3" fmla="*/ 199549 w 222409"/>
                  <a:gd name="connsiteY3" fmla="*/ 45720 h 45720"/>
                  <a:gd name="connsiteX4" fmla="*/ 103823 w 222409"/>
                  <a:gd name="connsiteY4" fmla="*/ 45720 h 45720"/>
                  <a:gd name="connsiteX5" fmla="*/ 80963 w 222409"/>
                  <a:gd name="connsiteY5" fmla="*/ 22860 h 45720"/>
                  <a:gd name="connsiteX6" fmla="*/ 103823 w 222409"/>
                  <a:gd name="connsiteY6" fmla="*/ 0 h 45720"/>
                  <a:gd name="connsiteX7" fmla="*/ 22860 w 222409"/>
                  <a:gd name="connsiteY7" fmla="*/ 0 h 45720"/>
                  <a:gd name="connsiteX8" fmla="*/ 37623 w 222409"/>
                  <a:gd name="connsiteY8" fmla="*/ 0 h 45720"/>
                  <a:gd name="connsiteX9" fmla="*/ 60483 w 222409"/>
                  <a:gd name="connsiteY9" fmla="*/ 22860 h 45720"/>
                  <a:gd name="connsiteX10" fmla="*/ 37623 w 222409"/>
                  <a:gd name="connsiteY10" fmla="*/ 45720 h 45720"/>
                  <a:gd name="connsiteX11" fmla="*/ 22860 w 222409"/>
                  <a:gd name="connsiteY11" fmla="*/ 45720 h 45720"/>
                  <a:gd name="connsiteX12" fmla="*/ 0 w 222409"/>
                  <a:gd name="connsiteY12" fmla="*/ 22860 h 45720"/>
                  <a:gd name="connsiteX13" fmla="*/ 22860 w 222409"/>
                  <a:gd name="connsiteY13" fmla="*/ 0 h 45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22409" h="45720">
                    <a:moveTo>
                      <a:pt x="103823" y="0"/>
                    </a:moveTo>
                    <a:lnTo>
                      <a:pt x="199549" y="0"/>
                    </a:lnTo>
                    <a:cubicBezTo>
                      <a:pt x="212174" y="0"/>
                      <a:pt x="222409" y="10235"/>
                      <a:pt x="222409" y="22860"/>
                    </a:cubicBezTo>
                    <a:cubicBezTo>
                      <a:pt x="222409" y="35485"/>
                      <a:pt x="212174" y="45720"/>
                      <a:pt x="199549" y="45720"/>
                    </a:cubicBezTo>
                    <a:lnTo>
                      <a:pt x="103823" y="45720"/>
                    </a:lnTo>
                    <a:cubicBezTo>
                      <a:pt x="91198" y="45720"/>
                      <a:pt x="80963" y="35485"/>
                      <a:pt x="80963" y="22860"/>
                    </a:cubicBezTo>
                    <a:cubicBezTo>
                      <a:pt x="80963" y="10235"/>
                      <a:pt x="91198" y="0"/>
                      <a:pt x="103823" y="0"/>
                    </a:cubicBezTo>
                    <a:close/>
                    <a:moveTo>
                      <a:pt x="22860" y="0"/>
                    </a:moveTo>
                    <a:lnTo>
                      <a:pt x="37623" y="0"/>
                    </a:lnTo>
                    <a:cubicBezTo>
                      <a:pt x="50248" y="0"/>
                      <a:pt x="60483" y="10235"/>
                      <a:pt x="60483" y="22860"/>
                    </a:cubicBezTo>
                    <a:cubicBezTo>
                      <a:pt x="60483" y="35485"/>
                      <a:pt x="50248" y="45720"/>
                      <a:pt x="37623" y="45720"/>
                    </a:cubicBezTo>
                    <a:lnTo>
                      <a:pt x="22860" y="45720"/>
                    </a:lnTo>
                    <a:cubicBezTo>
                      <a:pt x="10235" y="45720"/>
                      <a:pt x="0" y="35485"/>
                      <a:pt x="0" y="22860"/>
                    </a:cubicBezTo>
                    <a:cubicBezTo>
                      <a:pt x="0" y="10235"/>
                      <a:pt x="10235" y="0"/>
                      <a:pt x="2286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3" name="フリーフォーム: 図形 282">
                <a:extLst>
                  <a:ext uri="{FF2B5EF4-FFF2-40B4-BE49-F238E27FC236}">
                    <a16:creationId xmlns:a16="http://schemas.microsoft.com/office/drawing/2014/main" id="{6421999D-066C-4D5D-B2EF-85191407D40C}"/>
                  </a:ext>
                </a:extLst>
              </p:cNvPr>
              <p:cNvSpPr/>
              <p:nvPr/>
            </p:nvSpPr>
            <p:spPr>
              <a:xfrm rot="16200000">
                <a:off x="1113951" y="1186836"/>
                <a:ext cx="212102" cy="1389105"/>
              </a:xfrm>
              <a:custGeom>
                <a:avLst/>
                <a:gdLst>
                  <a:gd name="connsiteX0" fmla="*/ 212102 w 212102"/>
                  <a:gd name="connsiteY0" fmla="*/ 1389105 h 1389105"/>
                  <a:gd name="connsiteX1" fmla="*/ 176257 w 212102"/>
                  <a:gd name="connsiteY1" fmla="*/ 1381869 h 1389105"/>
                  <a:gd name="connsiteX2" fmla="*/ 21515 w 212102"/>
                  <a:gd name="connsiteY2" fmla="*/ 1148417 h 1389105"/>
                  <a:gd name="connsiteX3" fmla="*/ 21516 w 212102"/>
                  <a:gd name="connsiteY3" fmla="*/ 739706 h 1389105"/>
                  <a:gd name="connsiteX4" fmla="*/ 9149 w 212102"/>
                  <a:gd name="connsiteY4" fmla="*/ 734583 h 1389105"/>
                  <a:gd name="connsiteX5" fmla="*/ 0 w 212102"/>
                  <a:gd name="connsiteY5" fmla="*/ 712495 h 1389105"/>
                  <a:gd name="connsiteX6" fmla="*/ 0 w 212102"/>
                  <a:gd name="connsiteY6" fmla="*/ 260609 h 1389105"/>
                  <a:gd name="connsiteX7" fmla="*/ 167884 w 212102"/>
                  <a:gd name="connsiteY7" fmla="*/ 7330 h 1389105"/>
                  <a:gd name="connsiteX8" fmla="*/ 204193 w 212102"/>
                  <a:gd name="connsiteY8" fmla="*/ 0 h 1389105"/>
                  <a:gd name="connsiteX9" fmla="*/ 143446 w 212102"/>
                  <a:gd name="connsiteY9" fmla="*/ 43728 h 1389105"/>
                  <a:gd name="connsiteX10" fmla="*/ 65332 w 212102"/>
                  <a:gd name="connsiteY10" fmla="*/ 245070 h 1389105"/>
                  <a:gd name="connsiteX11" fmla="*/ 65332 w 212102"/>
                  <a:gd name="connsiteY11" fmla="*/ 713167 h 1389105"/>
                  <a:gd name="connsiteX12" fmla="*/ 74209 w 212102"/>
                  <a:gd name="connsiteY12" fmla="*/ 736048 h 1389105"/>
                  <a:gd name="connsiteX13" fmla="*/ 86208 w 212102"/>
                  <a:gd name="connsiteY13" fmla="*/ 741355 h 1389105"/>
                  <a:gd name="connsiteX14" fmla="*/ 86206 w 212102"/>
                  <a:gd name="connsiteY14" fmla="*/ 1164728 h 1389105"/>
                  <a:gd name="connsiteX15" fmla="*/ 158206 w 212102"/>
                  <a:gd name="connsiteY15" fmla="*/ 1350309 h 1389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12102" h="1389105">
                    <a:moveTo>
                      <a:pt x="212102" y="1389105"/>
                    </a:moveTo>
                    <a:lnTo>
                      <a:pt x="176257" y="1381869"/>
                    </a:lnTo>
                    <a:cubicBezTo>
                      <a:pt x="85322" y="1343406"/>
                      <a:pt x="21515" y="1253363"/>
                      <a:pt x="21515" y="1148417"/>
                    </a:cubicBezTo>
                    <a:lnTo>
                      <a:pt x="21516" y="739706"/>
                    </a:lnTo>
                    <a:lnTo>
                      <a:pt x="9149" y="734583"/>
                    </a:lnTo>
                    <a:cubicBezTo>
                      <a:pt x="3496" y="728930"/>
                      <a:pt x="0" y="721121"/>
                      <a:pt x="0" y="712495"/>
                    </a:cubicBezTo>
                    <a:lnTo>
                      <a:pt x="0" y="260609"/>
                    </a:lnTo>
                    <a:cubicBezTo>
                      <a:pt x="0" y="146750"/>
                      <a:pt x="69226" y="49060"/>
                      <a:pt x="167884" y="7330"/>
                    </a:cubicBezTo>
                    <a:lnTo>
                      <a:pt x="204193" y="0"/>
                    </a:lnTo>
                    <a:lnTo>
                      <a:pt x="143446" y="43728"/>
                    </a:lnTo>
                    <a:cubicBezTo>
                      <a:pt x="95183" y="95256"/>
                      <a:pt x="65332" y="166441"/>
                      <a:pt x="65332" y="245070"/>
                    </a:cubicBezTo>
                    <a:lnTo>
                      <a:pt x="65332" y="713167"/>
                    </a:lnTo>
                    <a:cubicBezTo>
                      <a:pt x="65332" y="722103"/>
                      <a:pt x="68724" y="730192"/>
                      <a:pt x="74209" y="736048"/>
                    </a:cubicBezTo>
                    <a:lnTo>
                      <a:pt x="86208" y="741355"/>
                    </a:lnTo>
                    <a:lnTo>
                      <a:pt x="86206" y="1164728"/>
                    </a:lnTo>
                    <a:cubicBezTo>
                      <a:pt x="86206" y="1237202"/>
                      <a:pt x="113721" y="1302815"/>
                      <a:pt x="158206" y="1350309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0" name="グループ化 309">
              <a:extLst>
                <a:ext uri="{FF2B5EF4-FFF2-40B4-BE49-F238E27FC236}">
                  <a16:creationId xmlns:a16="http://schemas.microsoft.com/office/drawing/2014/main" id="{997490DE-ED3C-46CC-8B86-0CF33355CDF1}"/>
                </a:ext>
              </a:extLst>
            </p:cNvPr>
            <p:cNvGrpSpPr/>
            <p:nvPr/>
          </p:nvGrpSpPr>
          <p:grpSpPr>
            <a:xfrm rot="900000">
              <a:off x="6354396" y="3842110"/>
              <a:ext cx="771540" cy="305400"/>
              <a:chOff x="511175" y="1426921"/>
              <a:chExt cx="1416050" cy="560519"/>
            </a:xfrm>
          </p:grpSpPr>
          <p:grpSp>
            <p:nvGrpSpPr>
              <p:cNvPr id="311" name="グループ化 310">
                <a:extLst>
                  <a:ext uri="{FF2B5EF4-FFF2-40B4-BE49-F238E27FC236}">
                    <a16:creationId xmlns:a16="http://schemas.microsoft.com/office/drawing/2014/main" id="{4C5F66EA-AFBE-41F8-905F-734C0F48DFBB}"/>
                  </a:ext>
                </a:extLst>
              </p:cNvPr>
              <p:cNvGrpSpPr/>
              <p:nvPr/>
            </p:nvGrpSpPr>
            <p:grpSpPr>
              <a:xfrm>
                <a:off x="511175" y="1426921"/>
                <a:ext cx="1416050" cy="549760"/>
                <a:chOff x="1352550" y="1786890"/>
                <a:chExt cx="1295400" cy="502920"/>
              </a:xfrm>
              <a:solidFill>
                <a:srgbClr val="FF0000"/>
              </a:solidFill>
            </p:grpSpPr>
            <p:sp>
              <p:nvSpPr>
                <p:cNvPr id="314" name="四角形: 上の 2 つの角を丸める 313">
                  <a:extLst>
                    <a:ext uri="{FF2B5EF4-FFF2-40B4-BE49-F238E27FC236}">
                      <a16:creationId xmlns:a16="http://schemas.microsoft.com/office/drawing/2014/main" id="{CE8C27CD-F677-4E7B-AFF6-6740E47EDC69}"/>
                    </a:ext>
                  </a:extLst>
                </p:cNvPr>
                <p:cNvSpPr/>
                <p:nvPr/>
              </p:nvSpPr>
              <p:spPr>
                <a:xfrm rot="5400000">
                  <a:off x="2012950" y="1635125"/>
                  <a:ext cx="463550" cy="80645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5" name="四角形: 上の 2 つの角を丸める 314">
                  <a:extLst>
                    <a:ext uri="{FF2B5EF4-FFF2-40B4-BE49-F238E27FC236}">
                      <a16:creationId xmlns:a16="http://schemas.microsoft.com/office/drawing/2014/main" id="{1D7CE981-7746-448E-8188-59C1D079CB23}"/>
                    </a:ext>
                  </a:extLst>
                </p:cNvPr>
                <p:cNvSpPr/>
                <p:nvPr/>
              </p:nvSpPr>
              <p:spPr>
                <a:xfrm rot="16200000">
                  <a:off x="1447800" y="1691640"/>
                  <a:ext cx="502920" cy="693420"/>
                </a:xfrm>
                <a:prstGeom prst="round2SameRect">
                  <a:avLst>
                    <a:gd name="adj1" fmla="val 50000"/>
                    <a:gd name="adj2" fmla="val 5682"/>
                  </a:avLst>
                </a:prstGeom>
                <a:solidFill>
                  <a:srgbClr val="00B05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12" name="フリーフォーム: 図形 311">
                <a:extLst>
                  <a:ext uri="{FF2B5EF4-FFF2-40B4-BE49-F238E27FC236}">
                    <a16:creationId xmlns:a16="http://schemas.microsoft.com/office/drawing/2014/main" id="{6D10ED24-BD5E-4389-B417-A29DABBDC3D2}"/>
                  </a:ext>
                </a:extLst>
              </p:cNvPr>
              <p:cNvSpPr/>
              <p:nvPr/>
            </p:nvSpPr>
            <p:spPr>
              <a:xfrm>
                <a:off x="694962" y="1469737"/>
                <a:ext cx="406763" cy="73314"/>
              </a:xfrm>
              <a:custGeom>
                <a:avLst/>
                <a:gdLst>
                  <a:gd name="connsiteX0" fmla="*/ 103823 w 222409"/>
                  <a:gd name="connsiteY0" fmla="*/ 0 h 45720"/>
                  <a:gd name="connsiteX1" fmla="*/ 199549 w 222409"/>
                  <a:gd name="connsiteY1" fmla="*/ 0 h 45720"/>
                  <a:gd name="connsiteX2" fmla="*/ 222409 w 222409"/>
                  <a:gd name="connsiteY2" fmla="*/ 22860 h 45720"/>
                  <a:gd name="connsiteX3" fmla="*/ 199549 w 222409"/>
                  <a:gd name="connsiteY3" fmla="*/ 45720 h 45720"/>
                  <a:gd name="connsiteX4" fmla="*/ 103823 w 222409"/>
                  <a:gd name="connsiteY4" fmla="*/ 45720 h 45720"/>
                  <a:gd name="connsiteX5" fmla="*/ 80963 w 222409"/>
                  <a:gd name="connsiteY5" fmla="*/ 22860 h 45720"/>
                  <a:gd name="connsiteX6" fmla="*/ 103823 w 222409"/>
                  <a:gd name="connsiteY6" fmla="*/ 0 h 45720"/>
                  <a:gd name="connsiteX7" fmla="*/ 22860 w 222409"/>
                  <a:gd name="connsiteY7" fmla="*/ 0 h 45720"/>
                  <a:gd name="connsiteX8" fmla="*/ 37623 w 222409"/>
                  <a:gd name="connsiteY8" fmla="*/ 0 h 45720"/>
                  <a:gd name="connsiteX9" fmla="*/ 60483 w 222409"/>
                  <a:gd name="connsiteY9" fmla="*/ 22860 h 45720"/>
                  <a:gd name="connsiteX10" fmla="*/ 37623 w 222409"/>
                  <a:gd name="connsiteY10" fmla="*/ 45720 h 45720"/>
                  <a:gd name="connsiteX11" fmla="*/ 22860 w 222409"/>
                  <a:gd name="connsiteY11" fmla="*/ 45720 h 45720"/>
                  <a:gd name="connsiteX12" fmla="*/ 0 w 222409"/>
                  <a:gd name="connsiteY12" fmla="*/ 22860 h 45720"/>
                  <a:gd name="connsiteX13" fmla="*/ 22860 w 222409"/>
                  <a:gd name="connsiteY13" fmla="*/ 0 h 45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22409" h="45720">
                    <a:moveTo>
                      <a:pt x="103823" y="0"/>
                    </a:moveTo>
                    <a:lnTo>
                      <a:pt x="199549" y="0"/>
                    </a:lnTo>
                    <a:cubicBezTo>
                      <a:pt x="212174" y="0"/>
                      <a:pt x="222409" y="10235"/>
                      <a:pt x="222409" y="22860"/>
                    </a:cubicBezTo>
                    <a:cubicBezTo>
                      <a:pt x="222409" y="35485"/>
                      <a:pt x="212174" y="45720"/>
                      <a:pt x="199549" y="45720"/>
                    </a:cubicBezTo>
                    <a:lnTo>
                      <a:pt x="103823" y="45720"/>
                    </a:lnTo>
                    <a:cubicBezTo>
                      <a:pt x="91198" y="45720"/>
                      <a:pt x="80963" y="35485"/>
                      <a:pt x="80963" y="22860"/>
                    </a:cubicBezTo>
                    <a:cubicBezTo>
                      <a:pt x="80963" y="10235"/>
                      <a:pt x="91198" y="0"/>
                      <a:pt x="103823" y="0"/>
                    </a:cubicBezTo>
                    <a:close/>
                    <a:moveTo>
                      <a:pt x="22860" y="0"/>
                    </a:moveTo>
                    <a:lnTo>
                      <a:pt x="37623" y="0"/>
                    </a:lnTo>
                    <a:cubicBezTo>
                      <a:pt x="50248" y="0"/>
                      <a:pt x="60483" y="10235"/>
                      <a:pt x="60483" y="22860"/>
                    </a:cubicBezTo>
                    <a:cubicBezTo>
                      <a:pt x="60483" y="35485"/>
                      <a:pt x="50248" y="45720"/>
                      <a:pt x="37623" y="45720"/>
                    </a:cubicBezTo>
                    <a:lnTo>
                      <a:pt x="22860" y="45720"/>
                    </a:lnTo>
                    <a:cubicBezTo>
                      <a:pt x="10235" y="45720"/>
                      <a:pt x="0" y="35485"/>
                      <a:pt x="0" y="22860"/>
                    </a:cubicBezTo>
                    <a:cubicBezTo>
                      <a:pt x="0" y="10235"/>
                      <a:pt x="10235" y="0"/>
                      <a:pt x="2286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3" name="フリーフォーム: 図形 312">
                <a:extLst>
                  <a:ext uri="{FF2B5EF4-FFF2-40B4-BE49-F238E27FC236}">
                    <a16:creationId xmlns:a16="http://schemas.microsoft.com/office/drawing/2014/main" id="{6137C9B6-B274-41D1-87E5-EFD50C858544}"/>
                  </a:ext>
                </a:extLst>
              </p:cNvPr>
              <p:cNvSpPr/>
              <p:nvPr/>
            </p:nvSpPr>
            <p:spPr>
              <a:xfrm rot="16200000">
                <a:off x="1113951" y="1186836"/>
                <a:ext cx="212102" cy="1389105"/>
              </a:xfrm>
              <a:custGeom>
                <a:avLst/>
                <a:gdLst>
                  <a:gd name="connsiteX0" fmla="*/ 212102 w 212102"/>
                  <a:gd name="connsiteY0" fmla="*/ 1389105 h 1389105"/>
                  <a:gd name="connsiteX1" fmla="*/ 176257 w 212102"/>
                  <a:gd name="connsiteY1" fmla="*/ 1381869 h 1389105"/>
                  <a:gd name="connsiteX2" fmla="*/ 21515 w 212102"/>
                  <a:gd name="connsiteY2" fmla="*/ 1148417 h 1389105"/>
                  <a:gd name="connsiteX3" fmla="*/ 21516 w 212102"/>
                  <a:gd name="connsiteY3" fmla="*/ 739706 h 1389105"/>
                  <a:gd name="connsiteX4" fmla="*/ 9149 w 212102"/>
                  <a:gd name="connsiteY4" fmla="*/ 734583 h 1389105"/>
                  <a:gd name="connsiteX5" fmla="*/ 0 w 212102"/>
                  <a:gd name="connsiteY5" fmla="*/ 712495 h 1389105"/>
                  <a:gd name="connsiteX6" fmla="*/ 0 w 212102"/>
                  <a:gd name="connsiteY6" fmla="*/ 260609 h 1389105"/>
                  <a:gd name="connsiteX7" fmla="*/ 167884 w 212102"/>
                  <a:gd name="connsiteY7" fmla="*/ 7330 h 1389105"/>
                  <a:gd name="connsiteX8" fmla="*/ 204193 w 212102"/>
                  <a:gd name="connsiteY8" fmla="*/ 0 h 1389105"/>
                  <a:gd name="connsiteX9" fmla="*/ 143446 w 212102"/>
                  <a:gd name="connsiteY9" fmla="*/ 43728 h 1389105"/>
                  <a:gd name="connsiteX10" fmla="*/ 65332 w 212102"/>
                  <a:gd name="connsiteY10" fmla="*/ 245070 h 1389105"/>
                  <a:gd name="connsiteX11" fmla="*/ 65332 w 212102"/>
                  <a:gd name="connsiteY11" fmla="*/ 713167 h 1389105"/>
                  <a:gd name="connsiteX12" fmla="*/ 74209 w 212102"/>
                  <a:gd name="connsiteY12" fmla="*/ 736048 h 1389105"/>
                  <a:gd name="connsiteX13" fmla="*/ 86208 w 212102"/>
                  <a:gd name="connsiteY13" fmla="*/ 741355 h 1389105"/>
                  <a:gd name="connsiteX14" fmla="*/ 86206 w 212102"/>
                  <a:gd name="connsiteY14" fmla="*/ 1164728 h 1389105"/>
                  <a:gd name="connsiteX15" fmla="*/ 158206 w 212102"/>
                  <a:gd name="connsiteY15" fmla="*/ 1350309 h 1389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12102" h="1389105">
                    <a:moveTo>
                      <a:pt x="212102" y="1389105"/>
                    </a:moveTo>
                    <a:lnTo>
                      <a:pt x="176257" y="1381869"/>
                    </a:lnTo>
                    <a:cubicBezTo>
                      <a:pt x="85322" y="1343406"/>
                      <a:pt x="21515" y="1253363"/>
                      <a:pt x="21515" y="1148417"/>
                    </a:cubicBezTo>
                    <a:lnTo>
                      <a:pt x="21516" y="739706"/>
                    </a:lnTo>
                    <a:lnTo>
                      <a:pt x="9149" y="734583"/>
                    </a:lnTo>
                    <a:cubicBezTo>
                      <a:pt x="3496" y="728930"/>
                      <a:pt x="0" y="721121"/>
                      <a:pt x="0" y="712495"/>
                    </a:cubicBezTo>
                    <a:lnTo>
                      <a:pt x="0" y="260609"/>
                    </a:lnTo>
                    <a:cubicBezTo>
                      <a:pt x="0" y="146750"/>
                      <a:pt x="69226" y="49060"/>
                      <a:pt x="167884" y="7330"/>
                    </a:cubicBezTo>
                    <a:lnTo>
                      <a:pt x="204193" y="0"/>
                    </a:lnTo>
                    <a:lnTo>
                      <a:pt x="143446" y="43728"/>
                    </a:lnTo>
                    <a:cubicBezTo>
                      <a:pt x="95183" y="95256"/>
                      <a:pt x="65332" y="166441"/>
                      <a:pt x="65332" y="245070"/>
                    </a:cubicBezTo>
                    <a:lnTo>
                      <a:pt x="65332" y="713167"/>
                    </a:lnTo>
                    <a:cubicBezTo>
                      <a:pt x="65332" y="722103"/>
                      <a:pt x="68724" y="730192"/>
                      <a:pt x="74209" y="736048"/>
                    </a:cubicBezTo>
                    <a:lnTo>
                      <a:pt x="86208" y="741355"/>
                    </a:lnTo>
                    <a:lnTo>
                      <a:pt x="86206" y="1164728"/>
                    </a:lnTo>
                    <a:cubicBezTo>
                      <a:pt x="86206" y="1237202"/>
                      <a:pt x="113721" y="1302815"/>
                      <a:pt x="158206" y="1350309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5FE1160A-17AE-4DFC-A493-2A5123C45480}"/>
              </a:ext>
            </a:extLst>
          </p:cNvPr>
          <p:cNvGrpSpPr/>
          <p:nvPr/>
        </p:nvGrpSpPr>
        <p:grpSpPr>
          <a:xfrm>
            <a:off x="8028011" y="2971802"/>
            <a:ext cx="1308226" cy="1175708"/>
            <a:chOff x="8028011" y="2971802"/>
            <a:chExt cx="1308226" cy="1175708"/>
          </a:xfrm>
        </p:grpSpPr>
        <p:grpSp>
          <p:nvGrpSpPr>
            <p:cNvPr id="223" name="グループ化 222">
              <a:extLst>
                <a:ext uri="{FF2B5EF4-FFF2-40B4-BE49-F238E27FC236}">
                  <a16:creationId xmlns:a16="http://schemas.microsoft.com/office/drawing/2014/main" id="{51E1D34F-A81F-4E2D-97A8-A1BAD5B890D7}"/>
                </a:ext>
              </a:extLst>
            </p:cNvPr>
            <p:cNvGrpSpPr/>
            <p:nvPr/>
          </p:nvGrpSpPr>
          <p:grpSpPr>
            <a:xfrm rot="20700000">
              <a:off x="8306267" y="2971802"/>
              <a:ext cx="771540" cy="305400"/>
              <a:chOff x="511175" y="1426921"/>
              <a:chExt cx="1416050" cy="560519"/>
            </a:xfrm>
          </p:grpSpPr>
          <p:grpSp>
            <p:nvGrpSpPr>
              <p:cNvPr id="224" name="グループ化 223">
                <a:extLst>
                  <a:ext uri="{FF2B5EF4-FFF2-40B4-BE49-F238E27FC236}">
                    <a16:creationId xmlns:a16="http://schemas.microsoft.com/office/drawing/2014/main" id="{022AFA04-FD96-49C2-93B2-4446BB3FAFD8}"/>
                  </a:ext>
                </a:extLst>
              </p:cNvPr>
              <p:cNvGrpSpPr/>
              <p:nvPr/>
            </p:nvGrpSpPr>
            <p:grpSpPr>
              <a:xfrm>
                <a:off x="511175" y="1426921"/>
                <a:ext cx="1416050" cy="549760"/>
                <a:chOff x="1352550" y="1786890"/>
                <a:chExt cx="1295400" cy="502920"/>
              </a:xfrm>
              <a:solidFill>
                <a:srgbClr val="FF0000"/>
              </a:solidFill>
            </p:grpSpPr>
            <p:sp>
              <p:nvSpPr>
                <p:cNvPr id="227" name="四角形: 上の 2 つの角を丸める 226">
                  <a:extLst>
                    <a:ext uri="{FF2B5EF4-FFF2-40B4-BE49-F238E27FC236}">
                      <a16:creationId xmlns:a16="http://schemas.microsoft.com/office/drawing/2014/main" id="{3A7E7730-80F1-4314-B98E-CF7EF80EFCFA}"/>
                    </a:ext>
                  </a:extLst>
                </p:cNvPr>
                <p:cNvSpPr/>
                <p:nvPr/>
              </p:nvSpPr>
              <p:spPr>
                <a:xfrm rot="5400000">
                  <a:off x="2012950" y="1635125"/>
                  <a:ext cx="463550" cy="80645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8" name="四角形: 上の 2 つの角を丸める 227">
                  <a:extLst>
                    <a:ext uri="{FF2B5EF4-FFF2-40B4-BE49-F238E27FC236}">
                      <a16:creationId xmlns:a16="http://schemas.microsoft.com/office/drawing/2014/main" id="{B1EE06FD-425B-441C-BD30-E99941DA253C}"/>
                    </a:ext>
                  </a:extLst>
                </p:cNvPr>
                <p:cNvSpPr/>
                <p:nvPr/>
              </p:nvSpPr>
              <p:spPr>
                <a:xfrm rot="16200000">
                  <a:off x="1447800" y="1691640"/>
                  <a:ext cx="502920" cy="693420"/>
                </a:xfrm>
                <a:prstGeom prst="round2SameRect">
                  <a:avLst>
                    <a:gd name="adj1" fmla="val 50000"/>
                    <a:gd name="adj2" fmla="val 5682"/>
                  </a:avLst>
                </a:prstGeom>
                <a:solidFill>
                  <a:srgbClr val="FFC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25" name="フリーフォーム: 図形 224">
                <a:extLst>
                  <a:ext uri="{FF2B5EF4-FFF2-40B4-BE49-F238E27FC236}">
                    <a16:creationId xmlns:a16="http://schemas.microsoft.com/office/drawing/2014/main" id="{9D31AEEA-CBD0-4175-A869-0A6EE047ECBD}"/>
                  </a:ext>
                </a:extLst>
              </p:cNvPr>
              <p:cNvSpPr/>
              <p:nvPr/>
            </p:nvSpPr>
            <p:spPr>
              <a:xfrm>
                <a:off x="694962" y="1469737"/>
                <a:ext cx="406763" cy="73314"/>
              </a:xfrm>
              <a:custGeom>
                <a:avLst/>
                <a:gdLst>
                  <a:gd name="connsiteX0" fmla="*/ 103823 w 222409"/>
                  <a:gd name="connsiteY0" fmla="*/ 0 h 45720"/>
                  <a:gd name="connsiteX1" fmla="*/ 199549 w 222409"/>
                  <a:gd name="connsiteY1" fmla="*/ 0 h 45720"/>
                  <a:gd name="connsiteX2" fmla="*/ 222409 w 222409"/>
                  <a:gd name="connsiteY2" fmla="*/ 22860 h 45720"/>
                  <a:gd name="connsiteX3" fmla="*/ 199549 w 222409"/>
                  <a:gd name="connsiteY3" fmla="*/ 45720 h 45720"/>
                  <a:gd name="connsiteX4" fmla="*/ 103823 w 222409"/>
                  <a:gd name="connsiteY4" fmla="*/ 45720 h 45720"/>
                  <a:gd name="connsiteX5" fmla="*/ 80963 w 222409"/>
                  <a:gd name="connsiteY5" fmla="*/ 22860 h 45720"/>
                  <a:gd name="connsiteX6" fmla="*/ 103823 w 222409"/>
                  <a:gd name="connsiteY6" fmla="*/ 0 h 45720"/>
                  <a:gd name="connsiteX7" fmla="*/ 22860 w 222409"/>
                  <a:gd name="connsiteY7" fmla="*/ 0 h 45720"/>
                  <a:gd name="connsiteX8" fmla="*/ 37623 w 222409"/>
                  <a:gd name="connsiteY8" fmla="*/ 0 h 45720"/>
                  <a:gd name="connsiteX9" fmla="*/ 60483 w 222409"/>
                  <a:gd name="connsiteY9" fmla="*/ 22860 h 45720"/>
                  <a:gd name="connsiteX10" fmla="*/ 37623 w 222409"/>
                  <a:gd name="connsiteY10" fmla="*/ 45720 h 45720"/>
                  <a:gd name="connsiteX11" fmla="*/ 22860 w 222409"/>
                  <a:gd name="connsiteY11" fmla="*/ 45720 h 45720"/>
                  <a:gd name="connsiteX12" fmla="*/ 0 w 222409"/>
                  <a:gd name="connsiteY12" fmla="*/ 22860 h 45720"/>
                  <a:gd name="connsiteX13" fmla="*/ 22860 w 222409"/>
                  <a:gd name="connsiteY13" fmla="*/ 0 h 45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22409" h="45720">
                    <a:moveTo>
                      <a:pt x="103823" y="0"/>
                    </a:moveTo>
                    <a:lnTo>
                      <a:pt x="199549" y="0"/>
                    </a:lnTo>
                    <a:cubicBezTo>
                      <a:pt x="212174" y="0"/>
                      <a:pt x="222409" y="10235"/>
                      <a:pt x="222409" y="22860"/>
                    </a:cubicBezTo>
                    <a:cubicBezTo>
                      <a:pt x="222409" y="35485"/>
                      <a:pt x="212174" y="45720"/>
                      <a:pt x="199549" y="45720"/>
                    </a:cubicBezTo>
                    <a:lnTo>
                      <a:pt x="103823" y="45720"/>
                    </a:lnTo>
                    <a:cubicBezTo>
                      <a:pt x="91198" y="45720"/>
                      <a:pt x="80963" y="35485"/>
                      <a:pt x="80963" y="22860"/>
                    </a:cubicBezTo>
                    <a:cubicBezTo>
                      <a:pt x="80963" y="10235"/>
                      <a:pt x="91198" y="0"/>
                      <a:pt x="103823" y="0"/>
                    </a:cubicBezTo>
                    <a:close/>
                    <a:moveTo>
                      <a:pt x="22860" y="0"/>
                    </a:moveTo>
                    <a:lnTo>
                      <a:pt x="37623" y="0"/>
                    </a:lnTo>
                    <a:cubicBezTo>
                      <a:pt x="50248" y="0"/>
                      <a:pt x="60483" y="10235"/>
                      <a:pt x="60483" y="22860"/>
                    </a:cubicBezTo>
                    <a:cubicBezTo>
                      <a:pt x="60483" y="35485"/>
                      <a:pt x="50248" y="45720"/>
                      <a:pt x="37623" y="45720"/>
                    </a:cubicBezTo>
                    <a:lnTo>
                      <a:pt x="22860" y="45720"/>
                    </a:lnTo>
                    <a:cubicBezTo>
                      <a:pt x="10235" y="45720"/>
                      <a:pt x="0" y="35485"/>
                      <a:pt x="0" y="22860"/>
                    </a:cubicBezTo>
                    <a:cubicBezTo>
                      <a:pt x="0" y="10235"/>
                      <a:pt x="10235" y="0"/>
                      <a:pt x="2286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6" name="フリーフォーム: 図形 225">
                <a:extLst>
                  <a:ext uri="{FF2B5EF4-FFF2-40B4-BE49-F238E27FC236}">
                    <a16:creationId xmlns:a16="http://schemas.microsoft.com/office/drawing/2014/main" id="{136AF22B-5920-47FE-9010-B6C874E71F51}"/>
                  </a:ext>
                </a:extLst>
              </p:cNvPr>
              <p:cNvSpPr/>
              <p:nvPr/>
            </p:nvSpPr>
            <p:spPr>
              <a:xfrm rot="16200000">
                <a:off x="1113951" y="1186836"/>
                <a:ext cx="212102" cy="1389105"/>
              </a:xfrm>
              <a:custGeom>
                <a:avLst/>
                <a:gdLst>
                  <a:gd name="connsiteX0" fmla="*/ 212102 w 212102"/>
                  <a:gd name="connsiteY0" fmla="*/ 1389105 h 1389105"/>
                  <a:gd name="connsiteX1" fmla="*/ 176257 w 212102"/>
                  <a:gd name="connsiteY1" fmla="*/ 1381869 h 1389105"/>
                  <a:gd name="connsiteX2" fmla="*/ 21515 w 212102"/>
                  <a:gd name="connsiteY2" fmla="*/ 1148417 h 1389105"/>
                  <a:gd name="connsiteX3" fmla="*/ 21516 w 212102"/>
                  <a:gd name="connsiteY3" fmla="*/ 739706 h 1389105"/>
                  <a:gd name="connsiteX4" fmla="*/ 9149 w 212102"/>
                  <a:gd name="connsiteY4" fmla="*/ 734583 h 1389105"/>
                  <a:gd name="connsiteX5" fmla="*/ 0 w 212102"/>
                  <a:gd name="connsiteY5" fmla="*/ 712495 h 1389105"/>
                  <a:gd name="connsiteX6" fmla="*/ 0 w 212102"/>
                  <a:gd name="connsiteY6" fmla="*/ 260609 h 1389105"/>
                  <a:gd name="connsiteX7" fmla="*/ 167884 w 212102"/>
                  <a:gd name="connsiteY7" fmla="*/ 7330 h 1389105"/>
                  <a:gd name="connsiteX8" fmla="*/ 204193 w 212102"/>
                  <a:gd name="connsiteY8" fmla="*/ 0 h 1389105"/>
                  <a:gd name="connsiteX9" fmla="*/ 143446 w 212102"/>
                  <a:gd name="connsiteY9" fmla="*/ 43728 h 1389105"/>
                  <a:gd name="connsiteX10" fmla="*/ 65332 w 212102"/>
                  <a:gd name="connsiteY10" fmla="*/ 245070 h 1389105"/>
                  <a:gd name="connsiteX11" fmla="*/ 65332 w 212102"/>
                  <a:gd name="connsiteY11" fmla="*/ 713167 h 1389105"/>
                  <a:gd name="connsiteX12" fmla="*/ 74209 w 212102"/>
                  <a:gd name="connsiteY12" fmla="*/ 736048 h 1389105"/>
                  <a:gd name="connsiteX13" fmla="*/ 86208 w 212102"/>
                  <a:gd name="connsiteY13" fmla="*/ 741355 h 1389105"/>
                  <a:gd name="connsiteX14" fmla="*/ 86206 w 212102"/>
                  <a:gd name="connsiteY14" fmla="*/ 1164728 h 1389105"/>
                  <a:gd name="connsiteX15" fmla="*/ 158206 w 212102"/>
                  <a:gd name="connsiteY15" fmla="*/ 1350309 h 1389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12102" h="1389105">
                    <a:moveTo>
                      <a:pt x="212102" y="1389105"/>
                    </a:moveTo>
                    <a:lnTo>
                      <a:pt x="176257" y="1381869"/>
                    </a:lnTo>
                    <a:cubicBezTo>
                      <a:pt x="85322" y="1343406"/>
                      <a:pt x="21515" y="1253363"/>
                      <a:pt x="21515" y="1148417"/>
                    </a:cubicBezTo>
                    <a:lnTo>
                      <a:pt x="21516" y="739706"/>
                    </a:lnTo>
                    <a:lnTo>
                      <a:pt x="9149" y="734583"/>
                    </a:lnTo>
                    <a:cubicBezTo>
                      <a:pt x="3496" y="728930"/>
                      <a:pt x="0" y="721121"/>
                      <a:pt x="0" y="712495"/>
                    </a:cubicBezTo>
                    <a:lnTo>
                      <a:pt x="0" y="260609"/>
                    </a:lnTo>
                    <a:cubicBezTo>
                      <a:pt x="0" y="146750"/>
                      <a:pt x="69226" y="49060"/>
                      <a:pt x="167884" y="7330"/>
                    </a:cubicBezTo>
                    <a:lnTo>
                      <a:pt x="204193" y="0"/>
                    </a:lnTo>
                    <a:lnTo>
                      <a:pt x="143446" y="43728"/>
                    </a:lnTo>
                    <a:cubicBezTo>
                      <a:pt x="95183" y="95256"/>
                      <a:pt x="65332" y="166441"/>
                      <a:pt x="65332" y="245070"/>
                    </a:cubicBezTo>
                    <a:lnTo>
                      <a:pt x="65332" y="713167"/>
                    </a:lnTo>
                    <a:cubicBezTo>
                      <a:pt x="65332" y="722103"/>
                      <a:pt x="68724" y="730192"/>
                      <a:pt x="74209" y="736048"/>
                    </a:cubicBezTo>
                    <a:lnTo>
                      <a:pt x="86208" y="741355"/>
                    </a:lnTo>
                    <a:lnTo>
                      <a:pt x="86206" y="1164728"/>
                    </a:lnTo>
                    <a:cubicBezTo>
                      <a:pt x="86206" y="1237202"/>
                      <a:pt x="113721" y="1302815"/>
                      <a:pt x="158206" y="1350309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5" name="グループ化 254">
              <a:extLst>
                <a:ext uri="{FF2B5EF4-FFF2-40B4-BE49-F238E27FC236}">
                  <a16:creationId xmlns:a16="http://schemas.microsoft.com/office/drawing/2014/main" id="{88FB397B-15BE-4E03-9DDA-B6FE66944F54}"/>
                </a:ext>
              </a:extLst>
            </p:cNvPr>
            <p:cNvGrpSpPr/>
            <p:nvPr/>
          </p:nvGrpSpPr>
          <p:grpSpPr>
            <a:xfrm rot="900000">
              <a:off x="8028011" y="3308230"/>
              <a:ext cx="771540" cy="305400"/>
              <a:chOff x="511175" y="1426921"/>
              <a:chExt cx="1416050" cy="560519"/>
            </a:xfrm>
          </p:grpSpPr>
          <p:grpSp>
            <p:nvGrpSpPr>
              <p:cNvPr id="256" name="グループ化 255">
                <a:extLst>
                  <a:ext uri="{FF2B5EF4-FFF2-40B4-BE49-F238E27FC236}">
                    <a16:creationId xmlns:a16="http://schemas.microsoft.com/office/drawing/2014/main" id="{6B3E147F-B898-4EE2-A71D-85261436B536}"/>
                  </a:ext>
                </a:extLst>
              </p:cNvPr>
              <p:cNvGrpSpPr/>
              <p:nvPr/>
            </p:nvGrpSpPr>
            <p:grpSpPr>
              <a:xfrm>
                <a:off x="511175" y="1426921"/>
                <a:ext cx="1416050" cy="549760"/>
                <a:chOff x="1352550" y="1786890"/>
                <a:chExt cx="1295400" cy="502920"/>
              </a:xfrm>
              <a:solidFill>
                <a:srgbClr val="FF0000"/>
              </a:solidFill>
            </p:grpSpPr>
            <p:sp>
              <p:nvSpPr>
                <p:cNvPr id="259" name="四角形: 上の 2 つの角を丸める 258">
                  <a:extLst>
                    <a:ext uri="{FF2B5EF4-FFF2-40B4-BE49-F238E27FC236}">
                      <a16:creationId xmlns:a16="http://schemas.microsoft.com/office/drawing/2014/main" id="{3D367F03-5C13-4979-8591-351A6FA97701}"/>
                    </a:ext>
                  </a:extLst>
                </p:cNvPr>
                <p:cNvSpPr/>
                <p:nvPr/>
              </p:nvSpPr>
              <p:spPr>
                <a:xfrm rot="5400000">
                  <a:off x="2012950" y="1635125"/>
                  <a:ext cx="463550" cy="80645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0" name="四角形: 上の 2 つの角を丸める 259">
                  <a:extLst>
                    <a:ext uri="{FF2B5EF4-FFF2-40B4-BE49-F238E27FC236}">
                      <a16:creationId xmlns:a16="http://schemas.microsoft.com/office/drawing/2014/main" id="{503AF9A1-5EF9-424A-9312-4A7E246FD593}"/>
                    </a:ext>
                  </a:extLst>
                </p:cNvPr>
                <p:cNvSpPr/>
                <p:nvPr/>
              </p:nvSpPr>
              <p:spPr>
                <a:xfrm rot="16200000">
                  <a:off x="1447800" y="1691640"/>
                  <a:ext cx="502920" cy="693420"/>
                </a:xfrm>
                <a:prstGeom prst="round2SameRect">
                  <a:avLst>
                    <a:gd name="adj1" fmla="val 50000"/>
                    <a:gd name="adj2" fmla="val 5682"/>
                  </a:avLst>
                </a:prstGeom>
                <a:solidFill>
                  <a:srgbClr val="FFC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57" name="フリーフォーム: 図形 256">
                <a:extLst>
                  <a:ext uri="{FF2B5EF4-FFF2-40B4-BE49-F238E27FC236}">
                    <a16:creationId xmlns:a16="http://schemas.microsoft.com/office/drawing/2014/main" id="{890BC406-4775-4EA5-A2C0-BADA7DB55230}"/>
                  </a:ext>
                </a:extLst>
              </p:cNvPr>
              <p:cNvSpPr/>
              <p:nvPr/>
            </p:nvSpPr>
            <p:spPr>
              <a:xfrm>
                <a:off x="694962" y="1469737"/>
                <a:ext cx="406763" cy="73314"/>
              </a:xfrm>
              <a:custGeom>
                <a:avLst/>
                <a:gdLst>
                  <a:gd name="connsiteX0" fmla="*/ 103823 w 222409"/>
                  <a:gd name="connsiteY0" fmla="*/ 0 h 45720"/>
                  <a:gd name="connsiteX1" fmla="*/ 199549 w 222409"/>
                  <a:gd name="connsiteY1" fmla="*/ 0 h 45720"/>
                  <a:gd name="connsiteX2" fmla="*/ 222409 w 222409"/>
                  <a:gd name="connsiteY2" fmla="*/ 22860 h 45720"/>
                  <a:gd name="connsiteX3" fmla="*/ 199549 w 222409"/>
                  <a:gd name="connsiteY3" fmla="*/ 45720 h 45720"/>
                  <a:gd name="connsiteX4" fmla="*/ 103823 w 222409"/>
                  <a:gd name="connsiteY4" fmla="*/ 45720 h 45720"/>
                  <a:gd name="connsiteX5" fmla="*/ 80963 w 222409"/>
                  <a:gd name="connsiteY5" fmla="*/ 22860 h 45720"/>
                  <a:gd name="connsiteX6" fmla="*/ 103823 w 222409"/>
                  <a:gd name="connsiteY6" fmla="*/ 0 h 45720"/>
                  <a:gd name="connsiteX7" fmla="*/ 22860 w 222409"/>
                  <a:gd name="connsiteY7" fmla="*/ 0 h 45720"/>
                  <a:gd name="connsiteX8" fmla="*/ 37623 w 222409"/>
                  <a:gd name="connsiteY8" fmla="*/ 0 h 45720"/>
                  <a:gd name="connsiteX9" fmla="*/ 60483 w 222409"/>
                  <a:gd name="connsiteY9" fmla="*/ 22860 h 45720"/>
                  <a:gd name="connsiteX10" fmla="*/ 37623 w 222409"/>
                  <a:gd name="connsiteY10" fmla="*/ 45720 h 45720"/>
                  <a:gd name="connsiteX11" fmla="*/ 22860 w 222409"/>
                  <a:gd name="connsiteY11" fmla="*/ 45720 h 45720"/>
                  <a:gd name="connsiteX12" fmla="*/ 0 w 222409"/>
                  <a:gd name="connsiteY12" fmla="*/ 22860 h 45720"/>
                  <a:gd name="connsiteX13" fmla="*/ 22860 w 222409"/>
                  <a:gd name="connsiteY13" fmla="*/ 0 h 45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22409" h="45720">
                    <a:moveTo>
                      <a:pt x="103823" y="0"/>
                    </a:moveTo>
                    <a:lnTo>
                      <a:pt x="199549" y="0"/>
                    </a:lnTo>
                    <a:cubicBezTo>
                      <a:pt x="212174" y="0"/>
                      <a:pt x="222409" y="10235"/>
                      <a:pt x="222409" y="22860"/>
                    </a:cubicBezTo>
                    <a:cubicBezTo>
                      <a:pt x="222409" y="35485"/>
                      <a:pt x="212174" y="45720"/>
                      <a:pt x="199549" y="45720"/>
                    </a:cubicBezTo>
                    <a:lnTo>
                      <a:pt x="103823" y="45720"/>
                    </a:lnTo>
                    <a:cubicBezTo>
                      <a:pt x="91198" y="45720"/>
                      <a:pt x="80963" y="35485"/>
                      <a:pt x="80963" y="22860"/>
                    </a:cubicBezTo>
                    <a:cubicBezTo>
                      <a:pt x="80963" y="10235"/>
                      <a:pt x="91198" y="0"/>
                      <a:pt x="103823" y="0"/>
                    </a:cubicBezTo>
                    <a:close/>
                    <a:moveTo>
                      <a:pt x="22860" y="0"/>
                    </a:moveTo>
                    <a:lnTo>
                      <a:pt x="37623" y="0"/>
                    </a:lnTo>
                    <a:cubicBezTo>
                      <a:pt x="50248" y="0"/>
                      <a:pt x="60483" y="10235"/>
                      <a:pt x="60483" y="22860"/>
                    </a:cubicBezTo>
                    <a:cubicBezTo>
                      <a:pt x="60483" y="35485"/>
                      <a:pt x="50248" y="45720"/>
                      <a:pt x="37623" y="45720"/>
                    </a:cubicBezTo>
                    <a:lnTo>
                      <a:pt x="22860" y="45720"/>
                    </a:lnTo>
                    <a:cubicBezTo>
                      <a:pt x="10235" y="45720"/>
                      <a:pt x="0" y="35485"/>
                      <a:pt x="0" y="22860"/>
                    </a:cubicBezTo>
                    <a:cubicBezTo>
                      <a:pt x="0" y="10235"/>
                      <a:pt x="10235" y="0"/>
                      <a:pt x="2286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" name="フリーフォーム: 図形 257">
                <a:extLst>
                  <a:ext uri="{FF2B5EF4-FFF2-40B4-BE49-F238E27FC236}">
                    <a16:creationId xmlns:a16="http://schemas.microsoft.com/office/drawing/2014/main" id="{5FF53D8A-FD21-4C2B-9C1F-06F10BF317D5}"/>
                  </a:ext>
                </a:extLst>
              </p:cNvPr>
              <p:cNvSpPr/>
              <p:nvPr/>
            </p:nvSpPr>
            <p:spPr>
              <a:xfrm rot="16200000">
                <a:off x="1113951" y="1186836"/>
                <a:ext cx="212102" cy="1389105"/>
              </a:xfrm>
              <a:custGeom>
                <a:avLst/>
                <a:gdLst>
                  <a:gd name="connsiteX0" fmla="*/ 212102 w 212102"/>
                  <a:gd name="connsiteY0" fmla="*/ 1389105 h 1389105"/>
                  <a:gd name="connsiteX1" fmla="*/ 176257 w 212102"/>
                  <a:gd name="connsiteY1" fmla="*/ 1381869 h 1389105"/>
                  <a:gd name="connsiteX2" fmla="*/ 21515 w 212102"/>
                  <a:gd name="connsiteY2" fmla="*/ 1148417 h 1389105"/>
                  <a:gd name="connsiteX3" fmla="*/ 21516 w 212102"/>
                  <a:gd name="connsiteY3" fmla="*/ 739706 h 1389105"/>
                  <a:gd name="connsiteX4" fmla="*/ 9149 w 212102"/>
                  <a:gd name="connsiteY4" fmla="*/ 734583 h 1389105"/>
                  <a:gd name="connsiteX5" fmla="*/ 0 w 212102"/>
                  <a:gd name="connsiteY5" fmla="*/ 712495 h 1389105"/>
                  <a:gd name="connsiteX6" fmla="*/ 0 w 212102"/>
                  <a:gd name="connsiteY6" fmla="*/ 260609 h 1389105"/>
                  <a:gd name="connsiteX7" fmla="*/ 167884 w 212102"/>
                  <a:gd name="connsiteY7" fmla="*/ 7330 h 1389105"/>
                  <a:gd name="connsiteX8" fmla="*/ 204193 w 212102"/>
                  <a:gd name="connsiteY8" fmla="*/ 0 h 1389105"/>
                  <a:gd name="connsiteX9" fmla="*/ 143446 w 212102"/>
                  <a:gd name="connsiteY9" fmla="*/ 43728 h 1389105"/>
                  <a:gd name="connsiteX10" fmla="*/ 65332 w 212102"/>
                  <a:gd name="connsiteY10" fmla="*/ 245070 h 1389105"/>
                  <a:gd name="connsiteX11" fmla="*/ 65332 w 212102"/>
                  <a:gd name="connsiteY11" fmla="*/ 713167 h 1389105"/>
                  <a:gd name="connsiteX12" fmla="*/ 74209 w 212102"/>
                  <a:gd name="connsiteY12" fmla="*/ 736048 h 1389105"/>
                  <a:gd name="connsiteX13" fmla="*/ 86208 w 212102"/>
                  <a:gd name="connsiteY13" fmla="*/ 741355 h 1389105"/>
                  <a:gd name="connsiteX14" fmla="*/ 86206 w 212102"/>
                  <a:gd name="connsiteY14" fmla="*/ 1164728 h 1389105"/>
                  <a:gd name="connsiteX15" fmla="*/ 158206 w 212102"/>
                  <a:gd name="connsiteY15" fmla="*/ 1350309 h 1389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12102" h="1389105">
                    <a:moveTo>
                      <a:pt x="212102" y="1389105"/>
                    </a:moveTo>
                    <a:lnTo>
                      <a:pt x="176257" y="1381869"/>
                    </a:lnTo>
                    <a:cubicBezTo>
                      <a:pt x="85322" y="1343406"/>
                      <a:pt x="21515" y="1253363"/>
                      <a:pt x="21515" y="1148417"/>
                    </a:cubicBezTo>
                    <a:lnTo>
                      <a:pt x="21516" y="739706"/>
                    </a:lnTo>
                    <a:lnTo>
                      <a:pt x="9149" y="734583"/>
                    </a:lnTo>
                    <a:cubicBezTo>
                      <a:pt x="3496" y="728930"/>
                      <a:pt x="0" y="721121"/>
                      <a:pt x="0" y="712495"/>
                    </a:cubicBezTo>
                    <a:lnTo>
                      <a:pt x="0" y="260609"/>
                    </a:lnTo>
                    <a:cubicBezTo>
                      <a:pt x="0" y="146750"/>
                      <a:pt x="69226" y="49060"/>
                      <a:pt x="167884" y="7330"/>
                    </a:cubicBezTo>
                    <a:lnTo>
                      <a:pt x="204193" y="0"/>
                    </a:lnTo>
                    <a:lnTo>
                      <a:pt x="143446" y="43728"/>
                    </a:lnTo>
                    <a:cubicBezTo>
                      <a:pt x="95183" y="95256"/>
                      <a:pt x="65332" y="166441"/>
                      <a:pt x="65332" y="245070"/>
                    </a:cubicBezTo>
                    <a:lnTo>
                      <a:pt x="65332" y="713167"/>
                    </a:lnTo>
                    <a:cubicBezTo>
                      <a:pt x="65332" y="722103"/>
                      <a:pt x="68724" y="730192"/>
                      <a:pt x="74209" y="736048"/>
                    </a:cubicBezTo>
                    <a:lnTo>
                      <a:pt x="86208" y="741355"/>
                    </a:lnTo>
                    <a:lnTo>
                      <a:pt x="86206" y="1164728"/>
                    </a:lnTo>
                    <a:cubicBezTo>
                      <a:pt x="86206" y="1237202"/>
                      <a:pt x="113721" y="1302815"/>
                      <a:pt x="158206" y="1350309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6" name="グループ化 285">
              <a:extLst>
                <a:ext uri="{FF2B5EF4-FFF2-40B4-BE49-F238E27FC236}">
                  <a16:creationId xmlns:a16="http://schemas.microsoft.com/office/drawing/2014/main" id="{D3147564-8C3B-4609-94FD-72B7525B71C3}"/>
                </a:ext>
              </a:extLst>
            </p:cNvPr>
            <p:cNvGrpSpPr/>
            <p:nvPr/>
          </p:nvGrpSpPr>
          <p:grpSpPr>
            <a:xfrm rot="9900000" flipV="1">
              <a:off x="8564697" y="3546184"/>
              <a:ext cx="771540" cy="305400"/>
              <a:chOff x="511175" y="1426921"/>
              <a:chExt cx="1416050" cy="560519"/>
            </a:xfrm>
          </p:grpSpPr>
          <p:grpSp>
            <p:nvGrpSpPr>
              <p:cNvPr id="287" name="グループ化 286">
                <a:extLst>
                  <a:ext uri="{FF2B5EF4-FFF2-40B4-BE49-F238E27FC236}">
                    <a16:creationId xmlns:a16="http://schemas.microsoft.com/office/drawing/2014/main" id="{8B523ADE-5894-4D8D-BF8A-5B1833E5FAA0}"/>
                  </a:ext>
                </a:extLst>
              </p:cNvPr>
              <p:cNvGrpSpPr/>
              <p:nvPr/>
            </p:nvGrpSpPr>
            <p:grpSpPr>
              <a:xfrm>
                <a:off x="511175" y="1426921"/>
                <a:ext cx="1416050" cy="549760"/>
                <a:chOff x="1352550" y="1786890"/>
                <a:chExt cx="1295400" cy="502920"/>
              </a:xfrm>
              <a:solidFill>
                <a:srgbClr val="FF0000"/>
              </a:solidFill>
            </p:grpSpPr>
            <p:sp>
              <p:nvSpPr>
                <p:cNvPr id="290" name="四角形: 上の 2 つの角を丸める 289">
                  <a:extLst>
                    <a:ext uri="{FF2B5EF4-FFF2-40B4-BE49-F238E27FC236}">
                      <a16:creationId xmlns:a16="http://schemas.microsoft.com/office/drawing/2014/main" id="{FD64EAD8-2137-4974-A70A-E201F0487BA6}"/>
                    </a:ext>
                  </a:extLst>
                </p:cNvPr>
                <p:cNvSpPr/>
                <p:nvPr/>
              </p:nvSpPr>
              <p:spPr>
                <a:xfrm rot="5400000">
                  <a:off x="2012950" y="1635125"/>
                  <a:ext cx="463550" cy="80645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1" name="四角形: 上の 2 つの角を丸める 290">
                  <a:extLst>
                    <a:ext uri="{FF2B5EF4-FFF2-40B4-BE49-F238E27FC236}">
                      <a16:creationId xmlns:a16="http://schemas.microsoft.com/office/drawing/2014/main" id="{51F10862-E38C-4FFC-A7B8-03A7EB8D1F1B}"/>
                    </a:ext>
                  </a:extLst>
                </p:cNvPr>
                <p:cNvSpPr/>
                <p:nvPr/>
              </p:nvSpPr>
              <p:spPr>
                <a:xfrm rot="16200000">
                  <a:off x="1447800" y="1691640"/>
                  <a:ext cx="502920" cy="693420"/>
                </a:xfrm>
                <a:prstGeom prst="round2SameRect">
                  <a:avLst>
                    <a:gd name="adj1" fmla="val 50000"/>
                    <a:gd name="adj2" fmla="val 5682"/>
                  </a:avLst>
                </a:prstGeom>
                <a:solidFill>
                  <a:srgbClr val="FFC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88" name="フリーフォーム: 図形 287">
                <a:extLst>
                  <a:ext uri="{FF2B5EF4-FFF2-40B4-BE49-F238E27FC236}">
                    <a16:creationId xmlns:a16="http://schemas.microsoft.com/office/drawing/2014/main" id="{E28371B6-6C7F-4AB2-8386-2F8409A7C8D2}"/>
                  </a:ext>
                </a:extLst>
              </p:cNvPr>
              <p:cNvSpPr/>
              <p:nvPr/>
            </p:nvSpPr>
            <p:spPr>
              <a:xfrm>
                <a:off x="694962" y="1469737"/>
                <a:ext cx="406763" cy="73314"/>
              </a:xfrm>
              <a:custGeom>
                <a:avLst/>
                <a:gdLst>
                  <a:gd name="connsiteX0" fmla="*/ 103823 w 222409"/>
                  <a:gd name="connsiteY0" fmla="*/ 0 h 45720"/>
                  <a:gd name="connsiteX1" fmla="*/ 199549 w 222409"/>
                  <a:gd name="connsiteY1" fmla="*/ 0 h 45720"/>
                  <a:gd name="connsiteX2" fmla="*/ 222409 w 222409"/>
                  <a:gd name="connsiteY2" fmla="*/ 22860 h 45720"/>
                  <a:gd name="connsiteX3" fmla="*/ 199549 w 222409"/>
                  <a:gd name="connsiteY3" fmla="*/ 45720 h 45720"/>
                  <a:gd name="connsiteX4" fmla="*/ 103823 w 222409"/>
                  <a:gd name="connsiteY4" fmla="*/ 45720 h 45720"/>
                  <a:gd name="connsiteX5" fmla="*/ 80963 w 222409"/>
                  <a:gd name="connsiteY5" fmla="*/ 22860 h 45720"/>
                  <a:gd name="connsiteX6" fmla="*/ 103823 w 222409"/>
                  <a:gd name="connsiteY6" fmla="*/ 0 h 45720"/>
                  <a:gd name="connsiteX7" fmla="*/ 22860 w 222409"/>
                  <a:gd name="connsiteY7" fmla="*/ 0 h 45720"/>
                  <a:gd name="connsiteX8" fmla="*/ 37623 w 222409"/>
                  <a:gd name="connsiteY8" fmla="*/ 0 h 45720"/>
                  <a:gd name="connsiteX9" fmla="*/ 60483 w 222409"/>
                  <a:gd name="connsiteY9" fmla="*/ 22860 h 45720"/>
                  <a:gd name="connsiteX10" fmla="*/ 37623 w 222409"/>
                  <a:gd name="connsiteY10" fmla="*/ 45720 h 45720"/>
                  <a:gd name="connsiteX11" fmla="*/ 22860 w 222409"/>
                  <a:gd name="connsiteY11" fmla="*/ 45720 h 45720"/>
                  <a:gd name="connsiteX12" fmla="*/ 0 w 222409"/>
                  <a:gd name="connsiteY12" fmla="*/ 22860 h 45720"/>
                  <a:gd name="connsiteX13" fmla="*/ 22860 w 222409"/>
                  <a:gd name="connsiteY13" fmla="*/ 0 h 45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22409" h="45720">
                    <a:moveTo>
                      <a:pt x="103823" y="0"/>
                    </a:moveTo>
                    <a:lnTo>
                      <a:pt x="199549" y="0"/>
                    </a:lnTo>
                    <a:cubicBezTo>
                      <a:pt x="212174" y="0"/>
                      <a:pt x="222409" y="10235"/>
                      <a:pt x="222409" y="22860"/>
                    </a:cubicBezTo>
                    <a:cubicBezTo>
                      <a:pt x="222409" y="35485"/>
                      <a:pt x="212174" y="45720"/>
                      <a:pt x="199549" y="45720"/>
                    </a:cubicBezTo>
                    <a:lnTo>
                      <a:pt x="103823" y="45720"/>
                    </a:lnTo>
                    <a:cubicBezTo>
                      <a:pt x="91198" y="45720"/>
                      <a:pt x="80963" y="35485"/>
                      <a:pt x="80963" y="22860"/>
                    </a:cubicBezTo>
                    <a:cubicBezTo>
                      <a:pt x="80963" y="10235"/>
                      <a:pt x="91198" y="0"/>
                      <a:pt x="103823" y="0"/>
                    </a:cubicBezTo>
                    <a:close/>
                    <a:moveTo>
                      <a:pt x="22860" y="0"/>
                    </a:moveTo>
                    <a:lnTo>
                      <a:pt x="37623" y="0"/>
                    </a:lnTo>
                    <a:cubicBezTo>
                      <a:pt x="50248" y="0"/>
                      <a:pt x="60483" y="10235"/>
                      <a:pt x="60483" y="22860"/>
                    </a:cubicBezTo>
                    <a:cubicBezTo>
                      <a:pt x="60483" y="35485"/>
                      <a:pt x="50248" y="45720"/>
                      <a:pt x="37623" y="45720"/>
                    </a:cubicBezTo>
                    <a:lnTo>
                      <a:pt x="22860" y="45720"/>
                    </a:lnTo>
                    <a:cubicBezTo>
                      <a:pt x="10235" y="45720"/>
                      <a:pt x="0" y="35485"/>
                      <a:pt x="0" y="22860"/>
                    </a:cubicBezTo>
                    <a:cubicBezTo>
                      <a:pt x="0" y="10235"/>
                      <a:pt x="10235" y="0"/>
                      <a:pt x="2286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9" name="フリーフォーム: 図形 288">
                <a:extLst>
                  <a:ext uri="{FF2B5EF4-FFF2-40B4-BE49-F238E27FC236}">
                    <a16:creationId xmlns:a16="http://schemas.microsoft.com/office/drawing/2014/main" id="{24CCD1F2-3B23-4792-9E59-7000BCA1137F}"/>
                  </a:ext>
                </a:extLst>
              </p:cNvPr>
              <p:cNvSpPr/>
              <p:nvPr/>
            </p:nvSpPr>
            <p:spPr>
              <a:xfrm rot="16200000">
                <a:off x="1113951" y="1186836"/>
                <a:ext cx="212102" cy="1389105"/>
              </a:xfrm>
              <a:custGeom>
                <a:avLst/>
                <a:gdLst>
                  <a:gd name="connsiteX0" fmla="*/ 212102 w 212102"/>
                  <a:gd name="connsiteY0" fmla="*/ 1389105 h 1389105"/>
                  <a:gd name="connsiteX1" fmla="*/ 176257 w 212102"/>
                  <a:gd name="connsiteY1" fmla="*/ 1381869 h 1389105"/>
                  <a:gd name="connsiteX2" fmla="*/ 21515 w 212102"/>
                  <a:gd name="connsiteY2" fmla="*/ 1148417 h 1389105"/>
                  <a:gd name="connsiteX3" fmla="*/ 21516 w 212102"/>
                  <a:gd name="connsiteY3" fmla="*/ 739706 h 1389105"/>
                  <a:gd name="connsiteX4" fmla="*/ 9149 w 212102"/>
                  <a:gd name="connsiteY4" fmla="*/ 734583 h 1389105"/>
                  <a:gd name="connsiteX5" fmla="*/ 0 w 212102"/>
                  <a:gd name="connsiteY5" fmla="*/ 712495 h 1389105"/>
                  <a:gd name="connsiteX6" fmla="*/ 0 w 212102"/>
                  <a:gd name="connsiteY6" fmla="*/ 260609 h 1389105"/>
                  <a:gd name="connsiteX7" fmla="*/ 167884 w 212102"/>
                  <a:gd name="connsiteY7" fmla="*/ 7330 h 1389105"/>
                  <a:gd name="connsiteX8" fmla="*/ 204193 w 212102"/>
                  <a:gd name="connsiteY8" fmla="*/ 0 h 1389105"/>
                  <a:gd name="connsiteX9" fmla="*/ 143446 w 212102"/>
                  <a:gd name="connsiteY9" fmla="*/ 43728 h 1389105"/>
                  <a:gd name="connsiteX10" fmla="*/ 65332 w 212102"/>
                  <a:gd name="connsiteY10" fmla="*/ 245070 h 1389105"/>
                  <a:gd name="connsiteX11" fmla="*/ 65332 w 212102"/>
                  <a:gd name="connsiteY11" fmla="*/ 713167 h 1389105"/>
                  <a:gd name="connsiteX12" fmla="*/ 74209 w 212102"/>
                  <a:gd name="connsiteY12" fmla="*/ 736048 h 1389105"/>
                  <a:gd name="connsiteX13" fmla="*/ 86208 w 212102"/>
                  <a:gd name="connsiteY13" fmla="*/ 741355 h 1389105"/>
                  <a:gd name="connsiteX14" fmla="*/ 86206 w 212102"/>
                  <a:gd name="connsiteY14" fmla="*/ 1164728 h 1389105"/>
                  <a:gd name="connsiteX15" fmla="*/ 158206 w 212102"/>
                  <a:gd name="connsiteY15" fmla="*/ 1350309 h 1389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12102" h="1389105">
                    <a:moveTo>
                      <a:pt x="212102" y="1389105"/>
                    </a:moveTo>
                    <a:lnTo>
                      <a:pt x="176257" y="1381869"/>
                    </a:lnTo>
                    <a:cubicBezTo>
                      <a:pt x="85322" y="1343406"/>
                      <a:pt x="21515" y="1253363"/>
                      <a:pt x="21515" y="1148417"/>
                    </a:cubicBezTo>
                    <a:lnTo>
                      <a:pt x="21516" y="739706"/>
                    </a:lnTo>
                    <a:lnTo>
                      <a:pt x="9149" y="734583"/>
                    </a:lnTo>
                    <a:cubicBezTo>
                      <a:pt x="3496" y="728930"/>
                      <a:pt x="0" y="721121"/>
                      <a:pt x="0" y="712495"/>
                    </a:cubicBezTo>
                    <a:lnTo>
                      <a:pt x="0" y="260609"/>
                    </a:lnTo>
                    <a:cubicBezTo>
                      <a:pt x="0" y="146750"/>
                      <a:pt x="69226" y="49060"/>
                      <a:pt x="167884" y="7330"/>
                    </a:cubicBezTo>
                    <a:lnTo>
                      <a:pt x="204193" y="0"/>
                    </a:lnTo>
                    <a:lnTo>
                      <a:pt x="143446" y="43728"/>
                    </a:lnTo>
                    <a:cubicBezTo>
                      <a:pt x="95183" y="95256"/>
                      <a:pt x="65332" y="166441"/>
                      <a:pt x="65332" y="245070"/>
                    </a:cubicBezTo>
                    <a:lnTo>
                      <a:pt x="65332" y="713167"/>
                    </a:lnTo>
                    <a:cubicBezTo>
                      <a:pt x="65332" y="722103"/>
                      <a:pt x="68724" y="730192"/>
                      <a:pt x="74209" y="736048"/>
                    </a:cubicBezTo>
                    <a:lnTo>
                      <a:pt x="86208" y="741355"/>
                    </a:lnTo>
                    <a:lnTo>
                      <a:pt x="86206" y="1164728"/>
                    </a:lnTo>
                    <a:cubicBezTo>
                      <a:pt x="86206" y="1237202"/>
                      <a:pt x="113721" y="1302815"/>
                      <a:pt x="158206" y="1350309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6" name="グループ化 315">
              <a:extLst>
                <a:ext uri="{FF2B5EF4-FFF2-40B4-BE49-F238E27FC236}">
                  <a16:creationId xmlns:a16="http://schemas.microsoft.com/office/drawing/2014/main" id="{08B2A1E4-A883-48E1-9E3A-A50C2D29D3AF}"/>
                </a:ext>
              </a:extLst>
            </p:cNvPr>
            <p:cNvGrpSpPr/>
            <p:nvPr/>
          </p:nvGrpSpPr>
          <p:grpSpPr>
            <a:xfrm rot="900000">
              <a:off x="8221296" y="3842110"/>
              <a:ext cx="771540" cy="305400"/>
              <a:chOff x="511175" y="1426921"/>
              <a:chExt cx="1416050" cy="560519"/>
            </a:xfrm>
          </p:grpSpPr>
          <p:grpSp>
            <p:nvGrpSpPr>
              <p:cNvPr id="317" name="グループ化 316">
                <a:extLst>
                  <a:ext uri="{FF2B5EF4-FFF2-40B4-BE49-F238E27FC236}">
                    <a16:creationId xmlns:a16="http://schemas.microsoft.com/office/drawing/2014/main" id="{0CC3F508-70BD-44F4-928B-A08154B302B0}"/>
                  </a:ext>
                </a:extLst>
              </p:cNvPr>
              <p:cNvGrpSpPr/>
              <p:nvPr/>
            </p:nvGrpSpPr>
            <p:grpSpPr>
              <a:xfrm>
                <a:off x="511175" y="1426921"/>
                <a:ext cx="1416050" cy="549760"/>
                <a:chOff x="1352550" y="1786890"/>
                <a:chExt cx="1295400" cy="502920"/>
              </a:xfrm>
              <a:solidFill>
                <a:srgbClr val="FF0000"/>
              </a:solidFill>
            </p:grpSpPr>
            <p:sp>
              <p:nvSpPr>
                <p:cNvPr id="320" name="四角形: 上の 2 つの角を丸める 319">
                  <a:extLst>
                    <a:ext uri="{FF2B5EF4-FFF2-40B4-BE49-F238E27FC236}">
                      <a16:creationId xmlns:a16="http://schemas.microsoft.com/office/drawing/2014/main" id="{47859A8B-8CC8-4CD0-BF6F-F32262A9A9B7}"/>
                    </a:ext>
                  </a:extLst>
                </p:cNvPr>
                <p:cNvSpPr/>
                <p:nvPr/>
              </p:nvSpPr>
              <p:spPr>
                <a:xfrm rot="5400000">
                  <a:off x="2012950" y="1635125"/>
                  <a:ext cx="463550" cy="80645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1" name="四角形: 上の 2 つの角を丸める 320">
                  <a:extLst>
                    <a:ext uri="{FF2B5EF4-FFF2-40B4-BE49-F238E27FC236}">
                      <a16:creationId xmlns:a16="http://schemas.microsoft.com/office/drawing/2014/main" id="{F0907A80-DCE6-4B31-8A75-09A4892FB589}"/>
                    </a:ext>
                  </a:extLst>
                </p:cNvPr>
                <p:cNvSpPr/>
                <p:nvPr/>
              </p:nvSpPr>
              <p:spPr>
                <a:xfrm rot="16200000">
                  <a:off x="1447800" y="1691640"/>
                  <a:ext cx="502920" cy="693420"/>
                </a:xfrm>
                <a:prstGeom prst="round2SameRect">
                  <a:avLst>
                    <a:gd name="adj1" fmla="val 50000"/>
                    <a:gd name="adj2" fmla="val 5682"/>
                  </a:avLst>
                </a:prstGeom>
                <a:solidFill>
                  <a:srgbClr val="FFC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18" name="フリーフォーム: 図形 317">
                <a:extLst>
                  <a:ext uri="{FF2B5EF4-FFF2-40B4-BE49-F238E27FC236}">
                    <a16:creationId xmlns:a16="http://schemas.microsoft.com/office/drawing/2014/main" id="{3FB4B391-BE45-4D38-8751-8C97AEF005E1}"/>
                  </a:ext>
                </a:extLst>
              </p:cNvPr>
              <p:cNvSpPr/>
              <p:nvPr/>
            </p:nvSpPr>
            <p:spPr>
              <a:xfrm>
                <a:off x="694962" y="1469737"/>
                <a:ext cx="406763" cy="73314"/>
              </a:xfrm>
              <a:custGeom>
                <a:avLst/>
                <a:gdLst>
                  <a:gd name="connsiteX0" fmla="*/ 103823 w 222409"/>
                  <a:gd name="connsiteY0" fmla="*/ 0 h 45720"/>
                  <a:gd name="connsiteX1" fmla="*/ 199549 w 222409"/>
                  <a:gd name="connsiteY1" fmla="*/ 0 h 45720"/>
                  <a:gd name="connsiteX2" fmla="*/ 222409 w 222409"/>
                  <a:gd name="connsiteY2" fmla="*/ 22860 h 45720"/>
                  <a:gd name="connsiteX3" fmla="*/ 199549 w 222409"/>
                  <a:gd name="connsiteY3" fmla="*/ 45720 h 45720"/>
                  <a:gd name="connsiteX4" fmla="*/ 103823 w 222409"/>
                  <a:gd name="connsiteY4" fmla="*/ 45720 h 45720"/>
                  <a:gd name="connsiteX5" fmla="*/ 80963 w 222409"/>
                  <a:gd name="connsiteY5" fmla="*/ 22860 h 45720"/>
                  <a:gd name="connsiteX6" fmla="*/ 103823 w 222409"/>
                  <a:gd name="connsiteY6" fmla="*/ 0 h 45720"/>
                  <a:gd name="connsiteX7" fmla="*/ 22860 w 222409"/>
                  <a:gd name="connsiteY7" fmla="*/ 0 h 45720"/>
                  <a:gd name="connsiteX8" fmla="*/ 37623 w 222409"/>
                  <a:gd name="connsiteY8" fmla="*/ 0 h 45720"/>
                  <a:gd name="connsiteX9" fmla="*/ 60483 w 222409"/>
                  <a:gd name="connsiteY9" fmla="*/ 22860 h 45720"/>
                  <a:gd name="connsiteX10" fmla="*/ 37623 w 222409"/>
                  <a:gd name="connsiteY10" fmla="*/ 45720 h 45720"/>
                  <a:gd name="connsiteX11" fmla="*/ 22860 w 222409"/>
                  <a:gd name="connsiteY11" fmla="*/ 45720 h 45720"/>
                  <a:gd name="connsiteX12" fmla="*/ 0 w 222409"/>
                  <a:gd name="connsiteY12" fmla="*/ 22860 h 45720"/>
                  <a:gd name="connsiteX13" fmla="*/ 22860 w 222409"/>
                  <a:gd name="connsiteY13" fmla="*/ 0 h 45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22409" h="45720">
                    <a:moveTo>
                      <a:pt x="103823" y="0"/>
                    </a:moveTo>
                    <a:lnTo>
                      <a:pt x="199549" y="0"/>
                    </a:lnTo>
                    <a:cubicBezTo>
                      <a:pt x="212174" y="0"/>
                      <a:pt x="222409" y="10235"/>
                      <a:pt x="222409" y="22860"/>
                    </a:cubicBezTo>
                    <a:cubicBezTo>
                      <a:pt x="222409" y="35485"/>
                      <a:pt x="212174" y="45720"/>
                      <a:pt x="199549" y="45720"/>
                    </a:cubicBezTo>
                    <a:lnTo>
                      <a:pt x="103823" y="45720"/>
                    </a:lnTo>
                    <a:cubicBezTo>
                      <a:pt x="91198" y="45720"/>
                      <a:pt x="80963" y="35485"/>
                      <a:pt x="80963" y="22860"/>
                    </a:cubicBezTo>
                    <a:cubicBezTo>
                      <a:pt x="80963" y="10235"/>
                      <a:pt x="91198" y="0"/>
                      <a:pt x="103823" y="0"/>
                    </a:cubicBezTo>
                    <a:close/>
                    <a:moveTo>
                      <a:pt x="22860" y="0"/>
                    </a:moveTo>
                    <a:lnTo>
                      <a:pt x="37623" y="0"/>
                    </a:lnTo>
                    <a:cubicBezTo>
                      <a:pt x="50248" y="0"/>
                      <a:pt x="60483" y="10235"/>
                      <a:pt x="60483" y="22860"/>
                    </a:cubicBezTo>
                    <a:cubicBezTo>
                      <a:pt x="60483" y="35485"/>
                      <a:pt x="50248" y="45720"/>
                      <a:pt x="37623" y="45720"/>
                    </a:cubicBezTo>
                    <a:lnTo>
                      <a:pt x="22860" y="45720"/>
                    </a:lnTo>
                    <a:cubicBezTo>
                      <a:pt x="10235" y="45720"/>
                      <a:pt x="0" y="35485"/>
                      <a:pt x="0" y="22860"/>
                    </a:cubicBezTo>
                    <a:cubicBezTo>
                      <a:pt x="0" y="10235"/>
                      <a:pt x="10235" y="0"/>
                      <a:pt x="2286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9" name="フリーフォーム: 図形 318">
                <a:extLst>
                  <a:ext uri="{FF2B5EF4-FFF2-40B4-BE49-F238E27FC236}">
                    <a16:creationId xmlns:a16="http://schemas.microsoft.com/office/drawing/2014/main" id="{E0215C76-FE26-4B34-99E1-195F61CEA04C}"/>
                  </a:ext>
                </a:extLst>
              </p:cNvPr>
              <p:cNvSpPr/>
              <p:nvPr/>
            </p:nvSpPr>
            <p:spPr>
              <a:xfrm rot="16200000">
                <a:off x="1113951" y="1186836"/>
                <a:ext cx="212102" cy="1389105"/>
              </a:xfrm>
              <a:custGeom>
                <a:avLst/>
                <a:gdLst>
                  <a:gd name="connsiteX0" fmla="*/ 212102 w 212102"/>
                  <a:gd name="connsiteY0" fmla="*/ 1389105 h 1389105"/>
                  <a:gd name="connsiteX1" fmla="*/ 176257 w 212102"/>
                  <a:gd name="connsiteY1" fmla="*/ 1381869 h 1389105"/>
                  <a:gd name="connsiteX2" fmla="*/ 21515 w 212102"/>
                  <a:gd name="connsiteY2" fmla="*/ 1148417 h 1389105"/>
                  <a:gd name="connsiteX3" fmla="*/ 21516 w 212102"/>
                  <a:gd name="connsiteY3" fmla="*/ 739706 h 1389105"/>
                  <a:gd name="connsiteX4" fmla="*/ 9149 w 212102"/>
                  <a:gd name="connsiteY4" fmla="*/ 734583 h 1389105"/>
                  <a:gd name="connsiteX5" fmla="*/ 0 w 212102"/>
                  <a:gd name="connsiteY5" fmla="*/ 712495 h 1389105"/>
                  <a:gd name="connsiteX6" fmla="*/ 0 w 212102"/>
                  <a:gd name="connsiteY6" fmla="*/ 260609 h 1389105"/>
                  <a:gd name="connsiteX7" fmla="*/ 167884 w 212102"/>
                  <a:gd name="connsiteY7" fmla="*/ 7330 h 1389105"/>
                  <a:gd name="connsiteX8" fmla="*/ 204193 w 212102"/>
                  <a:gd name="connsiteY8" fmla="*/ 0 h 1389105"/>
                  <a:gd name="connsiteX9" fmla="*/ 143446 w 212102"/>
                  <a:gd name="connsiteY9" fmla="*/ 43728 h 1389105"/>
                  <a:gd name="connsiteX10" fmla="*/ 65332 w 212102"/>
                  <a:gd name="connsiteY10" fmla="*/ 245070 h 1389105"/>
                  <a:gd name="connsiteX11" fmla="*/ 65332 w 212102"/>
                  <a:gd name="connsiteY11" fmla="*/ 713167 h 1389105"/>
                  <a:gd name="connsiteX12" fmla="*/ 74209 w 212102"/>
                  <a:gd name="connsiteY12" fmla="*/ 736048 h 1389105"/>
                  <a:gd name="connsiteX13" fmla="*/ 86208 w 212102"/>
                  <a:gd name="connsiteY13" fmla="*/ 741355 h 1389105"/>
                  <a:gd name="connsiteX14" fmla="*/ 86206 w 212102"/>
                  <a:gd name="connsiteY14" fmla="*/ 1164728 h 1389105"/>
                  <a:gd name="connsiteX15" fmla="*/ 158206 w 212102"/>
                  <a:gd name="connsiteY15" fmla="*/ 1350309 h 1389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12102" h="1389105">
                    <a:moveTo>
                      <a:pt x="212102" y="1389105"/>
                    </a:moveTo>
                    <a:lnTo>
                      <a:pt x="176257" y="1381869"/>
                    </a:lnTo>
                    <a:cubicBezTo>
                      <a:pt x="85322" y="1343406"/>
                      <a:pt x="21515" y="1253363"/>
                      <a:pt x="21515" y="1148417"/>
                    </a:cubicBezTo>
                    <a:lnTo>
                      <a:pt x="21516" y="739706"/>
                    </a:lnTo>
                    <a:lnTo>
                      <a:pt x="9149" y="734583"/>
                    </a:lnTo>
                    <a:cubicBezTo>
                      <a:pt x="3496" y="728930"/>
                      <a:pt x="0" y="721121"/>
                      <a:pt x="0" y="712495"/>
                    </a:cubicBezTo>
                    <a:lnTo>
                      <a:pt x="0" y="260609"/>
                    </a:lnTo>
                    <a:cubicBezTo>
                      <a:pt x="0" y="146750"/>
                      <a:pt x="69226" y="49060"/>
                      <a:pt x="167884" y="7330"/>
                    </a:cubicBezTo>
                    <a:lnTo>
                      <a:pt x="204193" y="0"/>
                    </a:lnTo>
                    <a:lnTo>
                      <a:pt x="143446" y="43728"/>
                    </a:lnTo>
                    <a:cubicBezTo>
                      <a:pt x="95183" y="95256"/>
                      <a:pt x="65332" y="166441"/>
                      <a:pt x="65332" y="245070"/>
                    </a:cubicBezTo>
                    <a:lnTo>
                      <a:pt x="65332" y="713167"/>
                    </a:lnTo>
                    <a:cubicBezTo>
                      <a:pt x="65332" y="722103"/>
                      <a:pt x="68724" y="730192"/>
                      <a:pt x="74209" y="736048"/>
                    </a:cubicBezTo>
                    <a:lnTo>
                      <a:pt x="86208" y="741355"/>
                    </a:lnTo>
                    <a:lnTo>
                      <a:pt x="86206" y="1164728"/>
                    </a:lnTo>
                    <a:cubicBezTo>
                      <a:pt x="86206" y="1237202"/>
                      <a:pt x="113721" y="1302815"/>
                      <a:pt x="158206" y="1350309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18" name="グループ化 517">
            <a:extLst>
              <a:ext uri="{FF2B5EF4-FFF2-40B4-BE49-F238E27FC236}">
                <a16:creationId xmlns:a16="http://schemas.microsoft.com/office/drawing/2014/main" id="{19E376D5-F132-4082-8710-D5F63B452C41}"/>
              </a:ext>
            </a:extLst>
          </p:cNvPr>
          <p:cNvGrpSpPr/>
          <p:nvPr/>
        </p:nvGrpSpPr>
        <p:grpSpPr>
          <a:xfrm>
            <a:off x="454915" y="4773023"/>
            <a:ext cx="1533256" cy="1490489"/>
            <a:chOff x="454915" y="4773023"/>
            <a:chExt cx="1533256" cy="1490489"/>
          </a:xfrm>
        </p:grpSpPr>
        <p:grpSp>
          <p:nvGrpSpPr>
            <p:cNvPr id="369" name="グループ化 368">
              <a:extLst>
                <a:ext uri="{FF2B5EF4-FFF2-40B4-BE49-F238E27FC236}">
                  <a16:creationId xmlns:a16="http://schemas.microsoft.com/office/drawing/2014/main" id="{461A6F1B-C429-4CB1-9D86-5831AF9470EE}"/>
                </a:ext>
              </a:extLst>
            </p:cNvPr>
            <p:cNvGrpSpPr/>
            <p:nvPr/>
          </p:nvGrpSpPr>
          <p:grpSpPr>
            <a:xfrm>
              <a:off x="843046" y="5236039"/>
              <a:ext cx="615941" cy="1027473"/>
              <a:chOff x="843046" y="5236039"/>
              <a:chExt cx="615941" cy="1027473"/>
            </a:xfrm>
            <a:solidFill>
              <a:srgbClr val="FF0000"/>
            </a:solidFill>
          </p:grpSpPr>
          <p:sp>
            <p:nvSpPr>
              <p:cNvPr id="348" name="楕円 347">
                <a:extLst>
                  <a:ext uri="{FF2B5EF4-FFF2-40B4-BE49-F238E27FC236}">
                    <a16:creationId xmlns:a16="http://schemas.microsoft.com/office/drawing/2014/main" id="{589755D0-5F90-49A8-9023-1E27DCC36FD7}"/>
                  </a:ext>
                </a:extLst>
              </p:cNvPr>
              <p:cNvSpPr/>
              <p:nvPr/>
            </p:nvSpPr>
            <p:spPr>
              <a:xfrm>
                <a:off x="1321595" y="5262232"/>
                <a:ext cx="78532" cy="78532"/>
              </a:xfrm>
              <a:prstGeom prst="ellipse">
                <a:avLst/>
              </a:pr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0" name="楕円 349">
                <a:extLst>
                  <a:ext uri="{FF2B5EF4-FFF2-40B4-BE49-F238E27FC236}">
                    <a16:creationId xmlns:a16="http://schemas.microsoft.com/office/drawing/2014/main" id="{17EAD523-579E-4F40-A55A-2549AD4D062E}"/>
                  </a:ext>
                </a:extLst>
              </p:cNvPr>
              <p:cNvSpPr/>
              <p:nvPr/>
            </p:nvSpPr>
            <p:spPr>
              <a:xfrm>
                <a:off x="1295401" y="5314620"/>
                <a:ext cx="78532" cy="78532"/>
              </a:xfrm>
              <a:prstGeom prst="ellipse">
                <a:avLst/>
              </a:pr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1" name="楕円 350">
                <a:extLst>
                  <a:ext uri="{FF2B5EF4-FFF2-40B4-BE49-F238E27FC236}">
                    <a16:creationId xmlns:a16="http://schemas.microsoft.com/office/drawing/2014/main" id="{8E371E1D-A91D-43CB-9BA3-06C45F8E9BCB}"/>
                  </a:ext>
                </a:extLst>
              </p:cNvPr>
              <p:cNvSpPr/>
              <p:nvPr/>
            </p:nvSpPr>
            <p:spPr>
              <a:xfrm>
                <a:off x="1214439" y="5236039"/>
                <a:ext cx="78532" cy="78532"/>
              </a:xfrm>
              <a:prstGeom prst="ellipse">
                <a:avLst/>
              </a:pr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2" name="楕円 351">
                <a:extLst>
                  <a:ext uri="{FF2B5EF4-FFF2-40B4-BE49-F238E27FC236}">
                    <a16:creationId xmlns:a16="http://schemas.microsoft.com/office/drawing/2014/main" id="{7C37D824-AF43-41D5-AE45-B3BBE378772C}"/>
                  </a:ext>
                </a:extLst>
              </p:cNvPr>
              <p:cNvSpPr/>
              <p:nvPr/>
            </p:nvSpPr>
            <p:spPr>
              <a:xfrm>
                <a:off x="1176339" y="5374152"/>
                <a:ext cx="78532" cy="78532"/>
              </a:xfrm>
              <a:prstGeom prst="ellipse">
                <a:avLst/>
              </a:pr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3" name="楕円 352">
                <a:extLst>
                  <a:ext uri="{FF2B5EF4-FFF2-40B4-BE49-F238E27FC236}">
                    <a16:creationId xmlns:a16="http://schemas.microsoft.com/office/drawing/2014/main" id="{E2AC7218-6C9A-4D04-A86A-4FCD010A2611}"/>
                  </a:ext>
                </a:extLst>
              </p:cNvPr>
              <p:cNvSpPr/>
              <p:nvPr/>
            </p:nvSpPr>
            <p:spPr>
              <a:xfrm>
                <a:off x="1093239" y="5500358"/>
                <a:ext cx="78532" cy="78532"/>
              </a:xfrm>
              <a:prstGeom prst="ellipse">
                <a:avLst/>
              </a:pr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4" name="楕円 353">
                <a:extLst>
                  <a:ext uri="{FF2B5EF4-FFF2-40B4-BE49-F238E27FC236}">
                    <a16:creationId xmlns:a16="http://schemas.microsoft.com/office/drawing/2014/main" id="{019AAD53-BB45-4603-91BB-9EFB7E01FEF6}"/>
                  </a:ext>
                </a:extLst>
              </p:cNvPr>
              <p:cNvSpPr/>
              <p:nvPr/>
            </p:nvSpPr>
            <p:spPr>
              <a:xfrm>
                <a:off x="989959" y="5657535"/>
                <a:ext cx="78532" cy="78532"/>
              </a:xfrm>
              <a:prstGeom prst="ellipse">
                <a:avLst/>
              </a:pr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5" name="楕円 354">
                <a:extLst>
                  <a:ext uri="{FF2B5EF4-FFF2-40B4-BE49-F238E27FC236}">
                    <a16:creationId xmlns:a16="http://schemas.microsoft.com/office/drawing/2014/main" id="{D46B1BAC-E028-469D-86EA-79F5122B0340}"/>
                  </a:ext>
                </a:extLst>
              </p:cNvPr>
              <p:cNvSpPr/>
              <p:nvPr/>
            </p:nvSpPr>
            <p:spPr>
              <a:xfrm>
                <a:off x="1026320" y="5898027"/>
                <a:ext cx="78532" cy="78532"/>
              </a:xfrm>
              <a:prstGeom prst="ellipse">
                <a:avLst/>
              </a:pr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6" name="楕円 355">
                <a:extLst>
                  <a:ext uri="{FF2B5EF4-FFF2-40B4-BE49-F238E27FC236}">
                    <a16:creationId xmlns:a16="http://schemas.microsoft.com/office/drawing/2014/main" id="{960FF0C7-A1B3-4C0E-85EE-139EF12882B4}"/>
                  </a:ext>
                </a:extLst>
              </p:cNvPr>
              <p:cNvSpPr/>
              <p:nvPr/>
            </p:nvSpPr>
            <p:spPr>
              <a:xfrm>
                <a:off x="1021559" y="6145714"/>
                <a:ext cx="78532" cy="78532"/>
              </a:xfrm>
              <a:prstGeom prst="ellipse">
                <a:avLst/>
              </a:pr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7" name="楕円 356">
                <a:extLst>
                  <a:ext uri="{FF2B5EF4-FFF2-40B4-BE49-F238E27FC236}">
                    <a16:creationId xmlns:a16="http://schemas.microsoft.com/office/drawing/2014/main" id="{4313F09F-CE28-4661-8935-EADADC70FEB7}"/>
                  </a:ext>
                </a:extLst>
              </p:cNvPr>
              <p:cNvSpPr/>
              <p:nvPr/>
            </p:nvSpPr>
            <p:spPr>
              <a:xfrm>
                <a:off x="1132505" y="5987282"/>
                <a:ext cx="78532" cy="78532"/>
              </a:xfrm>
              <a:prstGeom prst="ellipse">
                <a:avLst/>
              </a:pr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8" name="楕円 357">
                <a:extLst>
                  <a:ext uri="{FF2B5EF4-FFF2-40B4-BE49-F238E27FC236}">
                    <a16:creationId xmlns:a16="http://schemas.microsoft.com/office/drawing/2014/main" id="{07DED06D-C04B-4442-B103-6D4D644FB14C}"/>
                  </a:ext>
                </a:extLst>
              </p:cNvPr>
              <p:cNvSpPr/>
              <p:nvPr/>
            </p:nvSpPr>
            <p:spPr>
              <a:xfrm>
                <a:off x="1157289" y="5819446"/>
                <a:ext cx="78532" cy="78532"/>
              </a:xfrm>
              <a:prstGeom prst="ellipse">
                <a:avLst/>
              </a:pr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9" name="楕円 358">
                <a:extLst>
                  <a:ext uri="{FF2B5EF4-FFF2-40B4-BE49-F238E27FC236}">
                    <a16:creationId xmlns:a16="http://schemas.microsoft.com/office/drawing/2014/main" id="{4CE96B9C-48C2-4521-8A2F-9CCDBC027F18}"/>
                  </a:ext>
                </a:extLst>
              </p:cNvPr>
              <p:cNvSpPr/>
              <p:nvPr/>
            </p:nvSpPr>
            <p:spPr>
              <a:xfrm>
                <a:off x="1161032" y="5637300"/>
                <a:ext cx="78532" cy="78532"/>
              </a:xfrm>
              <a:prstGeom prst="ellipse">
                <a:avLst/>
              </a:pr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0" name="楕円 359">
                <a:extLst>
                  <a:ext uri="{FF2B5EF4-FFF2-40B4-BE49-F238E27FC236}">
                    <a16:creationId xmlns:a16="http://schemas.microsoft.com/office/drawing/2014/main" id="{85CAA6C9-3647-44A4-97A3-A6C8F9DDD58E}"/>
                  </a:ext>
                </a:extLst>
              </p:cNvPr>
              <p:cNvSpPr/>
              <p:nvPr/>
            </p:nvSpPr>
            <p:spPr>
              <a:xfrm>
                <a:off x="1241021" y="5524241"/>
                <a:ext cx="78532" cy="78532"/>
              </a:xfrm>
              <a:prstGeom prst="ellipse">
                <a:avLst/>
              </a:pr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1" name="楕円 360">
                <a:extLst>
                  <a:ext uri="{FF2B5EF4-FFF2-40B4-BE49-F238E27FC236}">
                    <a16:creationId xmlns:a16="http://schemas.microsoft.com/office/drawing/2014/main" id="{AC981F43-D7C2-460A-B90F-615771A91D42}"/>
                  </a:ext>
                </a:extLst>
              </p:cNvPr>
              <p:cNvSpPr/>
              <p:nvPr/>
            </p:nvSpPr>
            <p:spPr>
              <a:xfrm>
                <a:off x="1279121" y="5433753"/>
                <a:ext cx="78532" cy="78532"/>
              </a:xfrm>
              <a:prstGeom prst="ellipse">
                <a:avLst/>
              </a:pr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2" name="楕円 361">
                <a:extLst>
                  <a:ext uri="{FF2B5EF4-FFF2-40B4-BE49-F238E27FC236}">
                    <a16:creationId xmlns:a16="http://schemas.microsoft.com/office/drawing/2014/main" id="{CE153D2A-E473-4D9A-8D67-E539C5144D4D}"/>
                  </a:ext>
                </a:extLst>
              </p:cNvPr>
              <p:cNvSpPr/>
              <p:nvPr/>
            </p:nvSpPr>
            <p:spPr>
              <a:xfrm>
                <a:off x="1295401" y="5715322"/>
                <a:ext cx="78532" cy="78532"/>
              </a:xfrm>
              <a:prstGeom prst="ellipse">
                <a:avLst/>
              </a:pr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3" name="楕円 362">
                <a:extLst>
                  <a:ext uri="{FF2B5EF4-FFF2-40B4-BE49-F238E27FC236}">
                    <a16:creationId xmlns:a16="http://schemas.microsoft.com/office/drawing/2014/main" id="{EB108FE7-FE7D-4D00-91FF-7608F24A95D2}"/>
                  </a:ext>
                </a:extLst>
              </p:cNvPr>
              <p:cNvSpPr/>
              <p:nvPr/>
            </p:nvSpPr>
            <p:spPr>
              <a:xfrm>
                <a:off x="1317221" y="5940959"/>
                <a:ext cx="78532" cy="78532"/>
              </a:xfrm>
              <a:prstGeom prst="ellipse">
                <a:avLst/>
              </a:pr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4" name="楕円 363">
                <a:extLst>
                  <a:ext uri="{FF2B5EF4-FFF2-40B4-BE49-F238E27FC236}">
                    <a16:creationId xmlns:a16="http://schemas.microsoft.com/office/drawing/2014/main" id="{CA9DEF9F-A4D2-467C-9C45-CCD7670FA640}"/>
                  </a:ext>
                </a:extLst>
              </p:cNvPr>
              <p:cNvSpPr/>
              <p:nvPr/>
            </p:nvSpPr>
            <p:spPr>
              <a:xfrm>
                <a:off x="1380455" y="6145714"/>
                <a:ext cx="78532" cy="78532"/>
              </a:xfrm>
              <a:prstGeom prst="ellipse">
                <a:avLst/>
              </a:pr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5" name="楕円 364">
                <a:extLst>
                  <a:ext uri="{FF2B5EF4-FFF2-40B4-BE49-F238E27FC236}">
                    <a16:creationId xmlns:a16="http://schemas.microsoft.com/office/drawing/2014/main" id="{A33C3992-32CC-47D9-A0DF-27BC2BC5B484}"/>
                  </a:ext>
                </a:extLst>
              </p:cNvPr>
              <p:cNvSpPr/>
              <p:nvPr/>
            </p:nvSpPr>
            <p:spPr>
              <a:xfrm>
                <a:off x="1196555" y="6184980"/>
                <a:ext cx="78532" cy="78532"/>
              </a:xfrm>
              <a:prstGeom prst="ellipse">
                <a:avLst/>
              </a:pr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6" name="楕円 365">
                <a:extLst>
                  <a:ext uri="{FF2B5EF4-FFF2-40B4-BE49-F238E27FC236}">
                    <a16:creationId xmlns:a16="http://schemas.microsoft.com/office/drawing/2014/main" id="{31201201-9B55-418E-99F0-10015E3453A0}"/>
                  </a:ext>
                </a:extLst>
              </p:cNvPr>
              <p:cNvSpPr/>
              <p:nvPr/>
            </p:nvSpPr>
            <p:spPr>
              <a:xfrm>
                <a:off x="904938" y="5996498"/>
                <a:ext cx="78532" cy="78532"/>
              </a:xfrm>
              <a:prstGeom prst="ellipse">
                <a:avLst/>
              </a:pr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7" name="楕円 366">
                <a:extLst>
                  <a:ext uri="{FF2B5EF4-FFF2-40B4-BE49-F238E27FC236}">
                    <a16:creationId xmlns:a16="http://schemas.microsoft.com/office/drawing/2014/main" id="{6C7D4373-6216-4483-8046-110DDE28EE01}"/>
                  </a:ext>
                </a:extLst>
              </p:cNvPr>
              <p:cNvSpPr/>
              <p:nvPr/>
            </p:nvSpPr>
            <p:spPr>
              <a:xfrm>
                <a:off x="911774" y="5831369"/>
                <a:ext cx="78532" cy="78532"/>
              </a:xfrm>
              <a:prstGeom prst="ellipse">
                <a:avLst/>
              </a:pr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8" name="楕円 367">
                <a:extLst>
                  <a:ext uri="{FF2B5EF4-FFF2-40B4-BE49-F238E27FC236}">
                    <a16:creationId xmlns:a16="http://schemas.microsoft.com/office/drawing/2014/main" id="{C62324CF-7661-4BF6-ABD6-3B2A55490F6A}"/>
                  </a:ext>
                </a:extLst>
              </p:cNvPr>
              <p:cNvSpPr/>
              <p:nvPr/>
            </p:nvSpPr>
            <p:spPr>
              <a:xfrm>
                <a:off x="843046" y="6169693"/>
                <a:ext cx="78532" cy="78532"/>
              </a:xfrm>
              <a:prstGeom prst="ellipse">
                <a:avLst/>
              </a:pr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70" name="グループ化 369">
              <a:extLst>
                <a:ext uri="{FF2B5EF4-FFF2-40B4-BE49-F238E27FC236}">
                  <a16:creationId xmlns:a16="http://schemas.microsoft.com/office/drawing/2014/main" id="{5CC612FA-1036-411B-BB21-11572A8C2618}"/>
                </a:ext>
              </a:extLst>
            </p:cNvPr>
            <p:cNvGrpSpPr/>
            <p:nvPr/>
          </p:nvGrpSpPr>
          <p:grpSpPr>
            <a:xfrm rot="20700000">
              <a:off x="1313484" y="4811182"/>
              <a:ext cx="674687" cy="517483"/>
              <a:chOff x="2328862" y="4812741"/>
              <a:chExt cx="674687" cy="517483"/>
            </a:xfrm>
          </p:grpSpPr>
          <p:sp>
            <p:nvSpPr>
              <p:cNvPr id="371" name="四角形: 上の 2 つの角を丸める 370">
                <a:extLst>
                  <a:ext uri="{FF2B5EF4-FFF2-40B4-BE49-F238E27FC236}">
                    <a16:creationId xmlns:a16="http://schemas.microsoft.com/office/drawing/2014/main" id="{6EB799FC-321E-49B7-9694-A5CA0C36E4EA}"/>
                  </a:ext>
                </a:extLst>
              </p:cNvPr>
              <p:cNvSpPr/>
              <p:nvPr/>
            </p:nvSpPr>
            <p:spPr>
              <a:xfrm rot="5400000">
                <a:off x="2412844" y="4728759"/>
                <a:ext cx="506723" cy="674687"/>
              </a:xfrm>
              <a:prstGeom prst="round2SameRect">
                <a:avLst>
                  <a:gd name="adj1" fmla="val 50000"/>
                  <a:gd name="adj2" fmla="val 2819"/>
                </a:avLst>
              </a:prstGeom>
              <a:solidFill>
                <a:schemeClr val="accent4">
                  <a:lumMod val="40000"/>
                  <a:lumOff val="6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2" name="フリーフォーム: 図形 371">
                <a:extLst>
                  <a:ext uri="{FF2B5EF4-FFF2-40B4-BE49-F238E27FC236}">
                    <a16:creationId xmlns:a16="http://schemas.microsoft.com/office/drawing/2014/main" id="{47A6283E-0EBA-43BF-898F-1AFE86CA4349}"/>
                  </a:ext>
                </a:extLst>
              </p:cNvPr>
              <p:cNvSpPr/>
              <p:nvPr/>
            </p:nvSpPr>
            <p:spPr>
              <a:xfrm rot="16200000">
                <a:off x="2565770" y="4905114"/>
                <a:ext cx="190587" cy="659634"/>
              </a:xfrm>
              <a:custGeom>
                <a:avLst/>
                <a:gdLst>
                  <a:gd name="connsiteX0" fmla="*/ 190587 w 190587"/>
                  <a:gd name="connsiteY0" fmla="*/ 648640 h 648640"/>
                  <a:gd name="connsiteX1" fmla="*/ 154742 w 190587"/>
                  <a:gd name="connsiteY1" fmla="*/ 641404 h 648640"/>
                  <a:gd name="connsiteX2" fmla="*/ 0 w 190587"/>
                  <a:gd name="connsiteY2" fmla="*/ 407952 h 648640"/>
                  <a:gd name="connsiteX3" fmla="*/ 1 w 190587"/>
                  <a:gd name="connsiteY3" fmla="*/ 0 h 648640"/>
                  <a:gd name="connsiteX4" fmla="*/ 62680 w 190587"/>
                  <a:gd name="connsiteY4" fmla="*/ 0 h 648640"/>
                  <a:gd name="connsiteX5" fmla="*/ 64693 w 190587"/>
                  <a:gd name="connsiteY5" fmla="*/ 890 h 648640"/>
                  <a:gd name="connsiteX6" fmla="*/ 64691 w 190587"/>
                  <a:gd name="connsiteY6" fmla="*/ 424263 h 648640"/>
                  <a:gd name="connsiteX7" fmla="*/ 136691 w 190587"/>
                  <a:gd name="connsiteY7" fmla="*/ 609844 h 648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90587" h="648640">
                    <a:moveTo>
                      <a:pt x="190587" y="648640"/>
                    </a:moveTo>
                    <a:lnTo>
                      <a:pt x="154742" y="641404"/>
                    </a:lnTo>
                    <a:cubicBezTo>
                      <a:pt x="63807" y="602941"/>
                      <a:pt x="0" y="512898"/>
                      <a:pt x="0" y="407952"/>
                    </a:cubicBezTo>
                    <a:lnTo>
                      <a:pt x="1" y="0"/>
                    </a:lnTo>
                    <a:lnTo>
                      <a:pt x="62680" y="0"/>
                    </a:lnTo>
                    <a:lnTo>
                      <a:pt x="64693" y="890"/>
                    </a:lnTo>
                    <a:lnTo>
                      <a:pt x="64691" y="424263"/>
                    </a:lnTo>
                    <a:cubicBezTo>
                      <a:pt x="64691" y="496737"/>
                      <a:pt x="92206" y="562350"/>
                      <a:pt x="136691" y="609844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73" name="グループ化 372">
              <a:extLst>
                <a:ext uri="{FF2B5EF4-FFF2-40B4-BE49-F238E27FC236}">
                  <a16:creationId xmlns:a16="http://schemas.microsoft.com/office/drawing/2014/main" id="{7D7FF197-62F6-4591-A6FD-1AFE329B644D}"/>
                </a:ext>
              </a:extLst>
            </p:cNvPr>
            <p:cNvGrpSpPr/>
            <p:nvPr/>
          </p:nvGrpSpPr>
          <p:grpSpPr>
            <a:xfrm rot="900000">
              <a:off x="454915" y="4773023"/>
              <a:ext cx="758003" cy="560517"/>
              <a:chOff x="511175" y="4791222"/>
              <a:chExt cx="758003" cy="560517"/>
            </a:xfrm>
          </p:grpSpPr>
          <p:grpSp>
            <p:nvGrpSpPr>
              <p:cNvPr id="374" name="グループ化 373">
                <a:extLst>
                  <a:ext uri="{FF2B5EF4-FFF2-40B4-BE49-F238E27FC236}">
                    <a16:creationId xmlns:a16="http://schemas.microsoft.com/office/drawing/2014/main" id="{0B01D3EB-A7F4-4B65-8198-12C5453B5B76}"/>
                  </a:ext>
                </a:extLst>
              </p:cNvPr>
              <p:cNvGrpSpPr/>
              <p:nvPr/>
            </p:nvGrpSpPr>
            <p:grpSpPr>
              <a:xfrm>
                <a:off x="511175" y="4791222"/>
                <a:ext cx="758003" cy="549760"/>
                <a:chOff x="511175" y="1426921"/>
                <a:chExt cx="758003" cy="549760"/>
              </a:xfrm>
            </p:grpSpPr>
            <p:sp>
              <p:nvSpPr>
                <p:cNvPr id="376" name="四角形: 上の 2 つの角を丸める 375">
                  <a:extLst>
                    <a:ext uri="{FF2B5EF4-FFF2-40B4-BE49-F238E27FC236}">
                      <a16:creationId xmlns:a16="http://schemas.microsoft.com/office/drawing/2014/main" id="{85732141-C2A8-4032-8CC5-E0AB7FF84F35}"/>
                    </a:ext>
                  </a:extLst>
                </p:cNvPr>
                <p:cNvSpPr/>
                <p:nvPr/>
              </p:nvSpPr>
              <p:spPr>
                <a:xfrm rot="16200000">
                  <a:off x="615297" y="1322799"/>
                  <a:ext cx="549760" cy="758003"/>
                </a:xfrm>
                <a:prstGeom prst="round2SameRect">
                  <a:avLst>
                    <a:gd name="adj1" fmla="val 50000"/>
                    <a:gd name="adj2" fmla="val 5682"/>
                  </a:avLst>
                </a:prstGeom>
                <a:solidFill>
                  <a:srgbClr val="FF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7" name="フリーフォーム: 図形 376">
                  <a:extLst>
                    <a:ext uri="{FF2B5EF4-FFF2-40B4-BE49-F238E27FC236}">
                      <a16:creationId xmlns:a16="http://schemas.microsoft.com/office/drawing/2014/main" id="{1D29FFDE-85FD-465D-B9BC-20049873291D}"/>
                    </a:ext>
                  </a:extLst>
                </p:cNvPr>
                <p:cNvSpPr/>
                <p:nvPr/>
              </p:nvSpPr>
              <p:spPr>
                <a:xfrm>
                  <a:off x="694962" y="1469737"/>
                  <a:ext cx="406763" cy="73314"/>
                </a:xfrm>
                <a:custGeom>
                  <a:avLst/>
                  <a:gdLst>
                    <a:gd name="connsiteX0" fmla="*/ 103823 w 222409"/>
                    <a:gd name="connsiteY0" fmla="*/ 0 h 45720"/>
                    <a:gd name="connsiteX1" fmla="*/ 199549 w 222409"/>
                    <a:gd name="connsiteY1" fmla="*/ 0 h 45720"/>
                    <a:gd name="connsiteX2" fmla="*/ 222409 w 222409"/>
                    <a:gd name="connsiteY2" fmla="*/ 22860 h 45720"/>
                    <a:gd name="connsiteX3" fmla="*/ 199549 w 222409"/>
                    <a:gd name="connsiteY3" fmla="*/ 45720 h 45720"/>
                    <a:gd name="connsiteX4" fmla="*/ 103823 w 222409"/>
                    <a:gd name="connsiteY4" fmla="*/ 45720 h 45720"/>
                    <a:gd name="connsiteX5" fmla="*/ 80963 w 222409"/>
                    <a:gd name="connsiteY5" fmla="*/ 22860 h 45720"/>
                    <a:gd name="connsiteX6" fmla="*/ 103823 w 222409"/>
                    <a:gd name="connsiteY6" fmla="*/ 0 h 45720"/>
                    <a:gd name="connsiteX7" fmla="*/ 22860 w 222409"/>
                    <a:gd name="connsiteY7" fmla="*/ 0 h 45720"/>
                    <a:gd name="connsiteX8" fmla="*/ 37623 w 222409"/>
                    <a:gd name="connsiteY8" fmla="*/ 0 h 45720"/>
                    <a:gd name="connsiteX9" fmla="*/ 60483 w 222409"/>
                    <a:gd name="connsiteY9" fmla="*/ 22860 h 45720"/>
                    <a:gd name="connsiteX10" fmla="*/ 37623 w 222409"/>
                    <a:gd name="connsiteY10" fmla="*/ 45720 h 45720"/>
                    <a:gd name="connsiteX11" fmla="*/ 22860 w 222409"/>
                    <a:gd name="connsiteY11" fmla="*/ 45720 h 45720"/>
                    <a:gd name="connsiteX12" fmla="*/ 0 w 222409"/>
                    <a:gd name="connsiteY12" fmla="*/ 22860 h 45720"/>
                    <a:gd name="connsiteX13" fmla="*/ 22860 w 222409"/>
                    <a:gd name="connsiteY13" fmla="*/ 0 h 45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22409" h="45720">
                      <a:moveTo>
                        <a:pt x="103823" y="0"/>
                      </a:moveTo>
                      <a:lnTo>
                        <a:pt x="199549" y="0"/>
                      </a:lnTo>
                      <a:cubicBezTo>
                        <a:pt x="212174" y="0"/>
                        <a:pt x="222409" y="10235"/>
                        <a:pt x="222409" y="22860"/>
                      </a:cubicBezTo>
                      <a:cubicBezTo>
                        <a:pt x="222409" y="35485"/>
                        <a:pt x="212174" y="45720"/>
                        <a:pt x="199549" y="45720"/>
                      </a:cubicBezTo>
                      <a:lnTo>
                        <a:pt x="103823" y="45720"/>
                      </a:lnTo>
                      <a:cubicBezTo>
                        <a:pt x="91198" y="45720"/>
                        <a:pt x="80963" y="35485"/>
                        <a:pt x="80963" y="22860"/>
                      </a:cubicBezTo>
                      <a:cubicBezTo>
                        <a:pt x="80963" y="10235"/>
                        <a:pt x="91198" y="0"/>
                        <a:pt x="103823" y="0"/>
                      </a:cubicBezTo>
                      <a:close/>
                      <a:moveTo>
                        <a:pt x="22860" y="0"/>
                      </a:moveTo>
                      <a:lnTo>
                        <a:pt x="37623" y="0"/>
                      </a:lnTo>
                      <a:cubicBezTo>
                        <a:pt x="50248" y="0"/>
                        <a:pt x="60483" y="10235"/>
                        <a:pt x="60483" y="22860"/>
                      </a:cubicBezTo>
                      <a:cubicBezTo>
                        <a:pt x="60483" y="35485"/>
                        <a:pt x="50248" y="45720"/>
                        <a:pt x="37623" y="45720"/>
                      </a:cubicBezTo>
                      <a:lnTo>
                        <a:pt x="22860" y="45720"/>
                      </a:lnTo>
                      <a:cubicBezTo>
                        <a:pt x="10235" y="45720"/>
                        <a:pt x="0" y="35485"/>
                        <a:pt x="0" y="22860"/>
                      </a:cubicBezTo>
                      <a:cubicBezTo>
                        <a:pt x="0" y="10235"/>
                        <a:pt x="10235" y="0"/>
                        <a:pt x="2286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75" name="フリーフォーム: 図形 374">
                <a:extLst>
                  <a:ext uri="{FF2B5EF4-FFF2-40B4-BE49-F238E27FC236}">
                    <a16:creationId xmlns:a16="http://schemas.microsoft.com/office/drawing/2014/main" id="{8DD8EAB4-D54F-4D49-AEA0-C6DB10E416A5}"/>
                  </a:ext>
                </a:extLst>
              </p:cNvPr>
              <p:cNvSpPr/>
              <p:nvPr/>
            </p:nvSpPr>
            <p:spPr>
              <a:xfrm rot="16200000">
                <a:off x="793572" y="4879425"/>
                <a:ext cx="204193" cy="740436"/>
              </a:xfrm>
              <a:custGeom>
                <a:avLst/>
                <a:gdLst>
                  <a:gd name="connsiteX0" fmla="*/ 204193 w 204193"/>
                  <a:gd name="connsiteY0" fmla="*/ 0 h 740436"/>
                  <a:gd name="connsiteX1" fmla="*/ 143446 w 204193"/>
                  <a:gd name="connsiteY1" fmla="*/ 43728 h 740436"/>
                  <a:gd name="connsiteX2" fmla="*/ 65332 w 204193"/>
                  <a:gd name="connsiteY2" fmla="*/ 245070 h 740436"/>
                  <a:gd name="connsiteX3" fmla="*/ 65332 w 204193"/>
                  <a:gd name="connsiteY3" fmla="*/ 713167 h 740436"/>
                  <a:gd name="connsiteX4" fmla="*/ 74209 w 204193"/>
                  <a:gd name="connsiteY4" fmla="*/ 736048 h 740436"/>
                  <a:gd name="connsiteX5" fmla="*/ 84129 w 204193"/>
                  <a:gd name="connsiteY5" fmla="*/ 740436 h 740436"/>
                  <a:gd name="connsiteX6" fmla="*/ 21516 w 204193"/>
                  <a:gd name="connsiteY6" fmla="*/ 740436 h 740436"/>
                  <a:gd name="connsiteX7" fmla="*/ 21516 w 204193"/>
                  <a:gd name="connsiteY7" fmla="*/ 739706 h 740436"/>
                  <a:gd name="connsiteX8" fmla="*/ 9149 w 204193"/>
                  <a:gd name="connsiteY8" fmla="*/ 734583 h 740436"/>
                  <a:gd name="connsiteX9" fmla="*/ 0 w 204193"/>
                  <a:gd name="connsiteY9" fmla="*/ 712495 h 740436"/>
                  <a:gd name="connsiteX10" fmla="*/ 0 w 204193"/>
                  <a:gd name="connsiteY10" fmla="*/ 260609 h 740436"/>
                  <a:gd name="connsiteX11" fmla="*/ 167884 w 204193"/>
                  <a:gd name="connsiteY11" fmla="*/ 7330 h 740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04193" h="740436">
                    <a:moveTo>
                      <a:pt x="204193" y="0"/>
                    </a:moveTo>
                    <a:lnTo>
                      <a:pt x="143446" y="43728"/>
                    </a:lnTo>
                    <a:cubicBezTo>
                      <a:pt x="95183" y="95256"/>
                      <a:pt x="65332" y="166441"/>
                      <a:pt x="65332" y="245070"/>
                    </a:cubicBezTo>
                    <a:lnTo>
                      <a:pt x="65332" y="713167"/>
                    </a:lnTo>
                    <a:cubicBezTo>
                      <a:pt x="65332" y="722103"/>
                      <a:pt x="68724" y="730192"/>
                      <a:pt x="74209" y="736048"/>
                    </a:cubicBezTo>
                    <a:lnTo>
                      <a:pt x="84129" y="740436"/>
                    </a:lnTo>
                    <a:lnTo>
                      <a:pt x="21516" y="740436"/>
                    </a:lnTo>
                    <a:lnTo>
                      <a:pt x="21516" y="739706"/>
                    </a:lnTo>
                    <a:lnTo>
                      <a:pt x="9149" y="734583"/>
                    </a:lnTo>
                    <a:cubicBezTo>
                      <a:pt x="3496" y="728930"/>
                      <a:pt x="0" y="721121"/>
                      <a:pt x="0" y="712495"/>
                    </a:cubicBezTo>
                    <a:lnTo>
                      <a:pt x="0" y="260609"/>
                    </a:lnTo>
                    <a:cubicBezTo>
                      <a:pt x="0" y="146750"/>
                      <a:pt x="69226" y="49060"/>
                      <a:pt x="167884" y="7330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19" name="グループ化 518">
            <a:extLst>
              <a:ext uri="{FF2B5EF4-FFF2-40B4-BE49-F238E27FC236}">
                <a16:creationId xmlns:a16="http://schemas.microsoft.com/office/drawing/2014/main" id="{FDECA4D2-D27A-42D0-AA47-A92943F157B1}"/>
              </a:ext>
            </a:extLst>
          </p:cNvPr>
          <p:cNvGrpSpPr/>
          <p:nvPr/>
        </p:nvGrpSpPr>
        <p:grpSpPr>
          <a:xfrm>
            <a:off x="2321815" y="4773023"/>
            <a:ext cx="1533256" cy="1490489"/>
            <a:chOff x="2321815" y="4773023"/>
            <a:chExt cx="1533256" cy="1490489"/>
          </a:xfrm>
        </p:grpSpPr>
        <p:grpSp>
          <p:nvGrpSpPr>
            <p:cNvPr id="402" name="グループ化 401">
              <a:extLst>
                <a:ext uri="{FF2B5EF4-FFF2-40B4-BE49-F238E27FC236}">
                  <a16:creationId xmlns:a16="http://schemas.microsoft.com/office/drawing/2014/main" id="{89F68162-D485-4224-816D-1633783BC49A}"/>
                </a:ext>
              </a:extLst>
            </p:cNvPr>
            <p:cNvGrpSpPr/>
            <p:nvPr/>
          </p:nvGrpSpPr>
          <p:grpSpPr>
            <a:xfrm>
              <a:off x="2709946" y="5236039"/>
              <a:ext cx="615941" cy="1027473"/>
              <a:chOff x="843046" y="5236039"/>
              <a:chExt cx="615941" cy="1027473"/>
            </a:xfrm>
            <a:solidFill>
              <a:srgbClr val="FF3399"/>
            </a:solidFill>
          </p:grpSpPr>
          <p:sp>
            <p:nvSpPr>
              <p:cNvPr id="403" name="楕円 402">
                <a:extLst>
                  <a:ext uri="{FF2B5EF4-FFF2-40B4-BE49-F238E27FC236}">
                    <a16:creationId xmlns:a16="http://schemas.microsoft.com/office/drawing/2014/main" id="{2A451BC1-B2A1-4E67-AC5C-FE3BE0265EC2}"/>
                  </a:ext>
                </a:extLst>
              </p:cNvPr>
              <p:cNvSpPr/>
              <p:nvPr/>
            </p:nvSpPr>
            <p:spPr>
              <a:xfrm>
                <a:off x="1321595" y="5262232"/>
                <a:ext cx="78532" cy="78532"/>
              </a:xfrm>
              <a:prstGeom prst="ellipse">
                <a:avLst/>
              </a:pr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4" name="楕円 403">
                <a:extLst>
                  <a:ext uri="{FF2B5EF4-FFF2-40B4-BE49-F238E27FC236}">
                    <a16:creationId xmlns:a16="http://schemas.microsoft.com/office/drawing/2014/main" id="{47442C29-AF19-41D2-A3E2-E58A6E9136C7}"/>
                  </a:ext>
                </a:extLst>
              </p:cNvPr>
              <p:cNvSpPr/>
              <p:nvPr/>
            </p:nvSpPr>
            <p:spPr>
              <a:xfrm>
                <a:off x="1295401" y="5314620"/>
                <a:ext cx="78532" cy="78532"/>
              </a:xfrm>
              <a:prstGeom prst="ellipse">
                <a:avLst/>
              </a:pr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5" name="楕円 404">
                <a:extLst>
                  <a:ext uri="{FF2B5EF4-FFF2-40B4-BE49-F238E27FC236}">
                    <a16:creationId xmlns:a16="http://schemas.microsoft.com/office/drawing/2014/main" id="{D565896C-2125-46E8-BE72-67D98994C493}"/>
                  </a:ext>
                </a:extLst>
              </p:cNvPr>
              <p:cNvSpPr/>
              <p:nvPr/>
            </p:nvSpPr>
            <p:spPr>
              <a:xfrm>
                <a:off x="1214439" y="5236039"/>
                <a:ext cx="78532" cy="78532"/>
              </a:xfrm>
              <a:prstGeom prst="ellipse">
                <a:avLst/>
              </a:pr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6" name="楕円 405">
                <a:extLst>
                  <a:ext uri="{FF2B5EF4-FFF2-40B4-BE49-F238E27FC236}">
                    <a16:creationId xmlns:a16="http://schemas.microsoft.com/office/drawing/2014/main" id="{DE5CDB6A-B665-4258-A27C-1A7A1C7B5773}"/>
                  </a:ext>
                </a:extLst>
              </p:cNvPr>
              <p:cNvSpPr/>
              <p:nvPr/>
            </p:nvSpPr>
            <p:spPr>
              <a:xfrm>
                <a:off x="1176339" y="5374152"/>
                <a:ext cx="78532" cy="78532"/>
              </a:xfrm>
              <a:prstGeom prst="ellipse">
                <a:avLst/>
              </a:pr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7" name="楕円 406">
                <a:extLst>
                  <a:ext uri="{FF2B5EF4-FFF2-40B4-BE49-F238E27FC236}">
                    <a16:creationId xmlns:a16="http://schemas.microsoft.com/office/drawing/2014/main" id="{B83B825F-F8C1-4A40-BFE0-90EBC8307AAF}"/>
                  </a:ext>
                </a:extLst>
              </p:cNvPr>
              <p:cNvSpPr/>
              <p:nvPr/>
            </p:nvSpPr>
            <p:spPr>
              <a:xfrm>
                <a:off x="1093239" y="5500358"/>
                <a:ext cx="78532" cy="78532"/>
              </a:xfrm>
              <a:prstGeom prst="ellipse">
                <a:avLst/>
              </a:pr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8" name="楕円 407">
                <a:extLst>
                  <a:ext uri="{FF2B5EF4-FFF2-40B4-BE49-F238E27FC236}">
                    <a16:creationId xmlns:a16="http://schemas.microsoft.com/office/drawing/2014/main" id="{815E3CDB-B8D5-4E84-9C29-04F602CA62CE}"/>
                  </a:ext>
                </a:extLst>
              </p:cNvPr>
              <p:cNvSpPr/>
              <p:nvPr/>
            </p:nvSpPr>
            <p:spPr>
              <a:xfrm>
                <a:off x="989959" y="5657535"/>
                <a:ext cx="78532" cy="78532"/>
              </a:xfrm>
              <a:prstGeom prst="ellipse">
                <a:avLst/>
              </a:pr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9" name="楕円 408">
                <a:extLst>
                  <a:ext uri="{FF2B5EF4-FFF2-40B4-BE49-F238E27FC236}">
                    <a16:creationId xmlns:a16="http://schemas.microsoft.com/office/drawing/2014/main" id="{D8007BCC-C77D-4EF5-A8D6-EFBAFD065C90}"/>
                  </a:ext>
                </a:extLst>
              </p:cNvPr>
              <p:cNvSpPr/>
              <p:nvPr/>
            </p:nvSpPr>
            <p:spPr>
              <a:xfrm>
                <a:off x="1026320" y="5898027"/>
                <a:ext cx="78532" cy="78532"/>
              </a:xfrm>
              <a:prstGeom prst="ellipse">
                <a:avLst/>
              </a:pr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0" name="楕円 409">
                <a:extLst>
                  <a:ext uri="{FF2B5EF4-FFF2-40B4-BE49-F238E27FC236}">
                    <a16:creationId xmlns:a16="http://schemas.microsoft.com/office/drawing/2014/main" id="{EF5AC141-0F7B-4B64-A28A-2DB6CDF55F68}"/>
                  </a:ext>
                </a:extLst>
              </p:cNvPr>
              <p:cNvSpPr/>
              <p:nvPr/>
            </p:nvSpPr>
            <p:spPr>
              <a:xfrm>
                <a:off x="1021559" y="6145714"/>
                <a:ext cx="78532" cy="78532"/>
              </a:xfrm>
              <a:prstGeom prst="ellipse">
                <a:avLst/>
              </a:pr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1" name="楕円 410">
                <a:extLst>
                  <a:ext uri="{FF2B5EF4-FFF2-40B4-BE49-F238E27FC236}">
                    <a16:creationId xmlns:a16="http://schemas.microsoft.com/office/drawing/2014/main" id="{8D26020F-9296-4E31-9F89-B85A338C7D92}"/>
                  </a:ext>
                </a:extLst>
              </p:cNvPr>
              <p:cNvSpPr/>
              <p:nvPr/>
            </p:nvSpPr>
            <p:spPr>
              <a:xfrm>
                <a:off x="1132505" y="5987282"/>
                <a:ext cx="78532" cy="78532"/>
              </a:xfrm>
              <a:prstGeom prst="ellipse">
                <a:avLst/>
              </a:pr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2" name="楕円 411">
                <a:extLst>
                  <a:ext uri="{FF2B5EF4-FFF2-40B4-BE49-F238E27FC236}">
                    <a16:creationId xmlns:a16="http://schemas.microsoft.com/office/drawing/2014/main" id="{E6A7C095-7CC9-4C2E-AD2E-6CF7B8E463E3}"/>
                  </a:ext>
                </a:extLst>
              </p:cNvPr>
              <p:cNvSpPr/>
              <p:nvPr/>
            </p:nvSpPr>
            <p:spPr>
              <a:xfrm>
                <a:off x="1157289" y="5819446"/>
                <a:ext cx="78532" cy="78532"/>
              </a:xfrm>
              <a:prstGeom prst="ellipse">
                <a:avLst/>
              </a:pr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3" name="楕円 412">
                <a:extLst>
                  <a:ext uri="{FF2B5EF4-FFF2-40B4-BE49-F238E27FC236}">
                    <a16:creationId xmlns:a16="http://schemas.microsoft.com/office/drawing/2014/main" id="{0F927043-C41A-4C06-9768-DA1E9A5D6A2A}"/>
                  </a:ext>
                </a:extLst>
              </p:cNvPr>
              <p:cNvSpPr/>
              <p:nvPr/>
            </p:nvSpPr>
            <p:spPr>
              <a:xfrm>
                <a:off x="1161032" y="5637300"/>
                <a:ext cx="78532" cy="78532"/>
              </a:xfrm>
              <a:prstGeom prst="ellipse">
                <a:avLst/>
              </a:pr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4" name="楕円 413">
                <a:extLst>
                  <a:ext uri="{FF2B5EF4-FFF2-40B4-BE49-F238E27FC236}">
                    <a16:creationId xmlns:a16="http://schemas.microsoft.com/office/drawing/2014/main" id="{32667F05-DCFE-45D4-9E33-6D5A7310C68A}"/>
                  </a:ext>
                </a:extLst>
              </p:cNvPr>
              <p:cNvSpPr/>
              <p:nvPr/>
            </p:nvSpPr>
            <p:spPr>
              <a:xfrm>
                <a:off x="1241021" y="5524241"/>
                <a:ext cx="78532" cy="78532"/>
              </a:xfrm>
              <a:prstGeom prst="ellipse">
                <a:avLst/>
              </a:pr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5" name="楕円 414">
                <a:extLst>
                  <a:ext uri="{FF2B5EF4-FFF2-40B4-BE49-F238E27FC236}">
                    <a16:creationId xmlns:a16="http://schemas.microsoft.com/office/drawing/2014/main" id="{48C23755-C38E-41C2-8A5C-03EC9E0E51DD}"/>
                  </a:ext>
                </a:extLst>
              </p:cNvPr>
              <p:cNvSpPr/>
              <p:nvPr/>
            </p:nvSpPr>
            <p:spPr>
              <a:xfrm>
                <a:off x="1279121" y="5433753"/>
                <a:ext cx="78532" cy="78532"/>
              </a:xfrm>
              <a:prstGeom prst="ellipse">
                <a:avLst/>
              </a:pr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6" name="楕円 415">
                <a:extLst>
                  <a:ext uri="{FF2B5EF4-FFF2-40B4-BE49-F238E27FC236}">
                    <a16:creationId xmlns:a16="http://schemas.microsoft.com/office/drawing/2014/main" id="{83294CA8-6CA1-4942-8703-8E1D3D2D7D49}"/>
                  </a:ext>
                </a:extLst>
              </p:cNvPr>
              <p:cNvSpPr/>
              <p:nvPr/>
            </p:nvSpPr>
            <p:spPr>
              <a:xfrm>
                <a:off x="1295401" y="5715322"/>
                <a:ext cx="78532" cy="78532"/>
              </a:xfrm>
              <a:prstGeom prst="ellipse">
                <a:avLst/>
              </a:pr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7" name="楕円 416">
                <a:extLst>
                  <a:ext uri="{FF2B5EF4-FFF2-40B4-BE49-F238E27FC236}">
                    <a16:creationId xmlns:a16="http://schemas.microsoft.com/office/drawing/2014/main" id="{D10159ED-D251-4D3A-9E4A-D5A56D3D1B69}"/>
                  </a:ext>
                </a:extLst>
              </p:cNvPr>
              <p:cNvSpPr/>
              <p:nvPr/>
            </p:nvSpPr>
            <p:spPr>
              <a:xfrm>
                <a:off x="1317221" y="5940959"/>
                <a:ext cx="78532" cy="78532"/>
              </a:xfrm>
              <a:prstGeom prst="ellipse">
                <a:avLst/>
              </a:pr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8" name="楕円 417">
                <a:extLst>
                  <a:ext uri="{FF2B5EF4-FFF2-40B4-BE49-F238E27FC236}">
                    <a16:creationId xmlns:a16="http://schemas.microsoft.com/office/drawing/2014/main" id="{72C59D24-BFF3-4F70-ADC5-6238729B5A9E}"/>
                  </a:ext>
                </a:extLst>
              </p:cNvPr>
              <p:cNvSpPr/>
              <p:nvPr/>
            </p:nvSpPr>
            <p:spPr>
              <a:xfrm>
                <a:off x="1380455" y="6145714"/>
                <a:ext cx="78532" cy="78532"/>
              </a:xfrm>
              <a:prstGeom prst="ellipse">
                <a:avLst/>
              </a:pr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9" name="楕円 418">
                <a:extLst>
                  <a:ext uri="{FF2B5EF4-FFF2-40B4-BE49-F238E27FC236}">
                    <a16:creationId xmlns:a16="http://schemas.microsoft.com/office/drawing/2014/main" id="{E8187E27-B4FC-4EBF-9F5B-4EC0568FC214}"/>
                  </a:ext>
                </a:extLst>
              </p:cNvPr>
              <p:cNvSpPr/>
              <p:nvPr/>
            </p:nvSpPr>
            <p:spPr>
              <a:xfrm>
                <a:off x="1196555" y="6184980"/>
                <a:ext cx="78532" cy="78532"/>
              </a:xfrm>
              <a:prstGeom prst="ellipse">
                <a:avLst/>
              </a:pr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0" name="楕円 419">
                <a:extLst>
                  <a:ext uri="{FF2B5EF4-FFF2-40B4-BE49-F238E27FC236}">
                    <a16:creationId xmlns:a16="http://schemas.microsoft.com/office/drawing/2014/main" id="{E4182F43-D587-4883-A3D7-9BA45E342379}"/>
                  </a:ext>
                </a:extLst>
              </p:cNvPr>
              <p:cNvSpPr/>
              <p:nvPr/>
            </p:nvSpPr>
            <p:spPr>
              <a:xfrm>
                <a:off x="904938" y="5996498"/>
                <a:ext cx="78532" cy="78532"/>
              </a:xfrm>
              <a:prstGeom prst="ellipse">
                <a:avLst/>
              </a:pr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1" name="楕円 420">
                <a:extLst>
                  <a:ext uri="{FF2B5EF4-FFF2-40B4-BE49-F238E27FC236}">
                    <a16:creationId xmlns:a16="http://schemas.microsoft.com/office/drawing/2014/main" id="{3832DFD9-5DCD-48F8-932D-C722DFF96884}"/>
                  </a:ext>
                </a:extLst>
              </p:cNvPr>
              <p:cNvSpPr/>
              <p:nvPr/>
            </p:nvSpPr>
            <p:spPr>
              <a:xfrm>
                <a:off x="911774" y="5831369"/>
                <a:ext cx="78532" cy="78532"/>
              </a:xfrm>
              <a:prstGeom prst="ellipse">
                <a:avLst/>
              </a:pr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2" name="楕円 421">
                <a:extLst>
                  <a:ext uri="{FF2B5EF4-FFF2-40B4-BE49-F238E27FC236}">
                    <a16:creationId xmlns:a16="http://schemas.microsoft.com/office/drawing/2014/main" id="{EB8E8462-BE26-465D-A2A7-F4D4971B9B1B}"/>
                  </a:ext>
                </a:extLst>
              </p:cNvPr>
              <p:cNvSpPr/>
              <p:nvPr/>
            </p:nvSpPr>
            <p:spPr>
              <a:xfrm>
                <a:off x="843046" y="6169693"/>
                <a:ext cx="78532" cy="78532"/>
              </a:xfrm>
              <a:prstGeom prst="ellipse">
                <a:avLst/>
              </a:pr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23" name="グループ化 422">
              <a:extLst>
                <a:ext uri="{FF2B5EF4-FFF2-40B4-BE49-F238E27FC236}">
                  <a16:creationId xmlns:a16="http://schemas.microsoft.com/office/drawing/2014/main" id="{E4986EC8-A316-4273-A99B-EF009CADD4B9}"/>
                </a:ext>
              </a:extLst>
            </p:cNvPr>
            <p:cNvGrpSpPr/>
            <p:nvPr/>
          </p:nvGrpSpPr>
          <p:grpSpPr>
            <a:xfrm rot="20700000">
              <a:off x="3180384" y="4811182"/>
              <a:ext cx="674687" cy="517483"/>
              <a:chOff x="2328862" y="4812741"/>
              <a:chExt cx="674687" cy="517483"/>
            </a:xfrm>
          </p:grpSpPr>
          <p:sp>
            <p:nvSpPr>
              <p:cNvPr id="424" name="四角形: 上の 2 つの角を丸める 423">
                <a:extLst>
                  <a:ext uri="{FF2B5EF4-FFF2-40B4-BE49-F238E27FC236}">
                    <a16:creationId xmlns:a16="http://schemas.microsoft.com/office/drawing/2014/main" id="{2DAC179E-C21F-4075-8B68-8CED017AF4DC}"/>
                  </a:ext>
                </a:extLst>
              </p:cNvPr>
              <p:cNvSpPr/>
              <p:nvPr/>
            </p:nvSpPr>
            <p:spPr>
              <a:xfrm rot="5400000">
                <a:off x="2412844" y="4728759"/>
                <a:ext cx="506723" cy="674687"/>
              </a:xfrm>
              <a:prstGeom prst="round2SameRect">
                <a:avLst>
                  <a:gd name="adj1" fmla="val 50000"/>
                  <a:gd name="adj2" fmla="val 2819"/>
                </a:avLst>
              </a:prstGeom>
              <a:solidFill>
                <a:schemeClr val="accent4">
                  <a:lumMod val="40000"/>
                  <a:lumOff val="6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5" name="フリーフォーム: 図形 424">
                <a:extLst>
                  <a:ext uri="{FF2B5EF4-FFF2-40B4-BE49-F238E27FC236}">
                    <a16:creationId xmlns:a16="http://schemas.microsoft.com/office/drawing/2014/main" id="{DAF5EF1C-C056-48B8-A6AB-9E254A4BAD25}"/>
                  </a:ext>
                </a:extLst>
              </p:cNvPr>
              <p:cNvSpPr/>
              <p:nvPr/>
            </p:nvSpPr>
            <p:spPr>
              <a:xfrm rot="16200000">
                <a:off x="2565770" y="4905114"/>
                <a:ext cx="190587" cy="659634"/>
              </a:xfrm>
              <a:custGeom>
                <a:avLst/>
                <a:gdLst>
                  <a:gd name="connsiteX0" fmla="*/ 190587 w 190587"/>
                  <a:gd name="connsiteY0" fmla="*/ 648640 h 648640"/>
                  <a:gd name="connsiteX1" fmla="*/ 154742 w 190587"/>
                  <a:gd name="connsiteY1" fmla="*/ 641404 h 648640"/>
                  <a:gd name="connsiteX2" fmla="*/ 0 w 190587"/>
                  <a:gd name="connsiteY2" fmla="*/ 407952 h 648640"/>
                  <a:gd name="connsiteX3" fmla="*/ 1 w 190587"/>
                  <a:gd name="connsiteY3" fmla="*/ 0 h 648640"/>
                  <a:gd name="connsiteX4" fmla="*/ 62680 w 190587"/>
                  <a:gd name="connsiteY4" fmla="*/ 0 h 648640"/>
                  <a:gd name="connsiteX5" fmla="*/ 64693 w 190587"/>
                  <a:gd name="connsiteY5" fmla="*/ 890 h 648640"/>
                  <a:gd name="connsiteX6" fmla="*/ 64691 w 190587"/>
                  <a:gd name="connsiteY6" fmla="*/ 424263 h 648640"/>
                  <a:gd name="connsiteX7" fmla="*/ 136691 w 190587"/>
                  <a:gd name="connsiteY7" fmla="*/ 609844 h 648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90587" h="648640">
                    <a:moveTo>
                      <a:pt x="190587" y="648640"/>
                    </a:moveTo>
                    <a:lnTo>
                      <a:pt x="154742" y="641404"/>
                    </a:lnTo>
                    <a:cubicBezTo>
                      <a:pt x="63807" y="602941"/>
                      <a:pt x="0" y="512898"/>
                      <a:pt x="0" y="407952"/>
                    </a:cubicBezTo>
                    <a:lnTo>
                      <a:pt x="1" y="0"/>
                    </a:lnTo>
                    <a:lnTo>
                      <a:pt x="62680" y="0"/>
                    </a:lnTo>
                    <a:lnTo>
                      <a:pt x="64693" y="890"/>
                    </a:lnTo>
                    <a:lnTo>
                      <a:pt x="64691" y="424263"/>
                    </a:lnTo>
                    <a:cubicBezTo>
                      <a:pt x="64691" y="496737"/>
                      <a:pt x="92206" y="562350"/>
                      <a:pt x="136691" y="609844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26" name="グループ化 425">
              <a:extLst>
                <a:ext uri="{FF2B5EF4-FFF2-40B4-BE49-F238E27FC236}">
                  <a16:creationId xmlns:a16="http://schemas.microsoft.com/office/drawing/2014/main" id="{4BF04086-DDEB-46BE-9556-4C663F9C9B35}"/>
                </a:ext>
              </a:extLst>
            </p:cNvPr>
            <p:cNvGrpSpPr/>
            <p:nvPr/>
          </p:nvGrpSpPr>
          <p:grpSpPr>
            <a:xfrm rot="900000">
              <a:off x="2321815" y="4773023"/>
              <a:ext cx="758003" cy="560517"/>
              <a:chOff x="511175" y="4791222"/>
              <a:chExt cx="758003" cy="560517"/>
            </a:xfrm>
          </p:grpSpPr>
          <p:grpSp>
            <p:nvGrpSpPr>
              <p:cNvPr id="427" name="グループ化 426">
                <a:extLst>
                  <a:ext uri="{FF2B5EF4-FFF2-40B4-BE49-F238E27FC236}">
                    <a16:creationId xmlns:a16="http://schemas.microsoft.com/office/drawing/2014/main" id="{8D5D0A2D-E7F1-4D18-A54B-AD4101EF2094}"/>
                  </a:ext>
                </a:extLst>
              </p:cNvPr>
              <p:cNvGrpSpPr/>
              <p:nvPr/>
            </p:nvGrpSpPr>
            <p:grpSpPr>
              <a:xfrm>
                <a:off x="511175" y="4791222"/>
                <a:ext cx="758003" cy="549760"/>
                <a:chOff x="511175" y="1426921"/>
                <a:chExt cx="758003" cy="549760"/>
              </a:xfrm>
            </p:grpSpPr>
            <p:sp>
              <p:nvSpPr>
                <p:cNvPr id="429" name="四角形: 上の 2 つの角を丸める 428">
                  <a:extLst>
                    <a:ext uri="{FF2B5EF4-FFF2-40B4-BE49-F238E27FC236}">
                      <a16:creationId xmlns:a16="http://schemas.microsoft.com/office/drawing/2014/main" id="{EAFB001C-9155-4654-A3CC-CF920C97F905}"/>
                    </a:ext>
                  </a:extLst>
                </p:cNvPr>
                <p:cNvSpPr/>
                <p:nvPr/>
              </p:nvSpPr>
              <p:spPr>
                <a:xfrm rot="16200000">
                  <a:off x="615297" y="1322799"/>
                  <a:ext cx="549760" cy="758003"/>
                </a:xfrm>
                <a:prstGeom prst="round2SameRect">
                  <a:avLst>
                    <a:gd name="adj1" fmla="val 50000"/>
                    <a:gd name="adj2" fmla="val 5682"/>
                  </a:avLst>
                </a:prstGeom>
                <a:solidFill>
                  <a:srgbClr val="FF3399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0" name="フリーフォーム: 図形 429">
                  <a:extLst>
                    <a:ext uri="{FF2B5EF4-FFF2-40B4-BE49-F238E27FC236}">
                      <a16:creationId xmlns:a16="http://schemas.microsoft.com/office/drawing/2014/main" id="{70A8A714-4EB0-4238-8C7B-5DE2DF514D0D}"/>
                    </a:ext>
                  </a:extLst>
                </p:cNvPr>
                <p:cNvSpPr/>
                <p:nvPr/>
              </p:nvSpPr>
              <p:spPr>
                <a:xfrm>
                  <a:off x="694962" y="1469737"/>
                  <a:ext cx="406763" cy="73314"/>
                </a:xfrm>
                <a:custGeom>
                  <a:avLst/>
                  <a:gdLst>
                    <a:gd name="connsiteX0" fmla="*/ 103823 w 222409"/>
                    <a:gd name="connsiteY0" fmla="*/ 0 h 45720"/>
                    <a:gd name="connsiteX1" fmla="*/ 199549 w 222409"/>
                    <a:gd name="connsiteY1" fmla="*/ 0 h 45720"/>
                    <a:gd name="connsiteX2" fmla="*/ 222409 w 222409"/>
                    <a:gd name="connsiteY2" fmla="*/ 22860 h 45720"/>
                    <a:gd name="connsiteX3" fmla="*/ 199549 w 222409"/>
                    <a:gd name="connsiteY3" fmla="*/ 45720 h 45720"/>
                    <a:gd name="connsiteX4" fmla="*/ 103823 w 222409"/>
                    <a:gd name="connsiteY4" fmla="*/ 45720 h 45720"/>
                    <a:gd name="connsiteX5" fmla="*/ 80963 w 222409"/>
                    <a:gd name="connsiteY5" fmla="*/ 22860 h 45720"/>
                    <a:gd name="connsiteX6" fmla="*/ 103823 w 222409"/>
                    <a:gd name="connsiteY6" fmla="*/ 0 h 45720"/>
                    <a:gd name="connsiteX7" fmla="*/ 22860 w 222409"/>
                    <a:gd name="connsiteY7" fmla="*/ 0 h 45720"/>
                    <a:gd name="connsiteX8" fmla="*/ 37623 w 222409"/>
                    <a:gd name="connsiteY8" fmla="*/ 0 h 45720"/>
                    <a:gd name="connsiteX9" fmla="*/ 60483 w 222409"/>
                    <a:gd name="connsiteY9" fmla="*/ 22860 h 45720"/>
                    <a:gd name="connsiteX10" fmla="*/ 37623 w 222409"/>
                    <a:gd name="connsiteY10" fmla="*/ 45720 h 45720"/>
                    <a:gd name="connsiteX11" fmla="*/ 22860 w 222409"/>
                    <a:gd name="connsiteY11" fmla="*/ 45720 h 45720"/>
                    <a:gd name="connsiteX12" fmla="*/ 0 w 222409"/>
                    <a:gd name="connsiteY12" fmla="*/ 22860 h 45720"/>
                    <a:gd name="connsiteX13" fmla="*/ 22860 w 222409"/>
                    <a:gd name="connsiteY13" fmla="*/ 0 h 45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22409" h="45720">
                      <a:moveTo>
                        <a:pt x="103823" y="0"/>
                      </a:moveTo>
                      <a:lnTo>
                        <a:pt x="199549" y="0"/>
                      </a:lnTo>
                      <a:cubicBezTo>
                        <a:pt x="212174" y="0"/>
                        <a:pt x="222409" y="10235"/>
                        <a:pt x="222409" y="22860"/>
                      </a:cubicBezTo>
                      <a:cubicBezTo>
                        <a:pt x="222409" y="35485"/>
                        <a:pt x="212174" y="45720"/>
                        <a:pt x="199549" y="45720"/>
                      </a:cubicBezTo>
                      <a:lnTo>
                        <a:pt x="103823" y="45720"/>
                      </a:lnTo>
                      <a:cubicBezTo>
                        <a:pt x="91198" y="45720"/>
                        <a:pt x="80963" y="35485"/>
                        <a:pt x="80963" y="22860"/>
                      </a:cubicBezTo>
                      <a:cubicBezTo>
                        <a:pt x="80963" y="10235"/>
                        <a:pt x="91198" y="0"/>
                        <a:pt x="103823" y="0"/>
                      </a:cubicBezTo>
                      <a:close/>
                      <a:moveTo>
                        <a:pt x="22860" y="0"/>
                      </a:moveTo>
                      <a:lnTo>
                        <a:pt x="37623" y="0"/>
                      </a:lnTo>
                      <a:cubicBezTo>
                        <a:pt x="50248" y="0"/>
                        <a:pt x="60483" y="10235"/>
                        <a:pt x="60483" y="22860"/>
                      </a:cubicBezTo>
                      <a:cubicBezTo>
                        <a:pt x="60483" y="35485"/>
                        <a:pt x="50248" y="45720"/>
                        <a:pt x="37623" y="45720"/>
                      </a:cubicBezTo>
                      <a:lnTo>
                        <a:pt x="22860" y="45720"/>
                      </a:lnTo>
                      <a:cubicBezTo>
                        <a:pt x="10235" y="45720"/>
                        <a:pt x="0" y="35485"/>
                        <a:pt x="0" y="22860"/>
                      </a:cubicBezTo>
                      <a:cubicBezTo>
                        <a:pt x="0" y="10235"/>
                        <a:pt x="10235" y="0"/>
                        <a:pt x="2286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28" name="フリーフォーム: 図形 427">
                <a:extLst>
                  <a:ext uri="{FF2B5EF4-FFF2-40B4-BE49-F238E27FC236}">
                    <a16:creationId xmlns:a16="http://schemas.microsoft.com/office/drawing/2014/main" id="{8FA154F0-8D3D-49ED-A3D5-36F423E76D86}"/>
                  </a:ext>
                </a:extLst>
              </p:cNvPr>
              <p:cNvSpPr/>
              <p:nvPr/>
            </p:nvSpPr>
            <p:spPr>
              <a:xfrm rot="16200000">
                <a:off x="793572" y="4879425"/>
                <a:ext cx="204193" cy="740436"/>
              </a:xfrm>
              <a:custGeom>
                <a:avLst/>
                <a:gdLst>
                  <a:gd name="connsiteX0" fmla="*/ 204193 w 204193"/>
                  <a:gd name="connsiteY0" fmla="*/ 0 h 740436"/>
                  <a:gd name="connsiteX1" fmla="*/ 143446 w 204193"/>
                  <a:gd name="connsiteY1" fmla="*/ 43728 h 740436"/>
                  <a:gd name="connsiteX2" fmla="*/ 65332 w 204193"/>
                  <a:gd name="connsiteY2" fmla="*/ 245070 h 740436"/>
                  <a:gd name="connsiteX3" fmla="*/ 65332 w 204193"/>
                  <a:gd name="connsiteY3" fmla="*/ 713167 h 740436"/>
                  <a:gd name="connsiteX4" fmla="*/ 74209 w 204193"/>
                  <a:gd name="connsiteY4" fmla="*/ 736048 h 740436"/>
                  <a:gd name="connsiteX5" fmla="*/ 84129 w 204193"/>
                  <a:gd name="connsiteY5" fmla="*/ 740436 h 740436"/>
                  <a:gd name="connsiteX6" fmla="*/ 21516 w 204193"/>
                  <a:gd name="connsiteY6" fmla="*/ 740436 h 740436"/>
                  <a:gd name="connsiteX7" fmla="*/ 21516 w 204193"/>
                  <a:gd name="connsiteY7" fmla="*/ 739706 h 740436"/>
                  <a:gd name="connsiteX8" fmla="*/ 9149 w 204193"/>
                  <a:gd name="connsiteY8" fmla="*/ 734583 h 740436"/>
                  <a:gd name="connsiteX9" fmla="*/ 0 w 204193"/>
                  <a:gd name="connsiteY9" fmla="*/ 712495 h 740436"/>
                  <a:gd name="connsiteX10" fmla="*/ 0 w 204193"/>
                  <a:gd name="connsiteY10" fmla="*/ 260609 h 740436"/>
                  <a:gd name="connsiteX11" fmla="*/ 167884 w 204193"/>
                  <a:gd name="connsiteY11" fmla="*/ 7330 h 740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04193" h="740436">
                    <a:moveTo>
                      <a:pt x="204193" y="0"/>
                    </a:moveTo>
                    <a:lnTo>
                      <a:pt x="143446" y="43728"/>
                    </a:lnTo>
                    <a:cubicBezTo>
                      <a:pt x="95183" y="95256"/>
                      <a:pt x="65332" y="166441"/>
                      <a:pt x="65332" y="245070"/>
                    </a:cubicBezTo>
                    <a:lnTo>
                      <a:pt x="65332" y="713167"/>
                    </a:lnTo>
                    <a:cubicBezTo>
                      <a:pt x="65332" y="722103"/>
                      <a:pt x="68724" y="730192"/>
                      <a:pt x="74209" y="736048"/>
                    </a:cubicBezTo>
                    <a:lnTo>
                      <a:pt x="84129" y="740436"/>
                    </a:lnTo>
                    <a:lnTo>
                      <a:pt x="21516" y="740436"/>
                    </a:lnTo>
                    <a:lnTo>
                      <a:pt x="21516" y="739706"/>
                    </a:lnTo>
                    <a:lnTo>
                      <a:pt x="9149" y="734583"/>
                    </a:lnTo>
                    <a:cubicBezTo>
                      <a:pt x="3496" y="728930"/>
                      <a:pt x="0" y="721121"/>
                      <a:pt x="0" y="712495"/>
                    </a:cubicBezTo>
                    <a:lnTo>
                      <a:pt x="0" y="260609"/>
                    </a:lnTo>
                    <a:cubicBezTo>
                      <a:pt x="0" y="146750"/>
                      <a:pt x="69226" y="49060"/>
                      <a:pt x="167884" y="7330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20" name="グループ化 519">
            <a:extLst>
              <a:ext uri="{FF2B5EF4-FFF2-40B4-BE49-F238E27FC236}">
                <a16:creationId xmlns:a16="http://schemas.microsoft.com/office/drawing/2014/main" id="{3928190B-CEE1-4ED1-9621-C63810FEA0F0}"/>
              </a:ext>
            </a:extLst>
          </p:cNvPr>
          <p:cNvGrpSpPr/>
          <p:nvPr/>
        </p:nvGrpSpPr>
        <p:grpSpPr>
          <a:xfrm>
            <a:off x="4182365" y="4773023"/>
            <a:ext cx="1533256" cy="1490489"/>
            <a:chOff x="4182365" y="4773023"/>
            <a:chExt cx="1533256" cy="1490489"/>
          </a:xfrm>
        </p:grpSpPr>
        <p:grpSp>
          <p:nvGrpSpPr>
            <p:cNvPr id="431" name="グループ化 430">
              <a:extLst>
                <a:ext uri="{FF2B5EF4-FFF2-40B4-BE49-F238E27FC236}">
                  <a16:creationId xmlns:a16="http://schemas.microsoft.com/office/drawing/2014/main" id="{30E5AF67-F6A9-43CE-94F2-26F8ABD1413E}"/>
                </a:ext>
              </a:extLst>
            </p:cNvPr>
            <p:cNvGrpSpPr/>
            <p:nvPr/>
          </p:nvGrpSpPr>
          <p:grpSpPr>
            <a:xfrm>
              <a:off x="4570496" y="5236039"/>
              <a:ext cx="615941" cy="1027473"/>
              <a:chOff x="843046" y="5236039"/>
              <a:chExt cx="615941" cy="1027473"/>
            </a:xfrm>
            <a:solidFill>
              <a:srgbClr val="00B0F0"/>
            </a:solidFill>
          </p:grpSpPr>
          <p:sp>
            <p:nvSpPr>
              <p:cNvPr id="432" name="楕円 431">
                <a:extLst>
                  <a:ext uri="{FF2B5EF4-FFF2-40B4-BE49-F238E27FC236}">
                    <a16:creationId xmlns:a16="http://schemas.microsoft.com/office/drawing/2014/main" id="{2996C92E-6B4F-4498-A1DD-242FD597EA9A}"/>
                  </a:ext>
                </a:extLst>
              </p:cNvPr>
              <p:cNvSpPr/>
              <p:nvPr/>
            </p:nvSpPr>
            <p:spPr>
              <a:xfrm>
                <a:off x="1321595" y="5262232"/>
                <a:ext cx="78532" cy="78532"/>
              </a:xfrm>
              <a:prstGeom prst="ellipse">
                <a:avLst/>
              </a:pr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3" name="楕円 432">
                <a:extLst>
                  <a:ext uri="{FF2B5EF4-FFF2-40B4-BE49-F238E27FC236}">
                    <a16:creationId xmlns:a16="http://schemas.microsoft.com/office/drawing/2014/main" id="{F63B682A-80F0-486E-97DD-B17A5888F1EA}"/>
                  </a:ext>
                </a:extLst>
              </p:cNvPr>
              <p:cNvSpPr/>
              <p:nvPr/>
            </p:nvSpPr>
            <p:spPr>
              <a:xfrm>
                <a:off x="1295401" y="5314620"/>
                <a:ext cx="78532" cy="78532"/>
              </a:xfrm>
              <a:prstGeom prst="ellipse">
                <a:avLst/>
              </a:pr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4" name="楕円 433">
                <a:extLst>
                  <a:ext uri="{FF2B5EF4-FFF2-40B4-BE49-F238E27FC236}">
                    <a16:creationId xmlns:a16="http://schemas.microsoft.com/office/drawing/2014/main" id="{0BE0FA6F-17D2-46A8-85E3-2908FE207BA6}"/>
                  </a:ext>
                </a:extLst>
              </p:cNvPr>
              <p:cNvSpPr/>
              <p:nvPr/>
            </p:nvSpPr>
            <p:spPr>
              <a:xfrm>
                <a:off x="1214439" y="5236039"/>
                <a:ext cx="78532" cy="78532"/>
              </a:xfrm>
              <a:prstGeom prst="ellipse">
                <a:avLst/>
              </a:pr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5" name="楕円 434">
                <a:extLst>
                  <a:ext uri="{FF2B5EF4-FFF2-40B4-BE49-F238E27FC236}">
                    <a16:creationId xmlns:a16="http://schemas.microsoft.com/office/drawing/2014/main" id="{1B65F02C-1915-4399-B8ED-9DC689654D45}"/>
                  </a:ext>
                </a:extLst>
              </p:cNvPr>
              <p:cNvSpPr/>
              <p:nvPr/>
            </p:nvSpPr>
            <p:spPr>
              <a:xfrm>
                <a:off x="1176339" y="5374152"/>
                <a:ext cx="78532" cy="78532"/>
              </a:xfrm>
              <a:prstGeom prst="ellipse">
                <a:avLst/>
              </a:pr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6" name="楕円 435">
                <a:extLst>
                  <a:ext uri="{FF2B5EF4-FFF2-40B4-BE49-F238E27FC236}">
                    <a16:creationId xmlns:a16="http://schemas.microsoft.com/office/drawing/2014/main" id="{0FC04CD5-4FEE-4F76-90DD-97ABD8F4821D}"/>
                  </a:ext>
                </a:extLst>
              </p:cNvPr>
              <p:cNvSpPr/>
              <p:nvPr/>
            </p:nvSpPr>
            <p:spPr>
              <a:xfrm>
                <a:off x="1093239" y="5500358"/>
                <a:ext cx="78532" cy="78532"/>
              </a:xfrm>
              <a:prstGeom prst="ellipse">
                <a:avLst/>
              </a:pr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7" name="楕円 436">
                <a:extLst>
                  <a:ext uri="{FF2B5EF4-FFF2-40B4-BE49-F238E27FC236}">
                    <a16:creationId xmlns:a16="http://schemas.microsoft.com/office/drawing/2014/main" id="{DA1652DB-1FEA-4F84-87C5-8A39BE0CA802}"/>
                  </a:ext>
                </a:extLst>
              </p:cNvPr>
              <p:cNvSpPr/>
              <p:nvPr/>
            </p:nvSpPr>
            <p:spPr>
              <a:xfrm>
                <a:off x="989959" y="5657535"/>
                <a:ext cx="78532" cy="78532"/>
              </a:xfrm>
              <a:prstGeom prst="ellipse">
                <a:avLst/>
              </a:pr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8" name="楕円 437">
                <a:extLst>
                  <a:ext uri="{FF2B5EF4-FFF2-40B4-BE49-F238E27FC236}">
                    <a16:creationId xmlns:a16="http://schemas.microsoft.com/office/drawing/2014/main" id="{48FA575B-1B5F-4C20-9F1A-A84130437EB1}"/>
                  </a:ext>
                </a:extLst>
              </p:cNvPr>
              <p:cNvSpPr/>
              <p:nvPr/>
            </p:nvSpPr>
            <p:spPr>
              <a:xfrm>
                <a:off x="1026320" y="5898027"/>
                <a:ext cx="78532" cy="78532"/>
              </a:xfrm>
              <a:prstGeom prst="ellipse">
                <a:avLst/>
              </a:pr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9" name="楕円 438">
                <a:extLst>
                  <a:ext uri="{FF2B5EF4-FFF2-40B4-BE49-F238E27FC236}">
                    <a16:creationId xmlns:a16="http://schemas.microsoft.com/office/drawing/2014/main" id="{2133E1AF-E372-41A0-B6A9-ECBF261A576F}"/>
                  </a:ext>
                </a:extLst>
              </p:cNvPr>
              <p:cNvSpPr/>
              <p:nvPr/>
            </p:nvSpPr>
            <p:spPr>
              <a:xfrm>
                <a:off x="1021559" y="6145714"/>
                <a:ext cx="78532" cy="78532"/>
              </a:xfrm>
              <a:prstGeom prst="ellipse">
                <a:avLst/>
              </a:pr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0" name="楕円 439">
                <a:extLst>
                  <a:ext uri="{FF2B5EF4-FFF2-40B4-BE49-F238E27FC236}">
                    <a16:creationId xmlns:a16="http://schemas.microsoft.com/office/drawing/2014/main" id="{E8C112A5-64BA-42A9-895A-C78E54C4C73D}"/>
                  </a:ext>
                </a:extLst>
              </p:cNvPr>
              <p:cNvSpPr/>
              <p:nvPr/>
            </p:nvSpPr>
            <p:spPr>
              <a:xfrm>
                <a:off x="1132505" y="5987282"/>
                <a:ext cx="78532" cy="78532"/>
              </a:xfrm>
              <a:prstGeom prst="ellipse">
                <a:avLst/>
              </a:pr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1" name="楕円 440">
                <a:extLst>
                  <a:ext uri="{FF2B5EF4-FFF2-40B4-BE49-F238E27FC236}">
                    <a16:creationId xmlns:a16="http://schemas.microsoft.com/office/drawing/2014/main" id="{33FC30AF-EA13-4F11-986B-66AA7D87FFFF}"/>
                  </a:ext>
                </a:extLst>
              </p:cNvPr>
              <p:cNvSpPr/>
              <p:nvPr/>
            </p:nvSpPr>
            <p:spPr>
              <a:xfrm>
                <a:off x="1157289" y="5819446"/>
                <a:ext cx="78532" cy="78532"/>
              </a:xfrm>
              <a:prstGeom prst="ellipse">
                <a:avLst/>
              </a:pr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2" name="楕円 441">
                <a:extLst>
                  <a:ext uri="{FF2B5EF4-FFF2-40B4-BE49-F238E27FC236}">
                    <a16:creationId xmlns:a16="http://schemas.microsoft.com/office/drawing/2014/main" id="{42FEC08C-CCF3-48A4-9599-CDDAD31BE354}"/>
                  </a:ext>
                </a:extLst>
              </p:cNvPr>
              <p:cNvSpPr/>
              <p:nvPr/>
            </p:nvSpPr>
            <p:spPr>
              <a:xfrm>
                <a:off x="1161032" y="5637300"/>
                <a:ext cx="78532" cy="78532"/>
              </a:xfrm>
              <a:prstGeom prst="ellipse">
                <a:avLst/>
              </a:pr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3" name="楕円 442">
                <a:extLst>
                  <a:ext uri="{FF2B5EF4-FFF2-40B4-BE49-F238E27FC236}">
                    <a16:creationId xmlns:a16="http://schemas.microsoft.com/office/drawing/2014/main" id="{A874BC2A-F803-4BF4-9BAF-DBEFDC6C21C5}"/>
                  </a:ext>
                </a:extLst>
              </p:cNvPr>
              <p:cNvSpPr/>
              <p:nvPr/>
            </p:nvSpPr>
            <p:spPr>
              <a:xfrm>
                <a:off x="1241021" y="5524241"/>
                <a:ext cx="78532" cy="78532"/>
              </a:xfrm>
              <a:prstGeom prst="ellipse">
                <a:avLst/>
              </a:pr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4" name="楕円 443">
                <a:extLst>
                  <a:ext uri="{FF2B5EF4-FFF2-40B4-BE49-F238E27FC236}">
                    <a16:creationId xmlns:a16="http://schemas.microsoft.com/office/drawing/2014/main" id="{0C9DD8D5-3D4B-46A0-B39A-89654F8D0EFF}"/>
                  </a:ext>
                </a:extLst>
              </p:cNvPr>
              <p:cNvSpPr/>
              <p:nvPr/>
            </p:nvSpPr>
            <p:spPr>
              <a:xfrm>
                <a:off x="1279121" y="5433753"/>
                <a:ext cx="78532" cy="78532"/>
              </a:xfrm>
              <a:prstGeom prst="ellipse">
                <a:avLst/>
              </a:pr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5" name="楕円 444">
                <a:extLst>
                  <a:ext uri="{FF2B5EF4-FFF2-40B4-BE49-F238E27FC236}">
                    <a16:creationId xmlns:a16="http://schemas.microsoft.com/office/drawing/2014/main" id="{ED2FA5A2-6E8D-429B-8194-1C8E00CA73C4}"/>
                  </a:ext>
                </a:extLst>
              </p:cNvPr>
              <p:cNvSpPr/>
              <p:nvPr/>
            </p:nvSpPr>
            <p:spPr>
              <a:xfrm>
                <a:off x="1295401" y="5715322"/>
                <a:ext cx="78532" cy="78532"/>
              </a:xfrm>
              <a:prstGeom prst="ellipse">
                <a:avLst/>
              </a:pr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6" name="楕円 445">
                <a:extLst>
                  <a:ext uri="{FF2B5EF4-FFF2-40B4-BE49-F238E27FC236}">
                    <a16:creationId xmlns:a16="http://schemas.microsoft.com/office/drawing/2014/main" id="{9FD7049D-F20C-481C-904E-47AC578E3F31}"/>
                  </a:ext>
                </a:extLst>
              </p:cNvPr>
              <p:cNvSpPr/>
              <p:nvPr/>
            </p:nvSpPr>
            <p:spPr>
              <a:xfrm>
                <a:off x="1317221" y="5940959"/>
                <a:ext cx="78532" cy="78532"/>
              </a:xfrm>
              <a:prstGeom prst="ellipse">
                <a:avLst/>
              </a:pr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7" name="楕円 446">
                <a:extLst>
                  <a:ext uri="{FF2B5EF4-FFF2-40B4-BE49-F238E27FC236}">
                    <a16:creationId xmlns:a16="http://schemas.microsoft.com/office/drawing/2014/main" id="{AFF7FD7A-A544-43A7-93C6-266A2B8702EA}"/>
                  </a:ext>
                </a:extLst>
              </p:cNvPr>
              <p:cNvSpPr/>
              <p:nvPr/>
            </p:nvSpPr>
            <p:spPr>
              <a:xfrm>
                <a:off x="1380455" y="6145714"/>
                <a:ext cx="78532" cy="78532"/>
              </a:xfrm>
              <a:prstGeom prst="ellipse">
                <a:avLst/>
              </a:pr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8" name="楕円 447">
                <a:extLst>
                  <a:ext uri="{FF2B5EF4-FFF2-40B4-BE49-F238E27FC236}">
                    <a16:creationId xmlns:a16="http://schemas.microsoft.com/office/drawing/2014/main" id="{B837F1B1-5874-4245-AB5B-3AC46DF05D05}"/>
                  </a:ext>
                </a:extLst>
              </p:cNvPr>
              <p:cNvSpPr/>
              <p:nvPr/>
            </p:nvSpPr>
            <p:spPr>
              <a:xfrm>
                <a:off x="1196555" y="6184980"/>
                <a:ext cx="78532" cy="78532"/>
              </a:xfrm>
              <a:prstGeom prst="ellipse">
                <a:avLst/>
              </a:pr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9" name="楕円 448">
                <a:extLst>
                  <a:ext uri="{FF2B5EF4-FFF2-40B4-BE49-F238E27FC236}">
                    <a16:creationId xmlns:a16="http://schemas.microsoft.com/office/drawing/2014/main" id="{58A2F87F-95DF-4E33-B0F6-D4C99479A6AC}"/>
                  </a:ext>
                </a:extLst>
              </p:cNvPr>
              <p:cNvSpPr/>
              <p:nvPr/>
            </p:nvSpPr>
            <p:spPr>
              <a:xfrm>
                <a:off x="904938" y="5996498"/>
                <a:ext cx="78532" cy="78532"/>
              </a:xfrm>
              <a:prstGeom prst="ellipse">
                <a:avLst/>
              </a:pr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0" name="楕円 449">
                <a:extLst>
                  <a:ext uri="{FF2B5EF4-FFF2-40B4-BE49-F238E27FC236}">
                    <a16:creationId xmlns:a16="http://schemas.microsoft.com/office/drawing/2014/main" id="{AFBE2B8B-DC85-45AA-ADAD-582CCB516B8C}"/>
                  </a:ext>
                </a:extLst>
              </p:cNvPr>
              <p:cNvSpPr/>
              <p:nvPr/>
            </p:nvSpPr>
            <p:spPr>
              <a:xfrm>
                <a:off x="911774" y="5831369"/>
                <a:ext cx="78532" cy="78532"/>
              </a:xfrm>
              <a:prstGeom prst="ellipse">
                <a:avLst/>
              </a:pr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1" name="楕円 450">
                <a:extLst>
                  <a:ext uri="{FF2B5EF4-FFF2-40B4-BE49-F238E27FC236}">
                    <a16:creationId xmlns:a16="http://schemas.microsoft.com/office/drawing/2014/main" id="{99C32C00-0B54-46FB-A0BF-1E024052C069}"/>
                  </a:ext>
                </a:extLst>
              </p:cNvPr>
              <p:cNvSpPr/>
              <p:nvPr/>
            </p:nvSpPr>
            <p:spPr>
              <a:xfrm>
                <a:off x="843046" y="6169693"/>
                <a:ext cx="78532" cy="78532"/>
              </a:xfrm>
              <a:prstGeom prst="ellipse">
                <a:avLst/>
              </a:pr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52" name="グループ化 451">
              <a:extLst>
                <a:ext uri="{FF2B5EF4-FFF2-40B4-BE49-F238E27FC236}">
                  <a16:creationId xmlns:a16="http://schemas.microsoft.com/office/drawing/2014/main" id="{712175F6-6F89-4350-A4BF-94EA28BDAA9F}"/>
                </a:ext>
              </a:extLst>
            </p:cNvPr>
            <p:cNvGrpSpPr/>
            <p:nvPr/>
          </p:nvGrpSpPr>
          <p:grpSpPr>
            <a:xfrm rot="20700000">
              <a:off x="5040934" y="4811182"/>
              <a:ext cx="674687" cy="517483"/>
              <a:chOff x="2328862" y="4812741"/>
              <a:chExt cx="674687" cy="517483"/>
            </a:xfrm>
          </p:grpSpPr>
          <p:sp>
            <p:nvSpPr>
              <p:cNvPr id="453" name="四角形: 上の 2 つの角を丸める 452">
                <a:extLst>
                  <a:ext uri="{FF2B5EF4-FFF2-40B4-BE49-F238E27FC236}">
                    <a16:creationId xmlns:a16="http://schemas.microsoft.com/office/drawing/2014/main" id="{2662F4BC-0EC4-43AA-B535-364640DD50BF}"/>
                  </a:ext>
                </a:extLst>
              </p:cNvPr>
              <p:cNvSpPr/>
              <p:nvPr/>
            </p:nvSpPr>
            <p:spPr>
              <a:xfrm rot="5400000">
                <a:off x="2412844" y="4728759"/>
                <a:ext cx="506723" cy="674687"/>
              </a:xfrm>
              <a:prstGeom prst="round2SameRect">
                <a:avLst>
                  <a:gd name="adj1" fmla="val 50000"/>
                  <a:gd name="adj2" fmla="val 2819"/>
                </a:avLst>
              </a:prstGeom>
              <a:solidFill>
                <a:schemeClr val="accent4">
                  <a:lumMod val="40000"/>
                  <a:lumOff val="6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4" name="フリーフォーム: 図形 453">
                <a:extLst>
                  <a:ext uri="{FF2B5EF4-FFF2-40B4-BE49-F238E27FC236}">
                    <a16:creationId xmlns:a16="http://schemas.microsoft.com/office/drawing/2014/main" id="{EEAC44A7-0D2E-49BA-B158-264B2BFA3A6A}"/>
                  </a:ext>
                </a:extLst>
              </p:cNvPr>
              <p:cNvSpPr/>
              <p:nvPr/>
            </p:nvSpPr>
            <p:spPr>
              <a:xfrm rot="16200000">
                <a:off x="2565770" y="4905114"/>
                <a:ext cx="190587" cy="659634"/>
              </a:xfrm>
              <a:custGeom>
                <a:avLst/>
                <a:gdLst>
                  <a:gd name="connsiteX0" fmla="*/ 190587 w 190587"/>
                  <a:gd name="connsiteY0" fmla="*/ 648640 h 648640"/>
                  <a:gd name="connsiteX1" fmla="*/ 154742 w 190587"/>
                  <a:gd name="connsiteY1" fmla="*/ 641404 h 648640"/>
                  <a:gd name="connsiteX2" fmla="*/ 0 w 190587"/>
                  <a:gd name="connsiteY2" fmla="*/ 407952 h 648640"/>
                  <a:gd name="connsiteX3" fmla="*/ 1 w 190587"/>
                  <a:gd name="connsiteY3" fmla="*/ 0 h 648640"/>
                  <a:gd name="connsiteX4" fmla="*/ 62680 w 190587"/>
                  <a:gd name="connsiteY4" fmla="*/ 0 h 648640"/>
                  <a:gd name="connsiteX5" fmla="*/ 64693 w 190587"/>
                  <a:gd name="connsiteY5" fmla="*/ 890 h 648640"/>
                  <a:gd name="connsiteX6" fmla="*/ 64691 w 190587"/>
                  <a:gd name="connsiteY6" fmla="*/ 424263 h 648640"/>
                  <a:gd name="connsiteX7" fmla="*/ 136691 w 190587"/>
                  <a:gd name="connsiteY7" fmla="*/ 609844 h 648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90587" h="648640">
                    <a:moveTo>
                      <a:pt x="190587" y="648640"/>
                    </a:moveTo>
                    <a:lnTo>
                      <a:pt x="154742" y="641404"/>
                    </a:lnTo>
                    <a:cubicBezTo>
                      <a:pt x="63807" y="602941"/>
                      <a:pt x="0" y="512898"/>
                      <a:pt x="0" y="407952"/>
                    </a:cubicBezTo>
                    <a:lnTo>
                      <a:pt x="1" y="0"/>
                    </a:lnTo>
                    <a:lnTo>
                      <a:pt x="62680" y="0"/>
                    </a:lnTo>
                    <a:lnTo>
                      <a:pt x="64693" y="890"/>
                    </a:lnTo>
                    <a:lnTo>
                      <a:pt x="64691" y="424263"/>
                    </a:lnTo>
                    <a:cubicBezTo>
                      <a:pt x="64691" y="496737"/>
                      <a:pt x="92206" y="562350"/>
                      <a:pt x="136691" y="609844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55" name="グループ化 454">
              <a:extLst>
                <a:ext uri="{FF2B5EF4-FFF2-40B4-BE49-F238E27FC236}">
                  <a16:creationId xmlns:a16="http://schemas.microsoft.com/office/drawing/2014/main" id="{AF529165-8FF4-4D5F-8E99-A9F7C4D9915B}"/>
                </a:ext>
              </a:extLst>
            </p:cNvPr>
            <p:cNvGrpSpPr/>
            <p:nvPr/>
          </p:nvGrpSpPr>
          <p:grpSpPr>
            <a:xfrm rot="900000">
              <a:off x="4182365" y="4773023"/>
              <a:ext cx="758003" cy="560517"/>
              <a:chOff x="511175" y="4791222"/>
              <a:chExt cx="758003" cy="560517"/>
            </a:xfrm>
          </p:grpSpPr>
          <p:grpSp>
            <p:nvGrpSpPr>
              <p:cNvPr id="456" name="グループ化 455">
                <a:extLst>
                  <a:ext uri="{FF2B5EF4-FFF2-40B4-BE49-F238E27FC236}">
                    <a16:creationId xmlns:a16="http://schemas.microsoft.com/office/drawing/2014/main" id="{B7DE0EE2-D0B4-434B-B9E9-7FA16AA5B4DB}"/>
                  </a:ext>
                </a:extLst>
              </p:cNvPr>
              <p:cNvGrpSpPr/>
              <p:nvPr/>
            </p:nvGrpSpPr>
            <p:grpSpPr>
              <a:xfrm>
                <a:off x="511175" y="4791222"/>
                <a:ext cx="758003" cy="549760"/>
                <a:chOff x="511175" y="1426921"/>
                <a:chExt cx="758003" cy="549760"/>
              </a:xfrm>
            </p:grpSpPr>
            <p:sp>
              <p:nvSpPr>
                <p:cNvPr id="458" name="四角形: 上の 2 つの角を丸める 457">
                  <a:extLst>
                    <a:ext uri="{FF2B5EF4-FFF2-40B4-BE49-F238E27FC236}">
                      <a16:creationId xmlns:a16="http://schemas.microsoft.com/office/drawing/2014/main" id="{FE9EA837-4947-4E28-A378-32C4D1973EFB}"/>
                    </a:ext>
                  </a:extLst>
                </p:cNvPr>
                <p:cNvSpPr/>
                <p:nvPr/>
              </p:nvSpPr>
              <p:spPr>
                <a:xfrm rot="16200000">
                  <a:off x="615297" y="1322799"/>
                  <a:ext cx="549760" cy="758003"/>
                </a:xfrm>
                <a:prstGeom prst="round2SameRect">
                  <a:avLst>
                    <a:gd name="adj1" fmla="val 50000"/>
                    <a:gd name="adj2" fmla="val 5682"/>
                  </a:avLst>
                </a:pr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9" name="フリーフォーム: 図形 458">
                  <a:extLst>
                    <a:ext uri="{FF2B5EF4-FFF2-40B4-BE49-F238E27FC236}">
                      <a16:creationId xmlns:a16="http://schemas.microsoft.com/office/drawing/2014/main" id="{9EBC67C6-BA9F-467F-8BDF-5BECC2615896}"/>
                    </a:ext>
                  </a:extLst>
                </p:cNvPr>
                <p:cNvSpPr/>
                <p:nvPr/>
              </p:nvSpPr>
              <p:spPr>
                <a:xfrm>
                  <a:off x="694962" y="1469737"/>
                  <a:ext cx="406763" cy="73314"/>
                </a:xfrm>
                <a:custGeom>
                  <a:avLst/>
                  <a:gdLst>
                    <a:gd name="connsiteX0" fmla="*/ 103823 w 222409"/>
                    <a:gd name="connsiteY0" fmla="*/ 0 h 45720"/>
                    <a:gd name="connsiteX1" fmla="*/ 199549 w 222409"/>
                    <a:gd name="connsiteY1" fmla="*/ 0 h 45720"/>
                    <a:gd name="connsiteX2" fmla="*/ 222409 w 222409"/>
                    <a:gd name="connsiteY2" fmla="*/ 22860 h 45720"/>
                    <a:gd name="connsiteX3" fmla="*/ 199549 w 222409"/>
                    <a:gd name="connsiteY3" fmla="*/ 45720 h 45720"/>
                    <a:gd name="connsiteX4" fmla="*/ 103823 w 222409"/>
                    <a:gd name="connsiteY4" fmla="*/ 45720 h 45720"/>
                    <a:gd name="connsiteX5" fmla="*/ 80963 w 222409"/>
                    <a:gd name="connsiteY5" fmla="*/ 22860 h 45720"/>
                    <a:gd name="connsiteX6" fmla="*/ 103823 w 222409"/>
                    <a:gd name="connsiteY6" fmla="*/ 0 h 45720"/>
                    <a:gd name="connsiteX7" fmla="*/ 22860 w 222409"/>
                    <a:gd name="connsiteY7" fmla="*/ 0 h 45720"/>
                    <a:gd name="connsiteX8" fmla="*/ 37623 w 222409"/>
                    <a:gd name="connsiteY8" fmla="*/ 0 h 45720"/>
                    <a:gd name="connsiteX9" fmla="*/ 60483 w 222409"/>
                    <a:gd name="connsiteY9" fmla="*/ 22860 h 45720"/>
                    <a:gd name="connsiteX10" fmla="*/ 37623 w 222409"/>
                    <a:gd name="connsiteY10" fmla="*/ 45720 h 45720"/>
                    <a:gd name="connsiteX11" fmla="*/ 22860 w 222409"/>
                    <a:gd name="connsiteY11" fmla="*/ 45720 h 45720"/>
                    <a:gd name="connsiteX12" fmla="*/ 0 w 222409"/>
                    <a:gd name="connsiteY12" fmla="*/ 22860 h 45720"/>
                    <a:gd name="connsiteX13" fmla="*/ 22860 w 222409"/>
                    <a:gd name="connsiteY13" fmla="*/ 0 h 45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22409" h="45720">
                      <a:moveTo>
                        <a:pt x="103823" y="0"/>
                      </a:moveTo>
                      <a:lnTo>
                        <a:pt x="199549" y="0"/>
                      </a:lnTo>
                      <a:cubicBezTo>
                        <a:pt x="212174" y="0"/>
                        <a:pt x="222409" y="10235"/>
                        <a:pt x="222409" y="22860"/>
                      </a:cubicBezTo>
                      <a:cubicBezTo>
                        <a:pt x="222409" y="35485"/>
                        <a:pt x="212174" y="45720"/>
                        <a:pt x="199549" y="45720"/>
                      </a:cubicBezTo>
                      <a:lnTo>
                        <a:pt x="103823" y="45720"/>
                      </a:lnTo>
                      <a:cubicBezTo>
                        <a:pt x="91198" y="45720"/>
                        <a:pt x="80963" y="35485"/>
                        <a:pt x="80963" y="22860"/>
                      </a:cubicBezTo>
                      <a:cubicBezTo>
                        <a:pt x="80963" y="10235"/>
                        <a:pt x="91198" y="0"/>
                        <a:pt x="103823" y="0"/>
                      </a:cubicBezTo>
                      <a:close/>
                      <a:moveTo>
                        <a:pt x="22860" y="0"/>
                      </a:moveTo>
                      <a:lnTo>
                        <a:pt x="37623" y="0"/>
                      </a:lnTo>
                      <a:cubicBezTo>
                        <a:pt x="50248" y="0"/>
                        <a:pt x="60483" y="10235"/>
                        <a:pt x="60483" y="22860"/>
                      </a:cubicBezTo>
                      <a:cubicBezTo>
                        <a:pt x="60483" y="35485"/>
                        <a:pt x="50248" y="45720"/>
                        <a:pt x="37623" y="45720"/>
                      </a:cubicBezTo>
                      <a:lnTo>
                        <a:pt x="22860" y="45720"/>
                      </a:lnTo>
                      <a:cubicBezTo>
                        <a:pt x="10235" y="45720"/>
                        <a:pt x="0" y="35485"/>
                        <a:pt x="0" y="22860"/>
                      </a:cubicBezTo>
                      <a:cubicBezTo>
                        <a:pt x="0" y="10235"/>
                        <a:pt x="10235" y="0"/>
                        <a:pt x="2286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57" name="フリーフォーム: 図形 456">
                <a:extLst>
                  <a:ext uri="{FF2B5EF4-FFF2-40B4-BE49-F238E27FC236}">
                    <a16:creationId xmlns:a16="http://schemas.microsoft.com/office/drawing/2014/main" id="{E064B00C-5D23-4114-8EF8-D448DF544C28}"/>
                  </a:ext>
                </a:extLst>
              </p:cNvPr>
              <p:cNvSpPr/>
              <p:nvPr/>
            </p:nvSpPr>
            <p:spPr>
              <a:xfrm rot="16200000">
                <a:off x="793572" y="4879425"/>
                <a:ext cx="204193" cy="740436"/>
              </a:xfrm>
              <a:custGeom>
                <a:avLst/>
                <a:gdLst>
                  <a:gd name="connsiteX0" fmla="*/ 204193 w 204193"/>
                  <a:gd name="connsiteY0" fmla="*/ 0 h 740436"/>
                  <a:gd name="connsiteX1" fmla="*/ 143446 w 204193"/>
                  <a:gd name="connsiteY1" fmla="*/ 43728 h 740436"/>
                  <a:gd name="connsiteX2" fmla="*/ 65332 w 204193"/>
                  <a:gd name="connsiteY2" fmla="*/ 245070 h 740436"/>
                  <a:gd name="connsiteX3" fmla="*/ 65332 w 204193"/>
                  <a:gd name="connsiteY3" fmla="*/ 713167 h 740436"/>
                  <a:gd name="connsiteX4" fmla="*/ 74209 w 204193"/>
                  <a:gd name="connsiteY4" fmla="*/ 736048 h 740436"/>
                  <a:gd name="connsiteX5" fmla="*/ 84129 w 204193"/>
                  <a:gd name="connsiteY5" fmla="*/ 740436 h 740436"/>
                  <a:gd name="connsiteX6" fmla="*/ 21516 w 204193"/>
                  <a:gd name="connsiteY6" fmla="*/ 740436 h 740436"/>
                  <a:gd name="connsiteX7" fmla="*/ 21516 w 204193"/>
                  <a:gd name="connsiteY7" fmla="*/ 739706 h 740436"/>
                  <a:gd name="connsiteX8" fmla="*/ 9149 w 204193"/>
                  <a:gd name="connsiteY8" fmla="*/ 734583 h 740436"/>
                  <a:gd name="connsiteX9" fmla="*/ 0 w 204193"/>
                  <a:gd name="connsiteY9" fmla="*/ 712495 h 740436"/>
                  <a:gd name="connsiteX10" fmla="*/ 0 w 204193"/>
                  <a:gd name="connsiteY10" fmla="*/ 260609 h 740436"/>
                  <a:gd name="connsiteX11" fmla="*/ 167884 w 204193"/>
                  <a:gd name="connsiteY11" fmla="*/ 7330 h 740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04193" h="740436">
                    <a:moveTo>
                      <a:pt x="204193" y="0"/>
                    </a:moveTo>
                    <a:lnTo>
                      <a:pt x="143446" y="43728"/>
                    </a:lnTo>
                    <a:cubicBezTo>
                      <a:pt x="95183" y="95256"/>
                      <a:pt x="65332" y="166441"/>
                      <a:pt x="65332" y="245070"/>
                    </a:cubicBezTo>
                    <a:lnTo>
                      <a:pt x="65332" y="713167"/>
                    </a:lnTo>
                    <a:cubicBezTo>
                      <a:pt x="65332" y="722103"/>
                      <a:pt x="68724" y="730192"/>
                      <a:pt x="74209" y="736048"/>
                    </a:cubicBezTo>
                    <a:lnTo>
                      <a:pt x="84129" y="740436"/>
                    </a:lnTo>
                    <a:lnTo>
                      <a:pt x="21516" y="740436"/>
                    </a:lnTo>
                    <a:lnTo>
                      <a:pt x="21516" y="739706"/>
                    </a:lnTo>
                    <a:lnTo>
                      <a:pt x="9149" y="734583"/>
                    </a:lnTo>
                    <a:cubicBezTo>
                      <a:pt x="3496" y="728930"/>
                      <a:pt x="0" y="721121"/>
                      <a:pt x="0" y="712495"/>
                    </a:cubicBezTo>
                    <a:lnTo>
                      <a:pt x="0" y="260609"/>
                    </a:lnTo>
                    <a:cubicBezTo>
                      <a:pt x="0" y="146750"/>
                      <a:pt x="69226" y="49060"/>
                      <a:pt x="167884" y="7330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21" name="グループ化 520">
            <a:extLst>
              <a:ext uri="{FF2B5EF4-FFF2-40B4-BE49-F238E27FC236}">
                <a16:creationId xmlns:a16="http://schemas.microsoft.com/office/drawing/2014/main" id="{BC362877-F9F2-46E2-B694-D056CC03CA1C}"/>
              </a:ext>
            </a:extLst>
          </p:cNvPr>
          <p:cNvGrpSpPr/>
          <p:nvPr/>
        </p:nvGrpSpPr>
        <p:grpSpPr>
          <a:xfrm>
            <a:off x="6061965" y="4773023"/>
            <a:ext cx="1533256" cy="1490489"/>
            <a:chOff x="6061965" y="4773023"/>
            <a:chExt cx="1533256" cy="1490489"/>
          </a:xfrm>
        </p:grpSpPr>
        <p:grpSp>
          <p:nvGrpSpPr>
            <p:cNvPr id="460" name="グループ化 459">
              <a:extLst>
                <a:ext uri="{FF2B5EF4-FFF2-40B4-BE49-F238E27FC236}">
                  <a16:creationId xmlns:a16="http://schemas.microsoft.com/office/drawing/2014/main" id="{B9057AB8-92C8-481B-A0A1-C77C644F6274}"/>
                </a:ext>
              </a:extLst>
            </p:cNvPr>
            <p:cNvGrpSpPr/>
            <p:nvPr/>
          </p:nvGrpSpPr>
          <p:grpSpPr>
            <a:xfrm>
              <a:off x="6450096" y="5236039"/>
              <a:ext cx="615941" cy="1027473"/>
              <a:chOff x="843046" y="5236039"/>
              <a:chExt cx="615941" cy="1027473"/>
            </a:xfrm>
            <a:solidFill>
              <a:srgbClr val="00B050"/>
            </a:solidFill>
          </p:grpSpPr>
          <p:sp>
            <p:nvSpPr>
              <p:cNvPr id="461" name="楕円 460">
                <a:extLst>
                  <a:ext uri="{FF2B5EF4-FFF2-40B4-BE49-F238E27FC236}">
                    <a16:creationId xmlns:a16="http://schemas.microsoft.com/office/drawing/2014/main" id="{9AFBFA75-68C8-4D68-A73E-3D73DA209AE9}"/>
                  </a:ext>
                </a:extLst>
              </p:cNvPr>
              <p:cNvSpPr/>
              <p:nvPr/>
            </p:nvSpPr>
            <p:spPr>
              <a:xfrm>
                <a:off x="1321595" y="5262232"/>
                <a:ext cx="78532" cy="78532"/>
              </a:xfrm>
              <a:prstGeom prst="ellipse">
                <a:avLst/>
              </a:pr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2" name="楕円 461">
                <a:extLst>
                  <a:ext uri="{FF2B5EF4-FFF2-40B4-BE49-F238E27FC236}">
                    <a16:creationId xmlns:a16="http://schemas.microsoft.com/office/drawing/2014/main" id="{67499E83-11FE-42D8-8AF2-36FE606E7236}"/>
                  </a:ext>
                </a:extLst>
              </p:cNvPr>
              <p:cNvSpPr/>
              <p:nvPr/>
            </p:nvSpPr>
            <p:spPr>
              <a:xfrm>
                <a:off x="1295401" y="5314620"/>
                <a:ext cx="78532" cy="78532"/>
              </a:xfrm>
              <a:prstGeom prst="ellipse">
                <a:avLst/>
              </a:pr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3" name="楕円 462">
                <a:extLst>
                  <a:ext uri="{FF2B5EF4-FFF2-40B4-BE49-F238E27FC236}">
                    <a16:creationId xmlns:a16="http://schemas.microsoft.com/office/drawing/2014/main" id="{667C0D01-2D6D-4C85-8FA9-2D556B92CEA9}"/>
                  </a:ext>
                </a:extLst>
              </p:cNvPr>
              <p:cNvSpPr/>
              <p:nvPr/>
            </p:nvSpPr>
            <p:spPr>
              <a:xfrm>
                <a:off x="1214439" y="5236039"/>
                <a:ext cx="78532" cy="78532"/>
              </a:xfrm>
              <a:prstGeom prst="ellipse">
                <a:avLst/>
              </a:pr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4" name="楕円 463">
                <a:extLst>
                  <a:ext uri="{FF2B5EF4-FFF2-40B4-BE49-F238E27FC236}">
                    <a16:creationId xmlns:a16="http://schemas.microsoft.com/office/drawing/2014/main" id="{9F23D699-A9E9-45C4-9537-50BF28121000}"/>
                  </a:ext>
                </a:extLst>
              </p:cNvPr>
              <p:cNvSpPr/>
              <p:nvPr/>
            </p:nvSpPr>
            <p:spPr>
              <a:xfrm>
                <a:off x="1176339" y="5374152"/>
                <a:ext cx="78532" cy="78532"/>
              </a:xfrm>
              <a:prstGeom prst="ellipse">
                <a:avLst/>
              </a:pr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5" name="楕円 464">
                <a:extLst>
                  <a:ext uri="{FF2B5EF4-FFF2-40B4-BE49-F238E27FC236}">
                    <a16:creationId xmlns:a16="http://schemas.microsoft.com/office/drawing/2014/main" id="{8CC5B9AE-736C-4DDE-B711-D61C6DA71D10}"/>
                  </a:ext>
                </a:extLst>
              </p:cNvPr>
              <p:cNvSpPr/>
              <p:nvPr/>
            </p:nvSpPr>
            <p:spPr>
              <a:xfrm>
                <a:off x="1093239" y="5500358"/>
                <a:ext cx="78532" cy="78532"/>
              </a:xfrm>
              <a:prstGeom prst="ellipse">
                <a:avLst/>
              </a:pr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6" name="楕円 465">
                <a:extLst>
                  <a:ext uri="{FF2B5EF4-FFF2-40B4-BE49-F238E27FC236}">
                    <a16:creationId xmlns:a16="http://schemas.microsoft.com/office/drawing/2014/main" id="{334EBE62-4AC9-4002-BB75-84079E8C2109}"/>
                  </a:ext>
                </a:extLst>
              </p:cNvPr>
              <p:cNvSpPr/>
              <p:nvPr/>
            </p:nvSpPr>
            <p:spPr>
              <a:xfrm>
                <a:off x="989959" y="5657535"/>
                <a:ext cx="78532" cy="78532"/>
              </a:xfrm>
              <a:prstGeom prst="ellipse">
                <a:avLst/>
              </a:pr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7" name="楕円 466">
                <a:extLst>
                  <a:ext uri="{FF2B5EF4-FFF2-40B4-BE49-F238E27FC236}">
                    <a16:creationId xmlns:a16="http://schemas.microsoft.com/office/drawing/2014/main" id="{BAB2EF54-4115-4868-88E1-EC0D994AF92D}"/>
                  </a:ext>
                </a:extLst>
              </p:cNvPr>
              <p:cNvSpPr/>
              <p:nvPr/>
            </p:nvSpPr>
            <p:spPr>
              <a:xfrm>
                <a:off x="1026320" y="5898027"/>
                <a:ext cx="78532" cy="78532"/>
              </a:xfrm>
              <a:prstGeom prst="ellipse">
                <a:avLst/>
              </a:pr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8" name="楕円 467">
                <a:extLst>
                  <a:ext uri="{FF2B5EF4-FFF2-40B4-BE49-F238E27FC236}">
                    <a16:creationId xmlns:a16="http://schemas.microsoft.com/office/drawing/2014/main" id="{85BB7AEF-3CC5-4FC7-8E5F-1205A457935F}"/>
                  </a:ext>
                </a:extLst>
              </p:cNvPr>
              <p:cNvSpPr/>
              <p:nvPr/>
            </p:nvSpPr>
            <p:spPr>
              <a:xfrm>
                <a:off x="1021559" y="6145714"/>
                <a:ext cx="78532" cy="78532"/>
              </a:xfrm>
              <a:prstGeom prst="ellipse">
                <a:avLst/>
              </a:pr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9" name="楕円 468">
                <a:extLst>
                  <a:ext uri="{FF2B5EF4-FFF2-40B4-BE49-F238E27FC236}">
                    <a16:creationId xmlns:a16="http://schemas.microsoft.com/office/drawing/2014/main" id="{A83F6BA6-A87A-4C37-A1D4-A47D460CC0C3}"/>
                  </a:ext>
                </a:extLst>
              </p:cNvPr>
              <p:cNvSpPr/>
              <p:nvPr/>
            </p:nvSpPr>
            <p:spPr>
              <a:xfrm>
                <a:off x="1132505" y="5987282"/>
                <a:ext cx="78532" cy="78532"/>
              </a:xfrm>
              <a:prstGeom prst="ellipse">
                <a:avLst/>
              </a:pr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0" name="楕円 469">
                <a:extLst>
                  <a:ext uri="{FF2B5EF4-FFF2-40B4-BE49-F238E27FC236}">
                    <a16:creationId xmlns:a16="http://schemas.microsoft.com/office/drawing/2014/main" id="{F25B65C9-8B04-44FB-A7D0-3F0FD06010E2}"/>
                  </a:ext>
                </a:extLst>
              </p:cNvPr>
              <p:cNvSpPr/>
              <p:nvPr/>
            </p:nvSpPr>
            <p:spPr>
              <a:xfrm>
                <a:off x="1157289" y="5819446"/>
                <a:ext cx="78532" cy="78532"/>
              </a:xfrm>
              <a:prstGeom prst="ellipse">
                <a:avLst/>
              </a:pr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1" name="楕円 470">
                <a:extLst>
                  <a:ext uri="{FF2B5EF4-FFF2-40B4-BE49-F238E27FC236}">
                    <a16:creationId xmlns:a16="http://schemas.microsoft.com/office/drawing/2014/main" id="{CD2AAD1F-039F-458E-A3E0-C0756F163477}"/>
                  </a:ext>
                </a:extLst>
              </p:cNvPr>
              <p:cNvSpPr/>
              <p:nvPr/>
            </p:nvSpPr>
            <p:spPr>
              <a:xfrm>
                <a:off x="1161032" y="5637300"/>
                <a:ext cx="78532" cy="78532"/>
              </a:xfrm>
              <a:prstGeom prst="ellipse">
                <a:avLst/>
              </a:pr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2" name="楕円 471">
                <a:extLst>
                  <a:ext uri="{FF2B5EF4-FFF2-40B4-BE49-F238E27FC236}">
                    <a16:creationId xmlns:a16="http://schemas.microsoft.com/office/drawing/2014/main" id="{AFB82DE7-FF33-4B99-B956-0A8071084E61}"/>
                  </a:ext>
                </a:extLst>
              </p:cNvPr>
              <p:cNvSpPr/>
              <p:nvPr/>
            </p:nvSpPr>
            <p:spPr>
              <a:xfrm>
                <a:off x="1241021" y="5524241"/>
                <a:ext cx="78532" cy="78532"/>
              </a:xfrm>
              <a:prstGeom prst="ellipse">
                <a:avLst/>
              </a:pr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3" name="楕円 472">
                <a:extLst>
                  <a:ext uri="{FF2B5EF4-FFF2-40B4-BE49-F238E27FC236}">
                    <a16:creationId xmlns:a16="http://schemas.microsoft.com/office/drawing/2014/main" id="{92F85A1C-B0F1-4351-B63A-39F568E98B5E}"/>
                  </a:ext>
                </a:extLst>
              </p:cNvPr>
              <p:cNvSpPr/>
              <p:nvPr/>
            </p:nvSpPr>
            <p:spPr>
              <a:xfrm>
                <a:off x="1279121" y="5433753"/>
                <a:ext cx="78532" cy="78532"/>
              </a:xfrm>
              <a:prstGeom prst="ellipse">
                <a:avLst/>
              </a:pr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4" name="楕円 473">
                <a:extLst>
                  <a:ext uri="{FF2B5EF4-FFF2-40B4-BE49-F238E27FC236}">
                    <a16:creationId xmlns:a16="http://schemas.microsoft.com/office/drawing/2014/main" id="{4F9ABBCE-2908-46F9-ABBE-2CAC7305E0E0}"/>
                  </a:ext>
                </a:extLst>
              </p:cNvPr>
              <p:cNvSpPr/>
              <p:nvPr/>
            </p:nvSpPr>
            <p:spPr>
              <a:xfrm>
                <a:off x="1295401" y="5715322"/>
                <a:ext cx="78532" cy="78532"/>
              </a:xfrm>
              <a:prstGeom prst="ellipse">
                <a:avLst/>
              </a:pr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5" name="楕円 474">
                <a:extLst>
                  <a:ext uri="{FF2B5EF4-FFF2-40B4-BE49-F238E27FC236}">
                    <a16:creationId xmlns:a16="http://schemas.microsoft.com/office/drawing/2014/main" id="{577FB19B-823D-4905-8067-4A7EFDC53B87}"/>
                  </a:ext>
                </a:extLst>
              </p:cNvPr>
              <p:cNvSpPr/>
              <p:nvPr/>
            </p:nvSpPr>
            <p:spPr>
              <a:xfrm>
                <a:off x="1317221" y="5940959"/>
                <a:ext cx="78532" cy="78532"/>
              </a:xfrm>
              <a:prstGeom prst="ellipse">
                <a:avLst/>
              </a:pr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6" name="楕円 475">
                <a:extLst>
                  <a:ext uri="{FF2B5EF4-FFF2-40B4-BE49-F238E27FC236}">
                    <a16:creationId xmlns:a16="http://schemas.microsoft.com/office/drawing/2014/main" id="{7FF333A4-2F5C-47A9-B2E2-5432318E2B7B}"/>
                  </a:ext>
                </a:extLst>
              </p:cNvPr>
              <p:cNvSpPr/>
              <p:nvPr/>
            </p:nvSpPr>
            <p:spPr>
              <a:xfrm>
                <a:off x="1380455" y="6145714"/>
                <a:ext cx="78532" cy="78532"/>
              </a:xfrm>
              <a:prstGeom prst="ellipse">
                <a:avLst/>
              </a:pr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7" name="楕円 476">
                <a:extLst>
                  <a:ext uri="{FF2B5EF4-FFF2-40B4-BE49-F238E27FC236}">
                    <a16:creationId xmlns:a16="http://schemas.microsoft.com/office/drawing/2014/main" id="{28D4A885-DCEE-47C6-96CB-CED90C5E0584}"/>
                  </a:ext>
                </a:extLst>
              </p:cNvPr>
              <p:cNvSpPr/>
              <p:nvPr/>
            </p:nvSpPr>
            <p:spPr>
              <a:xfrm>
                <a:off x="1196555" y="6184980"/>
                <a:ext cx="78532" cy="78532"/>
              </a:xfrm>
              <a:prstGeom prst="ellipse">
                <a:avLst/>
              </a:pr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8" name="楕円 477">
                <a:extLst>
                  <a:ext uri="{FF2B5EF4-FFF2-40B4-BE49-F238E27FC236}">
                    <a16:creationId xmlns:a16="http://schemas.microsoft.com/office/drawing/2014/main" id="{F264645F-753C-4FDE-81EC-41A483EDDA40}"/>
                  </a:ext>
                </a:extLst>
              </p:cNvPr>
              <p:cNvSpPr/>
              <p:nvPr/>
            </p:nvSpPr>
            <p:spPr>
              <a:xfrm>
                <a:off x="904938" y="5996498"/>
                <a:ext cx="78532" cy="78532"/>
              </a:xfrm>
              <a:prstGeom prst="ellipse">
                <a:avLst/>
              </a:pr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9" name="楕円 478">
                <a:extLst>
                  <a:ext uri="{FF2B5EF4-FFF2-40B4-BE49-F238E27FC236}">
                    <a16:creationId xmlns:a16="http://schemas.microsoft.com/office/drawing/2014/main" id="{D63ED887-D5E9-4016-84B9-DBE9B59C5E4F}"/>
                  </a:ext>
                </a:extLst>
              </p:cNvPr>
              <p:cNvSpPr/>
              <p:nvPr/>
            </p:nvSpPr>
            <p:spPr>
              <a:xfrm>
                <a:off x="911774" y="5831369"/>
                <a:ext cx="78532" cy="78532"/>
              </a:xfrm>
              <a:prstGeom prst="ellipse">
                <a:avLst/>
              </a:pr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0" name="楕円 479">
                <a:extLst>
                  <a:ext uri="{FF2B5EF4-FFF2-40B4-BE49-F238E27FC236}">
                    <a16:creationId xmlns:a16="http://schemas.microsoft.com/office/drawing/2014/main" id="{58C63800-79F4-4FBC-A37C-343133BA7D91}"/>
                  </a:ext>
                </a:extLst>
              </p:cNvPr>
              <p:cNvSpPr/>
              <p:nvPr/>
            </p:nvSpPr>
            <p:spPr>
              <a:xfrm>
                <a:off x="843046" y="6169693"/>
                <a:ext cx="78532" cy="78532"/>
              </a:xfrm>
              <a:prstGeom prst="ellipse">
                <a:avLst/>
              </a:pr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81" name="グループ化 480">
              <a:extLst>
                <a:ext uri="{FF2B5EF4-FFF2-40B4-BE49-F238E27FC236}">
                  <a16:creationId xmlns:a16="http://schemas.microsoft.com/office/drawing/2014/main" id="{91703679-8A19-4CE4-B4D6-29983B934ACA}"/>
                </a:ext>
              </a:extLst>
            </p:cNvPr>
            <p:cNvGrpSpPr/>
            <p:nvPr/>
          </p:nvGrpSpPr>
          <p:grpSpPr>
            <a:xfrm rot="20700000">
              <a:off x="6920534" y="4811182"/>
              <a:ext cx="674687" cy="517483"/>
              <a:chOff x="2328862" y="4812741"/>
              <a:chExt cx="674687" cy="517483"/>
            </a:xfrm>
          </p:grpSpPr>
          <p:sp>
            <p:nvSpPr>
              <p:cNvPr id="482" name="四角形: 上の 2 つの角を丸める 481">
                <a:extLst>
                  <a:ext uri="{FF2B5EF4-FFF2-40B4-BE49-F238E27FC236}">
                    <a16:creationId xmlns:a16="http://schemas.microsoft.com/office/drawing/2014/main" id="{B13AAA18-DD8C-407E-817F-1E39B4A52D4B}"/>
                  </a:ext>
                </a:extLst>
              </p:cNvPr>
              <p:cNvSpPr/>
              <p:nvPr/>
            </p:nvSpPr>
            <p:spPr>
              <a:xfrm rot="5400000">
                <a:off x="2412844" y="4728759"/>
                <a:ext cx="506723" cy="674687"/>
              </a:xfrm>
              <a:prstGeom prst="round2SameRect">
                <a:avLst>
                  <a:gd name="adj1" fmla="val 50000"/>
                  <a:gd name="adj2" fmla="val 2819"/>
                </a:avLst>
              </a:prstGeom>
              <a:solidFill>
                <a:schemeClr val="accent4">
                  <a:lumMod val="40000"/>
                  <a:lumOff val="6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3" name="フリーフォーム: 図形 482">
                <a:extLst>
                  <a:ext uri="{FF2B5EF4-FFF2-40B4-BE49-F238E27FC236}">
                    <a16:creationId xmlns:a16="http://schemas.microsoft.com/office/drawing/2014/main" id="{0489F5A8-98E6-424D-9482-B24B77B63EB6}"/>
                  </a:ext>
                </a:extLst>
              </p:cNvPr>
              <p:cNvSpPr/>
              <p:nvPr/>
            </p:nvSpPr>
            <p:spPr>
              <a:xfrm rot="16200000">
                <a:off x="2565770" y="4905114"/>
                <a:ext cx="190587" cy="659634"/>
              </a:xfrm>
              <a:custGeom>
                <a:avLst/>
                <a:gdLst>
                  <a:gd name="connsiteX0" fmla="*/ 190587 w 190587"/>
                  <a:gd name="connsiteY0" fmla="*/ 648640 h 648640"/>
                  <a:gd name="connsiteX1" fmla="*/ 154742 w 190587"/>
                  <a:gd name="connsiteY1" fmla="*/ 641404 h 648640"/>
                  <a:gd name="connsiteX2" fmla="*/ 0 w 190587"/>
                  <a:gd name="connsiteY2" fmla="*/ 407952 h 648640"/>
                  <a:gd name="connsiteX3" fmla="*/ 1 w 190587"/>
                  <a:gd name="connsiteY3" fmla="*/ 0 h 648640"/>
                  <a:gd name="connsiteX4" fmla="*/ 62680 w 190587"/>
                  <a:gd name="connsiteY4" fmla="*/ 0 h 648640"/>
                  <a:gd name="connsiteX5" fmla="*/ 64693 w 190587"/>
                  <a:gd name="connsiteY5" fmla="*/ 890 h 648640"/>
                  <a:gd name="connsiteX6" fmla="*/ 64691 w 190587"/>
                  <a:gd name="connsiteY6" fmla="*/ 424263 h 648640"/>
                  <a:gd name="connsiteX7" fmla="*/ 136691 w 190587"/>
                  <a:gd name="connsiteY7" fmla="*/ 609844 h 648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90587" h="648640">
                    <a:moveTo>
                      <a:pt x="190587" y="648640"/>
                    </a:moveTo>
                    <a:lnTo>
                      <a:pt x="154742" y="641404"/>
                    </a:lnTo>
                    <a:cubicBezTo>
                      <a:pt x="63807" y="602941"/>
                      <a:pt x="0" y="512898"/>
                      <a:pt x="0" y="407952"/>
                    </a:cubicBezTo>
                    <a:lnTo>
                      <a:pt x="1" y="0"/>
                    </a:lnTo>
                    <a:lnTo>
                      <a:pt x="62680" y="0"/>
                    </a:lnTo>
                    <a:lnTo>
                      <a:pt x="64693" y="890"/>
                    </a:lnTo>
                    <a:lnTo>
                      <a:pt x="64691" y="424263"/>
                    </a:lnTo>
                    <a:cubicBezTo>
                      <a:pt x="64691" y="496737"/>
                      <a:pt x="92206" y="562350"/>
                      <a:pt x="136691" y="609844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84" name="グループ化 483">
              <a:extLst>
                <a:ext uri="{FF2B5EF4-FFF2-40B4-BE49-F238E27FC236}">
                  <a16:creationId xmlns:a16="http://schemas.microsoft.com/office/drawing/2014/main" id="{DE8F7921-6131-448F-8CDE-1FA4D590B723}"/>
                </a:ext>
              </a:extLst>
            </p:cNvPr>
            <p:cNvGrpSpPr/>
            <p:nvPr/>
          </p:nvGrpSpPr>
          <p:grpSpPr>
            <a:xfrm rot="900000">
              <a:off x="6061965" y="4773023"/>
              <a:ext cx="758003" cy="560517"/>
              <a:chOff x="511175" y="4791222"/>
              <a:chExt cx="758003" cy="560517"/>
            </a:xfrm>
          </p:grpSpPr>
          <p:grpSp>
            <p:nvGrpSpPr>
              <p:cNvPr id="485" name="グループ化 484">
                <a:extLst>
                  <a:ext uri="{FF2B5EF4-FFF2-40B4-BE49-F238E27FC236}">
                    <a16:creationId xmlns:a16="http://schemas.microsoft.com/office/drawing/2014/main" id="{3F3A22EF-E4BC-481A-9959-F892826A3ECF}"/>
                  </a:ext>
                </a:extLst>
              </p:cNvPr>
              <p:cNvGrpSpPr/>
              <p:nvPr/>
            </p:nvGrpSpPr>
            <p:grpSpPr>
              <a:xfrm>
                <a:off x="511175" y="4791222"/>
                <a:ext cx="758003" cy="549760"/>
                <a:chOff x="511175" y="1426921"/>
                <a:chExt cx="758003" cy="549760"/>
              </a:xfrm>
            </p:grpSpPr>
            <p:sp>
              <p:nvSpPr>
                <p:cNvPr id="487" name="四角形: 上の 2 つの角を丸める 486">
                  <a:extLst>
                    <a:ext uri="{FF2B5EF4-FFF2-40B4-BE49-F238E27FC236}">
                      <a16:creationId xmlns:a16="http://schemas.microsoft.com/office/drawing/2014/main" id="{DA2CA798-FC4D-41F2-BD24-FB8B92257B77}"/>
                    </a:ext>
                  </a:extLst>
                </p:cNvPr>
                <p:cNvSpPr/>
                <p:nvPr/>
              </p:nvSpPr>
              <p:spPr>
                <a:xfrm rot="16200000">
                  <a:off x="615297" y="1322799"/>
                  <a:ext cx="549760" cy="758003"/>
                </a:xfrm>
                <a:prstGeom prst="round2SameRect">
                  <a:avLst>
                    <a:gd name="adj1" fmla="val 50000"/>
                    <a:gd name="adj2" fmla="val 5682"/>
                  </a:avLst>
                </a:prstGeom>
                <a:solidFill>
                  <a:srgbClr val="00B05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8" name="フリーフォーム: 図形 487">
                  <a:extLst>
                    <a:ext uri="{FF2B5EF4-FFF2-40B4-BE49-F238E27FC236}">
                      <a16:creationId xmlns:a16="http://schemas.microsoft.com/office/drawing/2014/main" id="{2891C5FE-AA37-44BC-9D91-509A944A8177}"/>
                    </a:ext>
                  </a:extLst>
                </p:cNvPr>
                <p:cNvSpPr/>
                <p:nvPr/>
              </p:nvSpPr>
              <p:spPr>
                <a:xfrm>
                  <a:off x="694962" y="1469737"/>
                  <a:ext cx="406763" cy="73314"/>
                </a:xfrm>
                <a:custGeom>
                  <a:avLst/>
                  <a:gdLst>
                    <a:gd name="connsiteX0" fmla="*/ 103823 w 222409"/>
                    <a:gd name="connsiteY0" fmla="*/ 0 h 45720"/>
                    <a:gd name="connsiteX1" fmla="*/ 199549 w 222409"/>
                    <a:gd name="connsiteY1" fmla="*/ 0 h 45720"/>
                    <a:gd name="connsiteX2" fmla="*/ 222409 w 222409"/>
                    <a:gd name="connsiteY2" fmla="*/ 22860 h 45720"/>
                    <a:gd name="connsiteX3" fmla="*/ 199549 w 222409"/>
                    <a:gd name="connsiteY3" fmla="*/ 45720 h 45720"/>
                    <a:gd name="connsiteX4" fmla="*/ 103823 w 222409"/>
                    <a:gd name="connsiteY4" fmla="*/ 45720 h 45720"/>
                    <a:gd name="connsiteX5" fmla="*/ 80963 w 222409"/>
                    <a:gd name="connsiteY5" fmla="*/ 22860 h 45720"/>
                    <a:gd name="connsiteX6" fmla="*/ 103823 w 222409"/>
                    <a:gd name="connsiteY6" fmla="*/ 0 h 45720"/>
                    <a:gd name="connsiteX7" fmla="*/ 22860 w 222409"/>
                    <a:gd name="connsiteY7" fmla="*/ 0 h 45720"/>
                    <a:gd name="connsiteX8" fmla="*/ 37623 w 222409"/>
                    <a:gd name="connsiteY8" fmla="*/ 0 h 45720"/>
                    <a:gd name="connsiteX9" fmla="*/ 60483 w 222409"/>
                    <a:gd name="connsiteY9" fmla="*/ 22860 h 45720"/>
                    <a:gd name="connsiteX10" fmla="*/ 37623 w 222409"/>
                    <a:gd name="connsiteY10" fmla="*/ 45720 h 45720"/>
                    <a:gd name="connsiteX11" fmla="*/ 22860 w 222409"/>
                    <a:gd name="connsiteY11" fmla="*/ 45720 h 45720"/>
                    <a:gd name="connsiteX12" fmla="*/ 0 w 222409"/>
                    <a:gd name="connsiteY12" fmla="*/ 22860 h 45720"/>
                    <a:gd name="connsiteX13" fmla="*/ 22860 w 222409"/>
                    <a:gd name="connsiteY13" fmla="*/ 0 h 45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22409" h="45720">
                      <a:moveTo>
                        <a:pt x="103823" y="0"/>
                      </a:moveTo>
                      <a:lnTo>
                        <a:pt x="199549" y="0"/>
                      </a:lnTo>
                      <a:cubicBezTo>
                        <a:pt x="212174" y="0"/>
                        <a:pt x="222409" y="10235"/>
                        <a:pt x="222409" y="22860"/>
                      </a:cubicBezTo>
                      <a:cubicBezTo>
                        <a:pt x="222409" y="35485"/>
                        <a:pt x="212174" y="45720"/>
                        <a:pt x="199549" y="45720"/>
                      </a:cubicBezTo>
                      <a:lnTo>
                        <a:pt x="103823" y="45720"/>
                      </a:lnTo>
                      <a:cubicBezTo>
                        <a:pt x="91198" y="45720"/>
                        <a:pt x="80963" y="35485"/>
                        <a:pt x="80963" y="22860"/>
                      </a:cubicBezTo>
                      <a:cubicBezTo>
                        <a:pt x="80963" y="10235"/>
                        <a:pt x="91198" y="0"/>
                        <a:pt x="103823" y="0"/>
                      </a:cubicBezTo>
                      <a:close/>
                      <a:moveTo>
                        <a:pt x="22860" y="0"/>
                      </a:moveTo>
                      <a:lnTo>
                        <a:pt x="37623" y="0"/>
                      </a:lnTo>
                      <a:cubicBezTo>
                        <a:pt x="50248" y="0"/>
                        <a:pt x="60483" y="10235"/>
                        <a:pt x="60483" y="22860"/>
                      </a:cubicBezTo>
                      <a:cubicBezTo>
                        <a:pt x="60483" y="35485"/>
                        <a:pt x="50248" y="45720"/>
                        <a:pt x="37623" y="45720"/>
                      </a:cubicBezTo>
                      <a:lnTo>
                        <a:pt x="22860" y="45720"/>
                      </a:lnTo>
                      <a:cubicBezTo>
                        <a:pt x="10235" y="45720"/>
                        <a:pt x="0" y="35485"/>
                        <a:pt x="0" y="22860"/>
                      </a:cubicBezTo>
                      <a:cubicBezTo>
                        <a:pt x="0" y="10235"/>
                        <a:pt x="10235" y="0"/>
                        <a:pt x="2286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86" name="フリーフォーム: 図形 485">
                <a:extLst>
                  <a:ext uri="{FF2B5EF4-FFF2-40B4-BE49-F238E27FC236}">
                    <a16:creationId xmlns:a16="http://schemas.microsoft.com/office/drawing/2014/main" id="{E433568F-FE47-4F12-8115-346C79312439}"/>
                  </a:ext>
                </a:extLst>
              </p:cNvPr>
              <p:cNvSpPr/>
              <p:nvPr/>
            </p:nvSpPr>
            <p:spPr>
              <a:xfrm rot="16200000">
                <a:off x="793572" y="4879425"/>
                <a:ext cx="204193" cy="740436"/>
              </a:xfrm>
              <a:custGeom>
                <a:avLst/>
                <a:gdLst>
                  <a:gd name="connsiteX0" fmla="*/ 204193 w 204193"/>
                  <a:gd name="connsiteY0" fmla="*/ 0 h 740436"/>
                  <a:gd name="connsiteX1" fmla="*/ 143446 w 204193"/>
                  <a:gd name="connsiteY1" fmla="*/ 43728 h 740436"/>
                  <a:gd name="connsiteX2" fmla="*/ 65332 w 204193"/>
                  <a:gd name="connsiteY2" fmla="*/ 245070 h 740436"/>
                  <a:gd name="connsiteX3" fmla="*/ 65332 w 204193"/>
                  <a:gd name="connsiteY3" fmla="*/ 713167 h 740436"/>
                  <a:gd name="connsiteX4" fmla="*/ 74209 w 204193"/>
                  <a:gd name="connsiteY4" fmla="*/ 736048 h 740436"/>
                  <a:gd name="connsiteX5" fmla="*/ 84129 w 204193"/>
                  <a:gd name="connsiteY5" fmla="*/ 740436 h 740436"/>
                  <a:gd name="connsiteX6" fmla="*/ 21516 w 204193"/>
                  <a:gd name="connsiteY6" fmla="*/ 740436 h 740436"/>
                  <a:gd name="connsiteX7" fmla="*/ 21516 w 204193"/>
                  <a:gd name="connsiteY7" fmla="*/ 739706 h 740436"/>
                  <a:gd name="connsiteX8" fmla="*/ 9149 w 204193"/>
                  <a:gd name="connsiteY8" fmla="*/ 734583 h 740436"/>
                  <a:gd name="connsiteX9" fmla="*/ 0 w 204193"/>
                  <a:gd name="connsiteY9" fmla="*/ 712495 h 740436"/>
                  <a:gd name="connsiteX10" fmla="*/ 0 w 204193"/>
                  <a:gd name="connsiteY10" fmla="*/ 260609 h 740436"/>
                  <a:gd name="connsiteX11" fmla="*/ 167884 w 204193"/>
                  <a:gd name="connsiteY11" fmla="*/ 7330 h 740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04193" h="740436">
                    <a:moveTo>
                      <a:pt x="204193" y="0"/>
                    </a:moveTo>
                    <a:lnTo>
                      <a:pt x="143446" y="43728"/>
                    </a:lnTo>
                    <a:cubicBezTo>
                      <a:pt x="95183" y="95256"/>
                      <a:pt x="65332" y="166441"/>
                      <a:pt x="65332" y="245070"/>
                    </a:cubicBezTo>
                    <a:lnTo>
                      <a:pt x="65332" y="713167"/>
                    </a:lnTo>
                    <a:cubicBezTo>
                      <a:pt x="65332" y="722103"/>
                      <a:pt x="68724" y="730192"/>
                      <a:pt x="74209" y="736048"/>
                    </a:cubicBezTo>
                    <a:lnTo>
                      <a:pt x="84129" y="740436"/>
                    </a:lnTo>
                    <a:lnTo>
                      <a:pt x="21516" y="740436"/>
                    </a:lnTo>
                    <a:lnTo>
                      <a:pt x="21516" y="739706"/>
                    </a:lnTo>
                    <a:lnTo>
                      <a:pt x="9149" y="734583"/>
                    </a:lnTo>
                    <a:cubicBezTo>
                      <a:pt x="3496" y="728930"/>
                      <a:pt x="0" y="721121"/>
                      <a:pt x="0" y="712495"/>
                    </a:cubicBezTo>
                    <a:lnTo>
                      <a:pt x="0" y="260609"/>
                    </a:lnTo>
                    <a:cubicBezTo>
                      <a:pt x="0" y="146750"/>
                      <a:pt x="69226" y="49060"/>
                      <a:pt x="167884" y="7330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22" name="グループ化 521">
            <a:extLst>
              <a:ext uri="{FF2B5EF4-FFF2-40B4-BE49-F238E27FC236}">
                <a16:creationId xmlns:a16="http://schemas.microsoft.com/office/drawing/2014/main" id="{F66D5D55-309F-4AAC-B36C-460954A375FB}"/>
              </a:ext>
            </a:extLst>
          </p:cNvPr>
          <p:cNvGrpSpPr/>
          <p:nvPr/>
        </p:nvGrpSpPr>
        <p:grpSpPr>
          <a:xfrm>
            <a:off x="7925271" y="4773023"/>
            <a:ext cx="1533256" cy="1490489"/>
            <a:chOff x="7925271" y="4773023"/>
            <a:chExt cx="1533256" cy="1490489"/>
          </a:xfrm>
        </p:grpSpPr>
        <p:grpSp>
          <p:nvGrpSpPr>
            <p:cNvPr id="489" name="グループ化 488">
              <a:extLst>
                <a:ext uri="{FF2B5EF4-FFF2-40B4-BE49-F238E27FC236}">
                  <a16:creationId xmlns:a16="http://schemas.microsoft.com/office/drawing/2014/main" id="{F1B62511-AAE4-4852-ADCC-B34548C2053D}"/>
                </a:ext>
              </a:extLst>
            </p:cNvPr>
            <p:cNvGrpSpPr/>
            <p:nvPr/>
          </p:nvGrpSpPr>
          <p:grpSpPr>
            <a:xfrm>
              <a:off x="8313402" y="5236039"/>
              <a:ext cx="615941" cy="1027473"/>
              <a:chOff x="843046" y="5236039"/>
              <a:chExt cx="615941" cy="1027473"/>
            </a:xfrm>
            <a:solidFill>
              <a:srgbClr val="FFC000"/>
            </a:solidFill>
          </p:grpSpPr>
          <p:sp>
            <p:nvSpPr>
              <p:cNvPr id="490" name="楕円 489">
                <a:extLst>
                  <a:ext uri="{FF2B5EF4-FFF2-40B4-BE49-F238E27FC236}">
                    <a16:creationId xmlns:a16="http://schemas.microsoft.com/office/drawing/2014/main" id="{65123294-F4AD-43D4-85E6-276EE40F9361}"/>
                  </a:ext>
                </a:extLst>
              </p:cNvPr>
              <p:cNvSpPr/>
              <p:nvPr/>
            </p:nvSpPr>
            <p:spPr>
              <a:xfrm>
                <a:off x="1321595" y="5262232"/>
                <a:ext cx="78532" cy="78532"/>
              </a:xfrm>
              <a:prstGeom prst="ellipse">
                <a:avLst/>
              </a:pr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1" name="楕円 490">
                <a:extLst>
                  <a:ext uri="{FF2B5EF4-FFF2-40B4-BE49-F238E27FC236}">
                    <a16:creationId xmlns:a16="http://schemas.microsoft.com/office/drawing/2014/main" id="{76AA9CBA-9609-4B20-8F38-92B6388C08EA}"/>
                  </a:ext>
                </a:extLst>
              </p:cNvPr>
              <p:cNvSpPr/>
              <p:nvPr/>
            </p:nvSpPr>
            <p:spPr>
              <a:xfrm>
                <a:off x="1295401" y="5314620"/>
                <a:ext cx="78532" cy="78532"/>
              </a:xfrm>
              <a:prstGeom prst="ellipse">
                <a:avLst/>
              </a:pr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2" name="楕円 491">
                <a:extLst>
                  <a:ext uri="{FF2B5EF4-FFF2-40B4-BE49-F238E27FC236}">
                    <a16:creationId xmlns:a16="http://schemas.microsoft.com/office/drawing/2014/main" id="{CA15C611-855B-4654-A408-D39E9D6AE561}"/>
                  </a:ext>
                </a:extLst>
              </p:cNvPr>
              <p:cNvSpPr/>
              <p:nvPr/>
            </p:nvSpPr>
            <p:spPr>
              <a:xfrm>
                <a:off x="1214439" y="5236039"/>
                <a:ext cx="78532" cy="78532"/>
              </a:xfrm>
              <a:prstGeom prst="ellipse">
                <a:avLst/>
              </a:pr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3" name="楕円 492">
                <a:extLst>
                  <a:ext uri="{FF2B5EF4-FFF2-40B4-BE49-F238E27FC236}">
                    <a16:creationId xmlns:a16="http://schemas.microsoft.com/office/drawing/2014/main" id="{EA8A0105-65C9-4ED6-A45B-18448F24E61D}"/>
                  </a:ext>
                </a:extLst>
              </p:cNvPr>
              <p:cNvSpPr/>
              <p:nvPr/>
            </p:nvSpPr>
            <p:spPr>
              <a:xfrm>
                <a:off x="1176339" y="5374152"/>
                <a:ext cx="78532" cy="78532"/>
              </a:xfrm>
              <a:prstGeom prst="ellipse">
                <a:avLst/>
              </a:pr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4" name="楕円 493">
                <a:extLst>
                  <a:ext uri="{FF2B5EF4-FFF2-40B4-BE49-F238E27FC236}">
                    <a16:creationId xmlns:a16="http://schemas.microsoft.com/office/drawing/2014/main" id="{BBCABE3B-9F72-4596-B860-AC2A7BC6A6EF}"/>
                  </a:ext>
                </a:extLst>
              </p:cNvPr>
              <p:cNvSpPr/>
              <p:nvPr/>
            </p:nvSpPr>
            <p:spPr>
              <a:xfrm>
                <a:off x="1093239" y="5500358"/>
                <a:ext cx="78532" cy="78532"/>
              </a:xfrm>
              <a:prstGeom prst="ellipse">
                <a:avLst/>
              </a:pr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5" name="楕円 494">
                <a:extLst>
                  <a:ext uri="{FF2B5EF4-FFF2-40B4-BE49-F238E27FC236}">
                    <a16:creationId xmlns:a16="http://schemas.microsoft.com/office/drawing/2014/main" id="{3D42309D-41D6-4784-8D7D-1BBE1432D833}"/>
                  </a:ext>
                </a:extLst>
              </p:cNvPr>
              <p:cNvSpPr/>
              <p:nvPr/>
            </p:nvSpPr>
            <p:spPr>
              <a:xfrm>
                <a:off x="989959" y="5657535"/>
                <a:ext cx="78532" cy="78532"/>
              </a:xfrm>
              <a:prstGeom prst="ellipse">
                <a:avLst/>
              </a:pr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6" name="楕円 495">
                <a:extLst>
                  <a:ext uri="{FF2B5EF4-FFF2-40B4-BE49-F238E27FC236}">
                    <a16:creationId xmlns:a16="http://schemas.microsoft.com/office/drawing/2014/main" id="{328C881C-BA62-4D5D-A272-D05AF1F4A592}"/>
                  </a:ext>
                </a:extLst>
              </p:cNvPr>
              <p:cNvSpPr/>
              <p:nvPr/>
            </p:nvSpPr>
            <p:spPr>
              <a:xfrm>
                <a:off x="1026320" y="5898027"/>
                <a:ext cx="78532" cy="78532"/>
              </a:xfrm>
              <a:prstGeom prst="ellipse">
                <a:avLst/>
              </a:pr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7" name="楕円 496">
                <a:extLst>
                  <a:ext uri="{FF2B5EF4-FFF2-40B4-BE49-F238E27FC236}">
                    <a16:creationId xmlns:a16="http://schemas.microsoft.com/office/drawing/2014/main" id="{95A9C514-E89E-4D9D-B4F4-A53FACD017DF}"/>
                  </a:ext>
                </a:extLst>
              </p:cNvPr>
              <p:cNvSpPr/>
              <p:nvPr/>
            </p:nvSpPr>
            <p:spPr>
              <a:xfrm>
                <a:off x="1021559" y="6145714"/>
                <a:ext cx="78532" cy="78532"/>
              </a:xfrm>
              <a:prstGeom prst="ellipse">
                <a:avLst/>
              </a:pr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8" name="楕円 497">
                <a:extLst>
                  <a:ext uri="{FF2B5EF4-FFF2-40B4-BE49-F238E27FC236}">
                    <a16:creationId xmlns:a16="http://schemas.microsoft.com/office/drawing/2014/main" id="{EAE0C231-FB52-4D14-941F-B3632B879C30}"/>
                  </a:ext>
                </a:extLst>
              </p:cNvPr>
              <p:cNvSpPr/>
              <p:nvPr/>
            </p:nvSpPr>
            <p:spPr>
              <a:xfrm>
                <a:off x="1132505" y="5987282"/>
                <a:ext cx="78532" cy="78532"/>
              </a:xfrm>
              <a:prstGeom prst="ellipse">
                <a:avLst/>
              </a:pr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9" name="楕円 498">
                <a:extLst>
                  <a:ext uri="{FF2B5EF4-FFF2-40B4-BE49-F238E27FC236}">
                    <a16:creationId xmlns:a16="http://schemas.microsoft.com/office/drawing/2014/main" id="{6C5932BD-F533-4A5D-93A8-BD8A07299E03}"/>
                  </a:ext>
                </a:extLst>
              </p:cNvPr>
              <p:cNvSpPr/>
              <p:nvPr/>
            </p:nvSpPr>
            <p:spPr>
              <a:xfrm>
                <a:off x="1157289" y="5819446"/>
                <a:ext cx="78532" cy="78532"/>
              </a:xfrm>
              <a:prstGeom prst="ellipse">
                <a:avLst/>
              </a:pr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0" name="楕円 499">
                <a:extLst>
                  <a:ext uri="{FF2B5EF4-FFF2-40B4-BE49-F238E27FC236}">
                    <a16:creationId xmlns:a16="http://schemas.microsoft.com/office/drawing/2014/main" id="{B6F77688-B431-4C45-8DD6-CA9821FAB24F}"/>
                  </a:ext>
                </a:extLst>
              </p:cNvPr>
              <p:cNvSpPr/>
              <p:nvPr/>
            </p:nvSpPr>
            <p:spPr>
              <a:xfrm>
                <a:off x="1161032" y="5637300"/>
                <a:ext cx="78532" cy="78532"/>
              </a:xfrm>
              <a:prstGeom prst="ellipse">
                <a:avLst/>
              </a:pr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1" name="楕円 500">
                <a:extLst>
                  <a:ext uri="{FF2B5EF4-FFF2-40B4-BE49-F238E27FC236}">
                    <a16:creationId xmlns:a16="http://schemas.microsoft.com/office/drawing/2014/main" id="{8EC1B458-05DE-4911-8182-41B0748605F4}"/>
                  </a:ext>
                </a:extLst>
              </p:cNvPr>
              <p:cNvSpPr/>
              <p:nvPr/>
            </p:nvSpPr>
            <p:spPr>
              <a:xfrm>
                <a:off x="1241021" y="5524241"/>
                <a:ext cx="78532" cy="78532"/>
              </a:xfrm>
              <a:prstGeom prst="ellipse">
                <a:avLst/>
              </a:pr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2" name="楕円 501">
                <a:extLst>
                  <a:ext uri="{FF2B5EF4-FFF2-40B4-BE49-F238E27FC236}">
                    <a16:creationId xmlns:a16="http://schemas.microsoft.com/office/drawing/2014/main" id="{F24D2C1D-3473-4849-9802-EA828493B405}"/>
                  </a:ext>
                </a:extLst>
              </p:cNvPr>
              <p:cNvSpPr/>
              <p:nvPr/>
            </p:nvSpPr>
            <p:spPr>
              <a:xfrm>
                <a:off x="1279121" y="5433753"/>
                <a:ext cx="78532" cy="78532"/>
              </a:xfrm>
              <a:prstGeom prst="ellipse">
                <a:avLst/>
              </a:pr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3" name="楕円 502">
                <a:extLst>
                  <a:ext uri="{FF2B5EF4-FFF2-40B4-BE49-F238E27FC236}">
                    <a16:creationId xmlns:a16="http://schemas.microsoft.com/office/drawing/2014/main" id="{36488325-A82E-497A-A01B-91A7B696B069}"/>
                  </a:ext>
                </a:extLst>
              </p:cNvPr>
              <p:cNvSpPr/>
              <p:nvPr/>
            </p:nvSpPr>
            <p:spPr>
              <a:xfrm>
                <a:off x="1295401" y="5715322"/>
                <a:ext cx="78532" cy="78532"/>
              </a:xfrm>
              <a:prstGeom prst="ellipse">
                <a:avLst/>
              </a:pr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4" name="楕円 503">
                <a:extLst>
                  <a:ext uri="{FF2B5EF4-FFF2-40B4-BE49-F238E27FC236}">
                    <a16:creationId xmlns:a16="http://schemas.microsoft.com/office/drawing/2014/main" id="{1F3A7F79-0D79-43A4-A4D7-A90BF076DBCA}"/>
                  </a:ext>
                </a:extLst>
              </p:cNvPr>
              <p:cNvSpPr/>
              <p:nvPr/>
            </p:nvSpPr>
            <p:spPr>
              <a:xfrm>
                <a:off x="1317221" y="5940959"/>
                <a:ext cx="78532" cy="78532"/>
              </a:xfrm>
              <a:prstGeom prst="ellipse">
                <a:avLst/>
              </a:pr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5" name="楕円 504">
                <a:extLst>
                  <a:ext uri="{FF2B5EF4-FFF2-40B4-BE49-F238E27FC236}">
                    <a16:creationId xmlns:a16="http://schemas.microsoft.com/office/drawing/2014/main" id="{8396C1E4-2065-412C-A5FF-A0E2BAF609C9}"/>
                  </a:ext>
                </a:extLst>
              </p:cNvPr>
              <p:cNvSpPr/>
              <p:nvPr/>
            </p:nvSpPr>
            <p:spPr>
              <a:xfrm>
                <a:off x="1380455" y="6145714"/>
                <a:ext cx="78532" cy="78532"/>
              </a:xfrm>
              <a:prstGeom prst="ellipse">
                <a:avLst/>
              </a:pr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6" name="楕円 505">
                <a:extLst>
                  <a:ext uri="{FF2B5EF4-FFF2-40B4-BE49-F238E27FC236}">
                    <a16:creationId xmlns:a16="http://schemas.microsoft.com/office/drawing/2014/main" id="{3BB60FE4-06A8-4A03-8B19-EB685451FD40}"/>
                  </a:ext>
                </a:extLst>
              </p:cNvPr>
              <p:cNvSpPr/>
              <p:nvPr/>
            </p:nvSpPr>
            <p:spPr>
              <a:xfrm>
                <a:off x="1196555" y="6184980"/>
                <a:ext cx="78532" cy="78532"/>
              </a:xfrm>
              <a:prstGeom prst="ellipse">
                <a:avLst/>
              </a:pr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7" name="楕円 506">
                <a:extLst>
                  <a:ext uri="{FF2B5EF4-FFF2-40B4-BE49-F238E27FC236}">
                    <a16:creationId xmlns:a16="http://schemas.microsoft.com/office/drawing/2014/main" id="{E276C0BC-9C6B-4013-BC44-7FE7E6B59012}"/>
                  </a:ext>
                </a:extLst>
              </p:cNvPr>
              <p:cNvSpPr/>
              <p:nvPr/>
            </p:nvSpPr>
            <p:spPr>
              <a:xfrm>
                <a:off x="904938" y="5996498"/>
                <a:ext cx="78532" cy="78532"/>
              </a:xfrm>
              <a:prstGeom prst="ellipse">
                <a:avLst/>
              </a:pr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8" name="楕円 507">
                <a:extLst>
                  <a:ext uri="{FF2B5EF4-FFF2-40B4-BE49-F238E27FC236}">
                    <a16:creationId xmlns:a16="http://schemas.microsoft.com/office/drawing/2014/main" id="{48608D08-E722-44DD-A857-A0BF6A934AB1}"/>
                  </a:ext>
                </a:extLst>
              </p:cNvPr>
              <p:cNvSpPr/>
              <p:nvPr/>
            </p:nvSpPr>
            <p:spPr>
              <a:xfrm>
                <a:off x="911774" y="5831369"/>
                <a:ext cx="78532" cy="78532"/>
              </a:xfrm>
              <a:prstGeom prst="ellipse">
                <a:avLst/>
              </a:pr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9" name="楕円 508">
                <a:extLst>
                  <a:ext uri="{FF2B5EF4-FFF2-40B4-BE49-F238E27FC236}">
                    <a16:creationId xmlns:a16="http://schemas.microsoft.com/office/drawing/2014/main" id="{6EF5AB93-5DD2-48E5-8C9D-51C105E71B59}"/>
                  </a:ext>
                </a:extLst>
              </p:cNvPr>
              <p:cNvSpPr/>
              <p:nvPr/>
            </p:nvSpPr>
            <p:spPr>
              <a:xfrm>
                <a:off x="843046" y="6169693"/>
                <a:ext cx="78532" cy="78532"/>
              </a:xfrm>
              <a:prstGeom prst="ellipse">
                <a:avLst/>
              </a:pr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10" name="グループ化 509">
              <a:extLst>
                <a:ext uri="{FF2B5EF4-FFF2-40B4-BE49-F238E27FC236}">
                  <a16:creationId xmlns:a16="http://schemas.microsoft.com/office/drawing/2014/main" id="{5A01F2FD-9F6A-431F-B3F6-4B04E84B1FD8}"/>
                </a:ext>
              </a:extLst>
            </p:cNvPr>
            <p:cNvGrpSpPr/>
            <p:nvPr/>
          </p:nvGrpSpPr>
          <p:grpSpPr>
            <a:xfrm rot="20700000">
              <a:off x="8783840" y="4811182"/>
              <a:ext cx="674687" cy="517483"/>
              <a:chOff x="2328862" y="4812741"/>
              <a:chExt cx="674687" cy="517483"/>
            </a:xfrm>
          </p:grpSpPr>
          <p:sp>
            <p:nvSpPr>
              <p:cNvPr id="511" name="四角形: 上の 2 つの角を丸める 510">
                <a:extLst>
                  <a:ext uri="{FF2B5EF4-FFF2-40B4-BE49-F238E27FC236}">
                    <a16:creationId xmlns:a16="http://schemas.microsoft.com/office/drawing/2014/main" id="{E41DDCE1-50F1-4806-9C80-9818834116E4}"/>
                  </a:ext>
                </a:extLst>
              </p:cNvPr>
              <p:cNvSpPr/>
              <p:nvPr/>
            </p:nvSpPr>
            <p:spPr>
              <a:xfrm rot="5400000">
                <a:off x="2412844" y="4728759"/>
                <a:ext cx="506723" cy="674687"/>
              </a:xfrm>
              <a:prstGeom prst="round2SameRect">
                <a:avLst>
                  <a:gd name="adj1" fmla="val 50000"/>
                  <a:gd name="adj2" fmla="val 2819"/>
                </a:avLst>
              </a:prstGeom>
              <a:solidFill>
                <a:schemeClr val="accent4">
                  <a:lumMod val="40000"/>
                  <a:lumOff val="6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2" name="フリーフォーム: 図形 511">
                <a:extLst>
                  <a:ext uri="{FF2B5EF4-FFF2-40B4-BE49-F238E27FC236}">
                    <a16:creationId xmlns:a16="http://schemas.microsoft.com/office/drawing/2014/main" id="{FFED59E0-30F5-4A42-880B-E79DED5578A3}"/>
                  </a:ext>
                </a:extLst>
              </p:cNvPr>
              <p:cNvSpPr/>
              <p:nvPr/>
            </p:nvSpPr>
            <p:spPr>
              <a:xfrm rot="16200000">
                <a:off x="2565770" y="4905114"/>
                <a:ext cx="190587" cy="659634"/>
              </a:xfrm>
              <a:custGeom>
                <a:avLst/>
                <a:gdLst>
                  <a:gd name="connsiteX0" fmla="*/ 190587 w 190587"/>
                  <a:gd name="connsiteY0" fmla="*/ 648640 h 648640"/>
                  <a:gd name="connsiteX1" fmla="*/ 154742 w 190587"/>
                  <a:gd name="connsiteY1" fmla="*/ 641404 h 648640"/>
                  <a:gd name="connsiteX2" fmla="*/ 0 w 190587"/>
                  <a:gd name="connsiteY2" fmla="*/ 407952 h 648640"/>
                  <a:gd name="connsiteX3" fmla="*/ 1 w 190587"/>
                  <a:gd name="connsiteY3" fmla="*/ 0 h 648640"/>
                  <a:gd name="connsiteX4" fmla="*/ 62680 w 190587"/>
                  <a:gd name="connsiteY4" fmla="*/ 0 h 648640"/>
                  <a:gd name="connsiteX5" fmla="*/ 64693 w 190587"/>
                  <a:gd name="connsiteY5" fmla="*/ 890 h 648640"/>
                  <a:gd name="connsiteX6" fmla="*/ 64691 w 190587"/>
                  <a:gd name="connsiteY6" fmla="*/ 424263 h 648640"/>
                  <a:gd name="connsiteX7" fmla="*/ 136691 w 190587"/>
                  <a:gd name="connsiteY7" fmla="*/ 609844 h 648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90587" h="648640">
                    <a:moveTo>
                      <a:pt x="190587" y="648640"/>
                    </a:moveTo>
                    <a:lnTo>
                      <a:pt x="154742" y="641404"/>
                    </a:lnTo>
                    <a:cubicBezTo>
                      <a:pt x="63807" y="602941"/>
                      <a:pt x="0" y="512898"/>
                      <a:pt x="0" y="407952"/>
                    </a:cubicBezTo>
                    <a:lnTo>
                      <a:pt x="1" y="0"/>
                    </a:lnTo>
                    <a:lnTo>
                      <a:pt x="62680" y="0"/>
                    </a:lnTo>
                    <a:lnTo>
                      <a:pt x="64693" y="890"/>
                    </a:lnTo>
                    <a:lnTo>
                      <a:pt x="64691" y="424263"/>
                    </a:lnTo>
                    <a:cubicBezTo>
                      <a:pt x="64691" y="496737"/>
                      <a:pt x="92206" y="562350"/>
                      <a:pt x="136691" y="609844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13" name="グループ化 512">
              <a:extLst>
                <a:ext uri="{FF2B5EF4-FFF2-40B4-BE49-F238E27FC236}">
                  <a16:creationId xmlns:a16="http://schemas.microsoft.com/office/drawing/2014/main" id="{0E989DB7-6E6A-49D2-93A2-3A9C09E519DE}"/>
                </a:ext>
              </a:extLst>
            </p:cNvPr>
            <p:cNvGrpSpPr/>
            <p:nvPr/>
          </p:nvGrpSpPr>
          <p:grpSpPr>
            <a:xfrm rot="900000">
              <a:off x="7925271" y="4773023"/>
              <a:ext cx="758003" cy="560517"/>
              <a:chOff x="511175" y="4791222"/>
              <a:chExt cx="758003" cy="560517"/>
            </a:xfrm>
          </p:grpSpPr>
          <p:grpSp>
            <p:nvGrpSpPr>
              <p:cNvPr id="514" name="グループ化 513">
                <a:extLst>
                  <a:ext uri="{FF2B5EF4-FFF2-40B4-BE49-F238E27FC236}">
                    <a16:creationId xmlns:a16="http://schemas.microsoft.com/office/drawing/2014/main" id="{5E85EC2A-781A-4760-A01A-B7C555599679}"/>
                  </a:ext>
                </a:extLst>
              </p:cNvPr>
              <p:cNvGrpSpPr/>
              <p:nvPr/>
            </p:nvGrpSpPr>
            <p:grpSpPr>
              <a:xfrm>
                <a:off x="511175" y="4791222"/>
                <a:ext cx="758003" cy="549760"/>
                <a:chOff x="511175" y="1426921"/>
                <a:chExt cx="758003" cy="549760"/>
              </a:xfrm>
            </p:grpSpPr>
            <p:sp>
              <p:nvSpPr>
                <p:cNvPr id="516" name="四角形: 上の 2 つの角を丸める 515">
                  <a:extLst>
                    <a:ext uri="{FF2B5EF4-FFF2-40B4-BE49-F238E27FC236}">
                      <a16:creationId xmlns:a16="http://schemas.microsoft.com/office/drawing/2014/main" id="{44BFEC5F-020C-4F41-9CA6-5D7084EA17E8}"/>
                    </a:ext>
                  </a:extLst>
                </p:cNvPr>
                <p:cNvSpPr/>
                <p:nvPr/>
              </p:nvSpPr>
              <p:spPr>
                <a:xfrm rot="16200000">
                  <a:off x="615297" y="1322799"/>
                  <a:ext cx="549760" cy="758003"/>
                </a:xfrm>
                <a:prstGeom prst="round2SameRect">
                  <a:avLst>
                    <a:gd name="adj1" fmla="val 50000"/>
                    <a:gd name="adj2" fmla="val 5682"/>
                  </a:avLst>
                </a:prstGeom>
                <a:solidFill>
                  <a:srgbClr val="FFC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7" name="フリーフォーム: 図形 516">
                  <a:extLst>
                    <a:ext uri="{FF2B5EF4-FFF2-40B4-BE49-F238E27FC236}">
                      <a16:creationId xmlns:a16="http://schemas.microsoft.com/office/drawing/2014/main" id="{9F23F137-B96B-4F3D-995E-DF0DC9319785}"/>
                    </a:ext>
                  </a:extLst>
                </p:cNvPr>
                <p:cNvSpPr/>
                <p:nvPr/>
              </p:nvSpPr>
              <p:spPr>
                <a:xfrm>
                  <a:off x="694962" y="1469737"/>
                  <a:ext cx="406763" cy="73314"/>
                </a:xfrm>
                <a:custGeom>
                  <a:avLst/>
                  <a:gdLst>
                    <a:gd name="connsiteX0" fmla="*/ 103823 w 222409"/>
                    <a:gd name="connsiteY0" fmla="*/ 0 h 45720"/>
                    <a:gd name="connsiteX1" fmla="*/ 199549 w 222409"/>
                    <a:gd name="connsiteY1" fmla="*/ 0 h 45720"/>
                    <a:gd name="connsiteX2" fmla="*/ 222409 w 222409"/>
                    <a:gd name="connsiteY2" fmla="*/ 22860 h 45720"/>
                    <a:gd name="connsiteX3" fmla="*/ 199549 w 222409"/>
                    <a:gd name="connsiteY3" fmla="*/ 45720 h 45720"/>
                    <a:gd name="connsiteX4" fmla="*/ 103823 w 222409"/>
                    <a:gd name="connsiteY4" fmla="*/ 45720 h 45720"/>
                    <a:gd name="connsiteX5" fmla="*/ 80963 w 222409"/>
                    <a:gd name="connsiteY5" fmla="*/ 22860 h 45720"/>
                    <a:gd name="connsiteX6" fmla="*/ 103823 w 222409"/>
                    <a:gd name="connsiteY6" fmla="*/ 0 h 45720"/>
                    <a:gd name="connsiteX7" fmla="*/ 22860 w 222409"/>
                    <a:gd name="connsiteY7" fmla="*/ 0 h 45720"/>
                    <a:gd name="connsiteX8" fmla="*/ 37623 w 222409"/>
                    <a:gd name="connsiteY8" fmla="*/ 0 h 45720"/>
                    <a:gd name="connsiteX9" fmla="*/ 60483 w 222409"/>
                    <a:gd name="connsiteY9" fmla="*/ 22860 h 45720"/>
                    <a:gd name="connsiteX10" fmla="*/ 37623 w 222409"/>
                    <a:gd name="connsiteY10" fmla="*/ 45720 h 45720"/>
                    <a:gd name="connsiteX11" fmla="*/ 22860 w 222409"/>
                    <a:gd name="connsiteY11" fmla="*/ 45720 h 45720"/>
                    <a:gd name="connsiteX12" fmla="*/ 0 w 222409"/>
                    <a:gd name="connsiteY12" fmla="*/ 22860 h 45720"/>
                    <a:gd name="connsiteX13" fmla="*/ 22860 w 222409"/>
                    <a:gd name="connsiteY13" fmla="*/ 0 h 45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22409" h="45720">
                      <a:moveTo>
                        <a:pt x="103823" y="0"/>
                      </a:moveTo>
                      <a:lnTo>
                        <a:pt x="199549" y="0"/>
                      </a:lnTo>
                      <a:cubicBezTo>
                        <a:pt x="212174" y="0"/>
                        <a:pt x="222409" y="10235"/>
                        <a:pt x="222409" y="22860"/>
                      </a:cubicBezTo>
                      <a:cubicBezTo>
                        <a:pt x="222409" y="35485"/>
                        <a:pt x="212174" y="45720"/>
                        <a:pt x="199549" y="45720"/>
                      </a:cubicBezTo>
                      <a:lnTo>
                        <a:pt x="103823" y="45720"/>
                      </a:lnTo>
                      <a:cubicBezTo>
                        <a:pt x="91198" y="45720"/>
                        <a:pt x="80963" y="35485"/>
                        <a:pt x="80963" y="22860"/>
                      </a:cubicBezTo>
                      <a:cubicBezTo>
                        <a:pt x="80963" y="10235"/>
                        <a:pt x="91198" y="0"/>
                        <a:pt x="103823" y="0"/>
                      </a:cubicBezTo>
                      <a:close/>
                      <a:moveTo>
                        <a:pt x="22860" y="0"/>
                      </a:moveTo>
                      <a:lnTo>
                        <a:pt x="37623" y="0"/>
                      </a:lnTo>
                      <a:cubicBezTo>
                        <a:pt x="50248" y="0"/>
                        <a:pt x="60483" y="10235"/>
                        <a:pt x="60483" y="22860"/>
                      </a:cubicBezTo>
                      <a:cubicBezTo>
                        <a:pt x="60483" y="35485"/>
                        <a:pt x="50248" y="45720"/>
                        <a:pt x="37623" y="45720"/>
                      </a:cubicBezTo>
                      <a:lnTo>
                        <a:pt x="22860" y="45720"/>
                      </a:lnTo>
                      <a:cubicBezTo>
                        <a:pt x="10235" y="45720"/>
                        <a:pt x="0" y="35485"/>
                        <a:pt x="0" y="22860"/>
                      </a:cubicBezTo>
                      <a:cubicBezTo>
                        <a:pt x="0" y="10235"/>
                        <a:pt x="10235" y="0"/>
                        <a:pt x="2286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15" name="フリーフォーム: 図形 514">
                <a:extLst>
                  <a:ext uri="{FF2B5EF4-FFF2-40B4-BE49-F238E27FC236}">
                    <a16:creationId xmlns:a16="http://schemas.microsoft.com/office/drawing/2014/main" id="{F5981AF5-C7E3-406C-98A5-039DBC0E2699}"/>
                  </a:ext>
                </a:extLst>
              </p:cNvPr>
              <p:cNvSpPr/>
              <p:nvPr/>
            </p:nvSpPr>
            <p:spPr>
              <a:xfrm rot="16200000">
                <a:off x="793572" y="4879425"/>
                <a:ext cx="204193" cy="740436"/>
              </a:xfrm>
              <a:custGeom>
                <a:avLst/>
                <a:gdLst>
                  <a:gd name="connsiteX0" fmla="*/ 204193 w 204193"/>
                  <a:gd name="connsiteY0" fmla="*/ 0 h 740436"/>
                  <a:gd name="connsiteX1" fmla="*/ 143446 w 204193"/>
                  <a:gd name="connsiteY1" fmla="*/ 43728 h 740436"/>
                  <a:gd name="connsiteX2" fmla="*/ 65332 w 204193"/>
                  <a:gd name="connsiteY2" fmla="*/ 245070 h 740436"/>
                  <a:gd name="connsiteX3" fmla="*/ 65332 w 204193"/>
                  <a:gd name="connsiteY3" fmla="*/ 713167 h 740436"/>
                  <a:gd name="connsiteX4" fmla="*/ 74209 w 204193"/>
                  <a:gd name="connsiteY4" fmla="*/ 736048 h 740436"/>
                  <a:gd name="connsiteX5" fmla="*/ 84129 w 204193"/>
                  <a:gd name="connsiteY5" fmla="*/ 740436 h 740436"/>
                  <a:gd name="connsiteX6" fmla="*/ 21516 w 204193"/>
                  <a:gd name="connsiteY6" fmla="*/ 740436 h 740436"/>
                  <a:gd name="connsiteX7" fmla="*/ 21516 w 204193"/>
                  <a:gd name="connsiteY7" fmla="*/ 739706 h 740436"/>
                  <a:gd name="connsiteX8" fmla="*/ 9149 w 204193"/>
                  <a:gd name="connsiteY8" fmla="*/ 734583 h 740436"/>
                  <a:gd name="connsiteX9" fmla="*/ 0 w 204193"/>
                  <a:gd name="connsiteY9" fmla="*/ 712495 h 740436"/>
                  <a:gd name="connsiteX10" fmla="*/ 0 w 204193"/>
                  <a:gd name="connsiteY10" fmla="*/ 260609 h 740436"/>
                  <a:gd name="connsiteX11" fmla="*/ 167884 w 204193"/>
                  <a:gd name="connsiteY11" fmla="*/ 7330 h 740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04193" h="740436">
                    <a:moveTo>
                      <a:pt x="204193" y="0"/>
                    </a:moveTo>
                    <a:lnTo>
                      <a:pt x="143446" y="43728"/>
                    </a:lnTo>
                    <a:cubicBezTo>
                      <a:pt x="95183" y="95256"/>
                      <a:pt x="65332" y="166441"/>
                      <a:pt x="65332" y="245070"/>
                    </a:cubicBezTo>
                    <a:lnTo>
                      <a:pt x="65332" y="713167"/>
                    </a:lnTo>
                    <a:cubicBezTo>
                      <a:pt x="65332" y="722103"/>
                      <a:pt x="68724" y="730192"/>
                      <a:pt x="74209" y="736048"/>
                    </a:cubicBezTo>
                    <a:lnTo>
                      <a:pt x="84129" y="740436"/>
                    </a:lnTo>
                    <a:lnTo>
                      <a:pt x="21516" y="740436"/>
                    </a:lnTo>
                    <a:lnTo>
                      <a:pt x="21516" y="739706"/>
                    </a:lnTo>
                    <a:lnTo>
                      <a:pt x="9149" y="734583"/>
                    </a:lnTo>
                    <a:cubicBezTo>
                      <a:pt x="3496" y="728930"/>
                      <a:pt x="0" y="721121"/>
                      <a:pt x="0" y="712495"/>
                    </a:cubicBezTo>
                    <a:lnTo>
                      <a:pt x="0" y="260609"/>
                    </a:lnTo>
                    <a:cubicBezTo>
                      <a:pt x="0" y="146750"/>
                      <a:pt x="69226" y="49060"/>
                      <a:pt x="167884" y="7330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099173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pptxf08_カプセル剤のイラスト</dc:title>
  <dc:subject>pptxf08_カプセル剤のイラスト</dc:subject>
  <dc:creator>でじけろお</dc:creator>
  <cp:revision>1</cp:revision>
  <dcterms:created xsi:type="dcterms:W3CDTF">2018-05-20T00:31:01Z</dcterms:created>
  <dcterms:modified xsi:type="dcterms:W3CDTF">2020-10-13T09:20:30Z</dcterms:modified>
  <cp:version>1</cp:version>
</cp:coreProperties>
</file>