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2" r:id="rId2"/>
    <p:sldId id="4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3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B1EC250C-2829-414A-8399-151896F4B713}"/>
              </a:ext>
            </a:extLst>
          </p:cNvPr>
          <p:cNvGrpSpPr/>
          <p:nvPr/>
        </p:nvGrpSpPr>
        <p:grpSpPr>
          <a:xfrm>
            <a:off x="1440611" y="4251985"/>
            <a:ext cx="1144712" cy="2187466"/>
            <a:chOff x="1317239" y="3791943"/>
            <a:chExt cx="1391456" cy="2658977"/>
          </a:xfrm>
        </p:grpSpPr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41748325-027C-41AA-9925-C5B10D6B585D}"/>
                </a:ext>
              </a:extLst>
            </p:cNvPr>
            <p:cNvGrpSpPr/>
            <p:nvPr/>
          </p:nvGrpSpPr>
          <p:grpSpPr>
            <a:xfrm>
              <a:off x="1415542" y="4896288"/>
              <a:ext cx="1224111" cy="1554632"/>
              <a:chOff x="1415542" y="4896288"/>
              <a:chExt cx="1224111" cy="1554632"/>
            </a:xfrm>
          </p:grpSpPr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CDCA23D8-8755-4F7C-A691-206FC57B13D6}"/>
                  </a:ext>
                </a:extLst>
              </p:cNvPr>
              <p:cNvSpPr/>
              <p:nvPr/>
            </p:nvSpPr>
            <p:spPr>
              <a:xfrm flipH="1">
                <a:off x="2467085" y="5348525"/>
                <a:ext cx="172568" cy="1102394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A810BF80-8CD1-496C-88B6-FEE83896B11E}"/>
                  </a:ext>
                </a:extLst>
              </p:cNvPr>
              <p:cNvSpPr/>
              <p:nvPr/>
            </p:nvSpPr>
            <p:spPr>
              <a:xfrm>
                <a:off x="1785587" y="4896288"/>
                <a:ext cx="483348" cy="51699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136411 w 525992"/>
                  <a:gd name="connsiteY7" fmla="*/ 240006 h 380772"/>
                  <a:gd name="connsiteX8" fmla="*/ 160641 w 525992"/>
                  <a:gd name="connsiteY8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25992 w 525992"/>
                  <a:gd name="connsiteY3" fmla="*/ 254756 h 380772"/>
                  <a:gd name="connsiteX4" fmla="*/ 262996 w 525992"/>
                  <a:gd name="connsiteY4" fmla="*/ 380772 h 380772"/>
                  <a:gd name="connsiteX5" fmla="*/ 0 w 525992"/>
                  <a:gd name="connsiteY5" fmla="*/ 254756 h 380772"/>
                  <a:gd name="connsiteX6" fmla="*/ 136411 w 525992"/>
                  <a:gd name="connsiteY6" fmla="*/ 240006 h 380772"/>
                  <a:gd name="connsiteX7" fmla="*/ 160641 w 525992"/>
                  <a:gd name="connsiteY7" fmla="*/ 0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136411" y="240006"/>
                    </a:lnTo>
                    <a:lnTo>
                      <a:pt x="160641" y="0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73053E76-0CB9-4230-921A-C5824FB1FEBC}"/>
                  </a:ext>
                </a:extLst>
              </p:cNvPr>
              <p:cNvSpPr/>
              <p:nvPr/>
            </p:nvSpPr>
            <p:spPr>
              <a:xfrm>
                <a:off x="1415542" y="5348525"/>
                <a:ext cx="172568" cy="1102394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片側の 2 つの角を丸めた四角形 144">
                <a:extLst>
                  <a:ext uri="{FF2B5EF4-FFF2-40B4-BE49-F238E27FC236}">
                    <a16:creationId xmlns:a16="http://schemas.microsoft.com/office/drawing/2014/main" id="{7693D341-8A05-47A3-AE63-3D3F2E0EEF09}"/>
                  </a:ext>
                </a:extLst>
              </p:cNvPr>
              <p:cNvSpPr/>
              <p:nvPr/>
            </p:nvSpPr>
            <p:spPr>
              <a:xfrm>
                <a:off x="1508318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正方形/長方形 357">
                <a:extLst>
                  <a:ext uri="{FF2B5EF4-FFF2-40B4-BE49-F238E27FC236}">
                    <a16:creationId xmlns:a16="http://schemas.microsoft.com/office/drawing/2014/main" id="{88A93217-ADF7-49DE-B196-291A03B379BC}"/>
                  </a:ext>
                </a:extLst>
              </p:cNvPr>
              <p:cNvSpPr/>
              <p:nvPr/>
            </p:nvSpPr>
            <p:spPr>
              <a:xfrm>
                <a:off x="1982462" y="5223466"/>
                <a:ext cx="89598" cy="434384"/>
              </a:xfrm>
              <a:prstGeom prst="rect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344B1FFF-A36A-4013-8966-67C6B2CE3122}"/>
                  </a:ext>
                </a:extLst>
              </p:cNvPr>
              <p:cNvSpPr/>
              <p:nvPr/>
            </p:nvSpPr>
            <p:spPr>
              <a:xfrm>
                <a:off x="1999503" y="5551228"/>
                <a:ext cx="55516" cy="55516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AC5CEF13-7990-4682-AF99-B8A761E72F51}"/>
                  </a:ext>
                </a:extLst>
              </p:cNvPr>
              <p:cNvSpPr/>
              <p:nvPr/>
            </p:nvSpPr>
            <p:spPr>
              <a:xfrm>
                <a:off x="1999503" y="5269860"/>
                <a:ext cx="55516" cy="55516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2490FA76-A636-4D57-BCB1-5132D0BB3CD9}"/>
                  </a:ext>
                </a:extLst>
              </p:cNvPr>
              <p:cNvSpPr/>
              <p:nvPr/>
            </p:nvSpPr>
            <p:spPr>
              <a:xfrm>
                <a:off x="1999503" y="5404528"/>
                <a:ext cx="55516" cy="55516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2E4FAB56-42C0-4487-81D4-4EB5636C022D}"/>
                  </a:ext>
                </a:extLst>
              </p:cNvPr>
              <p:cNvSpPr/>
              <p:nvPr/>
            </p:nvSpPr>
            <p:spPr>
              <a:xfrm>
                <a:off x="1651894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18DFC2FA-0FD2-4A94-AEE8-0FAAEFAA0D1B}"/>
                </a:ext>
              </a:extLst>
            </p:cNvPr>
            <p:cNvGrpSpPr/>
            <p:nvPr/>
          </p:nvGrpSpPr>
          <p:grpSpPr>
            <a:xfrm>
              <a:off x="1317239" y="3791943"/>
              <a:ext cx="1391456" cy="1340222"/>
              <a:chOff x="6567801" y="2260164"/>
              <a:chExt cx="1277659" cy="1230616"/>
            </a:xfrm>
          </p:grpSpPr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9630E4B3-6655-4549-8B5F-94D9951398C1}"/>
                  </a:ext>
                </a:extLst>
              </p:cNvPr>
              <p:cNvGrpSpPr/>
              <p:nvPr/>
            </p:nvGrpSpPr>
            <p:grpSpPr>
              <a:xfrm>
                <a:off x="6567801" y="2260164"/>
                <a:ext cx="1277659" cy="1230616"/>
                <a:chOff x="2791855" y="1953969"/>
                <a:chExt cx="1150919" cy="1108544"/>
              </a:xfrm>
              <a:solidFill>
                <a:srgbClr val="FFCC99"/>
              </a:solidFill>
            </p:grpSpPr>
            <p:sp>
              <p:nvSpPr>
                <p:cNvPr id="346" name="円/楕円 668">
                  <a:extLst>
                    <a:ext uri="{FF2B5EF4-FFF2-40B4-BE49-F238E27FC236}">
                      <a16:creationId xmlns:a16="http://schemas.microsoft.com/office/drawing/2014/main" id="{227C8907-C20E-462E-BA29-D88981BF49E5}"/>
                    </a:ext>
                  </a:extLst>
                </p:cNvPr>
                <p:cNvSpPr/>
                <p:nvPr/>
              </p:nvSpPr>
              <p:spPr>
                <a:xfrm>
                  <a:off x="2909213" y="1953969"/>
                  <a:ext cx="916203" cy="1006091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7" name="グループ化 346">
                  <a:extLst>
                    <a:ext uri="{FF2B5EF4-FFF2-40B4-BE49-F238E27FC236}">
                      <a16:creationId xmlns:a16="http://schemas.microsoft.com/office/drawing/2014/main" id="{E4760A57-E94F-4F69-B222-8E2A0800957E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52" name="円/楕円 671">
                    <a:extLst>
                      <a:ext uri="{FF2B5EF4-FFF2-40B4-BE49-F238E27FC236}">
                        <a16:creationId xmlns:a16="http://schemas.microsoft.com/office/drawing/2014/main" id="{390920A1-E6D5-458A-A4FA-026E16BE73F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3" name="円/楕円 672">
                    <a:extLst>
                      <a:ext uri="{FF2B5EF4-FFF2-40B4-BE49-F238E27FC236}">
                        <a16:creationId xmlns:a16="http://schemas.microsoft.com/office/drawing/2014/main" id="{C000B323-686B-4DCA-AAC4-7A0AF06C8E6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B1E34170-D100-4604-8CBD-B1901CF5799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50" name="円/楕円 669">
                    <a:extLst>
                      <a:ext uri="{FF2B5EF4-FFF2-40B4-BE49-F238E27FC236}">
                        <a16:creationId xmlns:a16="http://schemas.microsoft.com/office/drawing/2014/main" id="{6D634C2E-66DD-44F6-99A5-AF29110545D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1" name="円/楕円 670">
                    <a:extLst>
                      <a:ext uri="{FF2B5EF4-FFF2-40B4-BE49-F238E27FC236}">
                        <a16:creationId xmlns:a16="http://schemas.microsoft.com/office/drawing/2014/main" id="{AB1CC0DF-E161-42AD-AE09-FF51FE3CD6C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49" name="円/楕円 668">
                  <a:extLst>
                    <a:ext uri="{FF2B5EF4-FFF2-40B4-BE49-F238E27FC236}">
                      <a16:creationId xmlns:a16="http://schemas.microsoft.com/office/drawing/2014/main" id="{70578200-380F-4379-B7A4-E30EDA60D06B}"/>
                    </a:ext>
                  </a:extLst>
                </p:cNvPr>
                <p:cNvSpPr/>
                <p:nvPr/>
              </p:nvSpPr>
              <p:spPr>
                <a:xfrm>
                  <a:off x="2902857" y="2056422"/>
                  <a:ext cx="928914" cy="1006091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2" name="円/楕円 660">
                <a:extLst>
                  <a:ext uri="{FF2B5EF4-FFF2-40B4-BE49-F238E27FC236}">
                    <a16:creationId xmlns:a16="http://schemas.microsoft.com/office/drawing/2014/main" id="{13BF8FE1-44E0-4C5F-AFD2-776410E13514}"/>
                  </a:ext>
                </a:extLst>
              </p:cNvPr>
              <p:cNvSpPr/>
              <p:nvPr/>
            </p:nvSpPr>
            <p:spPr>
              <a:xfrm>
                <a:off x="6842533" y="2764504"/>
                <a:ext cx="150576" cy="193363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3" name="円/楕円 661">
                <a:extLst>
                  <a:ext uri="{FF2B5EF4-FFF2-40B4-BE49-F238E27FC236}">
                    <a16:creationId xmlns:a16="http://schemas.microsoft.com/office/drawing/2014/main" id="{ED8F334C-81A9-482F-BFD7-3BF70148EA79}"/>
                  </a:ext>
                </a:extLst>
              </p:cNvPr>
              <p:cNvSpPr/>
              <p:nvPr/>
            </p:nvSpPr>
            <p:spPr>
              <a:xfrm>
                <a:off x="7430474" y="2764504"/>
                <a:ext cx="150576" cy="193363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4" name="円/楕円 664">
                <a:extLst>
                  <a:ext uri="{FF2B5EF4-FFF2-40B4-BE49-F238E27FC236}">
                    <a16:creationId xmlns:a16="http://schemas.microsoft.com/office/drawing/2014/main" id="{FC680BC4-AF98-4A4B-9313-CFCBFF9DB192}"/>
                  </a:ext>
                </a:extLst>
              </p:cNvPr>
              <p:cNvSpPr/>
              <p:nvPr/>
            </p:nvSpPr>
            <p:spPr>
              <a:xfrm>
                <a:off x="6885067" y="2783914"/>
                <a:ext cx="65506" cy="84121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5" name="円/楕円 665">
                <a:extLst>
                  <a:ext uri="{FF2B5EF4-FFF2-40B4-BE49-F238E27FC236}">
                    <a16:creationId xmlns:a16="http://schemas.microsoft.com/office/drawing/2014/main" id="{8251AC3F-5FEB-4012-AEC9-5031B7F899BD}"/>
                  </a:ext>
                </a:extLst>
              </p:cNvPr>
              <p:cNvSpPr/>
              <p:nvPr/>
            </p:nvSpPr>
            <p:spPr>
              <a:xfrm>
                <a:off x="7477876" y="2783914"/>
                <a:ext cx="65506" cy="84121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6" name="月 335">
                <a:extLst>
                  <a:ext uri="{FF2B5EF4-FFF2-40B4-BE49-F238E27FC236}">
                    <a16:creationId xmlns:a16="http://schemas.microsoft.com/office/drawing/2014/main" id="{44CC55F6-BCF9-4DD1-8E85-3D0BDD1C2E8A}"/>
                  </a:ext>
                </a:extLst>
              </p:cNvPr>
              <p:cNvSpPr/>
              <p:nvPr/>
            </p:nvSpPr>
            <p:spPr>
              <a:xfrm rot="5400000">
                <a:off x="6893045" y="2581908"/>
                <a:ext cx="45719" cy="171995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7" name="月 336">
                <a:extLst>
                  <a:ext uri="{FF2B5EF4-FFF2-40B4-BE49-F238E27FC236}">
                    <a16:creationId xmlns:a16="http://schemas.microsoft.com/office/drawing/2014/main" id="{C97FE7D8-02FE-490C-AD1C-4BE2DE91C548}"/>
                  </a:ext>
                </a:extLst>
              </p:cNvPr>
              <p:cNvSpPr/>
              <p:nvPr/>
            </p:nvSpPr>
            <p:spPr>
              <a:xfrm rot="5400000">
                <a:off x="7481511" y="2581908"/>
                <a:ext cx="45719" cy="171995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8" name="円/楕円 655">
                <a:extLst>
                  <a:ext uri="{FF2B5EF4-FFF2-40B4-BE49-F238E27FC236}">
                    <a16:creationId xmlns:a16="http://schemas.microsoft.com/office/drawing/2014/main" id="{35B021AA-A858-4C3B-BCE9-7E990D772F9D}"/>
                  </a:ext>
                </a:extLst>
              </p:cNvPr>
              <p:cNvSpPr/>
              <p:nvPr/>
            </p:nvSpPr>
            <p:spPr>
              <a:xfrm>
                <a:off x="6801089" y="3130980"/>
                <a:ext cx="129815" cy="70441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9" name="円/楕円 656">
                <a:extLst>
                  <a:ext uri="{FF2B5EF4-FFF2-40B4-BE49-F238E27FC236}">
                    <a16:creationId xmlns:a16="http://schemas.microsoft.com/office/drawing/2014/main" id="{762E2EFE-099D-4333-AE24-A3290136ADDA}"/>
                  </a:ext>
                </a:extLst>
              </p:cNvPr>
              <p:cNvSpPr/>
              <p:nvPr/>
            </p:nvSpPr>
            <p:spPr>
              <a:xfrm>
                <a:off x="7485325" y="3130980"/>
                <a:ext cx="129815" cy="70441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3D611290-B8EA-407D-808B-F7C56E411897}"/>
                  </a:ext>
                </a:extLst>
              </p:cNvPr>
              <p:cNvGrpSpPr/>
              <p:nvPr/>
            </p:nvGrpSpPr>
            <p:grpSpPr>
              <a:xfrm>
                <a:off x="7084627" y="3040652"/>
                <a:ext cx="240026" cy="203430"/>
                <a:chOff x="7084627" y="3040652"/>
                <a:chExt cx="240026" cy="203430"/>
              </a:xfrm>
            </p:grpSpPr>
            <p:sp>
              <p:nvSpPr>
                <p:cNvPr id="344" name="円/楕円 662">
                  <a:extLst>
                    <a:ext uri="{FF2B5EF4-FFF2-40B4-BE49-F238E27FC236}">
                      <a16:creationId xmlns:a16="http://schemas.microsoft.com/office/drawing/2014/main" id="{723505AB-1B0A-490B-96A1-0549F6DC68AD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64E68DE7-DDEC-42C7-8279-EE671EF91EA7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1804E8E4-874F-480C-8538-99FD5E0B6C9D}"/>
                  </a:ext>
                </a:extLst>
              </p:cNvPr>
              <p:cNvSpPr/>
              <p:nvPr/>
            </p:nvSpPr>
            <p:spPr>
              <a:xfrm>
                <a:off x="7065577" y="3312097"/>
                <a:ext cx="278126" cy="45720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30" name="フリーフォーム: 図形 329">
              <a:extLst>
                <a:ext uri="{FF2B5EF4-FFF2-40B4-BE49-F238E27FC236}">
                  <a16:creationId xmlns:a16="http://schemas.microsoft.com/office/drawing/2014/main" id="{B4564B00-90C8-4DE3-9CA7-A6B6B941DBD7}"/>
                </a:ext>
              </a:extLst>
            </p:cNvPr>
            <p:cNvSpPr/>
            <p:nvPr/>
          </p:nvSpPr>
          <p:spPr>
            <a:xfrm flipH="1">
              <a:off x="2027261" y="5223467"/>
              <a:ext cx="377117" cy="239121"/>
            </a:xfrm>
            <a:custGeom>
              <a:avLst/>
              <a:gdLst>
                <a:gd name="connsiteX0" fmla="*/ 203228 w 377117"/>
                <a:gd name="connsiteY0" fmla="*/ 0 h 234359"/>
                <a:gd name="connsiteX1" fmla="*/ 377117 w 377117"/>
                <a:gd name="connsiteY1" fmla="*/ 0 h 234359"/>
                <a:gd name="connsiteX2" fmla="*/ 250705 w 377117"/>
                <a:gd name="connsiteY2" fmla="*/ 234359 h 234359"/>
                <a:gd name="connsiteX3" fmla="*/ 0 w 377117"/>
                <a:gd name="connsiteY3" fmla="*/ 67532 h 234359"/>
                <a:gd name="connsiteX4" fmla="*/ 10496 w 377117"/>
                <a:gd name="connsiteY4" fmla="*/ 58872 h 234359"/>
                <a:gd name="connsiteX5" fmla="*/ 203228 w 377117"/>
                <a:gd name="connsiteY5" fmla="*/ 0 h 234359"/>
                <a:gd name="connsiteX0" fmla="*/ 203228 w 377117"/>
                <a:gd name="connsiteY0" fmla="*/ 0 h 239121"/>
                <a:gd name="connsiteX1" fmla="*/ 377117 w 377117"/>
                <a:gd name="connsiteY1" fmla="*/ 0 h 239121"/>
                <a:gd name="connsiteX2" fmla="*/ 188793 w 377117"/>
                <a:gd name="connsiteY2" fmla="*/ 239121 h 239121"/>
                <a:gd name="connsiteX3" fmla="*/ 0 w 377117"/>
                <a:gd name="connsiteY3" fmla="*/ 67532 h 239121"/>
                <a:gd name="connsiteX4" fmla="*/ 10496 w 377117"/>
                <a:gd name="connsiteY4" fmla="*/ 58872 h 239121"/>
                <a:gd name="connsiteX5" fmla="*/ 203228 w 377117"/>
                <a:gd name="connsiteY5" fmla="*/ 0 h 239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117" h="239121">
                  <a:moveTo>
                    <a:pt x="203228" y="0"/>
                  </a:moveTo>
                  <a:lnTo>
                    <a:pt x="377117" y="0"/>
                  </a:lnTo>
                  <a:lnTo>
                    <a:pt x="188793" y="239121"/>
                  </a:lnTo>
                  <a:lnTo>
                    <a:pt x="0" y="67532"/>
                  </a:lnTo>
                  <a:lnTo>
                    <a:pt x="10496" y="58872"/>
                  </a:lnTo>
                  <a:cubicBezTo>
                    <a:pt x="65512" y="21703"/>
                    <a:pt x="131836" y="0"/>
                    <a:pt x="203228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92" name="グループ化 391">
            <a:extLst>
              <a:ext uri="{FF2B5EF4-FFF2-40B4-BE49-F238E27FC236}">
                <a16:creationId xmlns:a16="http://schemas.microsoft.com/office/drawing/2014/main" id="{DB987FDF-8950-4E91-9D5C-0D11B950CCC5}"/>
              </a:ext>
            </a:extLst>
          </p:cNvPr>
          <p:cNvGrpSpPr/>
          <p:nvPr/>
        </p:nvGrpSpPr>
        <p:grpSpPr>
          <a:xfrm>
            <a:off x="7452476" y="4293021"/>
            <a:ext cx="1051094" cy="2150422"/>
            <a:chOff x="7339193" y="3836972"/>
            <a:chExt cx="1277659" cy="2613948"/>
          </a:xfrm>
        </p:grpSpPr>
        <p:sp>
          <p:nvSpPr>
            <p:cNvPr id="393" name="フリーフォーム: 図形 392">
              <a:extLst>
                <a:ext uri="{FF2B5EF4-FFF2-40B4-BE49-F238E27FC236}">
                  <a16:creationId xmlns:a16="http://schemas.microsoft.com/office/drawing/2014/main" id="{9D4F3E31-BF0F-4D45-A483-F69E60369588}"/>
                </a:ext>
              </a:extLst>
            </p:cNvPr>
            <p:cNvSpPr/>
            <p:nvPr/>
          </p:nvSpPr>
          <p:spPr>
            <a:xfrm flipH="1">
              <a:off x="8375057" y="5945981"/>
              <a:ext cx="172568" cy="504938"/>
            </a:xfrm>
            <a:custGeom>
              <a:avLst/>
              <a:gdLst>
                <a:gd name="connsiteX0" fmla="*/ 0 w 172568"/>
                <a:gd name="connsiteY0" fmla="*/ 0 h 504938"/>
                <a:gd name="connsiteX1" fmla="*/ 172568 w 172568"/>
                <a:gd name="connsiteY1" fmla="*/ 0 h 504938"/>
                <a:gd name="connsiteX2" fmla="*/ 172568 w 172568"/>
                <a:gd name="connsiteY2" fmla="*/ 504938 h 504938"/>
                <a:gd name="connsiteX3" fmla="*/ 0 w 172568"/>
                <a:gd name="connsiteY3" fmla="*/ 504938 h 504938"/>
                <a:gd name="connsiteX4" fmla="*/ 0 w 172568"/>
                <a:gd name="connsiteY4" fmla="*/ 0 h 504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568" h="504938">
                  <a:moveTo>
                    <a:pt x="0" y="0"/>
                  </a:moveTo>
                  <a:lnTo>
                    <a:pt x="172568" y="0"/>
                  </a:lnTo>
                  <a:lnTo>
                    <a:pt x="172568" y="504938"/>
                  </a:lnTo>
                  <a:lnTo>
                    <a:pt x="0" y="504938"/>
                  </a:lnTo>
                  <a:lnTo>
                    <a:pt x="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ED0A7E99-1D2B-4BCF-B2CD-7D043C55AFCB}"/>
                </a:ext>
              </a:extLst>
            </p:cNvPr>
            <p:cNvSpPr/>
            <p:nvPr/>
          </p:nvSpPr>
          <p:spPr>
            <a:xfrm flipH="1">
              <a:off x="8392510" y="5348525"/>
              <a:ext cx="172568" cy="597456"/>
            </a:xfrm>
            <a:custGeom>
              <a:avLst/>
              <a:gdLst>
                <a:gd name="connsiteX0" fmla="*/ 172568 w 172568"/>
                <a:gd name="connsiteY0" fmla="*/ 0 h 597456"/>
                <a:gd name="connsiteX1" fmla="*/ 172568 w 172568"/>
                <a:gd name="connsiteY1" fmla="*/ 597456 h 597456"/>
                <a:gd name="connsiteX2" fmla="*/ 0 w 172568"/>
                <a:gd name="connsiteY2" fmla="*/ 597456 h 597456"/>
                <a:gd name="connsiteX3" fmla="*/ 0 w 172568"/>
                <a:gd name="connsiteY3" fmla="*/ 357725 h 597456"/>
                <a:gd name="connsiteX4" fmla="*/ 142749 w 172568"/>
                <a:gd name="connsiteY4" fmla="*/ 23837 h 597456"/>
                <a:gd name="connsiteX5" fmla="*/ 172568 w 172568"/>
                <a:gd name="connsiteY5" fmla="*/ 0 h 597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568" h="597456">
                  <a:moveTo>
                    <a:pt x="172568" y="0"/>
                  </a:moveTo>
                  <a:lnTo>
                    <a:pt x="172568" y="597456"/>
                  </a:lnTo>
                  <a:lnTo>
                    <a:pt x="0" y="597456"/>
                  </a:lnTo>
                  <a:lnTo>
                    <a:pt x="0" y="357725"/>
                  </a:lnTo>
                  <a:cubicBezTo>
                    <a:pt x="0" y="227334"/>
                    <a:pt x="54552" y="109286"/>
                    <a:pt x="142749" y="23837"/>
                  </a:cubicBezTo>
                  <a:lnTo>
                    <a:pt x="172568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00E823F5-FDCE-48F3-B038-8BB844E410E7}"/>
                </a:ext>
              </a:extLst>
            </p:cNvPr>
            <p:cNvGrpSpPr/>
            <p:nvPr/>
          </p:nvGrpSpPr>
          <p:grpSpPr>
            <a:xfrm>
              <a:off x="7352346" y="4957009"/>
              <a:ext cx="1130662" cy="1493911"/>
              <a:chOff x="7352346" y="4957009"/>
              <a:chExt cx="1130662" cy="1493911"/>
            </a:xfrm>
          </p:grpSpPr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F638E13E-E1C5-45CC-A3A5-2CBC8C101A09}"/>
                  </a:ext>
                </a:extLst>
              </p:cNvPr>
              <p:cNvSpPr/>
              <p:nvPr/>
            </p:nvSpPr>
            <p:spPr>
              <a:xfrm>
                <a:off x="7369799" y="5945981"/>
                <a:ext cx="172568" cy="504938"/>
              </a:xfrm>
              <a:custGeom>
                <a:avLst/>
                <a:gdLst>
                  <a:gd name="connsiteX0" fmla="*/ 0 w 172568"/>
                  <a:gd name="connsiteY0" fmla="*/ 0 h 504938"/>
                  <a:gd name="connsiteX1" fmla="*/ 172568 w 172568"/>
                  <a:gd name="connsiteY1" fmla="*/ 0 h 504938"/>
                  <a:gd name="connsiteX2" fmla="*/ 172568 w 172568"/>
                  <a:gd name="connsiteY2" fmla="*/ 504938 h 504938"/>
                  <a:gd name="connsiteX3" fmla="*/ 0 w 172568"/>
                  <a:gd name="connsiteY3" fmla="*/ 504938 h 504938"/>
                  <a:gd name="connsiteX4" fmla="*/ 0 w 172568"/>
                  <a:gd name="connsiteY4" fmla="*/ 0 h 50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568" h="504938">
                    <a:moveTo>
                      <a:pt x="0" y="0"/>
                    </a:moveTo>
                    <a:lnTo>
                      <a:pt x="172568" y="0"/>
                    </a:lnTo>
                    <a:lnTo>
                      <a:pt x="172568" y="504938"/>
                    </a:lnTo>
                    <a:lnTo>
                      <a:pt x="0" y="504938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5F766EC6-CE89-4CD4-80EB-720B28D12661}"/>
                  </a:ext>
                </a:extLst>
              </p:cNvPr>
              <p:cNvSpPr/>
              <p:nvPr/>
            </p:nvSpPr>
            <p:spPr>
              <a:xfrm>
                <a:off x="7352346" y="5348525"/>
                <a:ext cx="172568" cy="597456"/>
              </a:xfrm>
              <a:custGeom>
                <a:avLst/>
                <a:gdLst>
                  <a:gd name="connsiteX0" fmla="*/ 172568 w 172568"/>
                  <a:gd name="connsiteY0" fmla="*/ 0 h 597456"/>
                  <a:gd name="connsiteX1" fmla="*/ 172568 w 172568"/>
                  <a:gd name="connsiteY1" fmla="*/ 597456 h 597456"/>
                  <a:gd name="connsiteX2" fmla="*/ 0 w 172568"/>
                  <a:gd name="connsiteY2" fmla="*/ 597456 h 597456"/>
                  <a:gd name="connsiteX3" fmla="*/ 0 w 172568"/>
                  <a:gd name="connsiteY3" fmla="*/ 357725 h 597456"/>
                  <a:gd name="connsiteX4" fmla="*/ 142749 w 172568"/>
                  <a:gd name="connsiteY4" fmla="*/ 23837 h 597456"/>
                  <a:gd name="connsiteX5" fmla="*/ 172568 w 172568"/>
                  <a:gd name="connsiteY5" fmla="*/ 0 h 59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568" h="597456">
                    <a:moveTo>
                      <a:pt x="172568" y="0"/>
                    </a:moveTo>
                    <a:lnTo>
                      <a:pt x="172568" y="597456"/>
                    </a:lnTo>
                    <a:lnTo>
                      <a:pt x="0" y="597456"/>
                    </a:lnTo>
                    <a:lnTo>
                      <a:pt x="0" y="357725"/>
                    </a:lnTo>
                    <a:cubicBezTo>
                      <a:pt x="0" y="227334"/>
                      <a:pt x="54552" y="109286"/>
                      <a:pt x="142749" y="23837"/>
                    </a:cubicBezTo>
                    <a:lnTo>
                      <a:pt x="172568" y="0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片側の 2 つの角を丸めた四角形 144">
                <a:extLst>
                  <a:ext uri="{FF2B5EF4-FFF2-40B4-BE49-F238E27FC236}">
                    <a16:creationId xmlns:a16="http://schemas.microsoft.com/office/drawing/2014/main" id="{A2A3BDE4-3A63-469D-9C5B-0C9808DD743C}"/>
                  </a:ext>
                </a:extLst>
              </p:cNvPr>
              <p:cNvSpPr/>
              <p:nvPr/>
            </p:nvSpPr>
            <p:spPr>
              <a:xfrm>
                <a:off x="7445122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B8090E14-CBAB-4A9E-A202-3857BCAEC0BC}"/>
                  </a:ext>
                </a:extLst>
              </p:cNvPr>
              <p:cNvSpPr/>
              <p:nvPr/>
            </p:nvSpPr>
            <p:spPr>
              <a:xfrm>
                <a:off x="7732388" y="4957009"/>
                <a:ext cx="463354" cy="43176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A69027F6-805F-4058-809E-D932E49F8BE3}"/>
                  </a:ext>
                </a:extLst>
              </p:cNvPr>
              <p:cNvSpPr/>
              <p:nvPr/>
            </p:nvSpPr>
            <p:spPr>
              <a:xfrm>
                <a:off x="7643940" y="5552031"/>
                <a:ext cx="652170" cy="646419"/>
              </a:xfrm>
              <a:custGeom>
                <a:avLst/>
                <a:gdLst>
                  <a:gd name="connsiteX0" fmla="*/ 326085 w 652170"/>
                  <a:gd name="connsiteY0" fmla="*/ 129632 h 646419"/>
                  <a:gd name="connsiteX1" fmla="*/ 244198 w 652170"/>
                  <a:gd name="connsiteY1" fmla="*/ 367756 h 646419"/>
                  <a:gd name="connsiteX2" fmla="*/ 407973 w 652170"/>
                  <a:gd name="connsiteY2" fmla="*/ 367756 h 646419"/>
                  <a:gd name="connsiteX3" fmla="*/ 208813 w 652170"/>
                  <a:gd name="connsiteY3" fmla="*/ 0 h 646419"/>
                  <a:gd name="connsiteX4" fmla="*/ 443357 w 652170"/>
                  <a:gd name="connsiteY4" fmla="*/ 0 h 646419"/>
                  <a:gd name="connsiteX5" fmla="*/ 652170 w 652170"/>
                  <a:gd name="connsiteY5" fmla="*/ 646419 h 646419"/>
                  <a:gd name="connsiteX6" fmla="*/ 503801 w 652170"/>
                  <a:gd name="connsiteY6" fmla="*/ 646419 h 646419"/>
                  <a:gd name="connsiteX7" fmla="*/ 458743 w 652170"/>
                  <a:gd name="connsiteY7" fmla="*/ 515393 h 646419"/>
                  <a:gd name="connsiteX8" fmla="*/ 193428 w 652170"/>
                  <a:gd name="connsiteY8" fmla="*/ 515393 h 646419"/>
                  <a:gd name="connsiteX9" fmla="*/ 148370 w 652170"/>
                  <a:gd name="connsiteY9" fmla="*/ 646419 h 646419"/>
                  <a:gd name="connsiteX10" fmla="*/ 0 w 652170"/>
                  <a:gd name="connsiteY10" fmla="*/ 646419 h 64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2170" h="646419">
                    <a:moveTo>
                      <a:pt x="326085" y="129632"/>
                    </a:moveTo>
                    <a:lnTo>
                      <a:pt x="244198" y="367756"/>
                    </a:lnTo>
                    <a:lnTo>
                      <a:pt x="407973" y="367756"/>
                    </a:lnTo>
                    <a:close/>
                    <a:moveTo>
                      <a:pt x="208813" y="0"/>
                    </a:moveTo>
                    <a:lnTo>
                      <a:pt x="443357" y="0"/>
                    </a:lnTo>
                    <a:lnTo>
                      <a:pt x="652170" y="646419"/>
                    </a:lnTo>
                    <a:lnTo>
                      <a:pt x="503801" y="646419"/>
                    </a:lnTo>
                    <a:lnTo>
                      <a:pt x="458743" y="515393"/>
                    </a:lnTo>
                    <a:lnTo>
                      <a:pt x="193428" y="515393"/>
                    </a:lnTo>
                    <a:lnTo>
                      <a:pt x="148370" y="646419"/>
                    </a:lnTo>
                    <a:lnTo>
                      <a:pt x="0" y="646419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A4755E3B-9EEF-4873-B89F-D0509D63CA77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1304905"/>
              <a:chOff x="5142933" y="2186951"/>
              <a:chExt cx="1277659" cy="1304905"/>
            </a:xfrm>
          </p:grpSpPr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2DFAD14A-A295-48A2-BCEA-4F64C3E7BBC5}"/>
                  </a:ext>
                </a:extLst>
              </p:cNvPr>
              <p:cNvSpPr/>
              <p:nvPr/>
            </p:nvSpPr>
            <p:spPr>
              <a:xfrm>
                <a:off x="5189967" y="2186951"/>
                <a:ext cx="1184640" cy="746442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84640" h="746442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9D6AF293-3B4E-4D06-8485-48316C01C43E}"/>
                  </a:ext>
                </a:extLst>
              </p:cNvPr>
              <p:cNvGrpSpPr/>
              <p:nvPr/>
            </p:nvGrpSpPr>
            <p:grpSpPr>
              <a:xfrm>
                <a:off x="5142933" y="2331750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407" name="グループ化 406">
                  <a:extLst>
                    <a:ext uri="{FF2B5EF4-FFF2-40B4-BE49-F238E27FC236}">
                      <a16:creationId xmlns:a16="http://schemas.microsoft.com/office/drawing/2014/main" id="{F2387C80-6955-4B4A-B4B0-B3DA7028752A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12" name="円/楕円 514">
                    <a:extLst>
                      <a:ext uri="{FF2B5EF4-FFF2-40B4-BE49-F238E27FC236}">
                        <a16:creationId xmlns:a16="http://schemas.microsoft.com/office/drawing/2014/main" id="{6DD3AE22-787A-433D-BBB7-376DE9F7B59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3" name="円/楕円 515">
                    <a:extLst>
                      <a:ext uri="{FF2B5EF4-FFF2-40B4-BE49-F238E27FC236}">
                        <a16:creationId xmlns:a16="http://schemas.microsoft.com/office/drawing/2014/main" id="{E0B810B5-A574-49F3-8D7B-3F4B40E836C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8" name="グループ化 407">
                  <a:extLst>
                    <a:ext uri="{FF2B5EF4-FFF2-40B4-BE49-F238E27FC236}">
                      <a16:creationId xmlns:a16="http://schemas.microsoft.com/office/drawing/2014/main" id="{66C90D48-347F-484B-80CD-4B2970905DFE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10" name="円/楕円 512">
                    <a:extLst>
                      <a:ext uri="{FF2B5EF4-FFF2-40B4-BE49-F238E27FC236}">
                        <a16:creationId xmlns:a16="http://schemas.microsoft.com/office/drawing/2014/main" id="{39BDE575-39C6-4DAB-AFDB-2ABFD97A8F8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1" name="円/楕円 513">
                    <a:extLst>
                      <a:ext uri="{FF2B5EF4-FFF2-40B4-BE49-F238E27FC236}">
                        <a16:creationId xmlns:a16="http://schemas.microsoft.com/office/drawing/2014/main" id="{CA658E3A-4A14-4243-937C-3EEDC15BD1C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09" name="円/楕円 511">
                  <a:extLst>
                    <a:ext uri="{FF2B5EF4-FFF2-40B4-BE49-F238E27FC236}">
                      <a16:creationId xmlns:a16="http://schemas.microsoft.com/office/drawing/2014/main" id="{B2F236D0-06A7-4677-A5A0-A42E9BBF2789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01" name="円/楕円 505">
                <a:extLst>
                  <a:ext uri="{FF2B5EF4-FFF2-40B4-BE49-F238E27FC236}">
                    <a16:creationId xmlns:a16="http://schemas.microsoft.com/office/drawing/2014/main" id="{F2F97ED4-E9BB-46DE-96F0-F35C34F451D2}"/>
                  </a:ext>
                </a:extLst>
              </p:cNvPr>
              <p:cNvSpPr/>
              <p:nvPr/>
            </p:nvSpPr>
            <p:spPr>
              <a:xfrm>
                <a:off x="5666768" y="3028284"/>
                <a:ext cx="226008" cy="140412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2" name="円/楕円 507">
                <a:extLst>
                  <a:ext uri="{FF2B5EF4-FFF2-40B4-BE49-F238E27FC236}">
                    <a16:creationId xmlns:a16="http://schemas.microsoft.com/office/drawing/2014/main" id="{949DD6AC-6782-469A-AA58-3DBBDB65C004}"/>
                  </a:ext>
                </a:extLst>
              </p:cNvPr>
              <p:cNvSpPr/>
              <p:nvPr/>
            </p:nvSpPr>
            <p:spPr>
              <a:xfrm>
                <a:off x="5441914" y="2837172"/>
                <a:ext cx="101548" cy="112920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3" name="円/楕円 508">
                <a:extLst>
                  <a:ext uri="{FF2B5EF4-FFF2-40B4-BE49-F238E27FC236}">
                    <a16:creationId xmlns:a16="http://schemas.microsoft.com/office/drawing/2014/main" id="{AC8920A9-9504-44BA-BFB1-A963C76BA523}"/>
                  </a:ext>
                </a:extLst>
              </p:cNvPr>
              <p:cNvSpPr/>
              <p:nvPr/>
            </p:nvSpPr>
            <p:spPr>
              <a:xfrm>
                <a:off x="6029855" y="2837172"/>
                <a:ext cx="101548" cy="112920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4" name="月 403">
                <a:extLst>
                  <a:ext uri="{FF2B5EF4-FFF2-40B4-BE49-F238E27FC236}">
                    <a16:creationId xmlns:a16="http://schemas.microsoft.com/office/drawing/2014/main" id="{92B2D01A-F695-4C79-93D7-2DDAD321B914}"/>
                  </a:ext>
                </a:extLst>
              </p:cNvPr>
              <p:cNvSpPr/>
              <p:nvPr/>
            </p:nvSpPr>
            <p:spPr>
              <a:xfrm rot="5400000">
                <a:off x="5455087" y="2601989"/>
                <a:ext cx="75732" cy="275874"/>
              </a:xfrm>
              <a:prstGeom prst="moon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5" name="月 404">
                <a:extLst>
                  <a:ext uri="{FF2B5EF4-FFF2-40B4-BE49-F238E27FC236}">
                    <a16:creationId xmlns:a16="http://schemas.microsoft.com/office/drawing/2014/main" id="{88AA2041-5621-4605-8C7F-5648E901C78E}"/>
                  </a:ext>
                </a:extLst>
              </p:cNvPr>
              <p:cNvSpPr/>
              <p:nvPr/>
            </p:nvSpPr>
            <p:spPr>
              <a:xfrm rot="5400000">
                <a:off x="6057651" y="2601989"/>
                <a:ext cx="75732" cy="275874"/>
              </a:xfrm>
              <a:prstGeom prst="moon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6" name="円/楕円 638">
                <a:extLst>
                  <a:ext uri="{FF2B5EF4-FFF2-40B4-BE49-F238E27FC236}">
                    <a16:creationId xmlns:a16="http://schemas.microsoft.com/office/drawing/2014/main" id="{0A71184C-146C-46D2-8933-F7A13CE07918}"/>
                  </a:ext>
                </a:extLst>
              </p:cNvPr>
              <p:cNvSpPr/>
              <p:nvPr/>
            </p:nvSpPr>
            <p:spPr>
              <a:xfrm>
                <a:off x="5597712" y="3299817"/>
                <a:ext cx="345141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62" name="グループ化 461">
            <a:extLst>
              <a:ext uri="{FF2B5EF4-FFF2-40B4-BE49-F238E27FC236}">
                <a16:creationId xmlns:a16="http://schemas.microsoft.com/office/drawing/2014/main" id="{E7A123EA-57B6-422A-8E3D-6684098A0B72}"/>
              </a:ext>
            </a:extLst>
          </p:cNvPr>
          <p:cNvGrpSpPr/>
          <p:nvPr/>
        </p:nvGrpSpPr>
        <p:grpSpPr>
          <a:xfrm>
            <a:off x="1479529" y="1294923"/>
            <a:ext cx="1092988" cy="2225628"/>
            <a:chOff x="1361732" y="830769"/>
            <a:chExt cx="1328582" cy="2705364"/>
          </a:xfrm>
        </p:grpSpPr>
        <p:sp>
          <p:nvSpPr>
            <p:cNvPr id="463" name="フリーフォーム: 図形 462">
              <a:extLst>
                <a:ext uri="{FF2B5EF4-FFF2-40B4-BE49-F238E27FC236}">
                  <a16:creationId xmlns:a16="http://schemas.microsoft.com/office/drawing/2014/main" id="{78FFD8CB-18DF-4998-A370-ED141B17A57F}"/>
                </a:ext>
              </a:extLst>
            </p:cNvPr>
            <p:cNvSpPr/>
            <p:nvPr/>
          </p:nvSpPr>
          <p:spPr>
            <a:xfrm>
              <a:off x="1410592" y="830769"/>
              <a:ext cx="1219188" cy="1053776"/>
            </a:xfrm>
            <a:custGeom>
              <a:avLst/>
              <a:gdLst>
                <a:gd name="connsiteX0" fmla="*/ 526962 w 1219188"/>
                <a:gd name="connsiteY0" fmla="*/ 0 h 1053776"/>
                <a:gd name="connsiteX1" fmla="*/ 732079 w 1219188"/>
                <a:gd name="connsiteY1" fmla="*/ 41406 h 1053776"/>
                <a:gd name="connsiteX2" fmla="*/ 752343 w 1219188"/>
                <a:gd name="connsiteY2" fmla="*/ 52403 h 1053776"/>
                <a:gd name="connsiteX3" fmla="*/ 809698 w 1219188"/>
                <a:gd name="connsiteY3" fmla="*/ 44771 h 1053776"/>
                <a:gd name="connsiteX4" fmla="*/ 1199156 w 1219188"/>
                <a:gd name="connsiteY4" fmla="*/ 404846 h 1053776"/>
                <a:gd name="connsiteX5" fmla="*/ 975326 w 1219188"/>
                <a:gd name="connsiteY5" fmla="*/ 938882 h 1053776"/>
                <a:gd name="connsiteX6" fmla="*/ 903924 w 1219188"/>
                <a:gd name="connsiteY6" fmla="*/ 948383 h 1053776"/>
                <a:gd name="connsiteX7" fmla="*/ 848365 w 1219188"/>
                <a:gd name="connsiteY7" fmla="*/ 941705 h 1053776"/>
                <a:gd name="connsiteX8" fmla="*/ 821592 w 1219188"/>
                <a:gd name="connsiteY8" fmla="*/ 963792 h 1053776"/>
                <a:gd name="connsiteX9" fmla="*/ 526962 w 1219188"/>
                <a:gd name="connsiteY9" fmla="*/ 1053776 h 1053776"/>
                <a:gd name="connsiteX10" fmla="*/ 0 w 1219188"/>
                <a:gd name="connsiteY10" fmla="*/ 526888 h 1053776"/>
                <a:gd name="connsiteX11" fmla="*/ 526962 w 1219188"/>
                <a:gd name="connsiteY11" fmla="*/ 0 h 1053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188" h="1053776">
                  <a:moveTo>
                    <a:pt x="526962" y="0"/>
                  </a:moveTo>
                  <a:cubicBezTo>
                    <a:pt x="599720" y="0"/>
                    <a:pt x="669035" y="14744"/>
                    <a:pt x="732079" y="41406"/>
                  </a:cubicBezTo>
                  <a:lnTo>
                    <a:pt x="752343" y="52403"/>
                  </a:lnTo>
                  <a:lnTo>
                    <a:pt x="809698" y="44771"/>
                  </a:lnTo>
                  <a:cubicBezTo>
                    <a:pt x="976749" y="44214"/>
                    <a:pt x="1141883" y="191102"/>
                    <a:pt x="1199156" y="404846"/>
                  </a:cubicBezTo>
                  <a:cubicBezTo>
                    <a:pt x="1264610" y="649125"/>
                    <a:pt x="1164398" y="888221"/>
                    <a:pt x="975326" y="938882"/>
                  </a:cubicBezTo>
                  <a:cubicBezTo>
                    <a:pt x="951692" y="945215"/>
                    <a:pt x="927789" y="948303"/>
                    <a:pt x="903924" y="948383"/>
                  </a:cubicBezTo>
                  <a:lnTo>
                    <a:pt x="848365" y="941705"/>
                  </a:lnTo>
                  <a:lnTo>
                    <a:pt x="821592" y="963792"/>
                  </a:lnTo>
                  <a:cubicBezTo>
                    <a:pt x="737488" y="1020603"/>
                    <a:pt x="636099" y="1053776"/>
                    <a:pt x="526962" y="1053776"/>
                  </a:cubicBezTo>
                  <a:cubicBezTo>
                    <a:pt x="235929" y="1053776"/>
                    <a:pt x="0" y="817880"/>
                    <a:pt x="0" y="526888"/>
                  </a:cubicBezTo>
                  <a:cubicBezTo>
                    <a:pt x="0" y="235896"/>
                    <a:pt x="235929" y="0"/>
                    <a:pt x="526962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64" name="グループ化 463">
              <a:extLst>
                <a:ext uri="{FF2B5EF4-FFF2-40B4-BE49-F238E27FC236}">
                  <a16:creationId xmlns:a16="http://schemas.microsoft.com/office/drawing/2014/main" id="{83E8087C-1210-4DD2-B1D7-AB92F46228A9}"/>
                </a:ext>
              </a:extLst>
            </p:cNvPr>
            <p:cNvGrpSpPr/>
            <p:nvPr/>
          </p:nvGrpSpPr>
          <p:grpSpPr>
            <a:xfrm>
              <a:off x="1361732" y="944504"/>
              <a:ext cx="1328582" cy="2591629"/>
              <a:chOff x="1361732" y="944504"/>
              <a:chExt cx="1328582" cy="2591629"/>
            </a:xfrm>
          </p:grpSpPr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BA12BD0F-026C-43F4-B415-69608EB8BC92}"/>
                  </a:ext>
                </a:extLst>
              </p:cNvPr>
              <p:cNvSpPr/>
              <p:nvPr/>
            </p:nvSpPr>
            <p:spPr>
              <a:xfrm flipH="1">
                <a:off x="2505969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100A8198-BA38-41D9-AE35-7C3EA19BEEE3}"/>
                  </a:ext>
                </a:extLst>
              </p:cNvPr>
              <p:cNvGrpSpPr/>
              <p:nvPr/>
            </p:nvGrpSpPr>
            <p:grpSpPr>
              <a:xfrm>
                <a:off x="1361732" y="2014348"/>
                <a:ext cx="1231031" cy="1521785"/>
                <a:chOff x="1361732" y="2014348"/>
                <a:chExt cx="1231031" cy="1521785"/>
              </a:xfrm>
            </p:grpSpPr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46A582E6-BEF6-41BB-ABE1-9094EB99FBA2}"/>
                    </a:ext>
                  </a:extLst>
                </p:cNvPr>
                <p:cNvSpPr/>
                <p:nvPr/>
              </p:nvSpPr>
              <p:spPr>
                <a:xfrm>
                  <a:off x="17792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2" name="グループ化 491">
                  <a:extLst>
                    <a:ext uri="{FF2B5EF4-FFF2-40B4-BE49-F238E27FC236}">
                      <a16:creationId xmlns:a16="http://schemas.microsoft.com/office/drawing/2014/main" id="{59AEFB7F-C8ED-44F2-85CF-2A2F1AC55E97}"/>
                    </a:ext>
                  </a:extLst>
                </p:cNvPr>
                <p:cNvGrpSpPr/>
                <p:nvPr/>
              </p:nvGrpSpPr>
              <p:grpSpPr>
                <a:xfrm>
                  <a:off x="18621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503" name="四角形: 上の 2 つの角を丸める 502">
                    <a:extLst>
                      <a:ext uri="{FF2B5EF4-FFF2-40B4-BE49-F238E27FC236}">
                        <a16:creationId xmlns:a16="http://schemas.microsoft.com/office/drawing/2014/main" id="{B291D76A-B7AF-4BB4-B629-BBBE8160F694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4" name="四角形: 上の 2 つの角を丸める 503">
                    <a:extLst>
                      <a:ext uri="{FF2B5EF4-FFF2-40B4-BE49-F238E27FC236}">
                        <a16:creationId xmlns:a16="http://schemas.microsoft.com/office/drawing/2014/main" id="{FF3F3C17-5244-4071-B810-3B208CAE98EE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93" name="グループ化 492">
                  <a:extLst>
                    <a:ext uri="{FF2B5EF4-FFF2-40B4-BE49-F238E27FC236}">
                      <a16:creationId xmlns:a16="http://schemas.microsoft.com/office/drawing/2014/main" id="{9DF50BCF-295C-4004-BCA7-45764B5B052D}"/>
                    </a:ext>
                  </a:extLst>
                </p:cNvPr>
                <p:cNvGrpSpPr/>
                <p:nvPr/>
              </p:nvGrpSpPr>
              <p:grpSpPr>
                <a:xfrm>
                  <a:off x="1836726" y="2130860"/>
                  <a:ext cx="365418" cy="186718"/>
                  <a:chOff x="1803357" y="2130860"/>
                  <a:chExt cx="365418" cy="186718"/>
                </a:xfrm>
                <a:solidFill>
                  <a:schemeClr val="tx1">
                    <a:lumMod val="95000"/>
                    <a:lumOff val="5000"/>
                  </a:schemeClr>
                </a:solidFill>
              </p:grpSpPr>
              <p:sp>
                <p:nvSpPr>
                  <p:cNvPr id="501" name="フリーフォーム: 図形 500">
                    <a:extLst>
                      <a:ext uri="{FF2B5EF4-FFF2-40B4-BE49-F238E27FC236}">
                        <a16:creationId xmlns:a16="http://schemas.microsoft.com/office/drawing/2014/main" id="{15F38AF2-6B59-4D2C-B17E-9F67C12CF492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2" name="フリーフォーム: 図形 501">
                    <a:extLst>
                      <a:ext uri="{FF2B5EF4-FFF2-40B4-BE49-F238E27FC236}">
                        <a16:creationId xmlns:a16="http://schemas.microsoft.com/office/drawing/2014/main" id="{19FFCFA1-83D3-4E37-B5E8-2FFB9F35346D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C4EB8D21-4CC8-474F-BB2C-2C141F2DC6ED}"/>
                    </a:ext>
                  </a:extLst>
                </p:cNvPr>
                <p:cNvSpPr/>
                <p:nvPr/>
              </p:nvSpPr>
              <p:spPr>
                <a:xfrm>
                  <a:off x="1361732" y="2358504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5" name="片側の 2 つの角を丸めた四角形 144">
                  <a:extLst>
                    <a:ext uri="{FF2B5EF4-FFF2-40B4-BE49-F238E27FC236}">
                      <a16:creationId xmlns:a16="http://schemas.microsoft.com/office/drawing/2014/main" id="{5D128A98-EBEF-4A8F-AF4D-35270646F184}"/>
                    </a:ext>
                  </a:extLst>
                </p:cNvPr>
                <p:cNvSpPr/>
                <p:nvPr/>
              </p:nvSpPr>
              <p:spPr>
                <a:xfrm>
                  <a:off x="14654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6" name="楕円 495">
                  <a:extLst>
                    <a:ext uri="{FF2B5EF4-FFF2-40B4-BE49-F238E27FC236}">
                      <a16:creationId xmlns:a16="http://schemas.microsoft.com/office/drawing/2014/main" id="{FCB0273A-6AB3-4EA9-9750-0DEA0683F550}"/>
                    </a:ext>
                  </a:extLst>
                </p:cNvPr>
                <p:cNvSpPr/>
                <p:nvPr/>
              </p:nvSpPr>
              <p:spPr>
                <a:xfrm>
                  <a:off x="1981044" y="2432258"/>
                  <a:ext cx="89958" cy="8995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7" name="楕円 496">
                  <a:extLst>
                    <a:ext uri="{FF2B5EF4-FFF2-40B4-BE49-F238E27FC236}">
                      <a16:creationId xmlns:a16="http://schemas.microsoft.com/office/drawing/2014/main" id="{9CE01DEF-7E48-4199-A840-E3DB4B520800}"/>
                    </a:ext>
                  </a:extLst>
                </p:cNvPr>
                <p:cNvSpPr/>
                <p:nvPr/>
              </p:nvSpPr>
              <p:spPr>
                <a:xfrm>
                  <a:off x="1981044" y="2667819"/>
                  <a:ext cx="89958" cy="8995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8" name="楕円 497">
                  <a:extLst>
                    <a:ext uri="{FF2B5EF4-FFF2-40B4-BE49-F238E27FC236}">
                      <a16:creationId xmlns:a16="http://schemas.microsoft.com/office/drawing/2014/main" id="{D55958BE-449A-4CF2-9601-501149532B57}"/>
                    </a:ext>
                  </a:extLst>
                </p:cNvPr>
                <p:cNvSpPr/>
                <p:nvPr/>
              </p:nvSpPr>
              <p:spPr>
                <a:xfrm>
                  <a:off x="1981044" y="2903380"/>
                  <a:ext cx="89958" cy="8995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9" name="楕円 498">
                  <a:extLst>
                    <a:ext uri="{FF2B5EF4-FFF2-40B4-BE49-F238E27FC236}">
                      <a16:creationId xmlns:a16="http://schemas.microsoft.com/office/drawing/2014/main" id="{FB012596-7D11-4BE0-B4B6-5EF04667876C}"/>
                    </a:ext>
                  </a:extLst>
                </p:cNvPr>
                <p:cNvSpPr/>
                <p:nvPr/>
              </p:nvSpPr>
              <p:spPr>
                <a:xfrm>
                  <a:off x="1981044" y="3138941"/>
                  <a:ext cx="89958" cy="8995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0" name="楕円 499">
                  <a:extLst>
                    <a:ext uri="{FF2B5EF4-FFF2-40B4-BE49-F238E27FC236}">
                      <a16:creationId xmlns:a16="http://schemas.microsoft.com/office/drawing/2014/main" id="{C78728C3-B253-4872-8ED5-719305C69BA4}"/>
                    </a:ext>
                  </a:extLst>
                </p:cNvPr>
                <p:cNvSpPr/>
                <p:nvPr/>
              </p:nvSpPr>
              <p:spPr>
                <a:xfrm>
                  <a:off x="1981044" y="3374503"/>
                  <a:ext cx="89958" cy="8995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1A825D26-62A8-415B-B17E-377FB7929999}"/>
                  </a:ext>
                </a:extLst>
              </p:cNvPr>
              <p:cNvGrpSpPr/>
              <p:nvPr/>
            </p:nvGrpSpPr>
            <p:grpSpPr>
              <a:xfrm>
                <a:off x="1377419" y="944504"/>
                <a:ext cx="1277659" cy="1160106"/>
                <a:chOff x="5180030" y="677530"/>
                <a:chExt cx="1277659" cy="1160106"/>
              </a:xfrm>
            </p:grpSpPr>
            <p:grpSp>
              <p:nvGrpSpPr>
                <p:cNvPr id="469" name="グループ化 468">
                  <a:extLst>
                    <a:ext uri="{FF2B5EF4-FFF2-40B4-BE49-F238E27FC236}">
                      <a16:creationId xmlns:a16="http://schemas.microsoft.com/office/drawing/2014/main" id="{C5E0DAFF-AE0A-42CA-958C-D1B151BFB67B}"/>
                    </a:ext>
                  </a:extLst>
                </p:cNvPr>
                <p:cNvGrpSpPr/>
                <p:nvPr/>
              </p:nvGrpSpPr>
              <p:grpSpPr>
                <a:xfrm>
                  <a:off x="5180030" y="677530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484" name="グループ化 483">
                    <a:extLst>
                      <a:ext uri="{FF2B5EF4-FFF2-40B4-BE49-F238E27FC236}">
                        <a16:creationId xmlns:a16="http://schemas.microsoft.com/office/drawing/2014/main" id="{A5D18C55-8EE9-47E4-9AE0-A67350CAFC8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89" name="円/楕円 536">
                      <a:extLst>
                        <a:ext uri="{FF2B5EF4-FFF2-40B4-BE49-F238E27FC236}">
                          <a16:creationId xmlns:a16="http://schemas.microsoft.com/office/drawing/2014/main" id="{BD404C2D-18A4-4BC6-924E-248E07F2B6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0" name="円/楕円 537">
                      <a:extLst>
                        <a:ext uri="{FF2B5EF4-FFF2-40B4-BE49-F238E27FC236}">
                          <a16:creationId xmlns:a16="http://schemas.microsoft.com/office/drawing/2014/main" id="{D5C05A72-E502-4085-84A7-EA1433A3ED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85" name="グループ化 484">
                    <a:extLst>
                      <a:ext uri="{FF2B5EF4-FFF2-40B4-BE49-F238E27FC236}">
                        <a16:creationId xmlns:a16="http://schemas.microsoft.com/office/drawing/2014/main" id="{C80A5613-1F8F-461C-BC2E-9FCE19D2B1B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87" name="円/楕円 534">
                      <a:extLst>
                        <a:ext uri="{FF2B5EF4-FFF2-40B4-BE49-F238E27FC236}">
                          <a16:creationId xmlns:a16="http://schemas.microsoft.com/office/drawing/2014/main" id="{63AFCBE5-FB16-436F-AA10-CA7D6F266B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88" name="円/楕円 535">
                      <a:extLst>
                        <a:ext uri="{FF2B5EF4-FFF2-40B4-BE49-F238E27FC236}">
                          <a16:creationId xmlns:a16="http://schemas.microsoft.com/office/drawing/2014/main" id="{6557C044-826D-4FF9-9ACA-F6F57087DE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86" name="円/楕円 533">
                    <a:extLst>
                      <a:ext uri="{FF2B5EF4-FFF2-40B4-BE49-F238E27FC236}">
                        <a16:creationId xmlns:a16="http://schemas.microsoft.com/office/drawing/2014/main" id="{041C59F9-0904-4DAD-95AC-56DF356325D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70" name="円/楕円 27">
                  <a:extLst>
                    <a:ext uri="{FF2B5EF4-FFF2-40B4-BE49-F238E27FC236}">
                      <a16:creationId xmlns:a16="http://schemas.microsoft.com/office/drawing/2014/main" id="{032FCDB6-0A2F-4FE8-8FF2-4BAE6549E9CA}"/>
                    </a:ext>
                  </a:extLst>
                </p:cNvPr>
                <p:cNvSpPr/>
                <p:nvPr/>
              </p:nvSpPr>
              <p:spPr>
                <a:xfrm>
                  <a:off x="5646619" y="1630999"/>
                  <a:ext cx="340506" cy="5812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1" name="月 470">
                  <a:extLst>
                    <a:ext uri="{FF2B5EF4-FFF2-40B4-BE49-F238E27FC236}">
                      <a16:creationId xmlns:a16="http://schemas.microsoft.com/office/drawing/2014/main" id="{4BA83AB6-1FF4-426F-AC21-1B8FC64C1621}"/>
                    </a:ext>
                  </a:extLst>
                </p:cNvPr>
                <p:cNvSpPr/>
                <p:nvPr/>
              </p:nvSpPr>
              <p:spPr>
                <a:xfrm rot="5400000">
                  <a:off x="5504410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2" name="月 471">
                  <a:extLst>
                    <a:ext uri="{FF2B5EF4-FFF2-40B4-BE49-F238E27FC236}">
                      <a16:creationId xmlns:a16="http://schemas.microsoft.com/office/drawing/2014/main" id="{75377BF0-DAEC-47BE-978F-68D12EDFE622}"/>
                    </a:ext>
                  </a:extLst>
                </p:cNvPr>
                <p:cNvSpPr/>
                <p:nvPr/>
              </p:nvSpPr>
              <p:spPr>
                <a:xfrm rot="5400000">
                  <a:off x="6088385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1690826C-4196-43DA-B228-6F67DD0A7D73}"/>
                    </a:ext>
                  </a:extLst>
                </p:cNvPr>
                <p:cNvSpPr/>
                <p:nvPr/>
              </p:nvSpPr>
              <p:spPr>
                <a:xfrm>
                  <a:off x="5745720" y="1397727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74" name="グループ化 473">
                  <a:extLst>
                    <a:ext uri="{FF2B5EF4-FFF2-40B4-BE49-F238E27FC236}">
                      <a16:creationId xmlns:a16="http://schemas.microsoft.com/office/drawing/2014/main" id="{39051E1F-9021-4933-A34A-E5C292696D10}"/>
                    </a:ext>
                  </a:extLst>
                </p:cNvPr>
                <p:cNvGrpSpPr/>
                <p:nvPr/>
              </p:nvGrpSpPr>
              <p:grpSpPr>
                <a:xfrm>
                  <a:off x="5387565" y="1137322"/>
                  <a:ext cx="298942" cy="179390"/>
                  <a:chOff x="6065560" y="1137321"/>
                  <a:chExt cx="298942" cy="179390"/>
                </a:xfrm>
              </p:grpSpPr>
              <p:sp>
                <p:nvSpPr>
                  <p:cNvPr id="483" name="フリーフォーム: 図形 482">
                    <a:extLst>
                      <a:ext uri="{FF2B5EF4-FFF2-40B4-BE49-F238E27FC236}">
                        <a16:creationId xmlns:a16="http://schemas.microsoft.com/office/drawing/2014/main" id="{EA44FB5E-3629-46CC-AAD7-94372A1EB30E}"/>
                      </a:ext>
                    </a:extLst>
                  </p:cNvPr>
                  <p:cNvSpPr/>
                  <p:nvPr/>
                </p:nvSpPr>
                <p:spPr>
                  <a:xfrm>
                    <a:off x="6065560" y="1137321"/>
                    <a:ext cx="298942" cy="112069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1" name="楕円 480">
                    <a:extLst>
                      <a:ext uri="{FF2B5EF4-FFF2-40B4-BE49-F238E27FC236}">
                        <a16:creationId xmlns:a16="http://schemas.microsoft.com/office/drawing/2014/main" id="{1CEA463A-AF4C-41F8-803C-D6A42D430C34}"/>
                      </a:ext>
                    </a:extLst>
                  </p:cNvPr>
                  <p:cNvSpPr/>
                  <p:nvPr/>
                </p:nvSpPr>
                <p:spPr>
                  <a:xfrm>
                    <a:off x="6151878" y="1166180"/>
                    <a:ext cx="150531" cy="150531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75" name="グループ化 474">
                  <a:extLst>
                    <a:ext uri="{FF2B5EF4-FFF2-40B4-BE49-F238E27FC236}">
                      <a16:creationId xmlns:a16="http://schemas.microsoft.com/office/drawing/2014/main" id="{104E42B6-3233-4E4C-9149-AECC6AD68E00}"/>
                    </a:ext>
                  </a:extLst>
                </p:cNvPr>
                <p:cNvGrpSpPr/>
                <p:nvPr/>
              </p:nvGrpSpPr>
              <p:grpSpPr>
                <a:xfrm flipH="1">
                  <a:off x="5947486" y="1137322"/>
                  <a:ext cx="298942" cy="179390"/>
                  <a:chOff x="6065560" y="1137321"/>
                  <a:chExt cx="298942" cy="179390"/>
                </a:xfrm>
              </p:grpSpPr>
              <p:sp>
                <p:nvSpPr>
                  <p:cNvPr id="479" name="フリーフォーム: 図形 478">
                    <a:extLst>
                      <a:ext uri="{FF2B5EF4-FFF2-40B4-BE49-F238E27FC236}">
                        <a16:creationId xmlns:a16="http://schemas.microsoft.com/office/drawing/2014/main" id="{CD9433A9-ECA1-4F1C-AC61-9653A7C9DAE1}"/>
                      </a:ext>
                    </a:extLst>
                  </p:cNvPr>
                  <p:cNvSpPr/>
                  <p:nvPr/>
                </p:nvSpPr>
                <p:spPr>
                  <a:xfrm>
                    <a:off x="6065560" y="1137321"/>
                    <a:ext cx="298942" cy="112069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7" name="楕円 476">
                    <a:extLst>
                      <a:ext uri="{FF2B5EF4-FFF2-40B4-BE49-F238E27FC236}">
                        <a16:creationId xmlns:a16="http://schemas.microsoft.com/office/drawing/2014/main" id="{9B59A7E7-001A-42C8-8E39-AB49D9FAA4B0}"/>
                      </a:ext>
                    </a:extLst>
                  </p:cNvPr>
                  <p:cNvSpPr/>
                  <p:nvPr/>
                </p:nvSpPr>
                <p:spPr>
                  <a:xfrm>
                    <a:off x="6151878" y="1166180"/>
                    <a:ext cx="150531" cy="150531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93192B3F-AEC0-4B83-9469-72C5F92D85A7}"/>
                </a:ext>
              </a:extLst>
            </p:cNvPr>
            <p:cNvSpPr/>
            <p:nvPr/>
          </p:nvSpPr>
          <p:spPr>
            <a:xfrm rot="8100000">
              <a:off x="1559547" y="847757"/>
              <a:ext cx="792712" cy="743108"/>
            </a:xfrm>
            <a:custGeom>
              <a:avLst/>
              <a:gdLst>
                <a:gd name="connsiteX0" fmla="*/ 135440 w 792712"/>
                <a:gd name="connsiteY0" fmla="*/ 590771 h 743108"/>
                <a:gd name="connsiteX1" fmla="*/ 76419 w 792712"/>
                <a:gd name="connsiteY1" fmla="*/ 501502 h 743108"/>
                <a:gd name="connsiteX2" fmla="*/ 66245 w 792712"/>
                <a:gd name="connsiteY2" fmla="*/ 455492 h 743108"/>
                <a:gd name="connsiteX3" fmla="*/ 35984 w 792712"/>
                <a:gd name="connsiteY3" fmla="*/ 415110 h 743108"/>
                <a:gd name="connsiteX4" fmla="*/ 0 w 792712"/>
                <a:gd name="connsiteY4" fmla="*/ 243166 h 743108"/>
                <a:gd name="connsiteX5" fmla="*/ 122858 w 792712"/>
                <a:gd name="connsiteY5" fmla="*/ 0 h 743108"/>
                <a:gd name="connsiteX6" fmla="*/ 107354 w 792712"/>
                <a:gd name="connsiteY6" fmla="*/ 366040 h 743108"/>
                <a:gd name="connsiteX7" fmla="*/ 114576 w 792712"/>
                <a:gd name="connsiteY7" fmla="*/ 422071 h 743108"/>
                <a:gd name="connsiteX8" fmla="*/ 186774 w 792712"/>
                <a:gd name="connsiteY8" fmla="*/ 435632 h 743108"/>
                <a:gd name="connsiteX9" fmla="*/ 553100 w 792712"/>
                <a:gd name="connsiteY9" fmla="*/ 441186 h 743108"/>
                <a:gd name="connsiteX10" fmla="*/ 531274 w 792712"/>
                <a:gd name="connsiteY10" fmla="*/ 487831 h 743108"/>
                <a:gd name="connsiteX11" fmla="*/ 477645 w 792712"/>
                <a:gd name="connsiteY11" fmla="*/ 523399 h 743108"/>
                <a:gd name="connsiteX12" fmla="*/ 506202 w 792712"/>
                <a:gd name="connsiteY12" fmla="*/ 523840 h 743108"/>
                <a:gd name="connsiteX13" fmla="*/ 627186 w 792712"/>
                <a:gd name="connsiteY13" fmla="*/ 515273 h 743108"/>
                <a:gd name="connsiteX14" fmla="*/ 605361 w 792712"/>
                <a:gd name="connsiteY14" fmla="*/ 561918 h 743108"/>
                <a:gd name="connsiteX15" fmla="*/ 582196 w 792712"/>
                <a:gd name="connsiteY15" fmla="*/ 577281 h 743108"/>
                <a:gd name="connsiteX16" fmla="*/ 653326 w 792712"/>
                <a:gd name="connsiteY16" fmla="*/ 589828 h 743108"/>
                <a:gd name="connsiteX17" fmla="*/ 792711 w 792712"/>
                <a:gd name="connsiteY17" fmla="*/ 603482 h 743108"/>
                <a:gd name="connsiteX18" fmla="*/ 792712 w 792712"/>
                <a:gd name="connsiteY18" fmla="*/ 603482 h 743108"/>
                <a:gd name="connsiteX19" fmla="*/ 373849 w 792712"/>
                <a:gd name="connsiteY19" fmla="*/ 722336 h 743108"/>
                <a:gd name="connsiteX20" fmla="*/ 135440 w 792712"/>
                <a:gd name="connsiteY20" fmla="*/ 590771 h 743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92712" h="743108">
                  <a:moveTo>
                    <a:pt x="135440" y="590771"/>
                  </a:moveTo>
                  <a:cubicBezTo>
                    <a:pt x="107995" y="562508"/>
                    <a:pt x="87779" y="532193"/>
                    <a:pt x="76419" y="501502"/>
                  </a:cubicBezTo>
                  <a:lnTo>
                    <a:pt x="66245" y="455492"/>
                  </a:lnTo>
                  <a:lnTo>
                    <a:pt x="35984" y="415110"/>
                  </a:lnTo>
                  <a:cubicBezTo>
                    <a:pt x="13751" y="371106"/>
                    <a:pt x="0" y="310314"/>
                    <a:pt x="0" y="243166"/>
                  </a:cubicBezTo>
                  <a:cubicBezTo>
                    <a:pt x="0" y="108869"/>
                    <a:pt x="55005" y="0"/>
                    <a:pt x="122858" y="0"/>
                  </a:cubicBezTo>
                  <a:cubicBezTo>
                    <a:pt x="102186" y="118141"/>
                    <a:pt x="97018" y="244027"/>
                    <a:pt x="107354" y="366040"/>
                  </a:cubicBezTo>
                  <a:lnTo>
                    <a:pt x="114576" y="422071"/>
                  </a:lnTo>
                  <a:lnTo>
                    <a:pt x="186774" y="435632"/>
                  </a:lnTo>
                  <a:cubicBezTo>
                    <a:pt x="307991" y="452962"/>
                    <a:pt x="433966" y="455035"/>
                    <a:pt x="553100" y="441186"/>
                  </a:cubicBezTo>
                  <a:cubicBezTo>
                    <a:pt x="552125" y="458121"/>
                    <a:pt x="544403" y="473863"/>
                    <a:pt x="531274" y="487831"/>
                  </a:cubicBezTo>
                  <a:lnTo>
                    <a:pt x="477645" y="523399"/>
                  </a:lnTo>
                  <a:lnTo>
                    <a:pt x="506202" y="523840"/>
                  </a:lnTo>
                  <a:cubicBezTo>
                    <a:pt x="547003" y="522737"/>
                    <a:pt x="587475" y="519890"/>
                    <a:pt x="627186" y="515273"/>
                  </a:cubicBezTo>
                  <a:cubicBezTo>
                    <a:pt x="626211" y="532209"/>
                    <a:pt x="618490" y="547951"/>
                    <a:pt x="605361" y="561918"/>
                  </a:cubicBezTo>
                  <a:lnTo>
                    <a:pt x="582196" y="577281"/>
                  </a:lnTo>
                  <a:lnTo>
                    <a:pt x="653326" y="589828"/>
                  </a:lnTo>
                  <a:cubicBezTo>
                    <a:pt x="699871" y="596224"/>
                    <a:pt x="746423" y="600800"/>
                    <a:pt x="792711" y="603482"/>
                  </a:cubicBezTo>
                  <a:lnTo>
                    <a:pt x="792712" y="603482"/>
                  </a:lnTo>
                  <a:cubicBezTo>
                    <a:pt x="760806" y="722560"/>
                    <a:pt x="573274" y="775772"/>
                    <a:pt x="373849" y="722336"/>
                  </a:cubicBezTo>
                  <a:cubicBezTo>
                    <a:pt x="274137" y="695619"/>
                    <a:pt x="190330" y="647297"/>
                    <a:pt x="135440" y="590771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126DEDA2-4245-473C-BC3A-783C80CF64B4}"/>
              </a:ext>
            </a:extLst>
          </p:cNvPr>
          <p:cNvGrpSpPr/>
          <p:nvPr/>
        </p:nvGrpSpPr>
        <p:grpSpPr>
          <a:xfrm>
            <a:off x="7194311" y="1018067"/>
            <a:ext cx="1318902" cy="2475548"/>
            <a:chOff x="7052166" y="526978"/>
            <a:chExt cx="1603192" cy="3009154"/>
          </a:xfrm>
        </p:grpSpPr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FAEB78F7-8A1D-4907-90EC-E155DABD8B40}"/>
                </a:ext>
              </a:extLst>
            </p:cNvPr>
            <p:cNvSpPr/>
            <p:nvPr/>
          </p:nvSpPr>
          <p:spPr>
            <a:xfrm rot="8100000">
              <a:off x="7327790" y="526978"/>
              <a:ext cx="1047905" cy="1257295"/>
            </a:xfrm>
            <a:custGeom>
              <a:avLst/>
              <a:gdLst>
                <a:gd name="connsiteX0" fmla="*/ 351247 w 1047905"/>
                <a:gd name="connsiteY0" fmla="*/ 1042426 h 1257295"/>
                <a:gd name="connsiteX1" fmla="*/ 228985 w 1047905"/>
                <a:gd name="connsiteY1" fmla="*/ 892226 h 1257295"/>
                <a:gd name="connsiteX2" fmla="*/ 201377 w 1047905"/>
                <a:gd name="connsiteY2" fmla="*/ 843602 h 1257295"/>
                <a:gd name="connsiteX3" fmla="*/ 200781 w 1047905"/>
                <a:gd name="connsiteY3" fmla="*/ 843355 h 1257295"/>
                <a:gd name="connsiteX4" fmla="*/ 144939 w 1047905"/>
                <a:gd name="connsiteY4" fmla="*/ 802887 h 1257295"/>
                <a:gd name="connsiteX5" fmla="*/ 0 w 1047905"/>
                <a:gd name="connsiteY5" fmla="*/ 438924 h 1257295"/>
                <a:gd name="connsiteX6" fmla="*/ 328742 w 1047905"/>
                <a:gd name="connsiteY6" fmla="*/ 0 h 1257295"/>
                <a:gd name="connsiteX7" fmla="*/ 287649 w 1047905"/>
                <a:gd name="connsiteY7" fmla="*/ 438924 h 1257295"/>
                <a:gd name="connsiteX8" fmla="*/ 296900 w 1047905"/>
                <a:gd name="connsiteY8" fmla="*/ 637689 h 1257295"/>
                <a:gd name="connsiteX9" fmla="*/ 317172 w 1047905"/>
                <a:gd name="connsiteY9" fmla="*/ 659084 h 1257295"/>
                <a:gd name="connsiteX10" fmla="*/ 606972 w 1047905"/>
                <a:gd name="connsiteY10" fmla="*/ 886192 h 1257295"/>
                <a:gd name="connsiteX11" fmla="*/ 1047903 w 1047905"/>
                <a:gd name="connsiteY11" fmla="*/ 1084889 h 1257295"/>
                <a:gd name="connsiteX12" fmla="*/ 1047905 w 1047905"/>
                <a:gd name="connsiteY12" fmla="*/ 1084890 h 1257295"/>
                <a:gd name="connsiteX13" fmla="*/ 676922 w 1047905"/>
                <a:gd name="connsiteY13" fmla="*/ 1125091 h 1257295"/>
                <a:gd name="connsiteX14" fmla="*/ 660632 w 1047905"/>
                <a:gd name="connsiteY14" fmla="*/ 1118199 h 1257295"/>
                <a:gd name="connsiteX15" fmla="*/ 661050 w 1047905"/>
                <a:gd name="connsiteY15" fmla="*/ 1118494 h 1257295"/>
                <a:gd name="connsiteX16" fmla="*/ 878994 w 1047905"/>
                <a:gd name="connsiteY16" fmla="*/ 1214657 h 1257295"/>
                <a:gd name="connsiteX17" fmla="*/ 351247 w 1047905"/>
                <a:gd name="connsiteY17" fmla="*/ 1042426 h 1257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47905" h="1257295">
                  <a:moveTo>
                    <a:pt x="351247" y="1042426"/>
                  </a:moveTo>
                  <a:cubicBezTo>
                    <a:pt x="302924" y="994103"/>
                    <a:pt x="261862" y="943093"/>
                    <a:pt x="228985" y="892226"/>
                  </a:cubicBezTo>
                  <a:lnTo>
                    <a:pt x="201377" y="843602"/>
                  </a:lnTo>
                  <a:lnTo>
                    <a:pt x="200781" y="843355"/>
                  </a:lnTo>
                  <a:cubicBezTo>
                    <a:pt x="181116" y="832250"/>
                    <a:pt x="162429" y="818662"/>
                    <a:pt x="144939" y="802887"/>
                  </a:cubicBezTo>
                  <a:cubicBezTo>
                    <a:pt x="57493" y="724009"/>
                    <a:pt x="0" y="590431"/>
                    <a:pt x="0" y="438924"/>
                  </a:cubicBezTo>
                  <a:cubicBezTo>
                    <a:pt x="0" y="196513"/>
                    <a:pt x="147183" y="0"/>
                    <a:pt x="328742" y="0"/>
                  </a:cubicBezTo>
                  <a:cubicBezTo>
                    <a:pt x="301347" y="144022"/>
                    <a:pt x="287649" y="291473"/>
                    <a:pt x="287649" y="438924"/>
                  </a:cubicBezTo>
                  <a:lnTo>
                    <a:pt x="296900" y="637689"/>
                  </a:lnTo>
                  <a:lnTo>
                    <a:pt x="317172" y="659084"/>
                  </a:lnTo>
                  <a:cubicBezTo>
                    <a:pt x="401963" y="741881"/>
                    <a:pt x="500332" y="819074"/>
                    <a:pt x="606972" y="886192"/>
                  </a:cubicBezTo>
                  <a:cubicBezTo>
                    <a:pt x="749160" y="975683"/>
                    <a:pt x="901136" y="1044168"/>
                    <a:pt x="1047903" y="1084889"/>
                  </a:cubicBezTo>
                  <a:lnTo>
                    <a:pt x="1047905" y="1084890"/>
                  </a:lnTo>
                  <a:cubicBezTo>
                    <a:pt x="992439" y="1173016"/>
                    <a:pt x="842754" y="1184371"/>
                    <a:pt x="676922" y="1125091"/>
                  </a:cubicBezTo>
                  <a:lnTo>
                    <a:pt x="660632" y="1118199"/>
                  </a:lnTo>
                  <a:lnTo>
                    <a:pt x="661050" y="1118494"/>
                  </a:lnTo>
                  <a:cubicBezTo>
                    <a:pt x="734894" y="1164157"/>
                    <a:pt x="809299" y="1197298"/>
                    <a:pt x="878994" y="1214657"/>
                  </a:cubicBezTo>
                  <a:cubicBezTo>
                    <a:pt x="780821" y="1312830"/>
                    <a:pt x="544541" y="1235719"/>
                    <a:pt x="351247" y="1042426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39853379-637A-43A9-BB92-853A79427E3D}"/>
                </a:ext>
              </a:extLst>
            </p:cNvPr>
            <p:cNvGrpSpPr/>
            <p:nvPr/>
          </p:nvGrpSpPr>
          <p:grpSpPr>
            <a:xfrm>
              <a:off x="7183844" y="927011"/>
              <a:ext cx="1471514" cy="2609121"/>
              <a:chOff x="7183844" y="927011"/>
              <a:chExt cx="1471514" cy="2609121"/>
            </a:xfrm>
          </p:grpSpPr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D0D13F9A-1F06-4BC8-B3A1-448DD18027D5}"/>
                  </a:ext>
                </a:extLst>
              </p:cNvPr>
              <p:cNvSpPr/>
              <p:nvPr/>
            </p:nvSpPr>
            <p:spPr>
              <a:xfrm flipH="1">
                <a:off x="8471013" y="2275194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10" name="グループ化 509">
                <a:extLst>
                  <a:ext uri="{FF2B5EF4-FFF2-40B4-BE49-F238E27FC236}">
                    <a16:creationId xmlns:a16="http://schemas.microsoft.com/office/drawing/2014/main" id="{D291CE79-142E-4156-9580-27B11D1A0FE1}"/>
                  </a:ext>
                </a:extLst>
              </p:cNvPr>
              <p:cNvGrpSpPr/>
              <p:nvPr/>
            </p:nvGrpSpPr>
            <p:grpSpPr>
              <a:xfrm>
                <a:off x="7183844" y="1926359"/>
                <a:ext cx="1356726" cy="1609773"/>
                <a:chOff x="7183844" y="1926359"/>
                <a:chExt cx="1356726" cy="1609773"/>
              </a:xfrm>
            </p:grpSpPr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901A101A-4D3F-4CEE-857E-841B6A89B80E}"/>
                    </a:ext>
                  </a:extLst>
                </p:cNvPr>
                <p:cNvSpPr/>
                <p:nvPr/>
              </p:nvSpPr>
              <p:spPr>
                <a:xfrm>
                  <a:off x="7611184" y="1926359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CAEDF97A-06AC-4A85-9E68-E489943DB06A}"/>
                    </a:ext>
                  </a:extLst>
                </p:cNvPr>
                <p:cNvSpPr/>
                <p:nvPr/>
              </p:nvSpPr>
              <p:spPr>
                <a:xfrm>
                  <a:off x="7183844" y="2275194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4" name="片側の 2 つの角を丸めた四角形 144">
                  <a:extLst>
                    <a:ext uri="{FF2B5EF4-FFF2-40B4-BE49-F238E27FC236}">
                      <a16:creationId xmlns:a16="http://schemas.microsoft.com/office/drawing/2014/main" id="{E1153A55-E818-4E20-9BC6-2C0728A6FB91}"/>
                    </a:ext>
                  </a:extLst>
                </p:cNvPr>
                <p:cNvSpPr/>
                <p:nvPr/>
              </p:nvSpPr>
              <p:spPr>
                <a:xfrm>
                  <a:off x="7289604" y="2224909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35" name="グループ化 534">
                  <a:extLst>
                    <a:ext uri="{FF2B5EF4-FFF2-40B4-BE49-F238E27FC236}">
                      <a16:creationId xmlns:a16="http://schemas.microsoft.com/office/drawing/2014/main" id="{D87389D0-40E9-4CF1-8A58-2A9B0BF639CF}"/>
                    </a:ext>
                  </a:extLst>
                </p:cNvPr>
                <p:cNvGrpSpPr/>
                <p:nvPr/>
              </p:nvGrpSpPr>
              <p:grpSpPr>
                <a:xfrm>
                  <a:off x="7544422" y="2224913"/>
                  <a:ext cx="750362" cy="961060"/>
                  <a:chOff x="7888586" y="3212226"/>
                  <a:chExt cx="423862" cy="535454"/>
                </a:xfrm>
              </p:grpSpPr>
              <p:sp>
                <p:nvSpPr>
                  <p:cNvPr id="539" name="台形 538">
                    <a:extLst>
                      <a:ext uri="{FF2B5EF4-FFF2-40B4-BE49-F238E27FC236}">
                        <a16:creationId xmlns:a16="http://schemas.microsoft.com/office/drawing/2014/main" id="{7344C6F8-CAC2-4CF6-9562-3EC47D0790B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39073" y="3217355"/>
                    <a:ext cx="323141" cy="339719"/>
                  </a:xfrm>
                  <a:prstGeom prst="trapezoid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0" name="台形 539">
                    <a:extLst>
                      <a:ext uri="{FF2B5EF4-FFF2-40B4-BE49-F238E27FC236}">
                        <a16:creationId xmlns:a16="http://schemas.microsoft.com/office/drawing/2014/main" id="{F1D73F5C-3AE9-4D31-AD94-D123C9837E5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030666" y="3212226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1" name="台形 731">
                    <a:extLst>
                      <a:ext uri="{FF2B5EF4-FFF2-40B4-BE49-F238E27FC236}">
                        <a16:creationId xmlns:a16="http://schemas.microsoft.com/office/drawing/2014/main" id="{16EE2464-E1D9-4A13-BC86-055B558F2965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8043564" y="3325022"/>
                    <a:ext cx="113904" cy="422658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1234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42" name="グループ化 541">
                    <a:extLst>
                      <a:ext uri="{FF2B5EF4-FFF2-40B4-BE49-F238E27FC236}">
                        <a16:creationId xmlns:a16="http://schemas.microsoft.com/office/drawing/2014/main" id="{F5A70FF5-799F-4E0D-9F54-8B82F5D78904}"/>
                      </a:ext>
                    </a:extLst>
                  </p:cNvPr>
                  <p:cNvGrpSpPr/>
                  <p:nvPr/>
                </p:nvGrpSpPr>
                <p:grpSpPr>
                  <a:xfrm>
                    <a:off x="7888586" y="3212228"/>
                    <a:ext cx="423862" cy="112796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543" name="平行四辺形 542">
                      <a:extLst>
                        <a:ext uri="{FF2B5EF4-FFF2-40B4-BE49-F238E27FC236}">
                          <a16:creationId xmlns:a16="http://schemas.microsoft.com/office/drawing/2014/main" id="{E270B9B3-83F4-42CF-927C-A6E90E1D4F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44" name="平行四辺形 543">
                      <a:extLst>
                        <a:ext uri="{FF2B5EF4-FFF2-40B4-BE49-F238E27FC236}">
                          <a16:creationId xmlns:a16="http://schemas.microsoft.com/office/drawing/2014/main" id="{2EB7A8E1-95C4-4FE2-98BC-22694A64C6B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536" name="楕円 535">
                  <a:extLst>
                    <a:ext uri="{FF2B5EF4-FFF2-40B4-BE49-F238E27FC236}">
                      <a16:creationId xmlns:a16="http://schemas.microsoft.com/office/drawing/2014/main" id="{2D793E6D-42EB-439F-B376-B5C8A4001768}"/>
                    </a:ext>
                  </a:extLst>
                </p:cNvPr>
                <p:cNvSpPr/>
                <p:nvPr/>
              </p:nvSpPr>
              <p:spPr>
                <a:xfrm>
                  <a:off x="7873443" y="3341717"/>
                  <a:ext cx="112826" cy="112826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7" name="平行四辺形 19">
                  <a:extLst>
                    <a:ext uri="{FF2B5EF4-FFF2-40B4-BE49-F238E27FC236}">
                      <a16:creationId xmlns:a16="http://schemas.microsoft.com/office/drawing/2014/main" id="{31647838-20AF-4D21-BFB4-D3BEDDF27713}"/>
                    </a:ext>
                  </a:extLst>
                </p:cNvPr>
                <p:cNvSpPr/>
                <p:nvPr/>
              </p:nvSpPr>
              <p:spPr>
                <a:xfrm>
                  <a:off x="7929856" y="2224909"/>
                  <a:ext cx="417620" cy="96672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35904"/>
                    <a:gd name="connsiteY0" fmla="*/ 538608 h 538608"/>
                    <a:gd name="connsiteX1" fmla="*/ 135008 w 235904"/>
                    <a:gd name="connsiteY1" fmla="*/ 0 h 538608"/>
                    <a:gd name="connsiteX2" fmla="*/ 202567 w 235904"/>
                    <a:gd name="connsiteY2" fmla="*/ 856 h 538608"/>
                    <a:gd name="connsiteX3" fmla="*/ 235904 w 235904"/>
                    <a:gd name="connsiteY3" fmla="*/ 133350 h 538608"/>
                    <a:gd name="connsiteX4" fmla="*/ 138272 w 235904"/>
                    <a:gd name="connsiteY4" fmla="*/ 177069 h 538608"/>
                    <a:gd name="connsiteX5" fmla="*/ 151261 w 235904"/>
                    <a:gd name="connsiteY5" fmla="*/ 344850 h 538608"/>
                    <a:gd name="connsiteX6" fmla="*/ 0 w 235904"/>
                    <a:gd name="connsiteY6" fmla="*/ 538608 h 538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904" h="538608">
                      <a:moveTo>
                        <a:pt x="0" y="538608"/>
                      </a:moveTo>
                      <a:lnTo>
                        <a:pt x="135008" y="0"/>
                      </a:lnTo>
                      <a:lnTo>
                        <a:pt x="202567" y="856"/>
                      </a:lnTo>
                      <a:lnTo>
                        <a:pt x="235904" y="133350"/>
                      </a:lnTo>
                      <a:lnTo>
                        <a:pt x="138272" y="177069"/>
                      </a:lnTo>
                      <a:lnTo>
                        <a:pt x="151261" y="344850"/>
                      </a:lnTo>
                      <a:lnTo>
                        <a:pt x="0" y="538608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8" name="平行四辺形 19">
                  <a:extLst>
                    <a:ext uri="{FF2B5EF4-FFF2-40B4-BE49-F238E27FC236}">
                      <a16:creationId xmlns:a16="http://schemas.microsoft.com/office/drawing/2014/main" id="{C1C66EFC-D815-4319-81C4-2CB711C19B28}"/>
                    </a:ext>
                  </a:extLst>
                </p:cNvPr>
                <p:cNvSpPr/>
                <p:nvPr/>
              </p:nvSpPr>
              <p:spPr>
                <a:xfrm flipH="1">
                  <a:off x="7491730" y="2224909"/>
                  <a:ext cx="430613" cy="953546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3243"/>
                    <a:gd name="connsiteY0" fmla="*/ 531268 h 531268"/>
                    <a:gd name="connsiteX1" fmla="*/ 142347 w 243243"/>
                    <a:gd name="connsiteY1" fmla="*/ 0 h 531268"/>
                    <a:gd name="connsiteX2" fmla="*/ 209906 w 243243"/>
                    <a:gd name="connsiteY2" fmla="*/ 856 h 531268"/>
                    <a:gd name="connsiteX3" fmla="*/ 243243 w 243243"/>
                    <a:gd name="connsiteY3" fmla="*/ 133350 h 531268"/>
                    <a:gd name="connsiteX4" fmla="*/ 145611 w 243243"/>
                    <a:gd name="connsiteY4" fmla="*/ 177069 h 531268"/>
                    <a:gd name="connsiteX5" fmla="*/ 158600 w 243243"/>
                    <a:gd name="connsiteY5" fmla="*/ 344850 h 531268"/>
                    <a:gd name="connsiteX6" fmla="*/ 0 w 243243"/>
                    <a:gd name="connsiteY6" fmla="*/ 531268 h 531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243" h="531268">
                      <a:moveTo>
                        <a:pt x="0" y="531268"/>
                      </a:moveTo>
                      <a:lnTo>
                        <a:pt x="142347" y="0"/>
                      </a:lnTo>
                      <a:lnTo>
                        <a:pt x="209906" y="856"/>
                      </a:lnTo>
                      <a:lnTo>
                        <a:pt x="243243" y="133350"/>
                      </a:lnTo>
                      <a:lnTo>
                        <a:pt x="145611" y="177069"/>
                      </a:lnTo>
                      <a:lnTo>
                        <a:pt x="158600" y="344850"/>
                      </a:lnTo>
                      <a:lnTo>
                        <a:pt x="0" y="531268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11" name="グループ化 510">
                <a:extLst>
                  <a:ext uri="{FF2B5EF4-FFF2-40B4-BE49-F238E27FC236}">
                    <a16:creationId xmlns:a16="http://schemas.microsoft.com/office/drawing/2014/main" id="{FC781AE2-07BB-4BB9-B5F7-C198E211E9A6}"/>
                  </a:ext>
                </a:extLst>
              </p:cNvPr>
              <p:cNvGrpSpPr/>
              <p:nvPr/>
            </p:nvGrpSpPr>
            <p:grpSpPr>
              <a:xfrm>
                <a:off x="7279042" y="927011"/>
                <a:ext cx="1277661" cy="1208436"/>
                <a:chOff x="8313754" y="677528"/>
                <a:chExt cx="1277661" cy="1208436"/>
              </a:xfrm>
            </p:grpSpPr>
            <p:grpSp>
              <p:nvGrpSpPr>
                <p:cNvPr id="512" name="グループ化 511">
                  <a:extLst>
                    <a:ext uri="{FF2B5EF4-FFF2-40B4-BE49-F238E27FC236}">
                      <a16:creationId xmlns:a16="http://schemas.microsoft.com/office/drawing/2014/main" id="{C628BD8A-F7AE-4067-A2AC-E3071130042B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525" name="グループ化 524">
                    <a:extLst>
                      <a:ext uri="{FF2B5EF4-FFF2-40B4-BE49-F238E27FC236}">
                        <a16:creationId xmlns:a16="http://schemas.microsoft.com/office/drawing/2014/main" id="{3DB0D949-B9E5-4206-B6B3-F11CB0268EA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530" name="円/楕円 536">
                      <a:extLst>
                        <a:ext uri="{FF2B5EF4-FFF2-40B4-BE49-F238E27FC236}">
                          <a16:creationId xmlns:a16="http://schemas.microsoft.com/office/drawing/2014/main" id="{2CB57B26-FA50-4E54-9713-86E2E54432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31" name="円/楕円 537">
                      <a:extLst>
                        <a:ext uri="{FF2B5EF4-FFF2-40B4-BE49-F238E27FC236}">
                          <a16:creationId xmlns:a16="http://schemas.microsoft.com/office/drawing/2014/main" id="{0EBB95C3-B94B-40E4-8BA5-323C7C10FD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26" name="グループ化 525">
                    <a:extLst>
                      <a:ext uri="{FF2B5EF4-FFF2-40B4-BE49-F238E27FC236}">
                        <a16:creationId xmlns:a16="http://schemas.microsoft.com/office/drawing/2014/main" id="{E252B932-B02F-4C4B-BB47-E5DED994831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528" name="円/楕円 534">
                      <a:extLst>
                        <a:ext uri="{FF2B5EF4-FFF2-40B4-BE49-F238E27FC236}">
                          <a16:creationId xmlns:a16="http://schemas.microsoft.com/office/drawing/2014/main" id="{43DF1533-55ED-43D6-8C6E-1E1F73F059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9" name="円/楕円 535">
                      <a:extLst>
                        <a:ext uri="{FF2B5EF4-FFF2-40B4-BE49-F238E27FC236}">
                          <a16:creationId xmlns:a16="http://schemas.microsoft.com/office/drawing/2014/main" id="{66375BE9-E1CA-4DFB-B781-AB4BB7CE8B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27" name="円/楕円 533">
                    <a:extLst>
                      <a:ext uri="{FF2B5EF4-FFF2-40B4-BE49-F238E27FC236}">
                        <a16:creationId xmlns:a16="http://schemas.microsoft.com/office/drawing/2014/main" id="{F90AAB29-1031-40D3-BA13-B22D57F0464F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13" name="四角形: 角を丸くする 512">
                  <a:extLst>
                    <a:ext uri="{FF2B5EF4-FFF2-40B4-BE49-F238E27FC236}">
                      <a16:creationId xmlns:a16="http://schemas.microsoft.com/office/drawing/2014/main" id="{89A9C846-41F5-472F-92A3-15190082C711}"/>
                    </a:ext>
                  </a:extLst>
                </p:cNvPr>
                <p:cNvSpPr/>
                <p:nvPr/>
              </p:nvSpPr>
              <p:spPr>
                <a:xfrm>
                  <a:off x="852954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4" name="四角形: 角を丸くする 513">
                  <a:extLst>
                    <a:ext uri="{FF2B5EF4-FFF2-40B4-BE49-F238E27FC236}">
                      <a16:creationId xmlns:a16="http://schemas.microsoft.com/office/drawing/2014/main" id="{CC9E0ED3-2AF5-422E-8F20-606791415B8D}"/>
                    </a:ext>
                  </a:extLst>
                </p:cNvPr>
                <p:cNvSpPr/>
                <p:nvPr/>
              </p:nvSpPr>
              <p:spPr>
                <a:xfrm>
                  <a:off x="908199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5" name="グループ化 514">
                  <a:extLst>
                    <a:ext uri="{FF2B5EF4-FFF2-40B4-BE49-F238E27FC236}">
                      <a16:creationId xmlns:a16="http://schemas.microsoft.com/office/drawing/2014/main" id="{82E4E8C0-6270-4606-B4B1-0F3B852DE73E}"/>
                    </a:ext>
                  </a:extLst>
                </p:cNvPr>
                <p:cNvGrpSpPr/>
                <p:nvPr/>
              </p:nvGrpSpPr>
              <p:grpSpPr>
                <a:xfrm>
                  <a:off x="8569574" y="1144157"/>
                  <a:ext cx="188100" cy="203906"/>
                  <a:chOff x="8589369" y="1164308"/>
                  <a:chExt cx="188100" cy="203906"/>
                </a:xfrm>
              </p:grpSpPr>
              <p:sp>
                <p:nvSpPr>
                  <p:cNvPr id="522" name="フリーフォーム: 図形 521">
                    <a:extLst>
                      <a:ext uri="{FF2B5EF4-FFF2-40B4-BE49-F238E27FC236}">
                        <a16:creationId xmlns:a16="http://schemas.microsoft.com/office/drawing/2014/main" id="{E1EE1C01-5E0B-49DB-B7B7-5C29F9DA62C4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4" name="四角形: 角を丸くする 523">
                    <a:extLst>
                      <a:ext uri="{FF2B5EF4-FFF2-40B4-BE49-F238E27FC236}">
                        <a16:creationId xmlns:a16="http://schemas.microsoft.com/office/drawing/2014/main" id="{D5F4F3C0-84D5-4FE2-B869-EF28450CDA24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20944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16" name="グループ化 515">
                  <a:extLst>
                    <a:ext uri="{FF2B5EF4-FFF2-40B4-BE49-F238E27FC236}">
                      <a16:creationId xmlns:a16="http://schemas.microsoft.com/office/drawing/2014/main" id="{A30679A8-7D52-4B69-967B-A07F1454C1EB}"/>
                    </a:ext>
                  </a:extLst>
                </p:cNvPr>
                <p:cNvGrpSpPr/>
                <p:nvPr/>
              </p:nvGrpSpPr>
              <p:grpSpPr>
                <a:xfrm>
                  <a:off x="9138693" y="1144157"/>
                  <a:ext cx="188100" cy="203906"/>
                  <a:chOff x="8589369" y="1164308"/>
                  <a:chExt cx="188100" cy="203906"/>
                </a:xfrm>
              </p:grpSpPr>
              <p:sp>
                <p:nvSpPr>
                  <p:cNvPr id="519" name="フリーフォーム: 図形 518">
                    <a:extLst>
                      <a:ext uri="{FF2B5EF4-FFF2-40B4-BE49-F238E27FC236}">
                        <a16:creationId xmlns:a16="http://schemas.microsoft.com/office/drawing/2014/main" id="{EAF51A6B-45FC-4342-AFEB-8F494F82D3AB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1" name="四角形: 角を丸くする 520">
                    <a:extLst>
                      <a:ext uri="{FF2B5EF4-FFF2-40B4-BE49-F238E27FC236}">
                        <a16:creationId xmlns:a16="http://schemas.microsoft.com/office/drawing/2014/main" id="{F5843410-451F-470E-8026-BB029AB10D11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20944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17" name="円/楕円 638">
                  <a:extLst>
                    <a:ext uri="{FF2B5EF4-FFF2-40B4-BE49-F238E27FC236}">
                      <a16:creationId xmlns:a16="http://schemas.microsoft.com/office/drawing/2014/main" id="{514BDD6F-E4E2-471F-AADC-B43B8CD0057A}"/>
                    </a:ext>
                  </a:extLst>
                </p:cNvPr>
                <p:cNvSpPr/>
                <p:nvPr/>
              </p:nvSpPr>
              <p:spPr>
                <a:xfrm>
                  <a:off x="8758725" y="1654969"/>
                  <a:ext cx="370988" cy="5025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8" name="円/楕円 638">
                  <a:extLst>
                    <a:ext uri="{FF2B5EF4-FFF2-40B4-BE49-F238E27FC236}">
                      <a16:creationId xmlns:a16="http://schemas.microsoft.com/office/drawing/2014/main" id="{DC7D92EE-B308-4C9E-891F-939B07DADF09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508" name="フリーフォーム: 図形 507">
              <a:extLst>
                <a:ext uri="{FF2B5EF4-FFF2-40B4-BE49-F238E27FC236}">
                  <a16:creationId xmlns:a16="http://schemas.microsoft.com/office/drawing/2014/main" id="{831C97CE-C431-495A-AEAC-7E92193C67C4}"/>
                </a:ext>
              </a:extLst>
            </p:cNvPr>
            <p:cNvSpPr/>
            <p:nvPr/>
          </p:nvSpPr>
          <p:spPr>
            <a:xfrm rot="3600000">
              <a:off x="7410884" y="584096"/>
              <a:ext cx="371882" cy="1089317"/>
            </a:xfrm>
            <a:custGeom>
              <a:avLst/>
              <a:gdLst>
                <a:gd name="connsiteX0" fmla="*/ 371882 w 371882"/>
                <a:gd name="connsiteY0" fmla="*/ 638562 h 1089317"/>
                <a:gd name="connsiteX1" fmla="*/ 371882 w 371882"/>
                <a:gd name="connsiteY1" fmla="*/ 638562 h 1089317"/>
                <a:gd name="connsiteX2" fmla="*/ 371882 w 371882"/>
                <a:gd name="connsiteY2" fmla="*/ 638564 h 1089317"/>
                <a:gd name="connsiteX3" fmla="*/ 96287 w 371882"/>
                <a:gd name="connsiteY3" fmla="*/ 194042 h 1089317"/>
                <a:gd name="connsiteX4" fmla="*/ 262489 w 371882"/>
                <a:gd name="connsiteY4" fmla="*/ 51092 h 1089317"/>
                <a:gd name="connsiteX5" fmla="*/ 290410 w 371882"/>
                <a:gd name="connsiteY5" fmla="*/ 46602 h 1089317"/>
                <a:gd name="connsiteX6" fmla="*/ 313550 w 371882"/>
                <a:gd name="connsiteY6" fmla="*/ 35973 h 1089317"/>
                <a:gd name="connsiteX7" fmla="*/ 313116 w 371882"/>
                <a:gd name="connsiteY7" fmla="*/ 42950 h 1089317"/>
                <a:gd name="connsiteX8" fmla="*/ 313782 w 371882"/>
                <a:gd name="connsiteY8" fmla="*/ 42843 h 1089317"/>
                <a:gd name="connsiteX9" fmla="*/ 319049 w 371882"/>
                <a:gd name="connsiteY9" fmla="*/ 26207 h 1089317"/>
                <a:gd name="connsiteX10" fmla="*/ 348116 w 371882"/>
                <a:gd name="connsiteY10" fmla="*/ 0 h 1089317"/>
                <a:gd name="connsiteX11" fmla="*/ 339547 w 371882"/>
                <a:gd name="connsiteY11" fmla="*/ 320043 h 1089317"/>
                <a:gd name="connsiteX12" fmla="*/ 350894 w 371882"/>
                <a:gd name="connsiteY12" fmla="*/ 485016 h 1089317"/>
                <a:gd name="connsiteX13" fmla="*/ 371882 w 371882"/>
                <a:gd name="connsiteY13" fmla="*/ 638562 h 1089317"/>
                <a:gd name="connsiteX14" fmla="*/ 356107 w 371882"/>
                <a:gd name="connsiteY14" fmla="*/ 632653 h 1089317"/>
                <a:gd name="connsiteX15" fmla="*/ 313901 w 371882"/>
                <a:gd name="connsiteY15" fmla="*/ 547075 h 1089317"/>
                <a:gd name="connsiteX16" fmla="*/ 299792 w 371882"/>
                <a:gd name="connsiteY16" fmla="*/ 476948 h 1089317"/>
                <a:gd name="connsiteX17" fmla="*/ 300093 w 371882"/>
                <a:gd name="connsiteY17" fmla="*/ 531243 h 1089317"/>
                <a:gd name="connsiteX18" fmla="*/ 350328 w 371882"/>
                <a:gd name="connsiteY18" fmla="*/ 1024143 h 1089317"/>
                <a:gd name="connsiteX19" fmla="*/ 350328 w 371882"/>
                <a:gd name="connsiteY19" fmla="*/ 1024144 h 1089317"/>
                <a:gd name="connsiteX20" fmla="*/ 302167 w 371882"/>
                <a:gd name="connsiteY20" fmla="*/ 987056 h 1089317"/>
                <a:gd name="connsiteX21" fmla="*/ 290317 w 371882"/>
                <a:gd name="connsiteY21" fmla="*/ 963016 h 1089317"/>
                <a:gd name="connsiteX22" fmla="*/ 290578 w 371882"/>
                <a:gd name="connsiteY22" fmla="*/ 964264 h 1089317"/>
                <a:gd name="connsiteX23" fmla="*/ 328742 w 371882"/>
                <a:gd name="connsiteY23" fmla="*/ 1089316 h 1089317"/>
                <a:gd name="connsiteX24" fmla="*/ 328742 w 371882"/>
                <a:gd name="connsiteY24" fmla="*/ 1089317 h 1089317"/>
                <a:gd name="connsiteX25" fmla="*/ 0 w 371882"/>
                <a:gd name="connsiteY25" fmla="*/ 564877 h 1089317"/>
                <a:gd name="connsiteX26" fmla="*/ 96287 w 371882"/>
                <a:gd name="connsiteY26" fmla="*/ 194042 h 1089317"/>
                <a:gd name="connsiteX0" fmla="*/ 371882 w 371882"/>
                <a:gd name="connsiteY0" fmla="*/ 638562 h 1089317"/>
                <a:gd name="connsiteX1" fmla="*/ 371882 w 371882"/>
                <a:gd name="connsiteY1" fmla="*/ 638562 h 1089317"/>
                <a:gd name="connsiteX2" fmla="*/ 371882 w 371882"/>
                <a:gd name="connsiteY2" fmla="*/ 638564 h 1089317"/>
                <a:gd name="connsiteX3" fmla="*/ 371882 w 371882"/>
                <a:gd name="connsiteY3" fmla="*/ 638562 h 1089317"/>
                <a:gd name="connsiteX4" fmla="*/ 96287 w 371882"/>
                <a:gd name="connsiteY4" fmla="*/ 194042 h 1089317"/>
                <a:gd name="connsiteX5" fmla="*/ 262489 w 371882"/>
                <a:gd name="connsiteY5" fmla="*/ 51092 h 1089317"/>
                <a:gd name="connsiteX6" fmla="*/ 290410 w 371882"/>
                <a:gd name="connsiteY6" fmla="*/ 46602 h 1089317"/>
                <a:gd name="connsiteX7" fmla="*/ 313550 w 371882"/>
                <a:gd name="connsiteY7" fmla="*/ 35973 h 1089317"/>
                <a:gd name="connsiteX8" fmla="*/ 313116 w 371882"/>
                <a:gd name="connsiteY8" fmla="*/ 42950 h 1089317"/>
                <a:gd name="connsiteX9" fmla="*/ 319049 w 371882"/>
                <a:gd name="connsiteY9" fmla="*/ 26207 h 1089317"/>
                <a:gd name="connsiteX10" fmla="*/ 348116 w 371882"/>
                <a:gd name="connsiteY10" fmla="*/ 0 h 1089317"/>
                <a:gd name="connsiteX11" fmla="*/ 339547 w 371882"/>
                <a:gd name="connsiteY11" fmla="*/ 320043 h 1089317"/>
                <a:gd name="connsiteX12" fmla="*/ 350894 w 371882"/>
                <a:gd name="connsiteY12" fmla="*/ 485016 h 1089317"/>
                <a:gd name="connsiteX13" fmla="*/ 371882 w 371882"/>
                <a:gd name="connsiteY13" fmla="*/ 638562 h 1089317"/>
                <a:gd name="connsiteX14" fmla="*/ 356107 w 371882"/>
                <a:gd name="connsiteY14" fmla="*/ 632653 h 1089317"/>
                <a:gd name="connsiteX15" fmla="*/ 313901 w 371882"/>
                <a:gd name="connsiteY15" fmla="*/ 547075 h 1089317"/>
                <a:gd name="connsiteX16" fmla="*/ 299792 w 371882"/>
                <a:gd name="connsiteY16" fmla="*/ 476948 h 1089317"/>
                <a:gd name="connsiteX17" fmla="*/ 300093 w 371882"/>
                <a:gd name="connsiteY17" fmla="*/ 531243 h 1089317"/>
                <a:gd name="connsiteX18" fmla="*/ 350328 w 371882"/>
                <a:gd name="connsiteY18" fmla="*/ 1024143 h 1089317"/>
                <a:gd name="connsiteX19" fmla="*/ 350328 w 371882"/>
                <a:gd name="connsiteY19" fmla="*/ 1024144 h 1089317"/>
                <a:gd name="connsiteX20" fmla="*/ 302167 w 371882"/>
                <a:gd name="connsiteY20" fmla="*/ 987056 h 1089317"/>
                <a:gd name="connsiteX21" fmla="*/ 290317 w 371882"/>
                <a:gd name="connsiteY21" fmla="*/ 963016 h 1089317"/>
                <a:gd name="connsiteX22" fmla="*/ 290578 w 371882"/>
                <a:gd name="connsiteY22" fmla="*/ 964264 h 1089317"/>
                <a:gd name="connsiteX23" fmla="*/ 328742 w 371882"/>
                <a:gd name="connsiteY23" fmla="*/ 1089316 h 1089317"/>
                <a:gd name="connsiteX24" fmla="*/ 328742 w 371882"/>
                <a:gd name="connsiteY24" fmla="*/ 1089317 h 1089317"/>
                <a:gd name="connsiteX25" fmla="*/ 0 w 371882"/>
                <a:gd name="connsiteY25" fmla="*/ 564877 h 1089317"/>
                <a:gd name="connsiteX26" fmla="*/ 96287 w 371882"/>
                <a:gd name="connsiteY26" fmla="*/ 194042 h 1089317"/>
                <a:gd name="connsiteX0" fmla="*/ 371882 w 371882"/>
                <a:gd name="connsiteY0" fmla="*/ 638562 h 1089317"/>
                <a:gd name="connsiteX1" fmla="*/ 371882 w 371882"/>
                <a:gd name="connsiteY1" fmla="*/ 638562 h 1089317"/>
                <a:gd name="connsiteX2" fmla="*/ 371882 w 371882"/>
                <a:gd name="connsiteY2" fmla="*/ 638564 h 1089317"/>
                <a:gd name="connsiteX3" fmla="*/ 371882 w 371882"/>
                <a:gd name="connsiteY3" fmla="*/ 638562 h 1089317"/>
                <a:gd name="connsiteX4" fmla="*/ 96287 w 371882"/>
                <a:gd name="connsiteY4" fmla="*/ 194042 h 1089317"/>
                <a:gd name="connsiteX5" fmla="*/ 262489 w 371882"/>
                <a:gd name="connsiteY5" fmla="*/ 51092 h 1089317"/>
                <a:gd name="connsiteX6" fmla="*/ 290410 w 371882"/>
                <a:gd name="connsiteY6" fmla="*/ 46602 h 1089317"/>
                <a:gd name="connsiteX7" fmla="*/ 313550 w 371882"/>
                <a:gd name="connsiteY7" fmla="*/ 35973 h 1089317"/>
                <a:gd name="connsiteX8" fmla="*/ 313116 w 371882"/>
                <a:gd name="connsiteY8" fmla="*/ 42950 h 1089317"/>
                <a:gd name="connsiteX9" fmla="*/ 348116 w 371882"/>
                <a:gd name="connsiteY9" fmla="*/ 0 h 1089317"/>
                <a:gd name="connsiteX10" fmla="*/ 339547 w 371882"/>
                <a:gd name="connsiteY10" fmla="*/ 320043 h 1089317"/>
                <a:gd name="connsiteX11" fmla="*/ 350894 w 371882"/>
                <a:gd name="connsiteY11" fmla="*/ 485016 h 1089317"/>
                <a:gd name="connsiteX12" fmla="*/ 371882 w 371882"/>
                <a:gd name="connsiteY12" fmla="*/ 638562 h 1089317"/>
                <a:gd name="connsiteX13" fmla="*/ 356107 w 371882"/>
                <a:gd name="connsiteY13" fmla="*/ 632653 h 1089317"/>
                <a:gd name="connsiteX14" fmla="*/ 313901 w 371882"/>
                <a:gd name="connsiteY14" fmla="*/ 547075 h 1089317"/>
                <a:gd name="connsiteX15" fmla="*/ 299792 w 371882"/>
                <a:gd name="connsiteY15" fmla="*/ 476948 h 1089317"/>
                <a:gd name="connsiteX16" fmla="*/ 300093 w 371882"/>
                <a:gd name="connsiteY16" fmla="*/ 531243 h 1089317"/>
                <a:gd name="connsiteX17" fmla="*/ 350328 w 371882"/>
                <a:gd name="connsiteY17" fmla="*/ 1024143 h 1089317"/>
                <a:gd name="connsiteX18" fmla="*/ 350328 w 371882"/>
                <a:gd name="connsiteY18" fmla="*/ 1024144 h 1089317"/>
                <a:gd name="connsiteX19" fmla="*/ 302167 w 371882"/>
                <a:gd name="connsiteY19" fmla="*/ 987056 h 1089317"/>
                <a:gd name="connsiteX20" fmla="*/ 290317 w 371882"/>
                <a:gd name="connsiteY20" fmla="*/ 963016 h 1089317"/>
                <a:gd name="connsiteX21" fmla="*/ 290578 w 371882"/>
                <a:gd name="connsiteY21" fmla="*/ 964264 h 1089317"/>
                <a:gd name="connsiteX22" fmla="*/ 328742 w 371882"/>
                <a:gd name="connsiteY22" fmla="*/ 1089316 h 1089317"/>
                <a:gd name="connsiteX23" fmla="*/ 328742 w 371882"/>
                <a:gd name="connsiteY23" fmla="*/ 1089317 h 1089317"/>
                <a:gd name="connsiteX24" fmla="*/ 0 w 371882"/>
                <a:gd name="connsiteY24" fmla="*/ 564877 h 1089317"/>
                <a:gd name="connsiteX25" fmla="*/ 96287 w 371882"/>
                <a:gd name="connsiteY25" fmla="*/ 194042 h 1089317"/>
                <a:gd name="connsiteX0" fmla="*/ 371882 w 371882"/>
                <a:gd name="connsiteY0" fmla="*/ 654054 h 1104809"/>
                <a:gd name="connsiteX1" fmla="*/ 371882 w 371882"/>
                <a:gd name="connsiteY1" fmla="*/ 654054 h 1104809"/>
                <a:gd name="connsiteX2" fmla="*/ 371882 w 371882"/>
                <a:gd name="connsiteY2" fmla="*/ 654056 h 1104809"/>
                <a:gd name="connsiteX3" fmla="*/ 371882 w 371882"/>
                <a:gd name="connsiteY3" fmla="*/ 654054 h 1104809"/>
                <a:gd name="connsiteX4" fmla="*/ 96287 w 371882"/>
                <a:gd name="connsiteY4" fmla="*/ 209534 h 1104809"/>
                <a:gd name="connsiteX5" fmla="*/ 262489 w 371882"/>
                <a:gd name="connsiteY5" fmla="*/ 66584 h 1104809"/>
                <a:gd name="connsiteX6" fmla="*/ 290410 w 371882"/>
                <a:gd name="connsiteY6" fmla="*/ 62094 h 1104809"/>
                <a:gd name="connsiteX7" fmla="*/ 313550 w 371882"/>
                <a:gd name="connsiteY7" fmla="*/ 51465 h 1104809"/>
                <a:gd name="connsiteX8" fmla="*/ 348116 w 371882"/>
                <a:gd name="connsiteY8" fmla="*/ 15492 h 1104809"/>
                <a:gd name="connsiteX9" fmla="*/ 339547 w 371882"/>
                <a:gd name="connsiteY9" fmla="*/ 335535 h 1104809"/>
                <a:gd name="connsiteX10" fmla="*/ 350894 w 371882"/>
                <a:gd name="connsiteY10" fmla="*/ 500508 h 1104809"/>
                <a:gd name="connsiteX11" fmla="*/ 371882 w 371882"/>
                <a:gd name="connsiteY11" fmla="*/ 654054 h 1104809"/>
                <a:gd name="connsiteX12" fmla="*/ 356107 w 371882"/>
                <a:gd name="connsiteY12" fmla="*/ 648145 h 1104809"/>
                <a:gd name="connsiteX13" fmla="*/ 313901 w 371882"/>
                <a:gd name="connsiteY13" fmla="*/ 562567 h 1104809"/>
                <a:gd name="connsiteX14" fmla="*/ 299792 w 371882"/>
                <a:gd name="connsiteY14" fmla="*/ 492440 h 1104809"/>
                <a:gd name="connsiteX15" fmla="*/ 300093 w 371882"/>
                <a:gd name="connsiteY15" fmla="*/ 546735 h 1104809"/>
                <a:gd name="connsiteX16" fmla="*/ 350328 w 371882"/>
                <a:gd name="connsiteY16" fmla="*/ 1039635 h 1104809"/>
                <a:gd name="connsiteX17" fmla="*/ 350328 w 371882"/>
                <a:gd name="connsiteY17" fmla="*/ 1039636 h 1104809"/>
                <a:gd name="connsiteX18" fmla="*/ 302167 w 371882"/>
                <a:gd name="connsiteY18" fmla="*/ 1002548 h 1104809"/>
                <a:gd name="connsiteX19" fmla="*/ 290317 w 371882"/>
                <a:gd name="connsiteY19" fmla="*/ 978508 h 1104809"/>
                <a:gd name="connsiteX20" fmla="*/ 290578 w 371882"/>
                <a:gd name="connsiteY20" fmla="*/ 979756 h 1104809"/>
                <a:gd name="connsiteX21" fmla="*/ 328742 w 371882"/>
                <a:gd name="connsiteY21" fmla="*/ 1104808 h 1104809"/>
                <a:gd name="connsiteX22" fmla="*/ 328742 w 371882"/>
                <a:gd name="connsiteY22" fmla="*/ 1104809 h 1104809"/>
                <a:gd name="connsiteX23" fmla="*/ 0 w 371882"/>
                <a:gd name="connsiteY23" fmla="*/ 580369 h 1104809"/>
                <a:gd name="connsiteX24" fmla="*/ 96287 w 371882"/>
                <a:gd name="connsiteY24" fmla="*/ 209534 h 1104809"/>
                <a:gd name="connsiteX0" fmla="*/ 371882 w 371882"/>
                <a:gd name="connsiteY0" fmla="*/ 638562 h 1089317"/>
                <a:gd name="connsiteX1" fmla="*/ 371882 w 371882"/>
                <a:gd name="connsiteY1" fmla="*/ 638562 h 1089317"/>
                <a:gd name="connsiteX2" fmla="*/ 371882 w 371882"/>
                <a:gd name="connsiteY2" fmla="*/ 638564 h 1089317"/>
                <a:gd name="connsiteX3" fmla="*/ 371882 w 371882"/>
                <a:gd name="connsiteY3" fmla="*/ 638562 h 1089317"/>
                <a:gd name="connsiteX4" fmla="*/ 96287 w 371882"/>
                <a:gd name="connsiteY4" fmla="*/ 194042 h 1089317"/>
                <a:gd name="connsiteX5" fmla="*/ 262489 w 371882"/>
                <a:gd name="connsiteY5" fmla="*/ 51092 h 1089317"/>
                <a:gd name="connsiteX6" fmla="*/ 290410 w 371882"/>
                <a:gd name="connsiteY6" fmla="*/ 46602 h 1089317"/>
                <a:gd name="connsiteX7" fmla="*/ 348116 w 371882"/>
                <a:gd name="connsiteY7" fmla="*/ 0 h 1089317"/>
                <a:gd name="connsiteX8" fmla="*/ 339547 w 371882"/>
                <a:gd name="connsiteY8" fmla="*/ 320043 h 1089317"/>
                <a:gd name="connsiteX9" fmla="*/ 350894 w 371882"/>
                <a:gd name="connsiteY9" fmla="*/ 485016 h 1089317"/>
                <a:gd name="connsiteX10" fmla="*/ 371882 w 371882"/>
                <a:gd name="connsiteY10" fmla="*/ 638562 h 1089317"/>
                <a:gd name="connsiteX11" fmla="*/ 356107 w 371882"/>
                <a:gd name="connsiteY11" fmla="*/ 632653 h 1089317"/>
                <a:gd name="connsiteX12" fmla="*/ 313901 w 371882"/>
                <a:gd name="connsiteY12" fmla="*/ 547075 h 1089317"/>
                <a:gd name="connsiteX13" fmla="*/ 299792 w 371882"/>
                <a:gd name="connsiteY13" fmla="*/ 476948 h 1089317"/>
                <a:gd name="connsiteX14" fmla="*/ 300093 w 371882"/>
                <a:gd name="connsiteY14" fmla="*/ 531243 h 1089317"/>
                <a:gd name="connsiteX15" fmla="*/ 350328 w 371882"/>
                <a:gd name="connsiteY15" fmla="*/ 1024143 h 1089317"/>
                <a:gd name="connsiteX16" fmla="*/ 350328 w 371882"/>
                <a:gd name="connsiteY16" fmla="*/ 1024144 h 1089317"/>
                <a:gd name="connsiteX17" fmla="*/ 302167 w 371882"/>
                <a:gd name="connsiteY17" fmla="*/ 987056 h 1089317"/>
                <a:gd name="connsiteX18" fmla="*/ 290317 w 371882"/>
                <a:gd name="connsiteY18" fmla="*/ 963016 h 1089317"/>
                <a:gd name="connsiteX19" fmla="*/ 290578 w 371882"/>
                <a:gd name="connsiteY19" fmla="*/ 964264 h 1089317"/>
                <a:gd name="connsiteX20" fmla="*/ 328742 w 371882"/>
                <a:gd name="connsiteY20" fmla="*/ 1089316 h 1089317"/>
                <a:gd name="connsiteX21" fmla="*/ 328742 w 371882"/>
                <a:gd name="connsiteY21" fmla="*/ 1089317 h 1089317"/>
                <a:gd name="connsiteX22" fmla="*/ 0 w 371882"/>
                <a:gd name="connsiteY22" fmla="*/ 564877 h 1089317"/>
                <a:gd name="connsiteX23" fmla="*/ 96287 w 371882"/>
                <a:gd name="connsiteY23" fmla="*/ 194042 h 1089317"/>
                <a:gd name="connsiteX0" fmla="*/ 371882 w 371882"/>
                <a:gd name="connsiteY0" fmla="*/ 638562 h 1089317"/>
                <a:gd name="connsiteX1" fmla="*/ 371882 w 371882"/>
                <a:gd name="connsiteY1" fmla="*/ 638562 h 1089317"/>
                <a:gd name="connsiteX2" fmla="*/ 371882 w 371882"/>
                <a:gd name="connsiteY2" fmla="*/ 638564 h 1089317"/>
                <a:gd name="connsiteX3" fmla="*/ 371882 w 371882"/>
                <a:gd name="connsiteY3" fmla="*/ 638562 h 1089317"/>
                <a:gd name="connsiteX4" fmla="*/ 96287 w 371882"/>
                <a:gd name="connsiteY4" fmla="*/ 194042 h 1089317"/>
                <a:gd name="connsiteX5" fmla="*/ 262489 w 371882"/>
                <a:gd name="connsiteY5" fmla="*/ 51092 h 1089317"/>
                <a:gd name="connsiteX6" fmla="*/ 348116 w 371882"/>
                <a:gd name="connsiteY6" fmla="*/ 0 h 1089317"/>
                <a:gd name="connsiteX7" fmla="*/ 339547 w 371882"/>
                <a:gd name="connsiteY7" fmla="*/ 320043 h 1089317"/>
                <a:gd name="connsiteX8" fmla="*/ 350894 w 371882"/>
                <a:gd name="connsiteY8" fmla="*/ 485016 h 1089317"/>
                <a:gd name="connsiteX9" fmla="*/ 371882 w 371882"/>
                <a:gd name="connsiteY9" fmla="*/ 638562 h 1089317"/>
                <a:gd name="connsiteX10" fmla="*/ 356107 w 371882"/>
                <a:gd name="connsiteY10" fmla="*/ 632653 h 1089317"/>
                <a:gd name="connsiteX11" fmla="*/ 313901 w 371882"/>
                <a:gd name="connsiteY11" fmla="*/ 547075 h 1089317"/>
                <a:gd name="connsiteX12" fmla="*/ 299792 w 371882"/>
                <a:gd name="connsiteY12" fmla="*/ 476948 h 1089317"/>
                <a:gd name="connsiteX13" fmla="*/ 300093 w 371882"/>
                <a:gd name="connsiteY13" fmla="*/ 531243 h 1089317"/>
                <a:gd name="connsiteX14" fmla="*/ 350328 w 371882"/>
                <a:gd name="connsiteY14" fmla="*/ 1024143 h 1089317"/>
                <a:gd name="connsiteX15" fmla="*/ 350328 w 371882"/>
                <a:gd name="connsiteY15" fmla="*/ 1024144 h 1089317"/>
                <a:gd name="connsiteX16" fmla="*/ 302167 w 371882"/>
                <a:gd name="connsiteY16" fmla="*/ 987056 h 1089317"/>
                <a:gd name="connsiteX17" fmla="*/ 290317 w 371882"/>
                <a:gd name="connsiteY17" fmla="*/ 963016 h 1089317"/>
                <a:gd name="connsiteX18" fmla="*/ 290578 w 371882"/>
                <a:gd name="connsiteY18" fmla="*/ 964264 h 1089317"/>
                <a:gd name="connsiteX19" fmla="*/ 328742 w 371882"/>
                <a:gd name="connsiteY19" fmla="*/ 1089316 h 1089317"/>
                <a:gd name="connsiteX20" fmla="*/ 328742 w 371882"/>
                <a:gd name="connsiteY20" fmla="*/ 1089317 h 1089317"/>
                <a:gd name="connsiteX21" fmla="*/ 0 w 371882"/>
                <a:gd name="connsiteY21" fmla="*/ 564877 h 1089317"/>
                <a:gd name="connsiteX22" fmla="*/ 96287 w 371882"/>
                <a:gd name="connsiteY22" fmla="*/ 194042 h 1089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71882" h="1089317">
                  <a:moveTo>
                    <a:pt x="371882" y="638562"/>
                  </a:moveTo>
                  <a:lnTo>
                    <a:pt x="371882" y="638562"/>
                  </a:lnTo>
                  <a:lnTo>
                    <a:pt x="371882" y="638564"/>
                  </a:lnTo>
                  <a:lnTo>
                    <a:pt x="371882" y="638562"/>
                  </a:lnTo>
                  <a:close/>
                  <a:moveTo>
                    <a:pt x="96287" y="194042"/>
                  </a:moveTo>
                  <a:cubicBezTo>
                    <a:pt x="140905" y="122863"/>
                    <a:pt x="198288" y="72050"/>
                    <a:pt x="262489" y="51092"/>
                  </a:cubicBezTo>
                  <a:lnTo>
                    <a:pt x="348116" y="0"/>
                  </a:lnTo>
                  <a:cubicBezTo>
                    <a:pt x="338333" y="97750"/>
                    <a:pt x="335379" y="208060"/>
                    <a:pt x="339547" y="320043"/>
                  </a:cubicBezTo>
                  <a:cubicBezTo>
                    <a:pt x="341631" y="376035"/>
                    <a:pt x="345459" y="431477"/>
                    <a:pt x="350894" y="485016"/>
                  </a:cubicBezTo>
                  <a:lnTo>
                    <a:pt x="371882" y="638562"/>
                  </a:lnTo>
                  <a:lnTo>
                    <a:pt x="356107" y="632653"/>
                  </a:lnTo>
                  <a:cubicBezTo>
                    <a:pt x="340580" y="620454"/>
                    <a:pt x="325975" y="590019"/>
                    <a:pt x="313901" y="547075"/>
                  </a:cubicBezTo>
                  <a:lnTo>
                    <a:pt x="299792" y="476948"/>
                  </a:lnTo>
                  <a:cubicBezTo>
                    <a:pt x="299892" y="495046"/>
                    <a:pt x="299993" y="513145"/>
                    <a:pt x="300093" y="531243"/>
                  </a:cubicBezTo>
                  <a:cubicBezTo>
                    <a:pt x="306542" y="704536"/>
                    <a:pt x="323857" y="874424"/>
                    <a:pt x="350328" y="1024143"/>
                  </a:cubicBezTo>
                  <a:lnTo>
                    <a:pt x="350328" y="1024144"/>
                  </a:lnTo>
                  <a:cubicBezTo>
                    <a:pt x="333757" y="1024761"/>
                    <a:pt x="317456" y="1011523"/>
                    <a:pt x="302167" y="987056"/>
                  </a:cubicBezTo>
                  <a:lnTo>
                    <a:pt x="290317" y="963016"/>
                  </a:lnTo>
                  <a:lnTo>
                    <a:pt x="290578" y="964264"/>
                  </a:lnTo>
                  <a:cubicBezTo>
                    <a:pt x="301482" y="1006910"/>
                    <a:pt x="314203" y="1048690"/>
                    <a:pt x="328742" y="1089316"/>
                  </a:cubicBezTo>
                  <a:lnTo>
                    <a:pt x="328742" y="1089317"/>
                  </a:lnTo>
                  <a:cubicBezTo>
                    <a:pt x="147183" y="1089317"/>
                    <a:pt x="0" y="854517"/>
                    <a:pt x="0" y="564877"/>
                  </a:cubicBezTo>
                  <a:cubicBezTo>
                    <a:pt x="0" y="420057"/>
                    <a:pt x="36796" y="288947"/>
                    <a:pt x="96287" y="194042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75C02E9-6C2F-46B4-956C-4AC5A81F36CC}"/>
              </a:ext>
            </a:extLst>
          </p:cNvPr>
          <p:cNvGrpSpPr/>
          <p:nvPr/>
        </p:nvGrpSpPr>
        <p:grpSpPr>
          <a:xfrm>
            <a:off x="4479529" y="1242094"/>
            <a:ext cx="1118950" cy="2273316"/>
            <a:chOff x="4479529" y="1242094"/>
            <a:chExt cx="1118950" cy="2273316"/>
          </a:xfrm>
        </p:grpSpPr>
        <p:grpSp>
          <p:nvGrpSpPr>
            <p:cNvPr id="419" name="グループ化 418">
              <a:extLst>
                <a:ext uri="{FF2B5EF4-FFF2-40B4-BE49-F238E27FC236}">
                  <a16:creationId xmlns:a16="http://schemas.microsoft.com/office/drawing/2014/main" id="{37CE784F-2B81-4353-AAE6-57F191BEBAA5}"/>
                </a:ext>
              </a:extLst>
            </p:cNvPr>
            <p:cNvGrpSpPr/>
            <p:nvPr/>
          </p:nvGrpSpPr>
          <p:grpSpPr>
            <a:xfrm>
              <a:off x="4479529" y="1242094"/>
              <a:ext cx="1118950" cy="2273316"/>
              <a:chOff x="4358932" y="772799"/>
              <a:chExt cx="1360143" cy="2763334"/>
            </a:xfrm>
          </p:grpSpPr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86AF89C1-B357-47D4-8752-1F3B878BA5EB}"/>
                  </a:ext>
                </a:extLst>
              </p:cNvPr>
              <p:cNvSpPr/>
              <p:nvPr/>
            </p:nvSpPr>
            <p:spPr>
              <a:xfrm flipH="1">
                <a:off x="5534730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EE8F8E91-B273-4A30-8EE3-7C4AD56E059E}"/>
                  </a:ext>
                </a:extLst>
              </p:cNvPr>
              <p:cNvGrpSpPr/>
              <p:nvPr/>
            </p:nvGrpSpPr>
            <p:grpSpPr>
              <a:xfrm>
                <a:off x="4358932" y="2014348"/>
                <a:ext cx="1231031" cy="1521785"/>
                <a:chOff x="4358932" y="2014348"/>
                <a:chExt cx="1231031" cy="1521785"/>
              </a:xfrm>
            </p:grpSpPr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1E6FE365-7789-4BFD-AA8C-40D5317D34F5}"/>
                    </a:ext>
                  </a:extLst>
                </p:cNvPr>
                <p:cNvSpPr/>
                <p:nvPr/>
              </p:nvSpPr>
              <p:spPr>
                <a:xfrm>
                  <a:off x="47764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49" name="グループ化 448">
                  <a:extLst>
                    <a:ext uri="{FF2B5EF4-FFF2-40B4-BE49-F238E27FC236}">
                      <a16:creationId xmlns:a16="http://schemas.microsoft.com/office/drawing/2014/main" id="{7BF58E5A-7A7F-4B64-AD87-CE549DB01A3E}"/>
                    </a:ext>
                  </a:extLst>
                </p:cNvPr>
                <p:cNvGrpSpPr/>
                <p:nvPr/>
              </p:nvGrpSpPr>
              <p:grpSpPr>
                <a:xfrm>
                  <a:off x="48593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460" name="四角形: 上の 2 つの角を丸める 459">
                    <a:extLst>
                      <a:ext uri="{FF2B5EF4-FFF2-40B4-BE49-F238E27FC236}">
                        <a16:creationId xmlns:a16="http://schemas.microsoft.com/office/drawing/2014/main" id="{26B0C38B-1A6F-4EAA-8BB1-BEE79168087B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1" name="四角形: 上の 2 つの角を丸める 460">
                    <a:extLst>
                      <a:ext uri="{FF2B5EF4-FFF2-40B4-BE49-F238E27FC236}">
                        <a16:creationId xmlns:a16="http://schemas.microsoft.com/office/drawing/2014/main" id="{956958A7-BE0A-442E-AD34-D4D820D7BF33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50" name="グループ化 449">
                  <a:extLst>
                    <a:ext uri="{FF2B5EF4-FFF2-40B4-BE49-F238E27FC236}">
                      <a16:creationId xmlns:a16="http://schemas.microsoft.com/office/drawing/2014/main" id="{9208F256-4ED1-4162-904F-245CD4EF8751}"/>
                    </a:ext>
                  </a:extLst>
                </p:cNvPr>
                <p:cNvGrpSpPr/>
                <p:nvPr/>
              </p:nvGrpSpPr>
              <p:grpSpPr>
                <a:xfrm>
                  <a:off x="4833926" y="2130860"/>
                  <a:ext cx="365418" cy="186718"/>
                  <a:chOff x="1803357" y="2130860"/>
                  <a:chExt cx="365418" cy="186718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F76E92E9-A855-4B24-8A08-0268983787F2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19CD4748-8046-4756-9EBA-13E3B91C6DFE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BA2166F3-063C-4833-AA32-D45F55699510}"/>
                    </a:ext>
                  </a:extLst>
                </p:cNvPr>
                <p:cNvSpPr/>
                <p:nvPr/>
              </p:nvSpPr>
              <p:spPr>
                <a:xfrm>
                  <a:off x="4358932" y="2358504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2" name="片側の 2 つの角を丸めた四角形 144">
                  <a:extLst>
                    <a:ext uri="{FF2B5EF4-FFF2-40B4-BE49-F238E27FC236}">
                      <a16:creationId xmlns:a16="http://schemas.microsoft.com/office/drawing/2014/main" id="{020FC23B-F66B-460B-BE58-2CF2DE7ADD0B}"/>
                    </a:ext>
                  </a:extLst>
                </p:cNvPr>
                <p:cNvSpPr/>
                <p:nvPr/>
              </p:nvSpPr>
              <p:spPr>
                <a:xfrm>
                  <a:off x="44626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3" name="楕円 452">
                  <a:extLst>
                    <a:ext uri="{FF2B5EF4-FFF2-40B4-BE49-F238E27FC236}">
                      <a16:creationId xmlns:a16="http://schemas.microsoft.com/office/drawing/2014/main" id="{8454D860-0498-454A-A07A-85E048AE37D0}"/>
                    </a:ext>
                  </a:extLst>
                </p:cNvPr>
                <p:cNvSpPr/>
                <p:nvPr/>
              </p:nvSpPr>
              <p:spPr>
                <a:xfrm>
                  <a:off x="4978244" y="2432258"/>
                  <a:ext cx="89958" cy="8995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4" name="楕円 453">
                  <a:extLst>
                    <a:ext uri="{FF2B5EF4-FFF2-40B4-BE49-F238E27FC236}">
                      <a16:creationId xmlns:a16="http://schemas.microsoft.com/office/drawing/2014/main" id="{4D400444-D050-49CA-988B-F6148B09B5F8}"/>
                    </a:ext>
                  </a:extLst>
                </p:cNvPr>
                <p:cNvSpPr/>
                <p:nvPr/>
              </p:nvSpPr>
              <p:spPr>
                <a:xfrm>
                  <a:off x="4978244" y="2667819"/>
                  <a:ext cx="89958" cy="8995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5" name="楕円 454">
                  <a:extLst>
                    <a:ext uri="{FF2B5EF4-FFF2-40B4-BE49-F238E27FC236}">
                      <a16:creationId xmlns:a16="http://schemas.microsoft.com/office/drawing/2014/main" id="{8182184B-6AC5-472A-8C28-C7E4FE0BD25A}"/>
                    </a:ext>
                  </a:extLst>
                </p:cNvPr>
                <p:cNvSpPr/>
                <p:nvPr/>
              </p:nvSpPr>
              <p:spPr>
                <a:xfrm>
                  <a:off x="4978244" y="2903380"/>
                  <a:ext cx="89958" cy="8995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6" name="楕円 455">
                  <a:extLst>
                    <a:ext uri="{FF2B5EF4-FFF2-40B4-BE49-F238E27FC236}">
                      <a16:creationId xmlns:a16="http://schemas.microsoft.com/office/drawing/2014/main" id="{46537199-21E5-427A-9CB9-8DA2EA16F376}"/>
                    </a:ext>
                  </a:extLst>
                </p:cNvPr>
                <p:cNvSpPr/>
                <p:nvPr/>
              </p:nvSpPr>
              <p:spPr>
                <a:xfrm>
                  <a:off x="4978244" y="3138941"/>
                  <a:ext cx="89958" cy="8995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7" name="楕円 456">
                  <a:extLst>
                    <a:ext uri="{FF2B5EF4-FFF2-40B4-BE49-F238E27FC236}">
                      <a16:creationId xmlns:a16="http://schemas.microsoft.com/office/drawing/2014/main" id="{7A1C8EF0-CA38-4F18-A503-97AEC1DAC2B9}"/>
                    </a:ext>
                  </a:extLst>
                </p:cNvPr>
                <p:cNvSpPr/>
                <p:nvPr/>
              </p:nvSpPr>
              <p:spPr>
                <a:xfrm>
                  <a:off x="4978244" y="3374503"/>
                  <a:ext cx="89958" cy="8995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211886F7-7F16-4A3A-9123-34E045AB02D6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D321E3D6-3554-4F93-AF21-2441EBA8C150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4" name="グループ化 423">
                  <a:extLst>
                    <a:ext uri="{FF2B5EF4-FFF2-40B4-BE49-F238E27FC236}">
                      <a16:creationId xmlns:a16="http://schemas.microsoft.com/office/drawing/2014/main" id="{0D6D6E08-18F4-440E-BBED-B2A77A37CDC6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442" name="グループ化 441">
                    <a:extLst>
                      <a:ext uri="{FF2B5EF4-FFF2-40B4-BE49-F238E27FC236}">
                        <a16:creationId xmlns:a16="http://schemas.microsoft.com/office/drawing/2014/main" id="{7D9EFC62-BBD5-4AF7-B0FC-0456CD76197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6" name="円/楕円 536">
                      <a:extLst>
                        <a:ext uri="{FF2B5EF4-FFF2-40B4-BE49-F238E27FC236}">
                          <a16:creationId xmlns:a16="http://schemas.microsoft.com/office/drawing/2014/main" id="{49DD6EC1-9B21-41BA-A798-E26267460B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7" name="円/楕円 537">
                      <a:extLst>
                        <a:ext uri="{FF2B5EF4-FFF2-40B4-BE49-F238E27FC236}">
                          <a16:creationId xmlns:a16="http://schemas.microsoft.com/office/drawing/2014/main" id="{DB569120-667E-42D5-A7AE-5488B15A29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43" name="グループ化 442">
                    <a:extLst>
                      <a:ext uri="{FF2B5EF4-FFF2-40B4-BE49-F238E27FC236}">
                        <a16:creationId xmlns:a16="http://schemas.microsoft.com/office/drawing/2014/main" id="{F4561AC9-981B-48AD-BDC9-DE519DBD5F3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4" name="円/楕円 534">
                      <a:extLst>
                        <a:ext uri="{FF2B5EF4-FFF2-40B4-BE49-F238E27FC236}">
                          <a16:creationId xmlns:a16="http://schemas.microsoft.com/office/drawing/2014/main" id="{16A657AA-5D19-4A88-B74E-CD936D1113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5" name="円/楕円 535">
                      <a:extLst>
                        <a:ext uri="{FF2B5EF4-FFF2-40B4-BE49-F238E27FC236}">
                          <a16:creationId xmlns:a16="http://schemas.microsoft.com/office/drawing/2014/main" id="{6EA7DFF2-65F0-499A-990C-8CCBD3A794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D2183A2C-1426-4817-8246-6514A909D32C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6" name="月 425">
                  <a:extLst>
                    <a:ext uri="{FF2B5EF4-FFF2-40B4-BE49-F238E27FC236}">
                      <a16:creationId xmlns:a16="http://schemas.microsoft.com/office/drawing/2014/main" id="{D86F98BC-96B3-4D75-A955-6C568B701532}"/>
                    </a:ext>
                  </a:extLst>
                </p:cNvPr>
                <p:cNvSpPr/>
                <p:nvPr/>
              </p:nvSpPr>
              <p:spPr>
                <a:xfrm rot="5400000">
                  <a:off x="6932211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月 426">
                  <a:extLst>
                    <a:ext uri="{FF2B5EF4-FFF2-40B4-BE49-F238E27FC236}">
                      <a16:creationId xmlns:a16="http://schemas.microsoft.com/office/drawing/2014/main" id="{88313FB5-2E31-47C9-975A-B343CA8EDC4E}"/>
                    </a:ext>
                  </a:extLst>
                </p:cNvPr>
                <p:cNvSpPr/>
                <p:nvPr/>
              </p:nvSpPr>
              <p:spPr>
                <a:xfrm rot="5400000">
                  <a:off x="7516186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9" name="楕円 438">
                  <a:extLst>
                    <a:ext uri="{FF2B5EF4-FFF2-40B4-BE49-F238E27FC236}">
                      <a16:creationId xmlns:a16="http://schemas.microsoft.com/office/drawing/2014/main" id="{875DDA4E-B822-41B9-A943-FF1D671C2D5E}"/>
                    </a:ext>
                  </a:extLst>
                </p:cNvPr>
                <p:cNvSpPr/>
                <p:nvPr/>
              </p:nvSpPr>
              <p:spPr>
                <a:xfrm>
                  <a:off x="6919370" y="1181050"/>
                  <a:ext cx="129047" cy="129047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9" name="円/楕円 638">
                  <a:extLst>
                    <a:ext uri="{FF2B5EF4-FFF2-40B4-BE49-F238E27FC236}">
                      <a16:creationId xmlns:a16="http://schemas.microsoft.com/office/drawing/2014/main" id="{909D8C1A-9B0C-4CA4-A020-E55A734FC5ED}"/>
                    </a:ext>
                  </a:extLst>
                </p:cNvPr>
                <p:cNvSpPr/>
                <p:nvPr/>
              </p:nvSpPr>
              <p:spPr>
                <a:xfrm>
                  <a:off x="7100645" y="1635125"/>
                  <a:ext cx="332030" cy="6109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0" name="グループ化 429">
                  <a:extLst>
                    <a:ext uri="{FF2B5EF4-FFF2-40B4-BE49-F238E27FC236}">
                      <a16:creationId xmlns:a16="http://schemas.microsoft.com/office/drawing/2014/main" id="{6AFB61B1-2258-430A-BA3F-31A06141F6C4}"/>
                    </a:ext>
                  </a:extLst>
                </p:cNvPr>
                <p:cNvGrpSpPr/>
                <p:nvPr/>
              </p:nvGrpSpPr>
              <p:grpSpPr>
                <a:xfrm>
                  <a:off x="7174981" y="1385983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436" name="円/楕円 662">
                    <a:extLst>
                      <a:ext uri="{FF2B5EF4-FFF2-40B4-BE49-F238E27FC236}">
                        <a16:creationId xmlns:a16="http://schemas.microsoft.com/office/drawing/2014/main" id="{416D8F2A-EB26-4904-83A5-38FA8E68DFAC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2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7" name="フリーフォーム: 図形 436">
                    <a:extLst>
                      <a:ext uri="{FF2B5EF4-FFF2-40B4-BE49-F238E27FC236}">
                        <a16:creationId xmlns:a16="http://schemas.microsoft.com/office/drawing/2014/main" id="{965FD390-4DC1-465D-B004-015F01A0189C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2" name="楕円 431">
                  <a:extLst>
                    <a:ext uri="{FF2B5EF4-FFF2-40B4-BE49-F238E27FC236}">
                      <a16:creationId xmlns:a16="http://schemas.microsoft.com/office/drawing/2014/main" id="{44350A4A-0EDA-4499-8E5A-952EA185E8A1}"/>
                    </a:ext>
                  </a:extLst>
                </p:cNvPr>
                <p:cNvSpPr/>
                <p:nvPr/>
              </p:nvSpPr>
              <p:spPr>
                <a:xfrm>
                  <a:off x="7502775" y="1181050"/>
                  <a:ext cx="129046" cy="129046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CFF8E5FB-FB76-4B57-8E74-CF5DC9171DC9}"/>
                    </a:ext>
                  </a:extLst>
                </p:cNvPr>
                <p:cNvSpPr/>
                <p:nvPr/>
              </p:nvSpPr>
              <p:spPr>
                <a:xfrm flipH="1">
                  <a:off x="6899327" y="652959"/>
                  <a:ext cx="730198" cy="207135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501877 w 805529"/>
                    <a:gd name="connsiteY20" fmla="*/ 107502 h 336740"/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0" fmla="*/ 248818 w 805529"/>
                    <a:gd name="connsiteY0" fmla="*/ 0 h 269639"/>
                    <a:gd name="connsiteX1" fmla="*/ 260778 w 805529"/>
                    <a:gd name="connsiteY1" fmla="*/ 26119 h 269639"/>
                    <a:gd name="connsiteX2" fmla="*/ 271067 w 805529"/>
                    <a:gd name="connsiteY2" fmla="*/ 32847 h 269639"/>
                    <a:gd name="connsiteX3" fmla="*/ 258012 w 805529"/>
                    <a:gd name="connsiteY3" fmla="*/ 37402 h 269639"/>
                    <a:gd name="connsiteX4" fmla="*/ 175192 w 805529"/>
                    <a:gd name="connsiteY4" fmla="*/ 79129 h 269639"/>
                    <a:gd name="connsiteX5" fmla="*/ 2746 w 805529"/>
                    <a:gd name="connsiteY5" fmla="*/ 256172 h 269639"/>
                    <a:gd name="connsiteX6" fmla="*/ 242293 w 805529"/>
                    <a:gd name="connsiteY6" fmla="*/ 195351 h 269639"/>
                    <a:gd name="connsiteX7" fmla="*/ 378128 w 805529"/>
                    <a:gd name="connsiteY7" fmla="*/ 94233 h 269639"/>
                    <a:gd name="connsiteX8" fmla="*/ 398934 w 805529"/>
                    <a:gd name="connsiteY8" fmla="*/ 66917 h 269639"/>
                    <a:gd name="connsiteX9" fmla="*/ 401004 w 805529"/>
                    <a:gd name="connsiteY9" fmla="*/ 67101 h 269639"/>
                    <a:gd name="connsiteX10" fmla="*/ 406372 w 805529"/>
                    <a:gd name="connsiteY10" fmla="*/ 66623 h 269639"/>
                    <a:gd name="connsiteX11" fmla="*/ 427402 w 805529"/>
                    <a:gd name="connsiteY11" fmla="*/ 94233 h 269639"/>
                    <a:gd name="connsiteX12" fmla="*/ 563236 w 805529"/>
                    <a:gd name="connsiteY12" fmla="*/ 195351 h 269639"/>
                    <a:gd name="connsiteX13" fmla="*/ 802783 w 805529"/>
                    <a:gd name="connsiteY13" fmla="*/ 256172 h 269639"/>
                    <a:gd name="connsiteX14" fmla="*/ 630337 w 805529"/>
                    <a:gd name="connsiteY14" fmla="*/ 79129 h 269639"/>
                    <a:gd name="connsiteX15" fmla="*/ 547518 w 805529"/>
                    <a:gd name="connsiteY15" fmla="*/ 37402 h 269639"/>
                    <a:gd name="connsiteX16" fmla="*/ 532167 w 805529"/>
                    <a:gd name="connsiteY16" fmla="*/ 32046 h 269639"/>
                    <a:gd name="connsiteX17" fmla="*/ 541231 w 805529"/>
                    <a:gd name="connsiteY17" fmla="*/ 26119 h 269639"/>
                    <a:gd name="connsiteX18" fmla="*/ 553190 w 805529"/>
                    <a:gd name="connsiteY18" fmla="*/ 0 h 269639"/>
                    <a:gd name="connsiteX0" fmla="*/ 248818 w 805529"/>
                    <a:gd name="connsiteY0" fmla="*/ 0 h 269639"/>
                    <a:gd name="connsiteX1" fmla="*/ 260778 w 805529"/>
                    <a:gd name="connsiteY1" fmla="*/ 26119 h 269639"/>
                    <a:gd name="connsiteX2" fmla="*/ 271067 w 805529"/>
                    <a:gd name="connsiteY2" fmla="*/ 32847 h 269639"/>
                    <a:gd name="connsiteX3" fmla="*/ 258012 w 805529"/>
                    <a:gd name="connsiteY3" fmla="*/ 37402 h 269639"/>
                    <a:gd name="connsiteX4" fmla="*/ 175192 w 805529"/>
                    <a:gd name="connsiteY4" fmla="*/ 79129 h 269639"/>
                    <a:gd name="connsiteX5" fmla="*/ 2746 w 805529"/>
                    <a:gd name="connsiteY5" fmla="*/ 256172 h 269639"/>
                    <a:gd name="connsiteX6" fmla="*/ 242293 w 805529"/>
                    <a:gd name="connsiteY6" fmla="*/ 195351 h 269639"/>
                    <a:gd name="connsiteX7" fmla="*/ 378128 w 805529"/>
                    <a:gd name="connsiteY7" fmla="*/ 94233 h 269639"/>
                    <a:gd name="connsiteX8" fmla="*/ 398934 w 805529"/>
                    <a:gd name="connsiteY8" fmla="*/ 66917 h 269639"/>
                    <a:gd name="connsiteX9" fmla="*/ 401004 w 805529"/>
                    <a:gd name="connsiteY9" fmla="*/ 67101 h 269639"/>
                    <a:gd name="connsiteX10" fmla="*/ 406372 w 805529"/>
                    <a:gd name="connsiteY10" fmla="*/ 66623 h 269639"/>
                    <a:gd name="connsiteX11" fmla="*/ 427402 w 805529"/>
                    <a:gd name="connsiteY11" fmla="*/ 94233 h 269639"/>
                    <a:gd name="connsiteX12" fmla="*/ 563236 w 805529"/>
                    <a:gd name="connsiteY12" fmla="*/ 195351 h 269639"/>
                    <a:gd name="connsiteX13" fmla="*/ 802783 w 805529"/>
                    <a:gd name="connsiteY13" fmla="*/ 256172 h 269639"/>
                    <a:gd name="connsiteX14" fmla="*/ 630337 w 805529"/>
                    <a:gd name="connsiteY14" fmla="*/ 79129 h 269639"/>
                    <a:gd name="connsiteX15" fmla="*/ 547518 w 805529"/>
                    <a:gd name="connsiteY15" fmla="*/ 37402 h 269639"/>
                    <a:gd name="connsiteX16" fmla="*/ 532167 w 805529"/>
                    <a:gd name="connsiteY16" fmla="*/ 32046 h 269639"/>
                    <a:gd name="connsiteX17" fmla="*/ 541231 w 805529"/>
                    <a:gd name="connsiteY17" fmla="*/ 26119 h 269639"/>
                    <a:gd name="connsiteX0" fmla="*/ 260778 w 805529"/>
                    <a:gd name="connsiteY0" fmla="*/ 1 h 243521"/>
                    <a:gd name="connsiteX1" fmla="*/ 271067 w 805529"/>
                    <a:gd name="connsiteY1" fmla="*/ 6729 h 243521"/>
                    <a:gd name="connsiteX2" fmla="*/ 258012 w 805529"/>
                    <a:gd name="connsiteY2" fmla="*/ 11284 h 243521"/>
                    <a:gd name="connsiteX3" fmla="*/ 175192 w 805529"/>
                    <a:gd name="connsiteY3" fmla="*/ 53011 h 243521"/>
                    <a:gd name="connsiteX4" fmla="*/ 2746 w 805529"/>
                    <a:gd name="connsiteY4" fmla="*/ 230054 h 243521"/>
                    <a:gd name="connsiteX5" fmla="*/ 242293 w 805529"/>
                    <a:gd name="connsiteY5" fmla="*/ 169233 h 243521"/>
                    <a:gd name="connsiteX6" fmla="*/ 378128 w 805529"/>
                    <a:gd name="connsiteY6" fmla="*/ 68115 h 243521"/>
                    <a:gd name="connsiteX7" fmla="*/ 398934 w 805529"/>
                    <a:gd name="connsiteY7" fmla="*/ 40799 h 243521"/>
                    <a:gd name="connsiteX8" fmla="*/ 401004 w 805529"/>
                    <a:gd name="connsiteY8" fmla="*/ 40983 h 243521"/>
                    <a:gd name="connsiteX9" fmla="*/ 406372 w 805529"/>
                    <a:gd name="connsiteY9" fmla="*/ 40505 h 243521"/>
                    <a:gd name="connsiteX10" fmla="*/ 427402 w 805529"/>
                    <a:gd name="connsiteY10" fmla="*/ 68115 h 243521"/>
                    <a:gd name="connsiteX11" fmla="*/ 563236 w 805529"/>
                    <a:gd name="connsiteY11" fmla="*/ 169233 h 243521"/>
                    <a:gd name="connsiteX12" fmla="*/ 802783 w 805529"/>
                    <a:gd name="connsiteY12" fmla="*/ 230054 h 243521"/>
                    <a:gd name="connsiteX13" fmla="*/ 630337 w 805529"/>
                    <a:gd name="connsiteY13" fmla="*/ 53011 h 243521"/>
                    <a:gd name="connsiteX14" fmla="*/ 547518 w 805529"/>
                    <a:gd name="connsiteY14" fmla="*/ 11284 h 243521"/>
                    <a:gd name="connsiteX15" fmla="*/ 532167 w 805529"/>
                    <a:gd name="connsiteY15" fmla="*/ 5928 h 243521"/>
                    <a:gd name="connsiteX16" fmla="*/ 541231 w 805529"/>
                    <a:gd name="connsiteY16" fmla="*/ 1 h 2435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05529" h="243521">
                      <a:moveTo>
                        <a:pt x="260778" y="1"/>
                      </a:moveTo>
                      <a:lnTo>
                        <a:pt x="271067" y="6729"/>
                      </a:lnTo>
                      <a:lnTo>
                        <a:pt x="258012" y="11284"/>
                      </a:lnTo>
                      <a:cubicBezTo>
                        <a:pt x="231668" y="22572"/>
                        <a:pt x="203634" y="36590"/>
                        <a:pt x="175192" y="53011"/>
                      </a:cubicBezTo>
                      <a:cubicBezTo>
                        <a:pt x="61423" y="118695"/>
                        <a:pt x="-15784" y="197960"/>
                        <a:pt x="2746" y="230054"/>
                      </a:cubicBezTo>
                      <a:cubicBezTo>
                        <a:pt x="21275" y="262148"/>
                        <a:pt x="128524" y="234918"/>
                        <a:pt x="242293" y="169233"/>
                      </a:cubicBezTo>
                      <a:cubicBezTo>
                        <a:pt x="299177" y="136391"/>
                        <a:pt x="346921" y="100154"/>
                        <a:pt x="378128" y="68115"/>
                      </a:cubicBezTo>
                      <a:lnTo>
                        <a:pt x="398934" y="40799"/>
                      </a:lnTo>
                      <a:lnTo>
                        <a:pt x="401004" y="40983"/>
                      </a:lnTo>
                      <a:lnTo>
                        <a:pt x="406372" y="40505"/>
                      </a:lnTo>
                      <a:lnTo>
                        <a:pt x="427402" y="68115"/>
                      </a:lnTo>
                      <a:cubicBezTo>
                        <a:pt x="458608" y="100154"/>
                        <a:pt x="506352" y="136391"/>
                        <a:pt x="563236" y="169233"/>
                      </a:cubicBezTo>
                      <a:cubicBezTo>
                        <a:pt x="677005" y="234918"/>
                        <a:pt x="784254" y="262148"/>
                        <a:pt x="802783" y="230054"/>
                      </a:cubicBezTo>
                      <a:cubicBezTo>
                        <a:pt x="821313" y="197960"/>
                        <a:pt x="744106" y="118695"/>
                        <a:pt x="630337" y="53011"/>
                      </a:cubicBezTo>
                      <a:cubicBezTo>
                        <a:pt x="601895" y="36590"/>
                        <a:pt x="573860" y="22572"/>
                        <a:pt x="547518" y="11284"/>
                      </a:cubicBezTo>
                      <a:lnTo>
                        <a:pt x="532167" y="5928"/>
                      </a:lnTo>
                      <a:lnTo>
                        <a:pt x="541231" y="1"/>
                      </a:lnTo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4A856884-EE82-4E1A-BEDE-26F3357BC402}"/>
                </a:ext>
              </a:extLst>
            </p:cNvPr>
            <p:cNvSpPr/>
            <p:nvPr/>
          </p:nvSpPr>
          <p:spPr>
            <a:xfrm>
              <a:off x="4681471" y="1724005"/>
              <a:ext cx="206615" cy="81986"/>
            </a:xfrm>
            <a:custGeom>
              <a:avLst/>
              <a:gdLst>
                <a:gd name="connsiteX0" fmla="*/ 193372 w 386744"/>
                <a:gd name="connsiteY0" fmla="*/ 0 h 153095"/>
                <a:gd name="connsiteX1" fmla="*/ 385763 w 386744"/>
                <a:gd name="connsiteY1" fmla="*/ 125092 h 153095"/>
                <a:gd name="connsiteX2" fmla="*/ 386744 w 386744"/>
                <a:gd name="connsiteY2" fmla="*/ 132854 h 153095"/>
                <a:gd name="connsiteX3" fmla="*/ 385763 w 386744"/>
                <a:gd name="connsiteY3" fmla="*/ 140615 h 153095"/>
                <a:gd name="connsiteX4" fmla="*/ 379622 w 386744"/>
                <a:gd name="connsiteY4" fmla="*/ 153095 h 153095"/>
                <a:gd name="connsiteX5" fmla="*/ 361323 w 386744"/>
                <a:gd name="connsiteY5" fmla="*/ 115911 h 153095"/>
                <a:gd name="connsiteX6" fmla="*/ 193372 w 386744"/>
                <a:gd name="connsiteY6" fmla="*/ 40482 h 153095"/>
                <a:gd name="connsiteX7" fmla="*/ 25422 w 386744"/>
                <a:gd name="connsiteY7" fmla="*/ 115911 h 153095"/>
                <a:gd name="connsiteX8" fmla="*/ 7123 w 386744"/>
                <a:gd name="connsiteY8" fmla="*/ 153095 h 153095"/>
                <a:gd name="connsiteX9" fmla="*/ 981 w 386744"/>
                <a:gd name="connsiteY9" fmla="*/ 140615 h 153095"/>
                <a:gd name="connsiteX10" fmla="*/ 0 w 386744"/>
                <a:gd name="connsiteY10" fmla="*/ 132854 h 153095"/>
                <a:gd name="connsiteX11" fmla="*/ 981 w 386744"/>
                <a:gd name="connsiteY11" fmla="*/ 125092 h 153095"/>
                <a:gd name="connsiteX12" fmla="*/ 193372 w 386744"/>
                <a:gd name="connsiteY12" fmla="*/ 0 h 15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6744" h="153095">
                  <a:moveTo>
                    <a:pt x="193372" y="0"/>
                  </a:moveTo>
                  <a:cubicBezTo>
                    <a:pt x="288273" y="0"/>
                    <a:pt x="367452" y="53703"/>
                    <a:pt x="385763" y="125092"/>
                  </a:cubicBezTo>
                  <a:lnTo>
                    <a:pt x="386744" y="132854"/>
                  </a:lnTo>
                  <a:lnTo>
                    <a:pt x="385763" y="140615"/>
                  </a:lnTo>
                  <a:lnTo>
                    <a:pt x="379622" y="153095"/>
                  </a:lnTo>
                  <a:lnTo>
                    <a:pt x="361323" y="115911"/>
                  </a:lnTo>
                  <a:cubicBezTo>
                    <a:pt x="326880" y="70690"/>
                    <a:pt x="264548" y="40482"/>
                    <a:pt x="193372" y="40482"/>
                  </a:cubicBezTo>
                  <a:cubicBezTo>
                    <a:pt x="122197" y="40482"/>
                    <a:pt x="59865" y="70690"/>
                    <a:pt x="25422" y="115911"/>
                  </a:cubicBezTo>
                  <a:lnTo>
                    <a:pt x="7123" y="153095"/>
                  </a:lnTo>
                  <a:lnTo>
                    <a:pt x="981" y="140615"/>
                  </a:lnTo>
                  <a:lnTo>
                    <a:pt x="0" y="132854"/>
                  </a:lnTo>
                  <a:lnTo>
                    <a:pt x="981" y="125092"/>
                  </a:lnTo>
                  <a:cubicBezTo>
                    <a:pt x="19293" y="53703"/>
                    <a:pt x="98472" y="0"/>
                    <a:pt x="193372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E3980BB-A9A5-43DF-A8E2-C5419D45BA4E}"/>
                </a:ext>
              </a:extLst>
            </p:cNvPr>
            <p:cNvSpPr/>
            <p:nvPr/>
          </p:nvSpPr>
          <p:spPr>
            <a:xfrm>
              <a:off x="5161422" y="1724005"/>
              <a:ext cx="206615" cy="81986"/>
            </a:xfrm>
            <a:custGeom>
              <a:avLst/>
              <a:gdLst>
                <a:gd name="connsiteX0" fmla="*/ 193372 w 386744"/>
                <a:gd name="connsiteY0" fmla="*/ 0 h 153095"/>
                <a:gd name="connsiteX1" fmla="*/ 385763 w 386744"/>
                <a:gd name="connsiteY1" fmla="*/ 125092 h 153095"/>
                <a:gd name="connsiteX2" fmla="*/ 386744 w 386744"/>
                <a:gd name="connsiteY2" fmla="*/ 132854 h 153095"/>
                <a:gd name="connsiteX3" fmla="*/ 385763 w 386744"/>
                <a:gd name="connsiteY3" fmla="*/ 140615 h 153095"/>
                <a:gd name="connsiteX4" fmla="*/ 379622 w 386744"/>
                <a:gd name="connsiteY4" fmla="*/ 153095 h 153095"/>
                <a:gd name="connsiteX5" fmla="*/ 361323 w 386744"/>
                <a:gd name="connsiteY5" fmla="*/ 115911 h 153095"/>
                <a:gd name="connsiteX6" fmla="*/ 193372 w 386744"/>
                <a:gd name="connsiteY6" fmla="*/ 40482 h 153095"/>
                <a:gd name="connsiteX7" fmla="*/ 25422 w 386744"/>
                <a:gd name="connsiteY7" fmla="*/ 115911 h 153095"/>
                <a:gd name="connsiteX8" fmla="*/ 7123 w 386744"/>
                <a:gd name="connsiteY8" fmla="*/ 153095 h 153095"/>
                <a:gd name="connsiteX9" fmla="*/ 981 w 386744"/>
                <a:gd name="connsiteY9" fmla="*/ 140615 h 153095"/>
                <a:gd name="connsiteX10" fmla="*/ 0 w 386744"/>
                <a:gd name="connsiteY10" fmla="*/ 132854 h 153095"/>
                <a:gd name="connsiteX11" fmla="*/ 981 w 386744"/>
                <a:gd name="connsiteY11" fmla="*/ 125092 h 153095"/>
                <a:gd name="connsiteX12" fmla="*/ 193372 w 386744"/>
                <a:gd name="connsiteY12" fmla="*/ 0 h 15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6744" h="153095">
                  <a:moveTo>
                    <a:pt x="193372" y="0"/>
                  </a:moveTo>
                  <a:cubicBezTo>
                    <a:pt x="288273" y="0"/>
                    <a:pt x="367452" y="53703"/>
                    <a:pt x="385763" y="125092"/>
                  </a:cubicBezTo>
                  <a:lnTo>
                    <a:pt x="386744" y="132854"/>
                  </a:lnTo>
                  <a:lnTo>
                    <a:pt x="385763" y="140615"/>
                  </a:lnTo>
                  <a:lnTo>
                    <a:pt x="379622" y="153095"/>
                  </a:lnTo>
                  <a:lnTo>
                    <a:pt x="361323" y="115911"/>
                  </a:lnTo>
                  <a:cubicBezTo>
                    <a:pt x="326880" y="70690"/>
                    <a:pt x="264548" y="40482"/>
                    <a:pt x="193372" y="40482"/>
                  </a:cubicBezTo>
                  <a:cubicBezTo>
                    <a:pt x="122197" y="40482"/>
                    <a:pt x="59865" y="70690"/>
                    <a:pt x="25422" y="115911"/>
                  </a:cubicBezTo>
                  <a:lnTo>
                    <a:pt x="7123" y="153095"/>
                  </a:lnTo>
                  <a:lnTo>
                    <a:pt x="981" y="140615"/>
                  </a:lnTo>
                  <a:lnTo>
                    <a:pt x="0" y="132854"/>
                  </a:lnTo>
                  <a:lnTo>
                    <a:pt x="981" y="125092"/>
                  </a:lnTo>
                  <a:cubicBezTo>
                    <a:pt x="19293" y="53703"/>
                    <a:pt x="98472" y="0"/>
                    <a:pt x="193372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7B96927-7D9B-4060-A86D-82BFA344228B}"/>
              </a:ext>
            </a:extLst>
          </p:cNvPr>
          <p:cNvGrpSpPr/>
          <p:nvPr/>
        </p:nvGrpSpPr>
        <p:grpSpPr>
          <a:xfrm>
            <a:off x="4384592" y="4291740"/>
            <a:ext cx="1103634" cy="2151578"/>
            <a:chOff x="4384592" y="4291740"/>
            <a:chExt cx="1103634" cy="2151578"/>
          </a:xfrm>
        </p:grpSpPr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E63B9334-4D1A-4BCC-ABA7-50B583E7B5CA}"/>
                </a:ext>
              </a:extLst>
            </p:cNvPr>
            <p:cNvGrpSpPr/>
            <p:nvPr/>
          </p:nvGrpSpPr>
          <p:grpSpPr>
            <a:xfrm>
              <a:off x="4384592" y="4291740"/>
              <a:ext cx="1103634" cy="2151578"/>
              <a:chOff x="4265647" y="3835565"/>
              <a:chExt cx="1341524" cy="2615355"/>
            </a:xfrm>
          </p:grpSpPr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37D93A2B-E3C8-4AD0-A802-FB4FD0A09A6C}"/>
                  </a:ext>
                </a:extLst>
              </p:cNvPr>
              <p:cNvGrpSpPr/>
              <p:nvPr/>
            </p:nvGrpSpPr>
            <p:grpSpPr>
              <a:xfrm>
                <a:off x="4341281" y="4957009"/>
                <a:ext cx="1224111" cy="1493911"/>
                <a:chOff x="4341281" y="4957009"/>
                <a:chExt cx="1224111" cy="1493911"/>
              </a:xfrm>
            </p:grpSpPr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16C36089-AE84-49E5-96B5-702F52454A0A}"/>
                    </a:ext>
                  </a:extLst>
                </p:cNvPr>
                <p:cNvSpPr/>
                <p:nvPr/>
              </p:nvSpPr>
              <p:spPr>
                <a:xfrm flipH="1">
                  <a:off x="5392824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9B615A4C-B81E-41F2-9706-7E6F921A23A0}"/>
                    </a:ext>
                  </a:extLst>
                </p:cNvPr>
                <p:cNvSpPr/>
                <p:nvPr/>
              </p:nvSpPr>
              <p:spPr>
                <a:xfrm>
                  <a:off x="4341281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9" name="片側の 2 つの角を丸めた四角形 144">
                  <a:extLst>
                    <a:ext uri="{FF2B5EF4-FFF2-40B4-BE49-F238E27FC236}">
                      <a16:creationId xmlns:a16="http://schemas.microsoft.com/office/drawing/2014/main" id="{929633C7-121E-4A3C-9950-96B4D0BCE1EA}"/>
                    </a:ext>
                  </a:extLst>
                </p:cNvPr>
                <p:cNvSpPr/>
                <p:nvPr/>
              </p:nvSpPr>
              <p:spPr>
                <a:xfrm>
                  <a:off x="4434057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0" name="正方形/長方形 389">
                  <a:extLst>
                    <a:ext uri="{FF2B5EF4-FFF2-40B4-BE49-F238E27FC236}">
                      <a16:creationId xmlns:a16="http://schemas.microsoft.com/office/drawing/2014/main" id="{574BA2E2-B75F-4569-820C-CC66F974250F}"/>
                    </a:ext>
                  </a:extLst>
                </p:cNvPr>
                <p:cNvSpPr/>
                <p:nvPr/>
              </p:nvSpPr>
              <p:spPr>
                <a:xfrm>
                  <a:off x="4434057" y="5709860"/>
                  <a:ext cx="1037886" cy="379723"/>
                </a:xfrm>
                <a:prstGeom prst="rect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BEFD0495-4188-4A6F-B71C-2674DD0B9196}"/>
                    </a:ext>
                  </a:extLst>
                </p:cNvPr>
                <p:cNvSpPr/>
                <p:nvPr/>
              </p:nvSpPr>
              <p:spPr>
                <a:xfrm>
                  <a:off x="4721323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6255766D-C67E-4702-AFA7-96D838679F5C}"/>
                  </a:ext>
                </a:extLst>
              </p:cNvPr>
              <p:cNvGrpSpPr/>
              <p:nvPr/>
            </p:nvGrpSpPr>
            <p:grpSpPr>
              <a:xfrm>
                <a:off x="4265647" y="3835565"/>
                <a:ext cx="1341524" cy="1316229"/>
                <a:chOff x="8254412" y="2237214"/>
                <a:chExt cx="1277659" cy="1253570"/>
              </a:xfrm>
            </p:grpSpPr>
            <p:sp>
              <p:nvSpPr>
                <p:cNvPr id="366" name="円/楕円 608">
                  <a:extLst>
                    <a:ext uri="{FF2B5EF4-FFF2-40B4-BE49-F238E27FC236}">
                      <a16:creationId xmlns:a16="http://schemas.microsoft.com/office/drawing/2014/main" id="{D18B794C-9164-4A21-A46F-AEEF33E7435A}"/>
                    </a:ext>
                  </a:extLst>
                </p:cNvPr>
                <p:cNvSpPr/>
                <p:nvPr/>
              </p:nvSpPr>
              <p:spPr>
                <a:xfrm>
                  <a:off x="8292150" y="2237214"/>
                  <a:ext cx="1202178" cy="100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7" name="円/楕円 646">
                  <a:extLst>
                    <a:ext uri="{FF2B5EF4-FFF2-40B4-BE49-F238E27FC236}">
                      <a16:creationId xmlns:a16="http://schemas.microsoft.com/office/drawing/2014/main" id="{1ABA4C3D-0691-4C73-A867-8DE9E47CA8DB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8" name="円/楕円 647">
                  <a:extLst>
                    <a:ext uri="{FF2B5EF4-FFF2-40B4-BE49-F238E27FC236}">
                      <a16:creationId xmlns:a16="http://schemas.microsoft.com/office/drawing/2014/main" id="{A16567E0-9E54-49B3-93BB-3327194C1F99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9" name="円/楕円 644">
                  <a:extLst>
                    <a:ext uri="{FF2B5EF4-FFF2-40B4-BE49-F238E27FC236}">
                      <a16:creationId xmlns:a16="http://schemas.microsoft.com/office/drawing/2014/main" id="{942AC21C-7BDD-4EF3-A592-3295C6C8D797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0" name="円/楕円 645">
                  <a:extLst>
                    <a:ext uri="{FF2B5EF4-FFF2-40B4-BE49-F238E27FC236}">
                      <a16:creationId xmlns:a16="http://schemas.microsoft.com/office/drawing/2014/main" id="{7A49BBD7-7CE1-412F-B724-DCA213E3F371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円/楕円 643">
                  <a:extLst>
                    <a:ext uri="{FF2B5EF4-FFF2-40B4-BE49-F238E27FC236}">
                      <a16:creationId xmlns:a16="http://schemas.microsoft.com/office/drawing/2014/main" id="{779ADD17-1269-48CC-8690-ADE552169986}"/>
                    </a:ext>
                  </a:extLst>
                </p:cNvPr>
                <p:cNvSpPr/>
                <p:nvPr/>
              </p:nvSpPr>
              <p:spPr>
                <a:xfrm>
                  <a:off x="8377638" y="2330678"/>
                  <a:ext cx="1031207" cy="1160106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2" name="円/楕円 638">
                  <a:extLst>
                    <a:ext uri="{FF2B5EF4-FFF2-40B4-BE49-F238E27FC236}">
                      <a16:creationId xmlns:a16="http://schemas.microsoft.com/office/drawing/2014/main" id="{58842AFC-3774-45AE-AD85-57CAC9B46AAA}"/>
                    </a:ext>
                  </a:extLst>
                </p:cNvPr>
                <p:cNvSpPr/>
                <p:nvPr/>
              </p:nvSpPr>
              <p:spPr>
                <a:xfrm>
                  <a:off x="8790856" y="3119608"/>
                  <a:ext cx="195956" cy="96810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4" name="円/楕円 631">
                  <a:extLst>
                    <a:ext uri="{FF2B5EF4-FFF2-40B4-BE49-F238E27FC236}">
                      <a16:creationId xmlns:a16="http://schemas.microsoft.com/office/drawing/2014/main" id="{8E20280B-110E-4FBA-9714-62499A5C43E2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5" name="円/楕円 632">
                  <a:extLst>
                    <a:ext uri="{FF2B5EF4-FFF2-40B4-BE49-F238E27FC236}">
                      <a16:creationId xmlns:a16="http://schemas.microsoft.com/office/drawing/2014/main" id="{BFB65D9D-E7D5-447C-856A-816BC485AED9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1760CD88-388B-4B84-8EE8-9171D1187799}"/>
                    </a:ext>
                  </a:extLst>
                </p:cNvPr>
                <p:cNvSpPr/>
                <p:nvPr/>
              </p:nvSpPr>
              <p:spPr>
                <a:xfrm>
                  <a:off x="8513252" y="2675249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2D69D8F1-E699-4876-84DC-10EAB3B5714A}"/>
                    </a:ext>
                  </a:extLst>
                </p:cNvPr>
                <p:cNvSpPr/>
                <p:nvPr/>
              </p:nvSpPr>
              <p:spPr>
                <a:xfrm>
                  <a:off x="9087134" y="267525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78" name="グループ化 377">
                  <a:extLst>
                    <a:ext uri="{FF2B5EF4-FFF2-40B4-BE49-F238E27FC236}">
                      <a16:creationId xmlns:a16="http://schemas.microsoft.com/office/drawing/2014/main" id="{E9D9CFE7-7690-4B3B-8D19-1D3D2A2283F8}"/>
                    </a:ext>
                  </a:extLst>
                </p:cNvPr>
                <p:cNvGrpSpPr/>
                <p:nvPr/>
              </p:nvGrpSpPr>
              <p:grpSpPr>
                <a:xfrm>
                  <a:off x="8509711" y="2789911"/>
                  <a:ext cx="212010" cy="180875"/>
                  <a:chOff x="7864464" y="2663909"/>
                  <a:chExt cx="212010" cy="180875"/>
                </a:xfrm>
              </p:grpSpPr>
              <p:sp>
                <p:nvSpPr>
                  <p:cNvPr id="385" name="楕円 384">
                    <a:extLst>
                      <a:ext uri="{FF2B5EF4-FFF2-40B4-BE49-F238E27FC236}">
                        <a16:creationId xmlns:a16="http://schemas.microsoft.com/office/drawing/2014/main" id="{7157B53A-8868-4907-A666-20204812B29B}"/>
                      </a:ext>
                    </a:extLst>
                  </p:cNvPr>
                  <p:cNvSpPr/>
                  <p:nvPr/>
                </p:nvSpPr>
                <p:spPr>
                  <a:xfrm>
                    <a:off x="7909484" y="2699116"/>
                    <a:ext cx="131252" cy="145668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6" name="フリーフォーム: 図形 385">
                    <a:extLst>
                      <a:ext uri="{FF2B5EF4-FFF2-40B4-BE49-F238E27FC236}">
                        <a16:creationId xmlns:a16="http://schemas.microsoft.com/office/drawing/2014/main" id="{64B14E24-44B9-4B41-8A29-C3DD90C7852B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79" name="グループ化 378">
                  <a:extLst>
                    <a:ext uri="{FF2B5EF4-FFF2-40B4-BE49-F238E27FC236}">
                      <a16:creationId xmlns:a16="http://schemas.microsoft.com/office/drawing/2014/main" id="{37B348D5-7562-4BFC-BEC2-2C48CEE22AC5}"/>
                    </a:ext>
                  </a:extLst>
                </p:cNvPr>
                <p:cNvGrpSpPr/>
                <p:nvPr/>
              </p:nvGrpSpPr>
              <p:grpSpPr>
                <a:xfrm>
                  <a:off x="9081211" y="2789911"/>
                  <a:ext cx="212010" cy="180875"/>
                  <a:chOff x="7864464" y="2663909"/>
                  <a:chExt cx="212010" cy="180875"/>
                </a:xfrm>
              </p:grpSpPr>
              <p:sp>
                <p:nvSpPr>
                  <p:cNvPr id="382" name="楕円 381">
                    <a:extLst>
                      <a:ext uri="{FF2B5EF4-FFF2-40B4-BE49-F238E27FC236}">
                        <a16:creationId xmlns:a16="http://schemas.microsoft.com/office/drawing/2014/main" id="{CF102FE2-5451-477C-99C8-2BB5034E3219}"/>
                      </a:ext>
                    </a:extLst>
                  </p:cNvPr>
                  <p:cNvSpPr/>
                  <p:nvPr/>
                </p:nvSpPr>
                <p:spPr>
                  <a:xfrm>
                    <a:off x="7891008" y="2699116"/>
                    <a:ext cx="131252" cy="145668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3" name="フリーフォーム: 図形 382">
                    <a:extLst>
                      <a:ext uri="{FF2B5EF4-FFF2-40B4-BE49-F238E27FC236}">
                        <a16:creationId xmlns:a16="http://schemas.microsoft.com/office/drawing/2014/main" id="{D4166C05-594D-42B5-A7F4-0311152B97F4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80" name="円/楕円 638">
                  <a:extLst>
                    <a:ext uri="{FF2B5EF4-FFF2-40B4-BE49-F238E27FC236}">
                      <a16:creationId xmlns:a16="http://schemas.microsoft.com/office/drawing/2014/main" id="{26C02143-6903-4CE6-89D2-A943A7CD546E}"/>
                    </a:ext>
                  </a:extLst>
                </p:cNvPr>
                <p:cNvSpPr/>
                <p:nvPr/>
              </p:nvSpPr>
              <p:spPr>
                <a:xfrm>
                  <a:off x="8764708" y="3321875"/>
                  <a:ext cx="248252" cy="43543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6" name="円/楕円 50">
              <a:extLst>
                <a:ext uri="{FF2B5EF4-FFF2-40B4-BE49-F238E27FC236}">
                  <a16:creationId xmlns:a16="http://schemas.microsoft.com/office/drawing/2014/main" id="{77655319-EDE4-4BBE-AF3B-2737231F6338}"/>
                </a:ext>
              </a:extLst>
            </p:cNvPr>
            <p:cNvSpPr/>
            <p:nvPr/>
          </p:nvSpPr>
          <p:spPr>
            <a:xfrm>
              <a:off x="4560606" y="4363811"/>
              <a:ext cx="763884" cy="356824"/>
            </a:xfrm>
            <a:custGeom>
              <a:avLst/>
              <a:gdLst/>
              <a:ahLst/>
              <a:cxnLst/>
              <a:rect l="l" t="t" r="r" b="b"/>
              <a:pathLst>
                <a:path w="617208" h="288310">
                  <a:moveTo>
                    <a:pt x="306540" y="0"/>
                  </a:moveTo>
                  <a:cubicBezTo>
                    <a:pt x="469326" y="0"/>
                    <a:pt x="601290" y="44625"/>
                    <a:pt x="601290" y="99673"/>
                  </a:cubicBezTo>
                  <a:lnTo>
                    <a:pt x="601154" y="100130"/>
                  </a:lnTo>
                  <a:cubicBezTo>
                    <a:pt x="626273" y="136691"/>
                    <a:pt x="621686" y="186815"/>
                    <a:pt x="589012" y="219488"/>
                  </a:cubicBezTo>
                  <a:lnTo>
                    <a:pt x="520191" y="288310"/>
                  </a:lnTo>
                  <a:lnTo>
                    <a:pt x="451370" y="219488"/>
                  </a:lnTo>
                  <a:lnTo>
                    <a:pt x="448184" y="214690"/>
                  </a:lnTo>
                  <a:cubicBezTo>
                    <a:pt x="447656" y="216752"/>
                    <a:pt x="446351" y="218135"/>
                    <a:pt x="444997" y="219488"/>
                  </a:cubicBezTo>
                  <a:lnTo>
                    <a:pt x="376176" y="288310"/>
                  </a:lnTo>
                  <a:lnTo>
                    <a:pt x="310859" y="222992"/>
                  </a:lnTo>
                  <a:lnTo>
                    <a:pt x="245541" y="288310"/>
                  </a:lnTo>
                  <a:lnTo>
                    <a:pt x="176720" y="219488"/>
                  </a:lnTo>
                  <a:lnTo>
                    <a:pt x="171280" y="211297"/>
                  </a:lnTo>
                  <a:cubicBezTo>
                    <a:pt x="170367" y="214728"/>
                    <a:pt x="168176" y="217153"/>
                    <a:pt x="165840" y="219488"/>
                  </a:cubicBezTo>
                  <a:lnTo>
                    <a:pt x="97019" y="288310"/>
                  </a:lnTo>
                  <a:lnTo>
                    <a:pt x="28198" y="219488"/>
                  </a:lnTo>
                  <a:cubicBezTo>
                    <a:pt x="-3184" y="188108"/>
                    <a:pt x="-8656" y="140630"/>
                    <a:pt x="13206" y="104422"/>
                  </a:cubicBezTo>
                  <a:cubicBezTo>
                    <a:pt x="11908" y="102951"/>
                    <a:pt x="11790" y="101317"/>
                    <a:pt x="11790" y="99673"/>
                  </a:cubicBezTo>
                  <a:cubicBezTo>
                    <a:pt x="11790" y="44625"/>
                    <a:pt x="143754" y="0"/>
                    <a:pt x="306540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4910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EEFF457D-D762-4791-A85E-23C21DB0AD91}"/>
              </a:ext>
            </a:extLst>
          </p:cNvPr>
          <p:cNvGrpSpPr/>
          <p:nvPr/>
        </p:nvGrpSpPr>
        <p:grpSpPr>
          <a:xfrm>
            <a:off x="4105096" y="1135323"/>
            <a:ext cx="1850482" cy="2365622"/>
            <a:chOff x="3949543" y="772799"/>
            <a:chExt cx="2161587" cy="2763334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57A18232-2D5D-4686-88B9-0BCA41D0075C}"/>
                </a:ext>
              </a:extLst>
            </p:cNvPr>
            <p:cNvGrpSpPr/>
            <p:nvPr/>
          </p:nvGrpSpPr>
          <p:grpSpPr>
            <a:xfrm>
              <a:off x="3949543" y="772799"/>
              <a:ext cx="2161587" cy="2763334"/>
              <a:chOff x="3949543" y="772799"/>
              <a:chExt cx="2161587" cy="2763334"/>
            </a:xfrm>
          </p:grpSpPr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0BB5E424-4E36-4499-8ABF-3666A6EECDCF}"/>
                  </a:ext>
                </a:extLst>
              </p:cNvPr>
              <p:cNvGrpSpPr/>
              <p:nvPr/>
            </p:nvGrpSpPr>
            <p:grpSpPr>
              <a:xfrm>
                <a:off x="4462679" y="2014348"/>
                <a:ext cx="1127284" cy="1521785"/>
                <a:chOff x="4462679" y="2014348"/>
                <a:chExt cx="1127284" cy="1521785"/>
              </a:xfrm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75E44A3F-6952-4751-B56B-F896AA21CFC7}"/>
                    </a:ext>
                  </a:extLst>
                </p:cNvPr>
                <p:cNvSpPr/>
                <p:nvPr/>
              </p:nvSpPr>
              <p:spPr>
                <a:xfrm>
                  <a:off x="47764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4830D352-4937-4817-A63B-56292F89C72C}"/>
                    </a:ext>
                  </a:extLst>
                </p:cNvPr>
                <p:cNvGrpSpPr/>
                <p:nvPr/>
              </p:nvGrpSpPr>
              <p:grpSpPr>
                <a:xfrm>
                  <a:off x="48593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62" name="四角形: 上の 2 つの角を丸める 261">
                    <a:extLst>
                      <a:ext uri="{FF2B5EF4-FFF2-40B4-BE49-F238E27FC236}">
                        <a16:creationId xmlns:a16="http://schemas.microsoft.com/office/drawing/2014/main" id="{F27D2951-7A95-4E53-B247-B82B55EBE2F2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3" name="四角形: 上の 2 つの角を丸める 262">
                    <a:extLst>
                      <a:ext uri="{FF2B5EF4-FFF2-40B4-BE49-F238E27FC236}">
                        <a16:creationId xmlns:a16="http://schemas.microsoft.com/office/drawing/2014/main" id="{E30DF256-49C7-42BD-BEB7-EA7F73144BBA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CFA21ACB-98F8-43F0-9063-8AEEE3B9B5BC}"/>
                    </a:ext>
                  </a:extLst>
                </p:cNvPr>
                <p:cNvGrpSpPr/>
                <p:nvPr/>
              </p:nvGrpSpPr>
              <p:grpSpPr>
                <a:xfrm>
                  <a:off x="4833926" y="2130860"/>
                  <a:ext cx="365418" cy="186718"/>
                  <a:chOff x="1803357" y="2130860"/>
                  <a:chExt cx="365418" cy="186718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67F96286-D827-4D52-8DAD-AA78E667BE05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20B82BE5-2FB8-4F5C-AFE8-D89975E83F98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4" name="片側の 2 つの角を丸めた四角形 144">
                  <a:extLst>
                    <a:ext uri="{FF2B5EF4-FFF2-40B4-BE49-F238E27FC236}">
                      <a16:creationId xmlns:a16="http://schemas.microsoft.com/office/drawing/2014/main" id="{8D673FD7-FB6D-4787-B031-E0E487D87F01}"/>
                    </a:ext>
                  </a:extLst>
                </p:cNvPr>
                <p:cNvSpPr/>
                <p:nvPr/>
              </p:nvSpPr>
              <p:spPr>
                <a:xfrm>
                  <a:off x="44626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C3C08B96-B55E-472F-99F9-56397DE1D311}"/>
                    </a:ext>
                  </a:extLst>
                </p:cNvPr>
                <p:cNvSpPr/>
                <p:nvPr/>
              </p:nvSpPr>
              <p:spPr>
                <a:xfrm>
                  <a:off x="4978244" y="2432258"/>
                  <a:ext cx="89958" cy="8995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F273AE1F-4433-4429-9E2E-27E1769FFA20}"/>
                    </a:ext>
                  </a:extLst>
                </p:cNvPr>
                <p:cNvSpPr/>
                <p:nvPr/>
              </p:nvSpPr>
              <p:spPr>
                <a:xfrm>
                  <a:off x="4978244" y="2667819"/>
                  <a:ext cx="89958" cy="8995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8FF691B1-623A-4384-8562-B78F0D462124}"/>
                    </a:ext>
                  </a:extLst>
                </p:cNvPr>
                <p:cNvSpPr/>
                <p:nvPr/>
              </p:nvSpPr>
              <p:spPr>
                <a:xfrm>
                  <a:off x="4978244" y="2903380"/>
                  <a:ext cx="89958" cy="8995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28D203CC-56D9-485F-9FDD-18C9F1FC3597}"/>
                    </a:ext>
                  </a:extLst>
                </p:cNvPr>
                <p:cNvSpPr/>
                <p:nvPr/>
              </p:nvSpPr>
              <p:spPr>
                <a:xfrm>
                  <a:off x="4978244" y="3138941"/>
                  <a:ext cx="89958" cy="8995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3965881B-57FE-443F-B8CD-9B5B1A282EC9}"/>
                    </a:ext>
                  </a:extLst>
                </p:cNvPr>
                <p:cNvSpPr/>
                <p:nvPr/>
              </p:nvSpPr>
              <p:spPr>
                <a:xfrm>
                  <a:off x="4978244" y="3374503"/>
                  <a:ext cx="89958" cy="89958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E503548F-B8F2-465B-8175-274417A53D80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4E0E0972-AB1E-499F-BA25-27E4B95F4C03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2CC23E3A-5305-4D18-84A0-C4559AC5EB78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244" name="グループ化 243">
                    <a:extLst>
                      <a:ext uri="{FF2B5EF4-FFF2-40B4-BE49-F238E27FC236}">
                        <a16:creationId xmlns:a16="http://schemas.microsoft.com/office/drawing/2014/main" id="{2EC95659-B7AF-4EB8-AC6B-C37B1450114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8" name="円/楕円 536">
                      <a:extLst>
                        <a:ext uri="{FF2B5EF4-FFF2-40B4-BE49-F238E27FC236}">
                          <a16:creationId xmlns:a16="http://schemas.microsoft.com/office/drawing/2014/main" id="{A70FE26C-3C99-4301-B8AE-DD9E74C847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9" name="円/楕円 537">
                      <a:extLst>
                        <a:ext uri="{FF2B5EF4-FFF2-40B4-BE49-F238E27FC236}">
                          <a16:creationId xmlns:a16="http://schemas.microsoft.com/office/drawing/2014/main" id="{BD8DE223-EE24-4ED7-97C2-95A0EE317B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45" name="グループ化 244">
                    <a:extLst>
                      <a:ext uri="{FF2B5EF4-FFF2-40B4-BE49-F238E27FC236}">
                        <a16:creationId xmlns:a16="http://schemas.microsoft.com/office/drawing/2014/main" id="{27432472-42CC-48EA-A374-0C898DB9F8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6" name="円/楕円 534">
                      <a:extLst>
                        <a:ext uri="{FF2B5EF4-FFF2-40B4-BE49-F238E27FC236}">
                          <a16:creationId xmlns:a16="http://schemas.microsoft.com/office/drawing/2014/main" id="{5495BFF1-716C-4EB1-A9D9-E82B7C311F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7" name="円/楕円 535">
                      <a:extLst>
                        <a:ext uri="{FF2B5EF4-FFF2-40B4-BE49-F238E27FC236}">
                          <a16:creationId xmlns:a16="http://schemas.microsoft.com/office/drawing/2014/main" id="{E89FAB97-258E-4518-851E-3F78AEA323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31442627-0BEE-4A1F-9B3D-6ACC7FC7FA48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8" name="月 227">
                  <a:extLst>
                    <a:ext uri="{FF2B5EF4-FFF2-40B4-BE49-F238E27FC236}">
                      <a16:creationId xmlns:a16="http://schemas.microsoft.com/office/drawing/2014/main" id="{3636B312-DC09-437E-A800-7DFEAEC3AA2B}"/>
                    </a:ext>
                  </a:extLst>
                </p:cNvPr>
                <p:cNvSpPr/>
                <p:nvPr/>
              </p:nvSpPr>
              <p:spPr>
                <a:xfrm rot="15650050">
                  <a:off x="6932211" y="819491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9" name="月 228">
                  <a:extLst>
                    <a:ext uri="{FF2B5EF4-FFF2-40B4-BE49-F238E27FC236}">
                      <a16:creationId xmlns:a16="http://schemas.microsoft.com/office/drawing/2014/main" id="{F72900E0-685B-4122-BA0C-F70A934A7C06}"/>
                    </a:ext>
                  </a:extLst>
                </p:cNvPr>
                <p:cNvSpPr/>
                <p:nvPr/>
              </p:nvSpPr>
              <p:spPr>
                <a:xfrm rot="16831334">
                  <a:off x="7516186" y="819491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04FDDA19-9D74-420B-B824-37FDE5B068DD}"/>
                    </a:ext>
                  </a:extLst>
                </p:cNvPr>
                <p:cNvGrpSpPr/>
                <p:nvPr/>
              </p:nvGrpSpPr>
              <p:grpSpPr>
                <a:xfrm>
                  <a:off x="7174981" y="1277661"/>
                  <a:ext cx="183076" cy="162745"/>
                  <a:chOff x="7075584" y="1262188"/>
                  <a:chExt cx="258112" cy="203430"/>
                </a:xfrm>
              </p:grpSpPr>
              <p:sp>
                <p:nvSpPr>
                  <p:cNvPr id="238" name="円/楕円 662">
                    <a:extLst>
                      <a:ext uri="{FF2B5EF4-FFF2-40B4-BE49-F238E27FC236}">
                        <a16:creationId xmlns:a16="http://schemas.microsoft.com/office/drawing/2014/main" id="{FD386348-F6B7-4C5E-B410-4F717D574DEE}"/>
                      </a:ext>
                    </a:extLst>
                  </p:cNvPr>
                  <p:cNvSpPr/>
                  <p:nvPr/>
                </p:nvSpPr>
                <p:spPr>
                  <a:xfrm>
                    <a:off x="7075584" y="1339480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2D4D4E8F-8F6B-4F0F-906C-5D0F86FA5628}"/>
                      </a:ext>
                    </a:extLst>
                  </p:cNvPr>
                  <p:cNvSpPr/>
                  <p:nvPr/>
                </p:nvSpPr>
                <p:spPr>
                  <a:xfrm>
                    <a:off x="7137015" y="1262188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BEC47F2E-3BE4-4979-BDC1-106A95BBB6A4}"/>
                    </a:ext>
                  </a:extLst>
                </p:cNvPr>
                <p:cNvSpPr/>
                <p:nvPr/>
              </p:nvSpPr>
              <p:spPr>
                <a:xfrm flipH="1">
                  <a:off x="6899327" y="652959"/>
                  <a:ext cx="730199" cy="207135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518836 w 805529"/>
                    <a:gd name="connsiteY20" fmla="*/ 125576 h 336740"/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0" fmla="*/ 248818 w 805529"/>
                    <a:gd name="connsiteY0" fmla="*/ -1 h 269638"/>
                    <a:gd name="connsiteX1" fmla="*/ 260778 w 805529"/>
                    <a:gd name="connsiteY1" fmla="*/ 26118 h 269638"/>
                    <a:gd name="connsiteX2" fmla="*/ 271067 w 805529"/>
                    <a:gd name="connsiteY2" fmla="*/ 32846 h 269638"/>
                    <a:gd name="connsiteX3" fmla="*/ 258012 w 805529"/>
                    <a:gd name="connsiteY3" fmla="*/ 37401 h 269638"/>
                    <a:gd name="connsiteX4" fmla="*/ 175192 w 805529"/>
                    <a:gd name="connsiteY4" fmla="*/ 79128 h 269638"/>
                    <a:gd name="connsiteX5" fmla="*/ 2746 w 805529"/>
                    <a:gd name="connsiteY5" fmla="*/ 256171 h 269638"/>
                    <a:gd name="connsiteX6" fmla="*/ 242293 w 805529"/>
                    <a:gd name="connsiteY6" fmla="*/ 195350 h 269638"/>
                    <a:gd name="connsiteX7" fmla="*/ 378128 w 805529"/>
                    <a:gd name="connsiteY7" fmla="*/ 94232 h 269638"/>
                    <a:gd name="connsiteX8" fmla="*/ 398934 w 805529"/>
                    <a:gd name="connsiteY8" fmla="*/ 66916 h 269638"/>
                    <a:gd name="connsiteX9" fmla="*/ 401004 w 805529"/>
                    <a:gd name="connsiteY9" fmla="*/ 67100 h 269638"/>
                    <a:gd name="connsiteX10" fmla="*/ 406372 w 805529"/>
                    <a:gd name="connsiteY10" fmla="*/ 66622 h 269638"/>
                    <a:gd name="connsiteX11" fmla="*/ 427402 w 805529"/>
                    <a:gd name="connsiteY11" fmla="*/ 94232 h 269638"/>
                    <a:gd name="connsiteX12" fmla="*/ 563236 w 805529"/>
                    <a:gd name="connsiteY12" fmla="*/ 195350 h 269638"/>
                    <a:gd name="connsiteX13" fmla="*/ 802783 w 805529"/>
                    <a:gd name="connsiteY13" fmla="*/ 256171 h 269638"/>
                    <a:gd name="connsiteX14" fmla="*/ 630337 w 805529"/>
                    <a:gd name="connsiteY14" fmla="*/ 79128 h 269638"/>
                    <a:gd name="connsiteX15" fmla="*/ 547518 w 805529"/>
                    <a:gd name="connsiteY15" fmla="*/ 37401 h 269638"/>
                    <a:gd name="connsiteX16" fmla="*/ 532167 w 805529"/>
                    <a:gd name="connsiteY16" fmla="*/ 32045 h 269638"/>
                    <a:gd name="connsiteX17" fmla="*/ 541231 w 805529"/>
                    <a:gd name="connsiteY17" fmla="*/ 26118 h 269638"/>
                    <a:gd name="connsiteX18" fmla="*/ 553190 w 805529"/>
                    <a:gd name="connsiteY18" fmla="*/ -1 h 269638"/>
                    <a:gd name="connsiteX0" fmla="*/ 248818 w 805529"/>
                    <a:gd name="connsiteY0" fmla="*/ 0 h 269639"/>
                    <a:gd name="connsiteX1" fmla="*/ 260778 w 805529"/>
                    <a:gd name="connsiteY1" fmla="*/ 26119 h 269639"/>
                    <a:gd name="connsiteX2" fmla="*/ 271067 w 805529"/>
                    <a:gd name="connsiteY2" fmla="*/ 32847 h 269639"/>
                    <a:gd name="connsiteX3" fmla="*/ 258012 w 805529"/>
                    <a:gd name="connsiteY3" fmla="*/ 37402 h 269639"/>
                    <a:gd name="connsiteX4" fmla="*/ 175192 w 805529"/>
                    <a:gd name="connsiteY4" fmla="*/ 79129 h 269639"/>
                    <a:gd name="connsiteX5" fmla="*/ 2746 w 805529"/>
                    <a:gd name="connsiteY5" fmla="*/ 256172 h 269639"/>
                    <a:gd name="connsiteX6" fmla="*/ 242293 w 805529"/>
                    <a:gd name="connsiteY6" fmla="*/ 195351 h 269639"/>
                    <a:gd name="connsiteX7" fmla="*/ 378128 w 805529"/>
                    <a:gd name="connsiteY7" fmla="*/ 94233 h 269639"/>
                    <a:gd name="connsiteX8" fmla="*/ 398934 w 805529"/>
                    <a:gd name="connsiteY8" fmla="*/ 66917 h 269639"/>
                    <a:gd name="connsiteX9" fmla="*/ 401004 w 805529"/>
                    <a:gd name="connsiteY9" fmla="*/ 67101 h 269639"/>
                    <a:gd name="connsiteX10" fmla="*/ 406372 w 805529"/>
                    <a:gd name="connsiteY10" fmla="*/ 66623 h 269639"/>
                    <a:gd name="connsiteX11" fmla="*/ 427402 w 805529"/>
                    <a:gd name="connsiteY11" fmla="*/ 94233 h 269639"/>
                    <a:gd name="connsiteX12" fmla="*/ 563236 w 805529"/>
                    <a:gd name="connsiteY12" fmla="*/ 195351 h 269639"/>
                    <a:gd name="connsiteX13" fmla="*/ 802783 w 805529"/>
                    <a:gd name="connsiteY13" fmla="*/ 256172 h 269639"/>
                    <a:gd name="connsiteX14" fmla="*/ 630337 w 805529"/>
                    <a:gd name="connsiteY14" fmla="*/ 79129 h 269639"/>
                    <a:gd name="connsiteX15" fmla="*/ 547518 w 805529"/>
                    <a:gd name="connsiteY15" fmla="*/ 37402 h 269639"/>
                    <a:gd name="connsiteX16" fmla="*/ 532167 w 805529"/>
                    <a:gd name="connsiteY16" fmla="*/ 32046 h 269639"/>
                    <a:gd name="connsiteX17" fmla="*/ 541231 w 805529"/>
                    <a:gd name="connsiteY17" fmla="*/ 26119 h 269639"/>
                    <a:gd name="connsiteX0" fmla="*/ 260778 w 805529"/>
                    <a:gd name="connsiteY0" fmla="*/ 0 h 243520"/>
                    <a:gd name="connsiteX1" fmla="*/ 271067 w 805529"/>
                    <a:gd name="connsiteY1" fmla="*/ 6728 h 243520"/>
                    <a:gd name="connsiteX2" fmla="*/ 258012 w 805529"/>
                    <a:gd name="connsiteY2" fmla="*/ 11283 h 243520"/>
                    <a:gd name="connsiteX3" fmla="*/ 175192 w 805529"/>
                    <a:gd name="connsiteY3" fmla="*/ 53010 h 243520"/>
                    <a:gd name="connsiteX4" fmla="*/ 2746 w 805529"/>
                    <a:gd name="connsiteY4" fmla="*/ 230053 h 243520"/>
                    <a:gd name="connsiteX5" fmla="*/ 242293 w 805529"/>
                    <a:gd name="connsiteY5" fmla="*/ 169232 h 243520"/>
                    <a:gd name="connsiteX6" fmla="*/ 378128 w 805529"/>
                    <a:gd name="connsiteY6" fmla="*/ 68114 h 243520"/>
                    <a:gd name="connsiteX7" fmla="*/ 398934 w 805529"/>
                    <a:gd name="connsiteY7" fmla="*/ 40798 h 243520"/>
                    <a:gd name="connsiteX8" fmla="*/ 401004 w 805529"/>
                    <a:gd name="connsiteY8" fmla="*/ 40982 h 243520"/>
                    <a:gd name="connsiteX9" fmla="*/ 406372 w 805529"/>
                    <a:gd name="connsiteY9" fmla="*/ 40504 h 243520"/>
                    <a:gd name="connsiteX10" fmla="*/ 427402 w 805529"/>
                    <a:gd name="connsiteY10" fmla="*/ 68114 h 243520"/>
                    <a:gd name="connsiteX11" fmla="*/ 563236 w 805529"/>
                    <a:gd name="connsiteY11" fmla="*/ 169232 h 243520"/>
                    <a:gd name="connsiteX12" fmla="*/ 802783 w 805529"/>
                    <a:gd name="connsiteY12" fmla="*/ 230053 h 243520"/>
                    <a:gd name="connsiteX13" fmla="*/ 630337 w 805529"/>
                    <a:gd name="connsiteY13" fmla="*/ 53010 h 243520"/>
                    <a:gd name="connsiteX14" fmla="*/ 547518 w 805529"/>
                    <a:gd name="connsiteY14" fmla="*/ 11283 h 243520"/>
                    <a:gd name="connsiteX15" fmla="*/ 532167 w 805529"/>
                    <a:gd name="connsiteY15" fmla="*/ 5927 h 243520"/>
                    <a:gd name="connsiteX16" fmla="*/ 541231 w 805529"/>
                    <a:gd name="connsiteY16" fmla="*/ 0 h 2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05529" h="243520">
                      <a:moveTo>
                        <a:pt x="260778" y="0"/>
                      </a:moveTo>
                      <a:lnTo>
                        <a:pt x="271067" y="6728"/>
                      </a:lnTo>
                      <a:lnTo>
                        <a:pt x="258012" y="11283"/>
                      </a:lnTo>
                      <a:cubicBezTo>
                        <a:pt x="231668" y="22571"/>
                        <a:pt x="203634" y="36589"/>
                        <a:pt x="175192" y="53010"/>
                      </a:cubicBezTo>
                      <a:cubicBezTo>
                        <a:pt x="61423" y="118694"/>
                        <a:pt x="-15784" y="197959"/>
                        <a:pt x="2746" y="230053"/>
                      </a:cubicBezTo>
                      <a:cubicBezTo>
                        <a:pt x="21275" y="262147"/>
                        <a:pt x="128524" y="234917"/>
                        <a:pt x="242293" y="169232"/>
                      </a:cubicBezTo>
                      <a:cubicBezTo>
                        <a:pt x="299177" y="136390"/>
                        <a:pt x="346921" y="100153"/>
                        <a:pt x="378128" y="68114"/>
                      </a:cubicBezTo>
                      <a:lnTo>
                        <a:pt x="398934" y="40798"/>
                      </a:lnTo>
                      <a:lnTo>
                        <a:pt x="401004" y="40982"/>
                      </a:lnTo>
                      <a:lnTo>
                        <a:pt x="406372" y="40504"/>
                      </a:lnTo>
                      <a:lnTo>
                        <a:pt x="427402" y="68114"/>
                      </a:lnTo>
                      <a:cubicBezTo>
                        <a:pt x="458608" y="100153"/>
                        <a:pt x="506352" y="136390"/>
                        <a:pt x="563236" y="169232"/>
                      </a:cubicBezTo>
                      <a:cubicBezTo>
                        <a:pt x="677005" y="234917"/>
                        <a:pt x="784254" y="262147"/>
                        <a:pt x="802783" y="230053"/>
                      </a:cubicBezTo>
                      <a:cubicBezTo>
                        <a:pt x="821313" y="197959"/>
                        <a:pt x="744106" y="118694"/>
                        <a:pt x="630337" y="53010"/>
                      </a:cubicBezTo>
                      <a:cubicBezTo>
                        <a:pt x="601895" y="36589"/>
                        <a:pt x="573860" y="22571"/>
                        <a:pt x="547518" y="11283"/>
                      </a:cubicBezTo>
                      <a:lnTo>
                        <a:pt x="532167" y="5927"/>
                      </a:lnTo>
                      <a:lnTo>
                        <a:pt x="541231" y="0"/>
                      </a:lnTo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9F259D1B-6D1D-40F8-9FEA-6DBF1A010F1E}"/>
                  </a:ext>
                </a:extLst>
              </p:cNvPr>
              <p:cNvGrpSpPr/>
              <p:nvPr/>
            </p:nvGrpSpPr>
            <p:grpSpPr>
              <a:xfrm>
                <a:off x="5296570" y="848975"/>
                <a:ext cx="814560" cy="1588795"/>
                <a:chOff x="5296570" y="848975"/>
                <a:chExt cx="814560" cy="1588795"/>
              </a:xfrm>
            </p:grpSpPr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C4CC030A-F0DD-434D-B03E-4772AA1C31FE}"/>
                    </a:ext>
                  </a:extLst>
                </p:cNvPr>
                <p:cNvGrpSpPr/>
                <p:nvPr/>
              </p:nvGrpSpPr>
              <p:grpSpPr>
                <a:xfrm rot="20960292">
                  <a:off x="5346227" y="848975"/>
                  <a:ext cx="696096" cy="1383796"/>
                  <a:chOff x="2957063" y="5076572"/>
                  <a:chExt cx="725218" cy="1441689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grpSp>
                <p:nvGrpSpPr>
                  <p:cNvPr id="219" name="グループ化 218">
                    <a:extLst>
                      <a:ext uri="{FF2B5EF4-FFF2-40B4-BE49-F238E27FC236}">
                        <a16:creationId xmlns:a16="http://schemas.microsoft.com/office/drawing/2014/main" id="{05D20EFC-171D-48FA-9834-11E1EED99D8E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221" name="フリーフォーム: 図形 220">
                      <a:extLst>
                        <a:ext uri="{FF2B5EF4-FFF2-40B4-BE49-F238E27FC236}">
                          <a16:creationId xmlns:a16="http://schemas.microsoft.com/office/drawing/2014/main" id="{86536CFC-F6F5-446A-90FD-9389833181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2" name="フリーフォーム: 図形 221">
                      <a:extLst>
                        <a:ext uri="{FF2B5EF4-FFF2-40B4-BE49-F238E27FC236}">
                          <a16:creationId xmlns:a16="http://schemas.microsoft.com/office/drawing/2014/main" id="{BB521DB1-6346-4E1C-B38A-B445E360E930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20" name="フリーフォーム: 図形 219">
                    <a:extLst>
                      <a:ext uri="{FF2B5EF4-FFF2-40B4-BE49-F238E27FC236}">
                        <a16:creationId xmlns:a16="http://schemas.microsoft.com/office/drawing/2014/main" id="{80D48B08-3440-4326-8AE0-39CA764D737D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3"/>
                    <a:ext cx="725218" cy="1415918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  <a:gd name="connsiteX0" fmla="*/ 187251 w 765852"/>
                      <a:gd name="connsiteY0" fmla="*/ 1138 h 1457557"/>
                      <a:gd name="connsiteX1" fmla="*/ 219353 w 765852"/>
                      <a:gd name="connsiteY1" fmla="*/ 18217 h 1457557"/>
                      <a:gd name="connsiteX2" fmla="*/ 223832 w 765852"/>
                      <a:gd name="connsiteY2" fmla="*/ 24963 h 1457557"/>
                      <a:gd name="connsiteX3" fmla="*/ 357056 w 765852"/>
                      <a:gd name="connsiteY3" fmla="*/ 158187 h 1457557"/>
                      <a:gd name="connsiteX4" fmla="*/ 370720 w 765852"/>
                      <a:gd name="connsiteY4" fmla="*/ 178763 h 1457557"/>
                      <a:gd name="connsiteX5" fmla="*/ 372662 w 765852"/>
                      <a:gd name="connsiteY5" fmla="*/ 188747 h 1457557"/>
                      <a:gd name="connsiteX6" fmla="*/ 376431 w 765852"/>
                      <a:gd name="connsiteY6" fmla="*/ 195556 h 1457557"/>
                      <a:gd name="connsiteX7" fmla="*/ 381410 w 765852"/>
                      <a:gd name="connsiteY7" fmla="*/ 445425 h 1457557"/>
                      <a:gd name="connsiteX8" fmla="*/ 385008 w 765852"/>
                      <a:gd name="connsiteY8" fmla="*/ 562717 h 1457557"/>
                      <a:gd name="connsiteX9" fmla="*/ 384424 w 765852"/>
                      <a:gd name="connsiteY9" fmla="*/ 623206 h 1457557"/>
                      <a:gd name="connsiteX10" fmla="*/ 722873 w 765852"/>
                      <a:gd name="connsiteY10" fmla="*/ 1234288 h 1457557"/>
                      <a:gd name="connsiteX11" fmla="*/ 722073 w 765852"/>
                      <a:gd name="connsiteY11" fmla="*/ 1437307 h 1457557"/>
                      <a:gd name="connsiteX12" fmla="*/ 722074 w 765852"/>
                      <a:gd name="connsiteY12" fmla="*/ 1437306 h 1457557"/>
                      <a:gd name="connsiteX13" fmla="*/ 515842 w 765852"/>
                      <a:gd name="connsiteY13" fmla="*/ 1382046 h 1457557"/>
                      <a:gd name="connsiteX14" fmla="*/ 167145 w 765852"/>
                      <a:gd name="connsiteY14" fmla="*/ 677290 h 1457557"/>
                      <a:gd name="connsiteX15" fmla="*/ 147400 w 765852"/>
                      <a:gd name="connsiteY15" fmla="*/ 658498 h 1457557"/>
                      <a:gd name="connsiteX16" fmla="*/ 84879 w 765852"/>
                      <a:gd name="connsiteY16" fmla="*/ 445425 h 1457557"/>
                      <a:gd name="connsiteX17" fmla="*/ 147401 w 765852"/>
                      <a:gd name="connsiteY17" fmla="*/ 232351 h 1457557"/>
                      <a:gd name="connsiteX18" fmla="*/ 202681 w 765852"/>
                      <a:gd name="connsiteY18" fmla="*/ 179738 h 1457557"/>
                      <a:gd name="connsiteX19" fmla="*/ 174238 w 765852"/>
                      <a:gd name="connsiteY19" fmla="*/ 151295 h 1457557"/>
                      <a:gd name="connsiteX20" fmla="*/ 106181 w 765852"/>
                      <a:gd name="connsiteY20" fmla="*/ 219353 h 1457557"/>
                      <a:gd name="connsiteX21" fmla="*/ 18217 w 765852"/>
                      <a:gd name="connsiteY21" fmla="*/ 219353 h 1457557"/>
                      <a:gd name="connsiteX22" fmla="*/ 18217 w 765852"/>
                      <a:gd name="connsiteY22" fmla="*/ 131389 h 1457557"/>
                      <a:gd name="connsiteX23" fmla="*/ 131389 w 765852"/>
                      <a:gd name="connsiteY23" fmla="*/ 18217 h 1457557"/>
                      <a:gd name="connsiteX24" fmla="*/ 151965 w 765852"/>
                      <a:gd name="connsiteY24" fmla="*/ 4554 h 1457557"/>
                      <a:gd name="connsiteX25" fmla="*/ 187251 w 765852"/>
                      <a:gd name="connsiteY25" fmla="*/ 1138 h 1457557"/>
                      <a:gd name="connsiteX0" fmla="*/ 187251 w 765852"/>
                      <a:gd name="connsiteY0" fmla="*/ 1138 h 1457557"/>
                      <a:gd name="connsiteX1" fmla="*/ 219353 w 765852"/>
                      <a:gd name="connsiteY1" fmla="*/ 18217 h 1457557"/>
                      <a:gd name="connsiteX2" fmla="*/ 223832 w 765852"/>
                      <a:gd name="connsiteY2" fmla="*/ 24963 h 1457557"/>
                      <a:gd name="connsiteX3" fmla="*/ 357056 w 765852"/>
                      <a:gd name="connsiteY3" fmla="*/ 158187 h 1457557"/>
                      <a:gd name="connsiteX4" fmla="*/ 370720 w 765852"/>
                      <a:gd name="connsiteY4" fmla="*/ 178763 h 1457557"/>
                      <a:gd name="connsiteX5" fmla="*/ 372662 w 765852"/>
                      <a:gd name="connsiteY5" fmla="*/ 188747 h 1457557"/>
                      <a:gd name="connsiteX6" fmla="*/ 376431 w 765852"/>
                      <a:gd name="connsiteY6" fmla="*/ 195556 h 1457557"/>
                      <a:gd name="connsiteX7" fmla="*/ 381410 w 765852"/>
                      <a:gd name="connsiteY7" fmla="*/ 445425 h 1457557"/>
                      <a:gd name="connsiteX8" fmla="*/ 385008 w 765852"/>
                      <a:gd name="connsiteY8" fmla="*/ 562717 h 1457557"/>
                      <a:gd name="connsiteX9" fmla="*/ 384424 w 765852"/>
                      <a:gd name="connsiteY9" fmla="*/ 623206 h 1457557"/>
                      <a:gd name="connsiteX10" fmla="*/ 722873 w 765852"/>
                      <a:gd name="connsiteY10" fmla="*/ 1234288 h 1457557"/>
                      <a:gd name="connsiteX11" fmla="*/ 722073 w 765852"/>
                      <a:gd name="connsiteY11" fmla="*/ 1437307 h 1457557"/>
                      <a:gd name="connsiteX12" fmla="*/ 722074 w 765852"/>
                      <a:gd name="connsiteY12" fmla="*/ 1437306 h 1457557"/>
                      <a:gd name="connsiteX13" fmla="*/ 515842 w 765852"/>
                      <a:gd name="connsiteY13" fmla="*/ 1382046 h 1457557"/>
                      <a:gd name="connsiteX14" fmla="*/ 167145 w 765852"/>
                      <a:gd name="connsiteY14" fmla="*/ 677290 h 1457557"/>
                      <a:gd name="connsiteX15" fmla="*/ 147400 w 765852"/>
                      <a:gd name="connsiteY15" fmla="*/ 658498 h 1457557"/>
                      <a:gd name="connsiteX16" fmla="*/ 84879 w 765852"/>
                      <a:gd name="connsiteY16" fmla="*/ 445425 h 1457557"/>
                      <a:gd name="connsiteX17" fmla="*/ 147401 w 765852"/>
                      <a:gd name="connsiteY17" fmla="*/ 232351 h 1457557"/>
                      <a:gd name="connsiteX18" fmla="*/ 202681 w 765852"/>
                      <a:gd name="connsiteY18" fmla="*/ 179738 h 1457557"/>
                      <a:gd name="connsiteX19" fmla="*/ 174238 w 765852"/>
                      <a:gd name="connsiteY19" fmla="*/ 151295 h 1457557"/>
                      <a:gd name="connsiteX20" fmla="*/ 106181 w 765852"/>
                      <a:gd name="connsiteY20" fmla="*/ 219353 h 1457557"/>
                      <a:gd name="connsiteX21" fmla="*/ 18217 w 765852"/>
                      <a:gd name="connsiteY21" fmla="*/ 219353 h 1457557"/>
                      <a:gd name="connsiteX22" fmla="*/ 18217 w 765852"/>
                      <a:gd name="connsiteY22" fmla="*/ 131389 h 1457557"/>
                      <a:gd name="connsiteX23" fmla="*/ 131389 w 765852"/>
                      <a:gd name="connsiteY23" fmla="*/ 18217 h 1457557"/>
                      <a:gd name="connsiteX24" fmla="*/ 151965 w 765852"/>
                      <a:gd name="connsiteY24" fmla="*/ 4554 h 1457557"/>
                      <a:gd name="connsiteX25" fmla="*/ 187251 w 765852"/>
                      <a:gd name="connsiteY25" fmla="*/ 1138 h 1457557"/>
                      <a:gd name="connsiteX0" fmla="*/ 187251 w 765852"/>
                      <a:gd name="connsiteY0" fmla="*/ 1138 h 1437307"/>
                      <a:gd name="connsiteX1" fmla="*/ 219353 w 765852"/>
                      <a:gd name="connsiteY1" fmla="*/ 18217 h 1437307"/>
                      <a:gd name="connsiteX2" fmla="*/ 223832 w 765852"/>
                      <a:gd name="connsiteY2" fmla="*/ 24963 h 1437307"/>
                      <a:gd name="connsiteX3" fmla="*/ 357056 w 765852"/>
                      <a:gd name="connsiteY3" fmla="*/ 158187 h 1437307"/>
                      <a:gd name="connsiteX4" fmla="*/ 370720 w 765852"/>
                      <a:gd name="connsiteY4" fmla="*/ 178763 h 1437307"/>
                      <a:gd name="connsiteX5" fmla="*/ 372662 w 765852"/>
                      <a:gd name="connsiteY5" fmla="*/ 188747 h 1437307"/>
                      <a:gd name="connsiteX6" fmla="*/ 376431 w 765852"/>
                      <a:gd name="connsiteY6" fmla="*/ 195556 h 1437307"/>
                      <a:gd name="connsiteX7" fmla="*/ 381410 w 765852"/>
                      <a:gd name="connsiteY7" fmla="*/ 445425 h 1437307"/>
                      <a:gd name="connsiteX8" fmla="*/ 385008 w 765852"/>
                      <a:gd name="connsiteY8" fmla="*/ 562717 h 1437307"/>
                      <a:gd name="connsiteX9" fmla="*/ 384424 w 765852"/>
                      <a:gd name="connsiteY9" fmla="*/ 623206 h 1437307"/>
                      <a:gd name="connsiteX10" fmla="*/ 722873 w 765852"/>
                      <a:gd name="connsiteY10" fmla="*/ 1234288 h 1437307"/>
                      <a:gd name="connsiteX11" fmla="*/ 722073 w 765852"/>
                      <a:gd name="connsiteY11" fmla="*/ 1437307 h 1437307"/>
                      <a:gd name="connsiteX12" fmla="*/ 515842 w 765852"/>
                      <a:gd name="connsiteY12" fmla="*/ 1382046 h 1437307"/>
                      <a:gd name="connsiteX13" fmla="*/ 167145 w 765852"/>
                      <a:gd name="connsiteY13" fmla="*/ 677290 h 1437307"/>
                      <a:gd name="connsiteX14" fmla="*/ 147400 w 765852"/>
                      <a:gd name="connsiteY14" fmla="*/ 658498 h 1437307"/>
                      <a:gd name="connsiteX15" fmla="*/ 84879 w 765852"/>
                      <a:gd name="connsiteY15" fmla="*/ 445425 h 1437307"/>
                      <a:gd name="connsiteX16" fmla="*/ 147401 w 765852"/>
                      <a:gd name="connsiteY16" fmla="*/ 232351 h 1437307"/>
                      <a:gd name="connsiteX17" fmla="*/ 202681 w 765852"/>
                      <a:gd name="connsiteY17" fmla="*/ 179738 h 1437307"/>
                      <a:gd name="connsiteX18" fmla="*/ 174238 w 765852"/>
                      <a:gd name="connsiteY18" fmla="*/ 151295 h 1437307"/>
                      <a:gd name="connsiteX19" fmla="*/ 106181 w 765852"/>
                      <a:gd name="connsiteY19" fmla="*/ 219353 h 1437307"/>
                      <a:gd name="connsiteX20" fmla="*/ 18217 w 765852"/>
                      <a:gd name="connsiteY20" fmla="*/ 219353 h 1437307"/>
                      <a:gd name="connsiteX21" fmla="*/ 18217 w 765852"/>
                      <a:gd name="connsiteY21" fmla="*/ 131389 h 1437307"/>
                      <a:gd name="connsiteX22" fmla="*/ 131389 w 765852"/>
                      <a:gd name="connsiteY22" fmla="*/ 18217 h 1437307"/>
                      <a:gd name="connsiteX23" fmla="*/ 151965 w 765852"/>
                      <a:gd name="connsiteY23" fmla="*/ 4554 h 1437307"/>
                      <a:gd name="connsiteX24" fmla="*/ 187251 w 765852"/>
                      <a:gd name="connsiteY24" fmla="*/ 1138 h 1437307"/>
                      <a:gd name="connsiteX0" fmla="*/ 187251 w 725218"/>
                      <a:gd name="connsiteY0" fmla="*/ 1138 h 1415918"/>
                      <a:gd name="connsiteX1" fmla="*/ 219353 w 725218"/>
                      <a:gd name="connsiteY1" fmla="*/ 18217 h 1415918"/>
                      <a:gd name="connsiteX2" fmla="*/ 223832 w 725218"/>
                      <a:gd name="connsiteY2" fmla="*/ 24963 h 1415918"/>
                      <a:gd name="connsiteX3" fmla="*/ 357056 w 725218"/>
                      <a:gd name="connsiteY3" fmla="*/ 158187 h 1415918"/>
                      <a:gd name="connsiteX4" fmla="*/ 370720 w 725218"/>
                      <a:gd name="connsiteY4" fmla="*/ 178763 h 1415918"/>
                      <a:gd name="connsiteX5" fmla="*/ 372662 w 725218"/>
                      <a:gd name="connsiteY5" fmla="*/ 188747 h 1415918"/>
                      <a:gd name="connsiteX6" fmla="*/ 376431 w 725218"/>
                      <a:gd name="connsiteY6" fmla="*/ 195556 h 1415918"/>
                      <a:gd name="connsiteX7" fmla="*/ 381410 w 725218"/>
                      <a:gd name="connsiteY7" fmla="*/ 445425 h 1415918"/>
                      <a:gd name="connsiteX8" fmla="*/ 385008 w 725218"/>
                      <a:gd name="connsiteY8" fmla="*/ 562717 h 1415918"/>
                      <a:gd name="connsiteX9" fmla="*/ 384424 w 725218"/>
                      <a:gd name="connsiteY9" fmla="*/ 623206 h 1415918"/>
                      <a:gd name="connsiteX10" fmla="*/ 722873 w 725218"/>
                      <a:gd name="connsiteY10" fmla="*/ 1234288 h 1415918"/>
                      <a:gd name="connsiteX11" fmla="*/ 515842 w 725218"/>
                      <a:gd name="connsiteY11" fmla="*/ 1382046 h 1415918"/>
                      <a:gd name="connsiteX12" fmla="*/ 167145 w 725218"/>
                      <a:gd name="connsiteY12" fmla="*/ 677290 h 1415918"/>
                      <a:gd name="connsiteX13" fmla="*/ 147400 w 725218"/>
                      <a:gd name="connsiteY13" fmla="*/ 658498 h 1415918"/>
                      <a:gd name="connsiteX14" fmla="*/ 84879 w 725218"/>
                      <a:gd name="connsiteY14" fmla="*/ 445425 h 1415918"/>
                      <a:gd name="connsiteX15" fmla="*/ 147401 w 725218"/>
                      <a:gd name="connsiteY15" fmla="*/ 232351 h 1415918"/>
                      <a:gd name="connsiteX16" fmla="*/ 202681 w 725218"/>
                      <a:gd name="connsiteY16" fmla="*/ 179738 h 1415918"/>
                      <a:gd name="connsiteX17" fmla="*/ 174238 w 725218"/>
                      <a:gd name="connsiteY17" fmla="*/ 151295 h 1415918"/>
                      <a:gd name="connsiteX18" fmla="*/ 106181 w 725218"/>
                      <a:gd name="connsiteY18" fmla="*/ 219353 h 1415918"/>
                      <a:gd name="connsiteX19" fmla="*/ 18217 w 725218"/>
                      <a:gd name="connsiteY19" fmla="*/ 219353 h 1415918"/>
                      <a:gd name="connsiteX20" fmla="*/ 18217 w 725218"/>
                      <a:gd name="connsiteY20" fmla="*/ 131389 h 1415918"/>
                      <a:gd name="connsiteX21" fmla="*/ 131389 w 725218"/>
                      <a:gd name="connsiteY21" fmla="*/ 18217 h 1415918"/>
                      <a:gd name="connsiteX22" fmla="*/ 151965 w 725218"/>
                      <a:gd name="connsiteY22" fmla="*/ 4554 h 1415918"/>
                      <a:gd name="connsiteX23" fmla="*/ 187251 w 725218"/>
                      <a:gd name="connsiteY23" fmla="*/ 1138 h 1415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25218" h="1415918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cubicBezTo>
                          <a:pt x="384813" y="582880"/>
                          <a:pt x="384619" y="603043"/>
                          <a:pt x="384424" y="623206"/>
                        </a:cubicBezTo>
                        <a:cubicBezTo>
                          <a:pt x="515394" y="825829"/>
                          <a:pt x="591903" y="1031665"/>
                          <a:pt x="722873" y="1234288"/>
                        </a:cubicBezTo>
                        <a:cubicBezTo>
                          <a:pt x="744776" y="1360761"/>
                          <a:pt x="608463" y="1474879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F3DEEE33-9E3A-4006-B926-483C53D4ECA6}"/>
                    </a:ext>
                  </a:extLst>
                </p:cNvPr>
                <p:cNvGrpSpPr/>
                <p:nvPr/>
              </p:nvGrpSpPr>
              <p:grpSpPr>
                <a:xfrm>
                  <a:off x="5296570" y="1486785"/>
                  <a:ext cx="814560" cy="950985"/>
                  <a:chOff x="5296570" y="1486785"/>
                  <a:chExt cx="814560" cy="950985"/>
                </a:xfrm>
              </p:grpSpPr>
              <p:sp>
                <p:nvSpPr>
                  <p:cNvPr id="277" name="台形 276">
                    <a:extLst>
                      <a:ext uri="{FF2B5EF4-FFF2-40B4-BE49-F238E27FC236}">
                        <a16:creationId xmlns:a16="http://schemas.microsoft.com/office/drawing/2014/main" id="{EAF1951C-A989-4861-95F8-9D4B535EA19D}"/>
                      </a:ext>
                    </a:extLst>
                  </p:cNvPr>
                  <p:cNvSpPr/>
                  <p:nvPr/>
                </p:nvSpPr>
                <p:spPr>
                  <a:xfrm rot="19434400">
                    <a:off x="5500788" y="1486785"/>
                    <a:ext cx="282483" cy="184203"/>
                  </a:xfrm>
                  <a:prstGeom prst="trapezoid">
                    <a:avLst>
                      <a:gd name="adj" fmla="val 6959"/>
                    </a:avLst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8" name="フリーフォーム: 図形 277">
                    <a:extLst>
                      <a:ext uri="{FF2B5EF4-FFF2-40B4-BE49-F238E27FC236}">
                        <a16:creationId xmlns:a16="http://schemas.microsoft.com/office/drawing/2014/main" id="{5992FB7B-0B1B-4C1D-A25D-EDBC34A27461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5269284" y="1595925"/>
                    <a:ext cx="869131" cy="814560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28622 w 816717"/>
                      <a:gd name="connsiteY2" fmla="*/ 42750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43438 w 816717"/>
                      <a:gd name="connsiteY1" fmla="*/ 340679 h 826528"/>
                      <a:gd name="connsiteX2" fmla="*/ 28622 w 816717"/>
                      <a:gd name="connsiteY2" fmla="*/ 42750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54402 w 827347"/>
                      <a:gd name="connsiteY0" fmla="*/ 824681 h 824681"/>
                      <a:gd name="connsiteX1" fmla="*/ 454068 w 827347"/>
                      <a:gd name="connsiteY1" fmla="*/ 338832 h 824681"/>
                      <a:gd name="connsiteX2" fmla="*/ 39252 w 827347"/>
                      <a:gd name="connsiteY2" fmla="*/ 425657 h 824681"/>
                      <a:gd name="connsiteX3" fmla="*/ 0 w 827347"/>
                      <a:gd name="connsiteY3" fmla="*/ 116738 h 824681"/>
                      <a:gd name="connsiteX4" fmla="*/ 671290 w 827347"/>
                      <a:gd name="connsiteY4" fmla="*/ 83 h 824681"/>
                      <a:gd name="connsiteX5" fmla="*/ 789186 w 827347"/>
                      <a:gd name="connsiteY5" fmla="*/ 100308 h 824681"/>
                      <a:gd name="connsiteX6" fmla="*/ 827347 w 827347"/>
                      <a:gd name="connsiteY6" fmla="*/ 824681 h 824681"/>
                      <a:gd name="connsiteX0" fmla="*/ 454402 w 827347"/>
                      <a:gd name="connsiteY0" fmla="*/ 812731 h 812731"/>
                      <a:gd name="connsiteX1" fmla="*/ 454068 w 827347"/>
                      <a:gd name="connsiteY1" fmla="*/ 326882 h 812731"/>
                      <a:gd name="connsiteX2" fmla="*/ 39252 w 827347"/>
                      <a:gd name="connsiteY2" fmla="*/ 413707 h 812731"/>
                      <a:gd name="connsiteX3" fmla="*/ 0 w 827347"/>
                      <a:gd name="connsiteY3" fmla="*/ 104788 h 812731"/>
                      <a:gd name="connsiteX4" fmla="*/ 639634 w 827347"/>
                      <a:gd name="connsiteY4" fmla="*/ 101 h 812731"/>
                      <a:gd name="connsiteX5" fmla="*/ 789186 w 827347"/>
                      <a:gd name="connsiteY5" fmla="*/ 88358 h 812731"/>
                      <a:gd name="connsiteX6" fmla="*/ 827347 w 827347"/>
                      <a:gd name="connsiteY6" fmla="*/ 812731 h 812731"/>
                      <a:gd name="connsiteX0" fmla="*/ 454402 w 827347"/>
                      <a:gd name="connsiteY0" fmla="*/ 813892 h 813892"/>
                      <a:gd name="connsiteX1" fmla="*/ 454068 w 827347"/>
                      <a:gd name="connsiteY1" fmla="*/ 328043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827347"/>
                      <a:gd name="connsiteY0" fmla="*/ 813892 h 813892"/>
                      <a:gd name="connsiteX1" fmla="*/ 432722 w 827347"/>
                      <a:gd name="connsiteY1" fmla="*/ 345965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827347"/>
                      <a:gd name="connsiteY0" fmla="*/ 813892 h 813892"/>
                      <a:gd name="connsiteX1" fmla="*/ 432722 w 827347"/>
                      <a:gd name="connsiteY1" fmla="*/ 345965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933846"/>
                      <a:gd name="connsiteY0" fmla="*/ 813892 h 864381"/>
                      <a:gd name="connsiteX1" fmla="*/ 432722 w 933846"/>
                      <a:gd name="connsiteY1" fmla="*/ 345965 h 864381"/>
                      <a:gd name="connsiteX2" fmla="*/ 39252 w 933846"/>
                      <a:gd name="connsiteY2" fmla="*/ 414868 h 864381"/>
                      <a:gd name="connsiteX3" fmla="*/ 0 w 933846"/>
                      <a:gd name="connsiteY3" fmla="*/ 105949 h 864381"/>
                      <a:gd name="connsiteX4" fmla="*/ 639634 w 933846"/>
                      <a:gd name="connsiteY4" fmla="*/ 1262 h 864381"/>
                      <a:gd name="connsiteX5" fmla="*/ 795584 w 933846"/>
                      <a:gd name="connsiteY5" fmla="*/ 178451 h 864381"/>
                      <a:gd name="connsiteX6" fmla="*/ 933846 w 933846"/>
                      <a:gd name="connsiteY6" fmla="*/ 864381 h 864381"/>
                      <a:gd name="connsiteX0" fmla="*/ 454402 w 837878"/>
                      <a:gd name="connsiteY0" fmla="*/ 813892 h 813892"/>
                      <a:gd name="connsiteX1" fmla="*/ 432722 w 837878"/>
                      <a:gd name="connsiteY1" fmla="*/ 345965 h 813892"/>
                      <a:gd name="connsiteX2" fmla="*/ 39252 w 837878"/>
                      <a:gd name="connsiteY2" fmla="*/ 414868 h 813892"/>
                      <a:gd name="connsiteX3" fmla="*/ 0 w 837878"/>
                      <a:gd name="connsiteY3" fmla="*/ 105949 h 813892"/>
                      <a:gd name="connsiteX4" fmla="*/ 639634 w 837878"/>
                      <a:gd name="connsiteY4" fmla="*/ 1262 h 813892"/>
                      <a:gd name="connsiteX5" fmla="*/ 795584 w 837878"/>
                      <a:gd name="connsiteY5" fmla="*/ 178451 h 813892"/>
                      <a:gd name="connsiteX6" fmla="*/ 837878 w 837878"/>
                      <a:gd name="connsiteY6" fmla="*/ 792477 h 813892"/>
                      <a:gd name="connsiteX0" fmla="*/ 454402 w 837878"/>
                      <a:gd name="connsiteY0" fmla="*/ 813892 h 813892"/>
                      <a:gd name="connsiteX1" fmla="*/ 445096 w 837878"/>
                      <a:gd name="connsiteY1" fmla="*/ 353109 h 813892"/>
                      <a:gd name="connsiteX2" fmla="*/ 39252 w 837878"/>
                      <a:gd name="connsiteY2" fmla="*/ 414868 h 813892"/>
                      <a:gd name="connsiteX3" fmla="*/ 0 w 837878"/>
                      <a:gd name="connsiteY3" fmla="*/ 105949 h 813892"/>
                      <a:gd name="connsiteX4" fmla="*/ 639634 w 837878"/>
                      <a:gd name="connsiteY4" fmla="*/ 1262 h 813892"/>
                      <a:gd name="connsiteX5" fmla="*/ 795584 w 837878"/>
                      <a:gd name="connsiteY5" fmla="*/ 178451 h 813892"/>
                      <a:gd name="connsiteX6" fmla="*/ 837878 w 837878"/>
                      <a:gd name="connsiteY6" fmla="*/ 792477 h 813892"/>
                      <a:gd name="connsiteX0" fmla="*/ 454402 w 837878"/>
                      <a:gd name="connsiteY0" fmla="*/ 813892 h 813892"/>
                      <a:gd name="connsiteX1" fmla="*/ 445096 w 837878"/>
                      <a:gd name="connsiteY1" fmla="*/ 353109 h 813892"/>
                      <a:gd name="connsiteX2" fmla="*/ 8000 w 837878"/>
                      <a:gd name="connsiteY2" fmla="*/ 402324 h 813892"/>
                      <a:gd name="connsiteX3" fmla="*/ 0 w 837878"/>
                      <a:gd name="connsiteY3" fmla="*/ 105949 h 813892"/>
                      <a:gd name="connsiteX4" fmla="*/ 639634 w 837878"/>
                      <a:gd name="connsiteY4" fmla="*/ 1262 h 813892"/>
                      <a:gd name="connsiteX5" fmla="*/ 795584 w 837878"/>
                      <a:gd name="connsiteY5" fmla="*/ 178451 h 813892"/>
                      <a:gd name="connsiteX6" fmla="*/ 837878 w 837878"/>
                      <a:gd name="connsiteY6" fmla="*/ 792477 h 813892"/>
                      <a:gd name="connsiteX0" fmla="*/ 485655 w 869131"/>
                      <a:gd name="connsiteY0" fmla="*/ 814560 h 814560"/>
                      <a:gd name="connsiteX1" fmla="*/ 476349 w 869131"/>
                      <a:gd name="connsiteY1" fmla="*/ 353777 h 814560"/>
                      <a:gd name="connsiteX2" fmla="*/ 39253 w 869131"/>
                      <a:gd name="connsiteY2" fmla="*/ 402992 h 814560"/>
                      <a:gd name="connsiteX3" fmla="*/ 0 w 869131"/>
                      <a:gd name="connsiteY3" fmla="*/ 94074 h 814560"/>
                      <a:gd name="connsiteX4" fmla="*/ 670887 w 869131"/>
                      <a:gd name="connsiteY4" fmla="*/ 1930 h 814560"/>
                      <a:gd name="connsiteX5" fmla="*/ 826837 w 869131"/>
                      <a:gd name="connsiteY5" fmla="*/ 179119 h 814560"/>
                      <a:gd name="connsiteX6" fmla="*/ 869131 w 869131"/>
                      <a:gd name="connsiteY6" fmla="*/ 793145 h 814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9131" h="814560">
                        <a:moveTo>
                          <a:pt x="485655" y="814560"/>
                        </a:moveTo>
                        <a:cubicBezTo>
                          <a:pt x="485544" y="652610"/>
                          <a:pt x="476460" y="515727"/>
                          <a:pt x="476349" y="353777"/>
                        </a:cubicBezTo>
                        <a:lnTo>
                          <a:pt x="39253" y="402992"/>
                        </a:lnTo>
                        <a:cubicBezTo>
                          <a:pt x="24815" y="316652"/>
                          <a:pt x="14438" y="180414"/>
                          <a:pt x="0" y="94074"/>
                        </a:cubicBezTo>
                        <a:cubicBezTo>
                          <a:pt x="220220" y="54976"/>
                          <a:pt x="533081" y="-12244"/>
                          <a:pt x="670887" y="1930"/>
                        </a:cubicBezTo>
                        <a:cubicBezTo>
                          <a:pt x="808693" y="16104"/>
                          <a:pt x="819061" y="141913"/>
                          <a:pt x="826837" y="179119"/>
                        </a:cubicBezTo>
                        <a:cubicBezTo>
                          <a:pt x="834613" y="216325"/>
                          <a:pt x="856411" y="551687"/>
                          <a:pt x="869131" y="793145"/>
                        </a:cubicBezTo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9" name="楕円 278">
                    <a:extLst>
                      <a:ext uri="{FF2B5EF4-FFF2-40B4-BE49-F238E27FC236}">
                        <a16:creationId xmlns:a16="http://schemas.microsoft.com/office/drawing/2014/main" id="{65CA5ED1-18A3-4693-83E3-6B04F42EAABC}"/>
                      </a:ext>
                    </a:extLst>
                  </p:cNvPr>
                  <p:cNvSpPr/>
                  <p:nvPr/>
                </p:nvSpPr>
                <p:spPr>
                  <a:xfrm rot="19295698">
                    <a:off x="5752309" y="1505592"/>
                    <a:ext cx="68700" cy="86451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0" name="楕円 279">
                    <a:extLst>
                      <a:ext uri="{FF2B5EF4-FFF2-40B4-BE49-F238E27FC236}">
                        <a16:creationId xmlns:a16="http://schemas.microsoft.com/office/drawing/2014/main" id="{3F5080BF-F1C8-4554-9A36-259B937219C8}"/>
                      </a:ext>
                    </a:extLst>
                  </p:cNvPr>
                  <p:cNvSpPr/>
                  <p:nvPr/>
                </p:nvSpPr>
                <p:spPr>
                  <a:xfrm rot="19295698">
                    <a:off x="5828509" y="1588936"/>
                    <a:ext cx="68700" cy="86451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92BCA2D8-9844-44ED-9CEF-E8C4A38D369A}"/>
                  </a:ext>
                </a:extLst>
              </p:cNvPr>
              <p:cNvGrpSpPr/>
              <p:nvPr/>
            </p:nvGrpSpPr>
            <p:grpSpPr>
              <a:xfrm flipH="1">
                <a:off x="3949543" y="848975"/>
                <a:ext cx="814560" cy="1588795"/>
                <a:chOff x="5296570" y="848975"/>
                <a:chExt cx="814560" cy="1588795"/>
              </a:xfrm>
            </p:grpSpPr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1F1E2FF7-667A-4B3C-AF94-DAADC6325610}"/>
                    </a:ext>
                  </a:extLst>
                </p:cNvPr>
                <p:cNvGrpSpPr/>
                <p:nvPr/>
              </p:nvGrpSpPr>
              <p:grpSpPr>
                <a:xfrm rot="20960292">
                  <a:off x="5346227" y="848975"/>
                  <a:ext cx="696096" cy="1383796"/>
                  <a:chOff x="2957063" y="5076572"/>
                  <a:chExt cx="725218" cy="1441689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grpSp>
                <p:nvGrpSpPr>
                  <p:cNvPr id="356" name="グループ化 355">
                    <a:extLst>
                      <a:ext uri="{FF2B5EF4-FFF2-40B4-BE49-F238E27FC236}">
                        <a16:creationId xmlns:a16="http://schemas.microsoft.com/office/drawing/2014/main" id="{F26E7144-AA93-4CD4-922B-F6B584DF514C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358" name="フリーフォーム: 図形 357">
                      <a:extLst>
                        <a:ext uri="{FF2B5EF4-FFF2-40B4-BE49-F238E27FC236}">
                          <a16:creationId xmlns:a16="http://schemas.microsoft.com/office/drawing/2014/main" id="{C4BDF750-94B1-414F-AABB-8FA40DFEA5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9" name="フリーフォーム: 図形 358">
                      <a:extLst>
                        <a:ext uri="{FF2B5EF4-FFF2-40B4-BE49-F238E27FC236}">
                          <a16:creationId xmlns:a16="http://schemas.microsoft.com/office/drawing/2014/main" id="{6132B99E-B608-4FE2-93FE-851DC8FE70D4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57" name="フリーフォーム: 図形 356">
                    <a:extLst>
                      <a:ext uri="{FF2B5EF4-FFF2-40B4-BE49-F238E27FC236}">
                        <a16:creationId xmlns:a16="http://schemas.microsoft.com/office/drawing/2014/main" id="{097AE669-4551-4B6A-A240-72A4ADD5ACF8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3"/>
                    <a:ext cx="725218" cy="1415918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  <a:gd name="connsiteX0" fmla="*/ 187251 w 765852"/>
                      <a:gd name="connsiteY0" fmla="*/ 1138 h 1457557"/>
                      <a:gd name="connsiteX1" fmla="*/ 219353 w 765852"/>
                      <a:gd name="connsiteY1" fmla="*/ 18217 h 1457557"/>
                      <a:gd name="connsiteX2" fmla="*/ 223832 w 765852"/>
                      <a:gd name="connsiteY2" fmla="*/ 24963 h 1457557"/>
                      <a:gd name="connsiteX3" fmla="*/ 357056 w 765852"/>
                      <a:gd name="connsiteY3" fmla="*/ 158187 h 1457557"/>
                      <a:gd name="connsiteX4" fmla="*/ 370720 w 765852"/>
                      <a:gd name="connsiteY4" fmla="*/ 178763 h 1457557"/>
                      <a:gd name="connsiteX5" fmla="*/ 372662 w 765852"/>
                      <a:gd name="connsiteY5" fmla="*/ 188747 h 1457557"/>
                      <a:gd name="connsiteX6" fmla="*/ 376431 w 765852"/>
                      <a:gd name="connsiteY6" fmla="*/ 195556 h 1457557"/>
                      <a:gd name="connsiteX7" fmla="*/ 381410 w 765852"/>
                      <a:gd name="connsiteY7" fmla="*/ 445425 h 1457557"/>
                      <a:gd name="connsiteX8" fmla="*/ 385008 w 765852"/>
                      <a:gd name="connsiteY8" fmla="*/ 562717 h 1457557"/>
                      <a:gd name="connsiteX9" fmla="*/ 384424 w 765852"/>
                      <a:gd name="connsiteY9" fmla="*/ 623206 h 1457557"/>
                      <a:gd name="connsiteX10" fmla="*/ 722873 w 765852"/>
                      <a:gd name="connsiteY10" fmla="*/ 1234288 h 1457557"/>
                      <a:gd name="connsiteX11" fmla="*/ 722073 w 765852"/>
                      <a:gd name="connsiteY11" fmla="*/ 1437307 h 1457557"/>
                      <a:gd name="connsiteX12" fmla="*/ 722074 w 765852"/>
                      <a:gd name="connsiteY12" fmla="*/ 1437306 h 1457557"/>
                      <a:gd name="connsiteX13" fmla="*/ 515842 w 765852"/>
                      <a:gd name="connsiteY13" fmla="*/ 1382046 h 1457557"/>
                      <a:gd name="connsiteX14" fmla="*/ 167145 w 765852"/>
                      <a:gd name="connsiteY14" fmla="*/ 677290 h 1457557"/>
                      <a:gd name="connsiteX15" fmla="*/ 147400 w 765852"/>
                      <a:gd name="connsiteY15" fmla="*/ 658498 h 1457557"/>
                      <a:gd name="connsiteX16" fmla="*/ 84879 w 765852"/>
                      <a:gd name="connsiteY16" fmla="*/ 445425 h 1457557"/>
                      <a:gd name="connsiteX17" fmla="*/ 147401 w 765852"/>
                      <a:gd name="connsiteY17" fmla="*/ 232351 h 1457557"/>
                      <a:gd name="connsiteX18" fmla="*/ 202681 w 765852"/>
                      <a:gd name="connsiteY18" fmla="*/ 179738 h 1457557"/>
                      <a:gd name="connsiteX19" fmla="*/ 174238 w 765852"/>
                      <a:gd name="connsiteY19" fmla="*/ 151295 h 1457557"/>
                      <a:gd name="connsiteX20" fmla="*/ 106181 w 765852"/>
                      <a:gd name="connsiteY20" fmla="*/ 219353 h 1457557"/>
                      <a:gd name="connsiteX21" fmla="*/ 18217 w 765852"/>
                      <a:gd name="connsiteY21" fmla="*/ 219353 h 1457557"/>
                      <a:gd name="connsiteX22" fmla="*/ 18217 w 765852"/>
                      <a:gd name="connsiteY22" fmla="*/ 131389 h 1457557"/>
                      <a:gd name="connsiteX23" fmla="*/ 131389 w 765852"/>
                      <a:gd name="connsiteY23" fmla="*/ 18217 h 1457557"/>
                      <a:gd name="connsiteX24" fmla="*/ 151965 w 765852"/>
                      <a:gd name="connsiteY24" fmla="*/ 4554 h 1457557"/>
                      <a:gd name="connsiteX25" fmla="*/ 187251 w 765852"/>
                      <a:gd name="connsiteY25" fmla="*/ 1138 h 1457557"/>
                      <a:gd name="connsiteX0" fmla="*/ 187251 w 765852"/>
                      <a:gd name="connsiteY0" fmla="*/ 1138 h 1457557"/>
                      <a:gd name="connsiteX1" fmla="*/ 219353 w 765852"/>
                      <a:gd name="connsiteY1" fmla="*/ 18217 h 1457557"/>
                      <a:gd name="connsiteX2" fmla="*/ 223832 w 765852"/>
                      <a:gd name="connsiteY2" fmla="*/ 24963 h 1457557"/>
                      <a:gd name="connsiteX3" fmla="*/ 357056 w 765852"/>
                      <a:gd name="connsiteY3" fmla="*/ 158187 h 1457557"/>
                      <a:gd name="connsiteX4" fmla="*/ 370720 w 765852"/>
                      <a:gd name="connsiteY4" fmla="*/ 178763 h 1457557"/>
                      <a:gd name="connsiteX5" fmla="*/ 372662 w 765852"/>
                      <a:gd name="connsiteY5" fmla="*/ 188747 h 1457557"/>
                      <a:gd name="connsiteX6" fmla="*/ 376431 w 765852"/>
                      <a:gd name="connsiteY6" fmla="*/ 195556 h 1457557"/>
                      <a:gd name="connsiteX7" fmla="*/ 381410 w 765852"/>
                      <a:gd name="connsiteY7" fmla="*/ 445425 h 1457557"/>
                      <a:gd name="connsiteX8" fmla="*/ 385008 w 765852"/>
                      <a:gd name="connsiteY8" fmla="*/ 562717 h 1457557"/>
                      <a:gd name="connsiteX9" fmla="*/ 384424 w 765852"/>
                      <a:gd name="connsiteY9" fmla="*/ 623206 h 1457557"/>
                      <a:gd name="connsiteX10" fmla="*/ 722873 w 765852"/>
                      <a:gd name="connsiteY10" fmla="*/ 1234288 h 1457557"/>
                      <a:gd name="connsiteX11" fmla="*/ 722073 w 765852"/>
                      <a:gd name="connsiteY11" fmla="*/ 1437307 h 1457557"/>
                      <a:gd name="connsiteX12" fmla="*/ 722074 w 765852"/>
                      <a:gd name="connsiteY12" fmla="*/ 1437306 h 1457557"/>
                      <a:gd name="connsiteX13" fmla="*/ 515842 w 765852"/>
                      <a:gd name="connsiteY13" fmla="*/ 1382046 h 1457557"/>
                      <a:gd name="connsiteX14" fmla="*/ 167145 w 765852"/>
                      <a:gd name="connsiteY14" fmla="*/ 677290 h 1457557"/>
                      <a:gd name="connsiteX15" fmla="*/ 147400 w 765852"/>
                      <a:gd name="connsiteY15" fmla="*/ 658498 h 1457557"/>
                      <a:gd name="connsiteX16" fmla="*/ 84879 w 765852"/>
                      <a:gd name="connsiteY16" fmla="*/ 445425 h 1457557"/>
                      <a:gd name="connsiteX17" fmla="*/ 147401 w 765852"/>
                      <a:gd name="connsiteY17" fmla="*/ 232351 h 1457557"/>
                      <a:gd name="connsiteX18" fmla="*/ 202681 w 765852"/>
                      <a:gd name="connsiteY18" fmla="*/ 179738 h 1457557"/>
                      <a:gd name="connsiteX19" fmla="*/ 174238 w 765852"/>
                      <a:gd name="connsiteY19" fmla="*/ 151295 h 1457557"/>
                      <a:gd name="connsiteX20" fmla="*/ 106181 w 765852"/>
                      <a:gd name="connsiteY20" fmla="*/ 219353 h 1457557"/>
                      <a:gd name="connsiteX21" fmla="*/ 18217 w 765852"/>
                      <a:gd name="connsiteY21" fmla="*/ 219353 h 1457557"/>
                      <a:gd name="connsiteX22" fmla="*/ 18217 w 765852"/>
                      <a:gd name="connsiteY22" fmla="*/ 131389 h 1457557"/>
                      <a:gd name="connsiteX23" fmla="*/ 131389 w 765852"/>
                      <a:gd name="connsiteY23" fmla="*/ 18217 h 1457557"/>
                      <a:gd name="connsiteX24" fmla="*/ 151965 w 765852"/>
                      <a:gd name="connsiteY24" fmla="*/ 4554 h 1457557"/>
                      <a:gd name="connsiteX25" fmla="*/ 187251 w 765852"/>
                      <a:gd name="connsiteY25" fmla="*/ 1138 h 1457557"/>
                      <a:gd name="connsiteX0" fmla="*/ 187251 w 765852"/>
                      <a:gd name="connsiteY0" fmla="*/ 1138 h 1437307"/>
                      <a:gd name="connsiteX1" fmla="*/ 219353 w 765852"/>
                      <a:gd name="connsiteY1" fmla="*/ 18217 h 1437307"/>
                      <a:gd name="connsiteX2" fmla="*/ 223832 w 765852"/>
                      <a:gd name="connsiteY2" fmla="*/ 24963 h 1437307"/>
                      <a:gd name="connsiteX3" fmla="*/ 357056 w 765852"/>
                      <a:gd name="connsiteY3" fmla="*/ 158187 h 1437307"/>
                      <a:gd name="connsiteX4" fmla="*/ 370720 w 765852"/>
                      <a:gd name="connsiteY4" fmla="*/ 178763 h 1437307"/>
                      <a:gd name="connsiteX5" fmla="*/ 372662 w 765852"/>
                      <a:gd name="connsiteY5" fmla="*/ 188747 h 1437307"/>
                      <a:gd name="connsiteX6" fmla="*/ 376431 w 765852"/>
                      <a:gd name="connsiteY6" fmla="*/ 195556 h 1437307"/>
                      <a:gd name="connsiteX7" fmla="*/ 381410 w 765852"/>
                      <a:gd name="connsiteY7" fmla="*/ 445425 h 1437307"/>
                      <a:gd name="connsiteX8" fmla="*/ 385008 w 765852"/>
                      <a:gd name="connsiteY8" fmla="*/ 562717 h 1437307"/>
                      <a:gd name="connsiteX9" fmla="*/ 384424 w 765852"/>
                      <a:gd name="connsiteY9" fmla="*/ 623206 h 1437307"/>
                      <a:gd name="connsiteX10" fmla="*/ 722873 w 765852"/>
                      <a:gd name="connsiteY10" fmla="*/ 1234288 h 1437307"/>
                      <a:gd name="connsiteX11" fmla="*/ 722073 w 765852"/>
                      <a:gd name="connsiteY11" fmla="*/ 1437307 h 1437307"/>
                      <a:gd name="connsiteX12" fmla="*/ 515842 w 765852"/>
                      <a:gd name="connsiteY12" fmla="*/ 1382046 h 1437307"/>
                      <a:gd name="connsiteX13" fmla="*/ 167145 w 765852"/>
                      <a:gd name="connsiteY13" fmla="*/ 677290 h 1437307"/>
                      <a:gd name="connsiteX14" fmla="*/ 147400 w 765852"/>
                      <a:gd name="connsiteY14" fmla="*/ 658498 h 1437307"/>
                      <a:gd name="connsiteX15" fmla="*/ 84879 w 765852"/>
                      <a:gd name="connsiteY15" fmla="*/ 445425 h 1437307"/>
                      <a:gd name="connsiteX16" fmla="*/ 147401 w 765852"/>
                      <a:gd name="connsiteY16" fmla="*/ 232351 h 1437307"/>
                      <a:gd name="connsiteX17" fmla="*/ 202681 w 765852"/>
                      <a:gd name="connsiteY17" fmla="*/ 179738 h 1437307"/>
                      <a:gd name="connsiteX18" fmla="*/ 174238 w 765852"/>
                      <a:gd name="connsiteY18" fmla="*/ 151295 h 1437307"/>
                      <a:gd name="connsiteX19" fmla="*/ 106181 w 765852"/>
                      <a:gd name="connsiteY19" fmla="*/ 219353 h 1437307"/>
                      <a:gd name="connsiteX20" fmla="*/ 18217 w 765852"/>
                      <a:gd name="connsiteY20" fmla="*/ 219353 h 1437307"/>
                      <a:gd name="connsiteX21" fmla="*/ 18217 w 765852"/>
                      <a:gd name="connsiteY21" fmla="*/ 131389 h 1437307"/>
                      <a:gd name="connsiteX22" fmla="*/ 131389 w 765852"/>
                      <a:gd name="connsiteY22" fmla="*/ 18217 h 1437307"/>
                      <a:gd name="connsiteX23" fmla="*/ 151965 w 765852"/>
                      <a:gd name="connsiteY23" fmla="*/ 4554 h 1437307"/>
                      <a:gd name="connsiteX24" fmla="*/ 187251 w 765852"/>
                      <a:gd name="connsiteY24" fmla="*/ 1138 h 1437307"/>
                      <a:gd name="connsiteX0" fmla="*/ 187251 w 725218"/>
                      <a:gd name="connsiteY0" fmla="*/ 1138 h 1415918"/>
                      <a:gd name="connsiteX1" fmla="*/ 219353 w 725218"/>
                      <a:gd name="connsiteY1" fmla="*/ 18217 h 1415918"/>
                      <a:gd name="connsiteX2" fmla="*/ 223832 w 725218"/>
                      <a:gd name="connsiteY2" fmla="*/ 24963 h 1415918"/>
                      <a:gd name="connsiteX3" fmla="*/ 357056 w 725218"/>
                      <a:gd name="connsiteY3" fmla="*/ 158187 h 1415918"/>
                      <a:gd name="connsiteX4" fmla="*/ 370720 w 725218"/>
                      <a:gd name="connsiteY4" fmla="*/ 178763 h 1415918"/>
                      <a:gd name="connsiteX5" fmla="*/ 372662 w 725218"/>
                      <a:gd name="connsiteY5" fmla="*/ 188747 h 1415918"/>
                      <a:gd name="connsiteX6" fmla="*/ 376431 w 725218"/>
                      <a:gd name="connsiteY6" fmla="*/ 195556 h 1415918"/>
                      <a:gd name="connsiteX7" fmla="*/ 381410 w 725218"/>
                      <a:gd name="connsiteY7" fmla="*/ 445425 h 1415918"/>
                      <a:gd name="connsiteX8" fmla="*/ 385008 w 725218"/>
                      <a:gd name="connsiteY8" fmla="*/ 562717 h 1415918"/>
                      <a:gd name="connsiteX9" fmla="*/ 384424 w 725218"/>
                      <a:gd name="connsiteY9" fmla="*/ 623206 h 1415918"/>
                      <a:gd name="connsiteX10" fmla="*/ 722873 w 725218"/>
                      <a:gd name="connsiteY10" fmla="*/ 1234288 h 1415918"/>
                      <a:gd name="connsiteX11" fmla="*/ 515842 w 725218"/>
                      <a:gd name="connsiteY11" fmla="*/ 1382046 h 1415918"/>
                      <a:gd name="connsiteX12" fmla="*/ 167145 w 725218"/>
                      <a:gd name="connsiteY12" fmla="*/ 677290 h 1415918"/>
                      <a:gd name="connsiteX13" fmla="*/ 147400 w 725218"/>
                      <a:gd name="connsiteY13" fmla="*/ 658498 h 1415918"/>
                      <a:gd name="connsiteX14" fmla="*/ 84879 w 725218"/>
                      <a:gd name="connsiteY14" fmla="*/ 445425 h 1415918"/>
                      <a:gd name="connsiteX15" fmla="*/ 147401 w 725218"/>
                      <a:gd name="connsiteY15" fmla="*/ 232351 h 1415918"/>
                      <a:gd name="connsiteX16" fmla="*/ 202681 w 725218"/>
                      <a:gd name="connsiteY16" fmla="*/ 179738 h 1415918"/>
                      <a:gd name="connsiteX17" fmla="*/ 174238 w 725218"/>
                      <a:gd name="connsiteY17" fmla="*/ 151295 h 1415918"/>
                      <a:gd name="connsiteX18" fmla="*/ 106181 w 725218"/>
                      <a:gd name="connsiteY18" fmla="*/ 219353 h 1415918"/>
                      <a:gd name="connsiteX19" fmla="*/ 18217 w 725218"/>
                      <a:gd name="connsiteY19" fmla="*/ 219353 h 1415918"/>
                      <a:gd name="connsiteX20" fmla="*/ 18217 w 725218"/>
                      <a:gd name="connsiteY20" fmla="*/ 131389 h 1415918"/>
                      <a:gd name="connsiteX21" fmla="*/ 131389 w 725218"/>
                      <a:gd name="connsiteY21" fmla="*/ 18217 h 1415918"/>
                      <a:gd name="connsiteX22" fmla="*/ 151965 w 725218"/>
                      <a:gd name="connsiteY22" fmla="*/ 4554 h 1415918"/>
                      <a:gd name="connsiteX23" fmla="*/ 187251 w 725218"/>
                      <a:gd name="connsiteY23" fmla="*/ 1138 h 1415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25218" h="1415918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cubicBezTo>
                          <a:pt x="384813" y="582880"/>
                          <a:pt x="384619" y="603043"/>
                          <a:pt x="384424" y="623206"/>
                        </a:cubicBezTo>
                        <a:cubicBezTo>
                          <a:pt x="515394" y="825829"/>
                          <a:pt x="591903" y="1031665"/>
                          <a:pt x="722873" y="1234288"/>
                        </a:cubicBezTo>
                        <a:cubicBezTo>
                          <a:pt x="744776" y="1360761"/>
                          <a:pt x="608463" y="1474879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2A00857B-143A-4B42-8970-A0701F69E552}"/>
                    </a:ext>
                  </a:extLst>
                </p:cNvPr>
                <p:cNvGrpSpPr/>
                <p:nvPr/>
              </p:nvGrpSpPr>
              <p:grpSpPr>
                <a:xfrm>
                  <a:off x="5296570" y="1486785"/>
                  <a:ext cx="814560" cy="950985"/>
                  <a:chOff x="5296570" y="1486785"/>
                  <a:chExt cx="814560" cy="950985"/>
                </a:xfrm>
              </p:grpSpPr>
              <p:sp>
                <p:nvSpPr>
                  <p:cNvPr id="352" name="台形 351">
                    <a:extLst>
                      <a:ext uri="{FF2B5EF4-FFF2-40B4-BE49-F238E27FC236}">
                        <a16:creationId xmlns:a16="http://schemas.microsoft.com/office/drawing/2014/main" id="{B0BDEB23-9485-4A7F-995F-3BB34052CCA0}"/>
                      </a:ext>
                    </a:extLst>
                  </p:cNvPr>
                  <p:cNvSpPr/>
                  <p:nvPr/>
                </p:nvSpPr>
                <p:spPr>
                  <a:xfrm rot="19434400">
                    <a:off x="5500788" y="1486785"/>
                    <a:ext cx="282483" cy="184203"/>
                  </a:xfrm>
                  <a:prstGeom prst="trapezoid">
                    <a:avLst>
                      <a:gd name="adj" fmla="val 6959"/>
                    </a:avLst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12FF6EEF-5DEF-4FE5-9450-AF60C7AEBBFF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5269284" y="1595925"/>
                    <a:ext cx="869131" cy="814560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28622 w 816717"/>
                      <a:gd name="connsiteY2" fmla="*/ 42750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43438 w 816717"/>
                      <a:gd name="connsiteY1" fmla="*/ 340679 h 826528"/>
                      <a:gd name="connsiteX2" fmla="*/ 28622 w 816717"/>
                      <a:gd name="connsiteY2" fmla="*/ 42750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54402 w 827347"/>
                      <a:gd name="connsiteY0" fmla="*/ 824681 h 824681"/>
                      <a:gd name="connsiteX1" fmla="*/ 454068 w 827347"/>
                      <a:gd name="connsiteY1" fmla="*/ 338832 h 824681"/>
                      <a:gd name="connsiteX2" fmla="*/ 39252 w 827347"/>
                      <a:gd name="connsiteY2" fmla="*/ 425657 h 824681"/>
                      <a:gd name="connsiteX3" fmla="*/ 0 w 827347"/>
                      <a:gd name="connsiteY3" fmla="*/ 116738 h 824681"/>
                      <a:gd name="connsiteX4" fmla="*/ 671290 w 827347"/>
                      <a:gd name="connsiteY4" fmla="*/ 83 h 824681"/>
                      <a:gd name="connsiteX5" fmla="*/ 789186 w 827347"/>
                      <a:gd name="connsiteY5" fmla="*/ 100308 h 824681"/>
                      <a:gd name="connsiteX6" fmla="*/ 827347 w 827347"/>
                      <a:gd name="connsiteY6" fmla="*/ 824681 h 824681"/>
                      <a:gd name="connsiteX0" fmla="*/ 454402 w 827347"/>
                      <a:gd name="connsiteY0" fmla="*/ 812731 h 812731"/>
                      <a:gd name="connsiteX1" fmla="*/ 454068 w 827347"/>
                      <a:gd name="connsiteY1" fmla="*/ 326882 h 812731"/>
                      <a:gd name="connsiteX2" fmla="*/ 39252 w 827347"/>
                      <a:gd name="connsiteY2" fmla="*/ 413707 h 812731"/>
                      <a:gd name="connsiteX3" fmla="*/ 0 w 827347"/>
                      <a:gd name="connsiteY3" fmla="*/ 104788 h 812731"/>
                      <a:gd name="connsiteX4" fmla="*/ 639634 w 827347"/>
                      <a:gd name="connsiteY4" fmla="*/ 101 h 812731"/>
                      <a:gd name="connsiteX5" fmla="*/ 789186 w 827347"/>
                      <a:gd name="connsiteY5" fmla="*/ 88358 h 812731"/>
                      <a:gd name="connsiteX6" fmla="*/ 827347 w 827347"/>
                      <a:gd name="connsiteY6" fmla="*/ 812731 h 812731"/>
                      <a:gd name="connsiteX0" fmla="*/ 454402 w 827347"/>
                      <a:gd name="connsiteY0" fmla="*/ 813892 h 813892"/>
                      <a:gd name="connsiteX1" fmla="*/ 454068 w 827347"/>
                      <a:gd name="connsiteY1" fmla="*/ 328043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827347"/>
                      <a:gd name="connsiteY0" fmla="*/ 813892 h 813892"/>
                      <a:gd name="connsiteX1" fmla="*/ 432722 w 827347"/>
                      <a:gd name="connsiteY1" fmla="*/ 345965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827347"/>
                      <a:gd name="connsiteY0" fmla="*/ 813892 h 813892"/>
                      <a:gd name="connsiteX1" fmla="*/ 432722 w 827347"/>
                      <a:gd name="connsiteY1" fmla="*/ 345965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933846"/>
                      <a:gd name="connsiteY0" fmla="*/ 813892 h 864381"/>
                      <a:gd name="connsiteX1" fmla="*/ 432722 w 933846"/>
                      <a:gd name="connsiteY1" fmla="*/ 345965 h 864381"/>
                      <a:gd name="connsiteX2" fmla="*/ 39252 w 933846"/>
                      <a:gd name="connsiteY2" fmla="*/ 414868 h 864381"/>
                      <a:gd name="connsiteX3" fmla="*/ 0 w 933846"/>
                      <a:gd name="connsiteY3" fmla="*/ 105949 h 864381"/>
                      <a:gd name="connsiteX4" fmla="*/ 639634 w 933846"/>
                      <a:gd name="connsiteY4" fmla="*/ 1262 h 864381"/>
                      <a:gd name="connsiteX5" fmla="*/ 795584 w 933846"/>
                      <a:gd name="connsiteY5" fmla="*/ 178451 h 864381"/>
                      <a:gd name="connsiteX6" fmla="*/ 933846 w 933846"/>
                      <a:gd name="connsiteY6" fmla="*/ 864381 h 864381"/>
                      <a:gd name="connsiteX0" fmla="*/ 454402 w 837878"/>
                      <a:gd name="connsiteY0" fmla="*/ 813892 h 813892"/>
                      <a:gd name="connsiteX1" fmla="*/ 432722 w 837878"/>
                      <a:gd name="connsiteY1" fmla="*/ 345965 h 813892"/>
                      <a:gd name="connsiteX2" fmla="*/ 39252 w 837878"/>
                      <a:gd name="connsiteY2" fmla="*/ 414868 h 813892"/>
                      <a:gd name="connsiteX3" fmla="*/ 0 w 837878"/>
                      <a:gd name="connsiteY3" fmla="*/ 105949 h 813892"/>
                      <a:gd name="connsiteX4" fmla="*/ 639634 w 837878"/>
                      <a:gd name="connsiteY4" fmla="*/ 1262 h 813892"/>
                      <a:gd name="connsiteX5" fmla="*/ 795584 w 837878"/>
                      <a:gd name="connsiteY5" fmla="*/ 178451 h 813892"/>
                      <a:gd name="connsiteX6" fmla="*/ 837878 w 837878"/>
                      <a:gd name="connsiteY6" fmla="*/ 792477 h 813892"/>
                      <a:gd name="connsiteX0" fmla="*/ 454402 w 837878"/>
                      <a:gd name="connsiteY0" fmla="*/ 813892 h 813892"/>
                      <a:gd name="connsiteX1" fmla="*/ 445096 w 837878"/>
                      <a:gd name="connsiteY1" fmla="*/ 353109 h 813892"/>
                      <a:gd name="connsiteX2" fmla="*/ 39252 w 837878"/>
                      <a:gd name="connsiteY2" fmla="*/ 414868 h 813892"/>
                      <a:gd name="connsiteX3" fmla="*/ 0 w 837878"/>
                      <a:gd name="connsiteY3" fmla="*/ 105949 h 813892"/>
                      <a:gd name="connsiteX4" fmla="*/ 639634 w 837878"/>
                      <a:gd name="connsiteY4" fmla="*/ 1262 h 813892"/>
                      <a:gd name="connsiteX5" fmla="*/ 795584 w 837878"/>
                      <a:gd name="connsiteY5" fmla="*/ 178451 h 813892"/>
                      <a:gd name="connsiteX6" fmla="*/ 837878 w 837878"/>
                      <a:gd name="connsiteY6" fmla="*/ 792477 h 813892"/>
                      <a:gd name="connsiteX0" fmla="*/ 454402 w 837878"/>
                      <a:gd name="connsiteY0" fmla="*/ 813892 h 813892"/>
                      <a:gd name="connsiteX1" fmla="*/ 445096 w 837878"/>
                      <a:gd name="connsiteY1" fmla="*/ 353109 h 813892"/>
                      <a:gd name="connsiteX2" fmla="*/ 8000 w 837878"/>
                      <a:gd name="connsiteY2" fmla="*/ 402324 h 813892"/>
                      <a:gd name="connsiteX3" fmla="*/ 0 w 837878"/>
                      <a:gd name="connsiteY3" fmla="*/ 105949 h 813892"/>
                      <a:gd name="connsiteX4" fmla="*/ 639634 w 837878"/>
                      <a:gd name="connsiteY4" fmla="*/ 1262 h 813892"/>
                      <a:gd name="connsiteX5" fmla="*/ 795584 w 837878"/>
                      <a:gd name="connsiteY5" fmla="*/ 178451 h 813892"/>
                      <a:gd name="connsiteX6" fmla="*/ 837878 w 837878"/>
                      <a:gd name="connsiteY6" fmla="*/ 792477 h 813892"/>
                      <a:gd name="connsiteX0" fmla="*/ 485655 w 869131"/>
                      <a:gd name="connsiteY0" fmla="*/ 814560 h 814560"/>
                      <a:gd name="connsiteX1" fmla="*/ 476349 w 869131"/>
                      <a:gd name="connsiteY1" fmla="*/ 353777 h 814560"/>
                      <a:gd name="connsiteX2" fmla="*/ 39253 w 869131"/>
                      <a:gd name="connsiteY2" fmla="*/ 402992 h 814560"/>
                      <a:gd name="connsiteX3" fmla="*/ 0 w 869131"/>
                      <a:gd name="connsiteY3" fmla="*/ 94074 h 814560"/>
                      <a:gd name="connsiteX4" fmla="*/ 670887 w 869131"/>
                      <a:gd name="connsiteY4" fmla="*/ 1930 h 814560"/>
                      <a:gd name="connsiteX5" fmla="*/ 826837 w 869131"/>
                      <a:gd name="connsiteY5" fmla="*/ 179119 h 814560"/>
                      <a:gd name="connsiteX6" fmla="*/ 869131 w 869131"/>
                      <a:gd name="connsiteY6" fmla="*/ 793145 h 814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9131" h="814560">
                        <a:moveTo>
                          <a:pt x="485655" y="814560"/>
                        </a:moveTo>
                        <a:cubicBezTo>
                          <a:pt x="485544" y="652610"/>
                          <a:pt x="476460" y="515727"/>
                          <a:pt x="476349" y="353777"/>
                        </a:cubicBezTo>
                        <a:lnTo>
                          <a:pt x="39253" y="402992"/>
                        </a:lnTo>
                        <a:cubicBezTo>
                          <a:pt x="24815" y="316652"/>
                          <a:pt x="14438" y="180414"/>
                          <a:pt x="0" y="94074"/>
                        </a:cubicBezTo>
                        <a:cubicBezTo>
                          <a:pt x="220220" y="54976"/>
                          <a:pt x="533081" y="-12244"/>
                          <a:pt x="670887" y="1930"/>
                        </a:cubicBezTo>
                        <a:cubicBezTo>
                          <a:pt x="808693" y="16104"/>
                          <a:pt x="819061" y="141913"/>
                          <a:pt x="826837" y="179119"/>
                        </a:cubicBezTo>
                        <a:cubicBezTo>
                          <a:pt x="834613" y="216325"/>
                          <a:pt x="856411" y="551687"/>
                          <a:pt x="869131" y="793145"/>
                        </a:cubicBezTo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4" name="楕円 353">
                    <a:extLst>
                      <a:ext uri="{FF2B5EF4-FFF2-40B4-BE49-F238E27FC236}">
                        <a16:creationId xmlns:a16="http://schemas.microsoft.com/office/drawing/2014/main" id="{A5FE890E-74A6-4B06-983F-71276EBFD074}"/>
                      </a:ext>
                    </a:extLst>
                  </p:cNvPr>
                  <p:cNvSpPr/>
                  <p:nvPr/>
                </p:nvSpPr>
                <p:spPr>
                  <a:xfrm rot="19295698">
                    <a:off x="5752309" y="1505592"/>
                    <a:ext cx="68700" cy="86451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5" name="楕円 354">
                    <a:extLst>
                      <a:ext uri="{FF2B5EF4-FFF2-40B4-BE49-F238E27FC236}">
                        <a16:creationId xmlns:a16="http://schemas.microsoft.com/office/drawing/2014/main" id="{A85CFD86-885C-4830-AEE7-0BD2F1201B1F}"/>
                      </a:ext>
                    </a:extLst>
                  </p:cNvPr>
                  <p:cNvSpPr/>
                  <p:nvPr/>
                </p:nvSpPr>
                <p:spPr>
                  <a:xfrm rot="19295698">
                    <a:off x="5828509" y="1588936"/>
                    <a:ext cx="68700" cy="86451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BE29E532-1F0C-4901-97F9-ACEDDDFD15D0}"/>
                </a:ext>
              </a:extLst>
            </p:cNvPr>
            <p:cNvGrpSpPr/>
            <p:nvPr/>
          </p:nvGrpSpPr>
          <p:grpSpPr>
            <a:xfrm>
              <a:off x="4879319" y="1704400"/>
              <a:ext cx="263099" cy="281298"/>
              <a:chOff x="1864151" y="2006627"/>
              <a:chExt cx="263099" cy="281298"/>
            </a:xfrm>
          </p:grpSpPr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E282A9BA-1D8D-42C1-A402-EA881309BF56}"/>
                  </a:ext>
                </a:extLst>
              </p:cNvPr>
              <p:cNvSpPr/>
              <p:nvPr/>
            </p:nvSpPr>
            <p:spPr>
              <a:xfrm>
                <a:off x="1885091" y="2006627"/>
                <a:ext cx="212401" cy="54950"/>
              </a:xfrm>
              <a:custGeom>
                <a:avLst/>
                <a:gdLst>
                  <a:gd name="connsiteX0" fmla="*/ 229865 w 461975"/>
                  <a:gd name="connsiteY0" fmla="*/ 52 h 93821"/>
                  <a:gd name="connsiteX1" fmla="*/ 439437 w 461975"/>
                  <a:gd name="connsiteY1" fmla="*/ 37386 h 93821"/>
                  <a:gd name="connsiteX2" fmla="*/ 458628 w 461975"/>
                  <a:gd name="connsiteY2" fmla="*/ 75578 h 93821"/>
                  <a:gd name="connsiteX3" fmla="*/ 461975 w 461975"/>
                  <a:gd name="connsiteY3" fmla="*/ 87554 h 93821"/>
                  <a:gd name="connsiteX4" fmla="*/ 454504 w 461975"/>
                  <a:gd name="connsiteY4" fmla="*/ 85221 h 93821"/>
                  <a:gd name="connsiteX5" fmla="*/ 241024 w 461975"/>
                  <a:gd name="connsiteY5" fmla="*/ 65261 h 93821"/>
                  <a:gd name="connsiteX6" fmla="*/ 27543 w 461975"/>
                  <a:gd name="connsiteY6" fmla="*/ 85221 h 93821"/>
                  <a:gd name="connsiteX7" fmla="*/ 0 w 461975"/>
                  <a:gd name="connsiteY7" fmla="*/ 93821 h 93821"/>
                  <a:gd name="connsiteX8" fmla="*/ 5228 w 461975"/>
                  <a:gd name="connsiteY8" fmla="*/ 73428 h 93821"/>
                  <a:gd name="connsiteX9" fmla="*/ 22907 w 461975"/>
                  <a:gd name="connsiteY9" fmla="*/ 37384 h 93821"/>
                  <a:gd name="connsiteX10" fmla="*/ 229865 w 461975"/>
                  <a:gd name="connsiteY10" fmla="*/ 52 h 93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1975" h="93821">
                    <a:moveTo>
                      <a:pt x="229865" y="52"/>
                    </a:moveTo>
                    <a:cubicBezTo>
                      <a:pt x="321740" y="-883"/>
                      <a:pt x="414049" y="10626"/>
                      <a:pt x="439437" y="37386"/>
                    </a:cubicBezTo>
                    <a:cubicBezTo>
                      <a:pt x="445783" y="44075"/>
                      <a:pt x="452184" y="57209"/>
                      <a:pt x="458628" y="75578"/>
                    </a:cubicBezTo>
                    <a:lnTo>
                      <a:pt x="461975" y="87554"/>
                    </a:lnTo>
                    <a:lnTo>
                      <a:pt x="454504" y="85221"/>
                    </a:lnTo>
                    <a:cubicBezTo>
                      <a:pt x="388889" y="72369"/>
                      <a:pt x="316749" y="65261"/>
                      <a:pt x="241024" y="65261"/>
                    </a:cubicBezTo>
                    <a:cubicBezTo>
                      <a:pt x="165299" y="65261"/>
                      <a:pt x="93159" y="72369"/>
                      <a:pt x="27543" y="85221"/>
                    </a:cubicBezTo>
                    <a:lnTo>
                      <a:pt x="0" y="93821"/>
                    </a:lnTo>
                    <a:lnTo>
                      <a:pt x="5228" y="73428"/>
                    </a:lnTo>
                    <a:cubicBezTo>
                      <a:pt x="11103" y="55570"/>
                      <a:pt x="16995" y="43139"/>
                      <a:pt x="22907" y="37384"/>
                    </a:cubicBezTo>
                    <a:cubicBezTo>
                      <a:pt x="46552" y="14367"/>
                      <a:pt x="137991" y="987"/>
                      <a:pt x="229865" y="52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34F813BD-365D-4534-860C-1E723EAFE9AA}"/>
                  </a:ext>
                </a:extLst>
              </p:cNvPr>
              <p:cNvSpPr/>
              <p:nvPr/>
            </p:nvSpPr>
            <p:spPr>
              <a:xfrm>
                <a:off x="1874723" y="2062297"/>
                <a:ext cx="236905" cy="212159"/>
              </a:xfrm>
              <a:custGeom>
                <a:avLst/>
                <a:gdLst>
                  <a:gd name="connsiteX0" fmla="*/ 219086 w 515272"/>
                  <a:gd name="connsiteY0" fmla="*/ 0 h 704294"/>
                  <a:gd name="connsiteX1" fmla="*/ 210221 w 515272"/>
                  <a:gd name="connsiteY1" fmla="*/ 21151 h 704294"/>
                  <a:gd name="connsiteX2" fmla="*/ 205826 w 515272"/>
                  <a:gd name="connsiteY2" fmla="*/ 56174 h 704294"/>
                  <a:gd name="connsiteX3" fmla="*/ 261757 w 515272"/>
                  <a:gd name="connsiteY3" fmla="*/ 146152 h 704294"/>
                  <a:gd name="connsiteX4" fmla="*/ 317688 w 515272"/>
                  <a:gd name="connsiteY4" fmla="*/ 56174 h 704294"/>
                  <a:gd name="connsiteX5" fmla="*/ 313293 w 515272"/>
                  <a:gd name="connsiteY5" fmla="*/ 21151 h 704294"/>
                  <a:gd name="connsiteX6" fmla="*/ 305128 w 515272"/>
                  <a:gd name="connsiteY6" fmla="*/ 1669 h 704294"/>
                  <a:gd name="connsiteX7" fmla="*/ 309559 w 515272"/>
                  <a:gd name="connsiteY7" fmla="*/ 2496 h 704294"/>
                  <a:gd name="connsiteX8" fmla="*/ 515272 w 515272"/>
                  <a:gd name="connsiteY8" fmla="*/ 469917 h 704294"/>
                  <a:gd name="connsiteX9" fmla="*/ 495026 w 515272"/>
                  <a:gd name="connsiteY9" fmla="*/ 655632 h 704294"/>
                  <a:gd name="connsiteX10" fmla="*/ 480763 w 515272"/>
                  <a:gd name="connsiteY10" fmla="*/ 704294 h 704294"/>
                  <a:gd name="connsiteX11" fmla="*/ 34509 w 515272"/>
                  <a:gd name="connsiteY11" fmla="*/ 704294 h 704294"/>
                  <a:gd name="connsiteX12" fmla="*/ 20247 w 515272"/>
                  <a:gd name="connsiteY12" fmla="*/ 655632 h 704294"/>
                  <a:gd name="connsiteX13" fmla="*/ 0 w 515272"/>
                  <a:gd name="connsiteY13" fmla="*/ 469917 h 704294"/>
                  <a:gd name="connsiteX14" fmla="*/ 205714 w 515272"/>
                  <a:gd name="connsiteY14" fmla="*/ 2496 h 70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15272" h="704294">
                    <a:moveTo>
                      <a:pt x="219086" y="0"/>
                    </a:moveTo>
                    <a:lnTo>
                      <a:pt x="210221" y="21151"/>
                    </a:lnTo>
                    <a:cubicBezTo>
                      <a:pt x="207391" y="31916"/>
                      <a:pt x="205826" y="43751"/>
                      <a:pt x="205826" y="56174"/>
                    </a:cubicBezTo>
                    <a:cubicBezTo>
                      <a:pt x="205826" y="105867"/>
                      <a:pt x="230867" y="146152"/>
                      <a:pt x="261757" y="146152"/>
                    </a:cubicBezTo>
                    <a:cubicBezTo>
                      <a:pt x="292647" y="146152"/>
                      <a:pt x="317688" y="105867"/>
                      <a:pt x="317688" y="56174"/>
                    </a:cubicBezTo>
                    <a:cubicBezTo>
                      <a:pt x="317688" y="43751"/>
                      <a:pt x="316123" y="31916"/>
                      <a:pt x="313293" y="21151"/>
                    </a:cubicBezTo>
                    <a:lnTo>
                      <a:pt x="305128" y="1669"/>
                    </a:lnTo>
                    <a:lnTo>
                      <a:pt x="309559" y="2496"/>
                    </a:lnTo>
                    <a:cubicBezTo>
                      <a:pt x="426959" y="46985"/>
                      <a:pt x="515272" y="239352"/>
                      <a:pt x="515272" y="469917"/>
                    </a:cubicBezTo>
                    <a:cubicBezTo>
                      <a:pt x="515272" y="535793"/>
                      <a:pt x="508063" y="598551"/>
                      <a:pt x="495026" y="655632"/>
                    </a:cubicBezTo>
                    <a:lnTo>
                      <a:pt x="480763" y="704294"/>
                    </a:lnTo>
                    <a:lnTo>
                      <a:pt x="34509" y="704294"/>
                    </a:lnTo>
                    <a:lnTo>
                      <a:pt x="20247" y="655632"/>
                    </a:lnTo>
                    <a:cubicBezTo>
                      <a:pt x="7209" y="598551"/>
                      <a:pt x="0" y="535793"/>
                      <a:pt x="0" y="469917"/>
                    </a:cubicBezTo>
                    <a:cubicBezTo>
                      <a:pt x="0" y="239352"/>
                      <a:pt x="88313" y="46985"/>
                      <a:pt x="205714" y="249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91E09FB2-3305-455A-95FD-09E44F16A586}"/>
                  </a:ext>
                </a:extLst>
              </p:cNvPr>
              <p:cNvSpPr/>
              <p:nvPr/>
            </p:nvSpPr>
            <p:spPr>
              <a:xfrm>
                <a:off x="1893385" y="2214110"/>
                <a:ext cx="204064" cy="41453"/>
              </a:xfrm>
              <a:prstGeom prst="ellipse">
                <a:avLst/>
              </a:pr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4DB3DB93-F4CA-4D02-B6DF-265E7EBCDD04}"/>
                  </a:ext>
                </a:extLst>
              </p:cNvPr>
              <p:cNvSpPr/>
              <p:nvPr/>
            </p:nvSpPr>
            <p:spPr>
              <a:xfrm>
                <a:off x="1864151" y="2239874"/>
                <a:ext cx="263099" cy="48051"/>
              </a:xfrm>
              <a:custGeom>
                <a:avLst/>
                <a:gdLst>
                  <a:gd name="connsiteX0" fmla="*/ 31189 w 572244"/>
                  <a:gd name="connsiteY0" fmla="*/ 0 h 95633"/>
                  <a:gd name="connsiteX1" fmla="*/ 36646 w 572244"/>
                  <a:gd name="connsiteY1" fmla="*/ 0 h 95633"/>
                  <a:gd name="connsiteX2" fmla="*/ 100599 w 572244"/>
                  <a:gd name="connsiteY2" fmla="*/ 18420 h 95633"/>
                  <a:gd name="connsiteX3" fmla="*/ 286122 w 572244"/>
                  <a:gd name="connsiteY3" fmla="*/ 34421 h 95633"/>
                  <a:gd name="connsiteX4" fmla="*/ 471646 w 572244"/>
                  <a:gd name="connsiteY4" fmla="*/ 18420 h 95633"/>
                  <a:gd name="connsiteX5" fmla="*/ 535598 w 572244"/>
                  <a:gd name="connsiteY5" fmla="*/ 0 h 95633"/>
                  <a:gd name="connsiteX6" fmla="*/ 541055 w 572244"/>
                  <a:gd name="connsiteY6" fmla="*/ 0 h 95633"/>
                  <a:gd name="connsiteX7" fmla="*/ 572244 w 572244"/>
                  <a:gd name="connsiteY7" fmla="*/ 26430 h 95633"/>
                  <a:gd name="connsiteX8" fmla="*/ 572244 w 572244"/>
                  <a:gd name="connsiteY8" fmla="*/ 48176 h 95633"/>
                  <a:gd name="connsiteX9" fmla="*/ 534325 w 572244"/>
                  <a:gd name="connsiteY9" fmla="*/ 65066 h 95633"/>
                  <a:gd name="connsiteX10" fmla="*/ 288578 w 572244"/>
                  <a:gd name="connsiteY10" fmla="*/ 95633 h 95633"/>
                  <a:gd name="connsiteX11" fmla="*/ 42831 w 572244"/>
                  <a:gd name="connsiteY11" fmla="*/ 65066 h 95633"/>
                  <a:gd name="connsiteX12" fmla="*/ 0 w 572244"/>
                  <a:gd name="connsiteY12" fmla="*/ 45989 h 95633"/>
                  <a:gd name="connsiteX13" fmla="*/ 0 w 572244"/>
                  <a:gd name="connsiteY13" fmla="*/ 26430 h 95633"/>
                  <a:gd name="connsiteX14" fmla="*/ 31189 w 572244"/>
                  <a:gd name="connsiteY14" fmla="*/ 0 h 9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2244" h="95633">
                    <a:moveTo>
                      <a:pt x="31189" y="0"/>
                    </a:moveTo>
                    <a:lnTo>
                      <a:pt x="36646" y="0"/>
                    </a:lnTo>
                    <a:lnTo>
                      <a:pt x="100599" y="18420"/>
                    </a:lnTo>
                    <a:cubicBezTo>
                      <a:pt x="157621" y="28723"/>
                      <a:pt x="220314" y="34421"/>
                      <a:pt x="286122" y="34421"/>
                    </a:cubicBezTo>
                    <a:cubicBezTo>
                      <a:pt x="351930" y="34421"/>
                      <a:pt x="414623" y="28723"/>
                      <a:pt x="471646" y="18420"/>
                    </a:cubicBezTo>
                    <a:lnTo>
                      <a:pt x="535598" y="0"/>
                    </a:lnTo>
                    <a:lnTo>
                      <a:pt x="541055" y="0"/>
                    </a:lnTo>
                    <a:cubicBezTo>
                      <a:pt x="558281" y="0"/>
                      <a:pt x="572244" y="11833"/>
                      <a:pt x="572244" y="26430"/>
                    </a:cubicBezTo>
                    <a:lnTo>
                      <a:pt x="572244" y="48176"/>
                    </a:lnTo>
                    <a:lnTo>
                      <a:pt x="534325" y="65066"/>
                    </a:lnTo>
                    <a:cubicBezTo>
                      <a:pt x="471432" y="83952"/>
                      <a:pt x="384548" y="95633"/>
                      <a:pt x="288578" y="95633"/>
                    </a:cubicBezTo>
                    <a:cubicBezTo>
                      <a:pt x="192608" y="95633"/>
                      <a:pt x="105723" y="83952"/>
                      <a:pt x="42831" y="65066"/>
                    </a:cubicBezTo>
                    <a:lnTo>
                      <a:pt x="0" y="45989"/>
                    </a:lnTo>
                    <a:lnTo>
                      <a:pt x="0" y="26430"/>
                    </a:lnTo>
                    <a:cubicBezTo>
                      <a:pt x="0" y="11833"/>
                      <a:pt x="13964" y="0"/>
                      <a:pt x="31189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31" name="楕円 430">
              <a:extLst>
                <a:ext uri="{FF2B5EF4-FFF2-40B4-BE49-F238E27FC236}">
                  <a16:creationId xmlns:a16="http://schemas.microsoft.com/office/drawing/2014/main" id="{86E84ED9-6E32-402F-B2BD-A327D732EEAA}"/>
                </a:ext>
              </a:extLst>
            </p:cNvPr>
            <p:cNvSpPr/>
            <p:nvPr/>
          </p:nvSpPr>
          <p:spPr>
            <a:xfrm>
              <a:off x="4683678" y="1294109"/>
              <a:ext cx="207386" cy="192981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2" name="楕円 431">
              <a:extLst>
                <a:ext uri="{FF2B5EF4-FFF2-40B4-BE49-F238E27FC236}">
                  <a16:creationId xmlns:a16="http://schemas.microsoft.com/office/drawing/2014/main" id="{E4D13B0E-3544-4F1C-927A-A3812F28BC2B}"/>
                </a:ext>
              </a:extLst>
            </p:cNvPr>
            <p:cNvSpPr/>
            <p:nvPr/>
          </p:nvSpPr>
          <p:spPr>
            <a:xfrm>
              <a:off x="5164691" y="1294109"/>
              <a:ext cx="207386" cy="192981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C2EC78A-98FE-4DD1-8F30-8654005FD916}"/>
              </a:ext>
            </a:extLst>
          </p:cNvPr>
          <p:cNvGrpSpPr/>
          <p:nvPr/>
        </p:nvGrpSpPr>
        <p:grpSpPr>
          <a:xfrm>
            <a:off x="6890189" y="972845"/>
            <a:ext cx="2050612" cy="2515420"/>
            <a:chOff x="6890189" y="972845"/>
            <a:chExt cx="2050612" cy="2515420"/>
          </a:xfrm>
        </p:grpSpPr>
        <p:sp>
          <p:nvSpPr>
            <p:cNvPr id="145" name="円/楕円 536">
              <a:extLst>
                <a:ext uri="{FF2B5EF4-FFF2-40B4-BE49-F238E27FC236}">
                  <a16:creationId xmlns:a16="http://schemas.microsoft.com/office/drawing/2014/main" id="{68E513B5-3B21-4E2C-A40C-D80DA8B34B1D}"/>
                </a:ext>
              </a:extLst>
            </p:cNvPr>
            <p:cNvSpPr/>
            <p:nvPr/>
          </p:nvSpPr>
          <p:spPr>
            <a:xfrm rot="20700000">
              <a:off x="7370643" y="1646673"/>
              <a:ext cx="210983" cy="316473"/>
            </a:xfrm>
            <a:prstGeom prst="ellipse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6" name="円/楕円 537">
              <a:extLst>
                <a:ext uri="{FF2B5EF4-FFF2-40B4-BE49-F238E27FC236}">
                  <a16:creationId xmlns:a16="http://schemas.microsoft.com/office/drawing/2014/main" id="{6A30A369-F57E-432C-A1C5-88FC2D2356E6}"/>
                </a:ext>
              </a:extLst>
            </p:cNvPr>
            <p:cNvSpPr/>
            <p:nvPr/>
          </p:nvSpPr>
          <p:spPr>
            <a:xfrm rot="20700000">
              <a:off x="7408838" y="1701843"/>
              <a:ext cx="134594" cy="206132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7" name="円/楕円 534">
              <a:extLst>
                <a:ext uri="{FF2B5EF4-FFF2-40B4-BE49-F238E27FC236}">
                  <a16:creationId xmlns:a16="http://schemas.microsoft.com/office/drawing/2014/main" id="{7792D653-6127-44A7-A38A-516171BCF006}"/>
                </a:ext>
              </a:extLst>
            </p:cNvPr>
            <p:cNvSpPr/>
            <p:nvPr/>
          </p:nvSpPr>
          <p:spPr>
            <a:xfrm rot="900000" flipH="1">
              <a:off x="8253435" y="1646673"/>
              <a:ext cx="210983" cy="316473"/>
            </a:xfrm>
            <a:prstGeom prst="ellipse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" name="円/楕円 535">
              <a:extLst>
                <a:ext uri="{FF2B5EF4-FFF2-40B4-BE49-F238E27FC236}">
                  <a16:creationId xmlns:a16="http://schemas.microsoft.com/office/drawing/2014/main" id="{8D665997-1981-448A-A602-83D5784953FF}"/>
                </a:ext>
              </a:extLst>
            </p:cNvPr>
            <p:cNvSpPr/>
            <p:nvPr/>
          </p:nvSpPr>
          <p:spPr>
            <a:xfrm rot="900000" flipH="1">
              <a:off x="8291629" y="1701845"/>
              <a:ext cx="134594" cy="206132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8CCFFD7D-7B76-4181-817C-1473A30C3250}"/>
                </a:ext>
              </a:extLst>
            </p:cNvPr>
            <p:cNvSpPr/>
            <p:nvPr/>
          </p:nvSpPr>
          <p:spPr>
            <a:xfrm>
              <a:off x="7654982" y="2110178"/>
              <a:ext cx="514390" cy="418658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" name="円/楕円 533">
              <a:extLst>
                <a:ext uri="{FF2B5EF4-FFF2-40B4-BE49-F238E27FC236}">
                  <a16:creationId xmlns:a16="http://schemas.microsoft.com/office/drawing/2014/main" id="{83BE4BD0-EFE8-4FEC-B0D1-823C8912596D}"/>
                </a:ext>
              </a:extLst>
            </p:cNvPr>
            <p:cNvSpPr/>
            <p:nvPr/>
          </p:nvSpPr>
          <p:spPr>
            <a:xfrm>
              <a:off x="7476135" y="1254661"/>
              <a:ext cx="882791" cy="1034512"/>
            </a:xfrm>
            <a:custGeom>
              <a:avLst/>
              <a:gdLst>
                <a:gd name="connsiteX0" fmla="*/ 0 w 1031205"/>
                <a:gd name="connsiteY0" fmla="*/ 604211 h 1208421"/>
                <a:gd name="connsiteX1" fmla="*/ 515603 w 1031205"/>
                <a:gd name="connsiteY1" fmla="*/ 0 h 1208421"/>
                <a:gd name="connsiteX2" fmla="*/ 1031206 w 1031205"/>
                <a:gd name="connsiteY2" fmla="*/ 604211 h 1208421"/>
                <a:gd name="connsiteX3" fmla="*/ 515603 w 1031205"/>
                <a:gd name="connsiteY3" fmla="*/ 1208422 h 1208421"/>
                <a:gd name="connsiteX4" fmla="*/ 0 w 1031205"/>
                <a:gd name="connsiteY4" fmla="*/ 604211 h 1208421"/>
                <a:gd name="connsiteX0" fmla="*/ 0 w 1031206"/>
                <a:gd name="connsiteY0" fmla="*/ 604211 h 1208422"/>
                <a:gd name="connsiteX1" fmla="*/ 515603 w 1031206"/>
                <a:gd name="connsiteY1" fmla="*/ 0 h 1208422"/>
                <a:gd name="connsiteX2" fmla="*/ 1031206 w 1031206"/>
                <a:gd name="connsiteY2" fmla="*/ 604211 h 1208422"/>
                <a:gd name="connsiteX3" fmla="*/ 515603 w 1031206"/>
                <a:gd name="connsiteY3" fmla="*/ 1208422 h 1208422"/>
                <a:gd name="connsiteX4" fmla="*/ 0 w 1031206"/>
                <a:gd name="connsiteY4" fmla="*/ 604211 h 1208422"/>
                <a:gd name="connsiteX0" fmla="*/ 0 w 1031206"/>
                <a:gd name="connsiteY0" fmla="*/ 604211 h 1208422"/>
                <a:gd name="connsiteX1" fmla="*/ 515603 w 1031206"/>
                <a:gd name="connsiteY1" fmla="*/ 0 h 1208422"/>
                <a:gd name="connsiteX2" fmla="*/ 1031206 w 1031206"/>
                <a:gd name="connsiteY2" fmla="*/ 604211 h 1208422"/>
                <a:gd name="connsiteX3" fmla="*/ 515603 w 1031206"/>
                <a:gd name="connsiteY3" fmla="*/ 1208422 h 1208422"/>
                <a:gd name="connsiteX4" fmla="*/ 0 w 1031206"/>
                <a:gd name="connsiteY4" fmla="*/ 604211 h 1208422"/>
                <a:gd name="connsiteX0" fmla="*/ 0 w 1031206"/>
                <a:gd name="connsiteY0" fmla="*/ 604211 h 1208422"/>
                <a:gd name="connsiteX1" fmla="*/ 515603 w 1031206"/>
                <a:gd name="connsiteY1" fmla="*/ 0 h 1208422"/>
                <a:gd name="connsiteX2" fmla="*/ 1031206 w 1031206"/>
                <a:gd name="connsiteY2" fmla="*/ 604211 h 1208422"/>
                <a:gd name="connsiteX3" fmla="*/ 515603 w 1031206"/>
                <a:gd name="connsiteY3" fmla="*/ 1208422 h 1208422"/>
                <a:gd name="connsiteX4" fmla="*/ 0 w 1031206"/>
                <a:gd name="connsiteY4" fmla="*/ 604211 h 1208422"/>
                <a:gd name="connsiteX0" fmla="*/ 0 w 1031206"/>
                <a:gd name="connsiteY0" fmla="*/ 604211 h 1208482"/>
                <a:gd name="connsiteX1" fmla="*/ 515603 w 1031206"/>
                <a:gd name="connsiteY1" fmla="*/ 0 h 1208482"/>
                <a:gd name="connsiteX2" fmla="*/ 1031206 w 1031206"/>
                <a:gd name="connsiteY2" fmla="*/ 604211 h 1208482"/>
                <a:gd name="connsiteX3" fmla="*/ 515603 w 1031206"/>
                <a:gd name="connsiteY3" fmla="*/ 1208422 h 1208482"/>
                <a:gd name="connsiteX4" fmla="*/ 0 w 1031206"/>
                <a:gd name="connsiteY4" fmla="*/ 604211 h 1208482"/>
                <a:gd name="connsiteX0" fmla="*/ 0 w 1031206"/>
                <a:gd name="connsiteY0" fmla="*/ 604211 h 1208437"/>
                <a:gd name="connsiteX1" fmla="*/ 515603 w 1031206"/>
                <a:gd name="connsiteY1" fmla="*/ 0 h 1208437"/>
                <a:gd name="connsiteX2" fmla="*/ 1031206 w 1031206"/>
                <a:gd name="connsiteY2" fmla="*/ 604211 h 1208437"/>
                <a:gd name="connsiteX3" fmla="*/ 515603 w 1031206"/>
                <a:gd name="connsiteY3" fmla="*/ 1208422 h 1208437"/>
                <a:gd name="connsiteX4" fmla="*/ 0 w 1031206"/>
                <a:gd name="connsiteY4" fmla="*/ 604211 h 1208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1206" h="1208437">
                  <a:moveTo>
                    <a:pt x="0" y="604211"/>
                  </a:moveTo>
                  <a:cubicBezTo>
                    <a:pt x="0" y="270514"/>
                    <a:pt x="230843" y="0"/>
                    <a:pt x="515603" y="0"/>
                  </a:cubicBezTo>
                  <a:cubicBezTo>
                    <a:pt x="800363" y="0"/>
                    <a:pt x="1031206" y="270514"/>
                    <a:pt x="1031206" y="604211"/>
                  </a:cubicBezTo>
                  <a:cubicBezTo>
                    <a:pt x="1031206" y="937908"/>
                    <a:pt x="869419" y="1210803"/>
                    <a:pt x="515603" y="1208422"/>
                  </a:cubicBezTo>
                  <a:cubicBezTo>
                    <a:pt x="161787" y="1206041"/>
                    <a:pt x="0" y="937908"/>
                    <a:pt x="0" y="604211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" name="四角形: 角を丸くする 150">
              <a:extLst>
                <a:ext uri="{FF2B5EF4-FFF2-40B4-BE49-F238E27FC236}">
                  <a16:creationId xmlns:a16="http://schemas.microsoft.com/office/drawing/2014/main" id="{D41C23EB-B733-498D-B44C-B10A37B2103E}"/>
                </a:ext>
              </a:extLst>
            </p:cNvPr>
            <p:cNvSpPr/>
            <p:nvPr/>
          </p:nvSpPr>
          <p:spPr>
            <a:xfrm rot="20700000">
              <a:off x="7555375" y="1522143"/>
              <a:ext cx="246245" cy="63517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" name="四角形: 角を丸くする 151">
              <a:extLst>
                <a:ext uri="{FF2B5EF4-FFF2-40B4-BE49-F238E27FC236}">
                  <a16:creationId xmlns:a16="http://schemas.microsoft.com/office/drawing/2014/main" id="{487BBBBB-941A-45FB-80DF-88ADF2662659}"/>
                </a:ext>
              </a:extLst>
            </p:cNvPr>
            <p:cNvSpPr/>
            <p:nvPr/>
          </p:nvSpPr>
          <p:spPr>
            <a:xfrm rot="900000">
              <a:off x="8028314" y="1522143"/>
              <a:ext cx="246245" cy="63517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8ADAEF2B-0A4C-4A58-8E78-195E969BE8B4}"/>
                </a:ext>
              </a:extLst>
            </p:cNvPr>
            <p:cNvGrpSpPr/>
            <p:nvPr/>
          </p:nvGrpSpPr>
          <p:grpSpPr>
            <a:xfrm>
              <a:off x="6890189" y="972845"/>
              <a:ext cx="2050612" cy="2515420"/>
              <a:chOff x="6890189" y="972845"/>
              <a:chExt cx="2050612" cy="2515420"/>
            </a:xfrm>
          </p:grpSpPr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46F57D14-4D18-4A5D-AE5D-C531FDFA4AA7}"/>
                  </a:ext>
                </a:extLst>
              </p:cNvPr>
              <p:cNvSpPr/>
              <p:nvPr/>
            </p:nvSpPr>
            <p:spPr>
              <a:xfrm rot="8100000">
                <a:off x="7265972" y="972845"/>
                <a:ext cx="1068608" cy="1076338"/>
              </a:xfrm>
              <a:custGeom>
                <a:avLst/>
                <a:gdLst>
                  <a:gd name="connsiteX0" fmla="*/ 300693 w 1068608"/>
                  <a:gd name="connsiteY0" fmla="*/ 892394 h 1076338"/>
                  <a:gd name="connsiteX1" fmla="*/ 196027 w 1068608"/>
                  <a:gd name="connsiteY1" fmla="*/ 763811 h 1076338"/>
                  <a:gd name="connsiteX2" fmla="*/ 176464 w 1068608"/>
                  <a:gd name="connsiteY2" fmla="*/ 723874 h 1076338"/>
                  <a:gd name="connsiteX3" fmla="*/ 171884 w 1068608"/>
                  <a:gd name="connsiteY3" fmla="*/ 721976 h 1076338"/>
                  <a:gd name="connsiteX4" fmla="*/ 0 w 1068608"/>
                  <a:gd name="connsiteY4" fmla="*/ 375752 h 1076338"/>
                  <a:gd name="connsiteX5" fmla="*/ 281428 w 1068608"/>
                  <a:gd name="connsiteY5" fmla="*/ 0 h 1076338"/>
                  <a:gd name="connsiteX6" fmla="*/ 246249 w 1068608"/>
                  <a:gd name="connsiteY6" fmla="*/ 375752 h 1076338"/>
                  <a:gd name="connsiteX7" fmla="*/ 251120 w 1068608"/>
                  <a:gd name="connsiteY7" fmla="*/ 480421 h 1076338"/>
                  <a:gd name="connsiteX8" fmla="*/ 297939 w 1068608"/>
                  <a:gd name="connsiteY8" fmla="*/ 496105 h 1076338"/>
                  <a:gd name="connsiteX9" fmla="*/ 434884 w 1068608"/>
                  <a:gd name="connsiteY9" fmla="*/ 531960 h 1076338"/>
                  <a:gd name="connsiteX10" fmla="*/ 705435 w 1068608"/>
                  <a:gd name="connsiteY10" fmla="*/ 575797 h 1076338"/>
                  <a:gd name="connsiteX11" fmla="*/ 616937 w 1068608"/>
                  <a:gd name="connsiteY11" fmla="*/ 603470 h 1076338"/>
                  <a:gd name="connsiteX12" fmla="*/ 555820 w 1068608"/>
                  <a:gd name="connsiteY12" fmla="*/ 599599 h 1076338"/>
                  <a:gd name="connsiteX13" fmla="*/ 600786 w 1068608"/>
                  <a:gd name="connsiteY13" fmla="*/ 611382 h 1076338"/>
                  <a:gd name="connsiteX14" fmla="*/ 1019499 w 1068608"/>
                  <a:gd name="connsiteY14" fmla="*/ 679053 h 1076338"/>
                  <a:gd name="connsiteX15" fmla="*/ 978159 w 1068608"/>
                  <a:gd name="connsiteY15" fmla="*/ 710659 h 1076338"/>
                  <a:gd name="connsiteX16" fmla="*/ 968955 w 1068608"/>
                  <a:gd name="connsiteY16" fmla="*/ 712489 h 1076338"/>
                  <a:gd name="connsiteX17" fmla="*/ 1068608 w 1068608"/>
                  <a:gd name="connsiteY17" fmla="*/ 711342 h 1076338"/>
                  <a:gd name="connsiteX18" fmla="*/ 817011 w 1068608"/>
                  <a:gd name="connsiteY18" fmla="*/ 885524 h 1076338"/>
                  <a:gd name="connsiteX19" fmla="*/ 784515 w 1068608"/>
                  <a:gd name="connsiteY19" fmla="*/ 887677 h 1076338"/>
                  <a:gd name="connsiteX20" fmla="*/ 897085 w 1068608"/>
                  <a:gd name="connsiteY20" fmla="*/ 928747 h 1076338"/>
                  <a:gd name="connsiteX21" fmla="*/ 579497 w 1068608"/>
                  <a:gd name="connsiteY21" fmla="*/ 963162 h 1076338"/>
                  <a:gd name="connsiteX22" fmla="*/ 565549 w 1068608"/>
                  <a:gd name="connsiteY22" fmla="*/ 957261 h 1076338"/>
                  <a:gd name="connsiteX23" fmla="*/ 565906 w 1068608"/>
                  <a:gd name="connsiteY23" fmla="*/ 957514 h 1076338"/>
                  <a:gd name="connsiteX24" fmla="*/ 752484 w 1068608"/>
                  <a:gd name="connsiteY24" fmla="*/ 1039836 h 1076338"/>
                  <a:gd name="connsiteX25" fmla="*/ 752485 w 1068608"/>
                  <a:gd name="connsiteY25" fmla="*/ 1039837 h 1076338"/>
                  <a:gd name="connsiteX26" fmla="*/ 300693 w 1068608"/>
                  <a:gd name="connsiteY26" fmla="*/ 892394 h 1076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8608" h="1076338">
                    <a:moveTo>
                      <a:pt x="300693" y="892394"/>
                    </a:moveTo>
                    <a:cubicBezTo>
                      <a:pt x="259324" y="851026"/>
                      <a:pt x="224172" y="807357"/>
                      <a:pt x="196027" y="763811"/>
                    </a:cubicBezTo>
                    <a:lnTo>
                      <a:pt x="176464" y="723874"/>
                    </a:lnTo>
                    <a:lnTo>
                      <a:pt x="171884" y="721976"/>
                    </a:lnTo>
                    <a:cubicBezTo>
                      <a:pt x="70875" y="664933"/>
                      <a:pt x="0" y="531394"/>
                      <a:pt x="0" y="375752"/>
                    </a:cubicBezTo>
                    <a:cubicBezTo>
                      <a:pt x="0" y="168230"/>
                      <a:pt x="126000" y="0"/>
                      <a:pt x="281428" y="0"/>
                    </a:cubicBezTo>
                    <a:cubicBezTo>
                      <a:pt x="257975" y="123293"/>
                      <a:pt x="246249" y="249523"/>
                      <a:pt x="246249" y="375752"/>
                    </a:cubicBezTo>
                    <a:lnTo>
                      <a:pt x="251120" y="480421"/>
                    </a:lnTo>
                    <a:lnTo>
                      <a:pt x="297939" y="496105"/>
                    </a:lnTo>
                    <a:cubicBezTo>
                      <a:pt x="342102" y="509215"/>
                      <a:pt x="388123" y="521277"/>
                      <a:pt x="434884" y="531960"/>
                    </a:cubicBezTo>
                    <a:cubicBezTo>
                      <a:pt x="528407" y="553326"/>
                      <a:pt x="621658" y="568434"/>
                      <a:pt x="705435" y="575797"/>
                    </a:cubicBezTo>
                    <a:cubicBezTo>
                      <a:pt x="701374" y="593571"/>
                      <a:pt x="667852" y="602846"/>
                      <a:pt x="616937" y="603470"/>
                    </a:cubicBezTo>
                    <a:lnTo>
                      <a:pt x="555820" y="599599"/>
                    </a:lnTo>
                    <a:lnTo>
                      <a:pt x="600786" y="611382"/>
                    </a:lnTo>
                    <a:cubicBezTo>
                      <a:pt x="745513" y="644445"/>
                      <a:pt x="889831" y="667769"/>
                      <a:pt x="1019499" y="679053"/>
                    </a:cubicBezTo>
                    <a:cubicBezTo>
                      <a:pt x="1016338" y="692891"/>
                      <a:pt x="1001779" y="703438"/>
                      <a:pt x="978159" y="710659"/>
                    </a:cubicBezTo>
                    <a:lnTo>
                      <a:pt x="968955" y="712489"/>
                    </a:lnTo>
                    <a:lnTo>
                      <a:pt x="1068608" y="711342"/>
                    </a:lnTo>
                    <a:cubicBezTo>
                      <a:pt x="1043466" y="805175"/>
                      <a:pt x="945456" y="867582"/>
                      <a:pt x="817011" y="885524"/>
                    </a:cubicBezTo>
                    <a:lnTo>
                      <a:pt x="784515" y="887677"/>
                    </a:lnTo>
                    <a:lnTo>
                      <a:pt x="897085" y="928747"/>
                    </a:lnTo>
                    <a:cubicBezTo>
                      <a:pt x="849602" y="1004189"/>
                      <a:pt x="721461" y="1013910"/>
                      <a:pt x="579497" y="963162"/>
                    </a:cubicBezTo>
                    <a:lnTo>
                      <a:pt x="565549" y="957261"/>
                    </a:lnTo>
                    <a:lnTo>
                      <a:pt x="565906" y="957514"/>
                    </a:lnTo>
                    <a:cubicBezTo>
                      <a:pt x="629123" y="996605"/>
                      <a:pt x="692819" y="1024976"/>
                      <a:pt x="752484" y="1039836"/>
                    </a:cubicBezTo>
                    <a:lnTo>
                      <a:pt x="752485" y="1039837"/>
                    </a:lnTo>
                    <a:cubicBezTo>
                      <a:pt x="668441" y="1123881"/>
                      <a:pt x="466167" y="1057869"/>
                      <a:pt x="300693" y="892394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199B57D6-18F5-4BA4-B06C-12278305A475}"/>
                  </a:ext>
                </a:extLst>
              </p:cNvPr>
              <p:cNvGrpSpPr/>
              <p:nvPr/>
            </p:nvGrpSpPr>
            <p:grpSpPr>
              <a:xfrm>
                <a:off x="6890189" y="1130645"/>
                <a:ext cx="2050612" cy="2357620"/>
                <a:chOff x="6717813" y="782145"/>
                <a:chExt cx="2395363" cy="2753987"/>
              </a:xfrm>
            </p:grpSpPr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613A6617-721D-469F-97F7-DCA899325F1B}"/>
                    </a:ext>
                  </a:extLst>
                </p:cNvPr>
                <p:cNvGrpSpPr/>
                <p:nvPr/>
              </p:nvGrpSpPr>
              <p:grpSpPr>
                <a:xfrm>
                  <a:off x="6717813" y="782145"/>
                  <a:ext cx="2395363" cy="2753987"/>
                  <a:chOff x="6717813" y="782145"/>
                  <a:chExt cx="2395363" cy="2753987"/>
                </a:xfrm>
              </p:grpSpPr>
              <p:grpSp>
                <p:nvGrpSpPr>
                  <p:cNvPr id="4" name="グループ化 3">
                    <a:extLst>
                      <a:ext uri="{FF2B5EF4-FFF2-40B4-BE49-F238E27FC236}">
                        <a16:creationId xmlns:a16="http://schemas.microsoft.com/office/drawing/2014/main" id="{7BFC2B1F-E5B3-45E3-A792-BF47F56453B8}"/>
                      </a:ext>
                    </a:extLst>
                  </p:cNvPr>
                  <p:cNvGrpSpPr/>
                  <p:nvPr/>
                </p:nvGrpSpPr>
                <p:grpSpPr>
                  <a:xfrm>
                    <a:off x="7289604" y="2224909"/>
                    <a:ext cx="1250966" cy="1311223"/>
                    <a:chOff x="7289604" y="2224909"/>
                    <a:chExt cx="1250966" cy="1311223"/>
                  </a:xfrm>
                </p:grpSpPr>
                <p:sp>
                  <p:nvSpPr>
                    <p:cNvPr id="50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58700F18-E257-46AD-A1C1-947500BBEF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89604" y="2224909"/>
                      <a:ext cx="1250966" cy="1311223"/>
                    </a:xfrm>
                    <a:prstGeom prst="round2SameRect">
                      <a:avLst>
                        <a:gd name="adj1" fmla="val 14323"/>
                        <a:gd name="adj2" fmla="val 0"/>
                      </a:avLst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51" name="グループ化 50">
                      <a:extLst>
                        <a:ext uri="{FF2B5EF4-FFF2-40B4-BE49-F238E27FC236}">
                          <a16:creationId xmlns:a16="http://schemas.microsoft.com/office/drawing/2014/main" id="{FBB382E9-CC88-473C-9D40-5FD716E77F9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544422" y="2224913"/>
                      <a:ext cx="750362" cy="961060"/>
                      <a:chOff x="7888586" y="3212226"/>
                      <a:chExt cx="423862" cy="535454"/>
                    </a:xfrm>
                  </p:grpSpPr>
                  <p:sp>
                    <p:nvSpPr>
                      <p:cNvPr id="55" name="台形 54">
                        <a:extLst>
                          <a:ext uri="{FF2B5EF4-FFF2-40B4-BE49-F238E27FC236}">
                            <a16:creationId xmlns:a16="http://schemas.microsoft.com/office/drawing/2014/main" id="{78251AD6-378D-4E96-95C3-962061365968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7939073" y="3217355"/>
                        <a:ext cx="323141" cy="339719"/>
                      </a:xfrm>
                      <a:prstGeom prst="trapezoid">
                        <a:avLst/>
                      </a:prstGeom>
                      <a:pattFill prst="lgConfetti">
                        <a:fgClr>
                          <a:schemeClr val="bg1">
                            <a:lumMod val="65000"/>
                          </a:schemeClr>
                        </a:fgClr>
                        <a:bgClr>
                          <a:schemeClr val="bg1">
                            <a:lumMod val="50000"/>
                          </a:schemeClr>
                        </a:bgClr>
                      </a:patt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6" name="台形 55">
                        <a:extLst>
                          <a:ext uri="{FF2B5EF4-FFF2-40B4-BE49-F238E27FC236}">
                            <a16:creationId xmlns:a16="http://schemas.microsoft.com/office/drawing/2014/main" id="{2B494798-EBA0-4507-87E2-0E7D8291656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8030666" y="3212226"/>
                        <a:ext cx="139704" cy="112796"/>
                      </a:xfrm>
                      <a:prstGeom prst="trapezoid">
                        <a:avLst>
                          <a:gd name="adj" fmla="val 27112"/>
                        </a:avLst>
                      </a:prstGeom>
                      <a:pattFill prst="lgConfetti">
                        <a:fgClr>
                          <a:schemeClr val="bg1">
                            <a:lumMod val="8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7" name="台形 731">
                        <a:extLst>
                          <a:ext uri="{FF2B5EF4-FFF2-40B4-BE49-F238E27FC236}">
                            <a16:creationId xmlns:a16="http://schemas.microsoft.com/office/drawing/2014/main" id="{6D5BEC75-FF39-4C18-90D1-F9534E6384B4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 flipV="1">
                        <a:off x="8043564" y="3325022"/>
                        <a:ext cx="113904" cy="422658"/>
                      </a:xfrm>
                      <a:custGeom>
                        <a:avLst/>
                        <a:gdLst>
                          <a:gd name="connsiteX0" fmla="*/ 0 w 184781"/>
                          <a:gd name="connsiteY0" fmla="*/ 551112 h 551112"/>
                          <a:gd name="connsiteX1" fmla="*/ 50098 w 184781"/>
                          <a:gd name="connsiteY1" fmla="*/ 0 h 551112"/>
                          <a:gd name="connsiteX2" fmla="*/ 134683 w 184781"/>
                          <a:gd name="connsiteY2" fmla="*/ 0 h 551112"/>
                          <a:gd name="connsiteX3" fmla="*/ 184781 w 184781"/>
                          <a:gd name="connsiteY3" fmla="*/ 551112 h 551112"/>
                          <a:gd name="connsiteX4" fmla="*/ 0 w 184781"/>
                          <a:gd name="connsiteY4" fmla="*/ 551112 h 551112"/>
                          <a:gd name="connsiteX0" fmla="*/ 0 w 184781"/>
                          <a:gd name="connsiteY0" fmla="*/ 551112 h 551112"/>
                          <a:gd name="connsiteX1" fmla="*/ 50098 w 184781"/>
                          <a:gd name="connsiteY1" fmla="*/ 0 h 551112"/>
                          <a:gd name="connsiteX2" fmla="*/ 134683 w 184781"/>
                          <a:gd name="connsiteY2" fmla="*/ 0 h 551112"/>
                          <a:gd name="connsiteX3" fmla="*/ 184781 w 184781"/>
                          <a:gd name="connsiteY3" fmla="*/ 551112 h 551112"/>
                          <a:gd name="connsiteX4" fmla="*/ 90759 w 184781"/>
                          <a:gd name="connsiteY4" fmla="*/ 549928 h 551112"/>
                          <a:gd name="connsiteX5" fmla="*/ 0 w 184781"/>
                          <a:gd name="connsiteY5" fmla="*/ 551112 h 551112"/>
                          <a:gd name="connsiteX0" fmla="*/ 0 w 184781"/>
                          <a:gd name="connsiteY0" fmla="*/ 551112 h 685660"/>
                          <a:gd name="connsiteX1" fmla="*/ 50098 w 184781"/>
                          <a:gd name="connsiteY1" fmla="*/ 0 h 685660"/>
                          <a:gd name="connsiteX2" fmla="*/ 134683 w 184781"/>
                          <a:gd name="connsiteY2" fmla="*/ 0 h 685660"/>
                          <a:gd name="connsiteX3" fmla="*/ 184781 w 184781"/>
                          <a:gd name="connsiteY3" fmla="*/ 551112 h 685660"/>
                          <a:gd name="connsiteX4" fmla="*/ 81234 w 184781"/>
                          <a:gd name="connsiteY4" fmla="*/ 685660 h 685660"/>
                          <a:gd name="connsiteX5" fmla="*/ 0 w 184781"/>
                          <a:gd name="connsiteY5" fmla="*/ 551112 h 6856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84781" h="685660">
                            <a:moveTo>
                              <a:pt x="0" y="551112"/>
                            </a:moveTo>
                            <a:lnTo>
                              <a:pt x="50098" y="0"/>
                            </a:lnTo>
                            <a:lnTo>
                              <a:pt x="134683" y="0"/>
                            </a:lnTo>
                            <a:lnTo>
                              <a:pt x="184781" y="551112"/>
                            </a:lnTo>
                            <a:lnTo>
                              <a:pt x="81234" y="685660"/>
                            </a:lnTo>
                            <a:lnTo>
                              <a:pt x="0" y="551112"/>
                            </a:lnTo>
                            <a:close/>
                          </a:path>
                        </a:pathLst>
                      </a:custGeom>
                      <a:pattFill prst="lgConfetti">
                        <a:fgClr>
                          <a:schemeClr val="bg1">
                            <a:lumMod val="8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58" name="グループ化 57">
                        <a:extLst>
                          <a:ext uri="{FF2B5EF4-FFF2-40B4-BE49-F238E27FC236}">
                            <a16:creationId xmlns:a16="http://schemas.microsoft.com/office/drawing/2014/main" id="{B2091FF5-23FA-47AA-96A4-8E2BDC15CC9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888586" y="3212228"/>
                        <a:ext cx="423862" cy="112796"/>
                        <a:chOff x="3151980" y="2770920"/>
                        <a:chExt cx="423862" cy="112796"/>
                      </a:xfrm>
                      <a:solidFill>
                        <a:srgbClr val="5B9BD5">
                          <a:lumMod val="40000"/>
                          <a:lumOff val="60000"/>
                        </a:srgbClr>
                      </a:solidFill>
                    </p:grpSpPr>
                    <p:sp>
                      <p:nvSpPr>
                        <p:cNvPr id="59" name="平行四辺形 58">
                          <a:extLst>
                            <a:ext uri="{FF2B5EF4-FFF2-40B4-BE49-F238E27FC236}">
                              <a16:creationId xmlns:a16="http://schemas.microsoft.com/office/drawing/2014/main" id="{1A74A6A1-9AEE-4DE2-A31E-96299F713E6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151980" y="2770920"/>
                          <a:ext cx="211931" cy="112796"/>
                        </a:xfrm>
                        <a:prstGeom prst="parallelogram">
                          <a:avLst>
                            <a:gd name="adj" fmla="val 65111"/>
                          </a:avLst>
                        </a:prstGeom>
                        <a:pattFill prst="lgConfetti">
                          <a:fgClr>
                            <a:schemeClr val="bg1">
                              <a:lumMod val="85000"/>
                            </a:schemeClr>
                          </a:fgClr>
                          <a:bgClr>
                            <a:schemeClr val="bg1">
                              <a:lumMod val="65000"/>
                            </a:schemeClr>
                          </a:bgClr>
                        </a:pattFill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60" name="平行四辺形 59">
                          <a:extLst>
                            <a:ext uri="{FF2B5EF4-FFF2-40B4-BE49-F238E27FC236}">
                              <a16:creationId xmlns:a16="http://schemas.microsoft.com/office/drawing/2014/main" id="{15FF93EE-EEB7-4381-87F5-56E3D34718A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3363911" y="2770920"/>
                          <a:ext cx="211931" cy="112796"/>
                        </a:xfrm>
                        <a:prstGeom prst="parallelogram">
                          <a:avLst>
                            <a:gd name="adj" fmla="val 65111"/>
                          </a:avLst>
                        </a:prstGeom>
                        <a:pattFill prst="lgConfetti">
                          <a:fgClr>
                            <a:schemeClr val="bg1">
                              <a:lumMod val="85000"/>
                            </a:schemeClr>
                          </a:fgClr>
                          <a:bgClr>
                            <a:schemeClr val="bg1">
                              <a:lumMod val="65000"/>
                            </a:schemeClr>
                          </a:bgClr>
                        </a:pattFill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52" name="楕円 51">
                      <a:extLst>
                        <a:ext uri="{FF2B5EF4-FFF2-40B4-BE49-F238E27FC236}">
                          <a16:creationId xmlns:a16="http://schemas.microsoft.com/office/drawing/2014/main" id="{752E059B-648E-4CDF-86C0-BF378B3C3D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73443" y="3341717"/>
                      <a:ext cx="112826" cy="112826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3" name="平行四辺形 19">
                      <a:extLst>
                        <a:ext uri="{FF2B5EF4-FFF2-40B4-BE49-F238E27FC236}">
                          <a16:creationId xmlns:a16="http://schemas.microsoft.com/office/drawing/2014/main" id="{10752704-6DD6-4E5E-8C4F-1362534088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29856" y="2224909"/>
                      <a:ext cx="417620" cy="96672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35904"/>
                        <a:gd name="connsiteY0" fmla="*/ 538608 h 538608"/>
                        <a:gd name="connsiteX1" fmla="*/ 135008 w 235904"/>
                        <a:gd name="connsiteY1" fmla="*/ 0 h 538608"/>
                        <a:gd name="connsiteX2" fmla="*/ 202567 w 235904"/>
                        <a:gd name="connsiteY2" fmla="*/ 856 h 538608"/>
                        <a:gd name="connsiteX3" fmla="*/ 235904 w 235904"/>
                        <a:gd name="connsiteY3" fmla="*/ 133350 h 538608"/>
                        <a:gd name="connsiteX4" fmla="*/ 138272 w 235904"/>
                        <a:gd name="connsiteY4" fmla="*/ 177069 h 538608"/>
                        <a:gd name="connsiteX5" fmla="*/ 151261 w 235904"/>
                        <a:gd name="connsiteY5" fmla="*/ 344850 h 538608"/>
                        <a:gd name="connsiteX6" fmla="*/ 0 w 235904"/>
                        <a:gd name="connsiteY6" fmla="*/ 538608 h 5386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35904" h="538608">
                          <a:moveTo>
                            <a:pt x="0" y="538608"/>
                          </a:moveTo>
                          <a:lnTo>
                            <a:pt x="135008" y="0"/>
                          </a:lnTo>
                          <a:lnTo>
                            <a:pt x="202567" y="856"/>
                          </a:lnTo>
                          <a:lnTo>
                            <a:pt x="235904" y="133350"/>
                          </a:lnTo>
                          <a:lnTo>
                            <a:pt x="138272" y="177069"/>
                          </a:lnTo>
                          <a:lnTo>
                            <a:pt x="151261" y="344850"/>
                          </a:lnTo>
                          <a:lnTo>
                            <a:pt x="0" y="538608"/>
                          </a:ln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4" name="平行四辺形 19">
                      <a:extLst>
                        <a:ext uri="{FF2B5EF4-FFF2-40B4-BE49-F238E27FC236}">
                          <a16:creationId xmlns:a16="http://schemas.microsoft.com/office/drawing/2014/main" id="{353D4AAF-6506-4FA1-AD72-995FC079845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7491730" y="2224909"/>
                      <a:ext cx="430613" cy="953546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3243"/>
                        <a:gd name="connsiteY0" fmla="*/ 531268 h 531268"/>
                        <a:gd name="connsiteX1" fmla="*/ 142347 w 243243"/>
                        <a:gd name="connsiteY1" fmla="*/ 0 h 531268"/>
                        <a:gd name="connsiteX2" fmla="*/ 209906 w 243243"/>
                        <a:gd name="connsiteY2" fmla="*/ 856 h 531268"/>
                        <a:gd name="connsiteX3" fmla="*/ 243243 w 243243"/>
                        <a:gd name="connsiteY3" fmla="*/ 133350 h 531268"/>
                        <a:gd name="connsiteX4" fmla="*/ 145611 w 243243"/>
                        <a:gd name="connsiteY4" fmla="*/ 177069 h 531268"/>
                        <a:gd name="connsiteX5" fmla="*/ 158600 w 243243"/>
                        <a:gd name="connsiteY5" fmla="*/ 344850 h 531268"/>
                        <a:gd name="connsiteX6" fmla="*/ 0 w 243243"/>
                        <a:gd name="connsiteY6" fmla="*/ 531268 h 5312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3243" h="531268">
                          <a:moveTo>
                            <a:pt x="0" y="531268"/>
                          </a:moveTo>
                          <a:lnTo>
                            <a:pt x="142347" y="0"/>
                          </a:lnTo>
                          <a:lnTo>
                            <a:pt x="209906" y="856"/>
                          </a:lnTo>
                          <a:lnTo>
                            <a:pt x="243243" y="133350"/>
                          </a:lnTo>
                          <a:lnTo>
                            <a:pt x="145611" y="177069"/>
                          </a:lnTo>
                          <a:lnTo>
                            <a:pt x="158600" y="344850"/>
                          </a:lnTo>
                          <a:lnTo>
                            <a:pt x="0" y="531268"/>
                          </a:ln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3" name="円/楕円 638">
                    <a:extLst>
                      <a:ext uri="{FF2B5EF4-FFF2-40B4-BE49-F238E27FC236}">
                        <a16:creationId xmlns:a16="http://schemas.microsoft.com/office/drawing/2014/main" id="{BAD37015-67F8-43E1-B38D-43CFAC4CBFB6}"/>
                      </a:ext>
                    </a:extLst>
                  </p:cNvPr>
                  <p:cNvSpPr/>
                  <p:nvPr/>
                </p:nvSpPr>
                <p:spPr>
                  <a:xfrm>
                    <a:off x="7837736" y="1644416"/>
                    <a:ext cx="160269" cy="41623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2 w 195960"/>
                      <a:gd name="connsiteY0" fmla="*/ 6193 h 54598"/>
                      <a:gd name="connsiteX1" fmla="*/ 100361 w 195960"/>
                      <a:gd name="connsiteY1" fmla="*/ 651 h 54598"/>
                      <a:gd name="connsiteX2" fmla="*/ 195958 w 195960"/>
                      <a:gd name="connsiteY2" fmla="*/ 6193 h 54598"/>
                      <a:gd name="connsiteX3" fmla="*/ 97980 w 195960"/>
                      <a:gd name="connsiteY3" fmla="*/ 54598 h 54598"/>
                      <a:gd name="connsiteX4" fmla="*/ 2 w 195960"/>
                      <a:gd name="connsiteY4" fmla="*/ 6193 h 54598"/>
                      <a:gd name="connsiteX0" fmla="*/ 4 w 195965"/>
                      <a:gd name="connsiteY0" fmla="*/ 1300 h 49705"/>
                      <a:gd name="connsiteX1" fmla="*/ 94541 w 195965"/>
                      <a:gd name="connsiteY1" fmla="*/ 12819 h 49705"/>
                      <a:gd name="connsiteX2" fmla="*/ 195960 w 195965"/>
                      <a:gd name="connsiteY2" fmla="*/ 1300 h 49705"/>
                      <a:gd name="connsiteX3" fmla="*/ 97982 w 195965"/>
                      <a:gd name="connsiteY3" fmla="*/ 49705 h 49705"/>
                      <a:gd name="connsiteX4" fmla="*/ 4 w 195965"/>
                      <a:gd name="connsiteY4" fmla="*/ 1300 h 49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65" h="49705">
                        <a:moveTo>
                          <a:pt x="4" y="1300"/>
                        </a:moveTo>
                        <a:cubicBezTo>
                          <a:pt x="-570" y="-4848"/>
                          <a:pt x="40429" y="12819"/>
                          <a:pt x="94541" y="12819"/>
                        </a:cubicBezTo>
                        <a:cubicBezTo>
                          <a:pt x="148653" y="12819"/>
                          <a:pt x="195386" y="-4848"/>
                          <a:pt x="195960" y="1300"/>
                        </a:cubicBezTo>
                        <a:cubicBezTo>
                          <a:pt x="196534" y="7448"/>
                          <a:pt x="152094" y="49705"/>
                          <a:pt x="97982" y="49705"/>
                        </a:cubicBezTo>
                        <a:cubicBezTo>
                          <a:pt x="43870" y="49705"/>
                          <a:pt x="578" y="7448"/>
                          <a:pt x="4" y="130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" name="グループ化 5">
                    <a:extLst>
                      <a:ext uri="{FF2B5EF4-FFF2-40B4-BE49-F238E27FC236}">
                        <a16:creationId xmlns:a16="http://schemas.microsoft.com/office/drawing/2014/main" id="{92F7AF6F-1213-4FBE-8657-4826743BE4B2}"/>
                      </a:ext>
                    </a:extLst>
                  </p:cNvPr>
                  <p:cNvGrpSpPr/>
                  <p:nvPr/>
                </p:nvGrpSpPr>
                <p:grpSpPr>
                  <a:xfrm>
                    <a:off x="8248795" y="782145"/>
                    <a:ext cx="864381" cy="1730226"/>
                    <a:chOff x="8248795" y="782145"/>
                    <a:chExt cx="864381" cy="1730226"/>
                  </a:xfrm>
                </p:grpSpPr>
                <p:grpSp>
                  <p:nvGrpSpPr>
                    <p:cNvPr id="241" name="グループ化 240">
                      <a:extLst>
                        <a:ext uri="{FF2B5EF4-FFF2-40B4-BE49-F238E27FC236}">
                          <a16:creationId xmlns:a16="http://schemas.microsoft.com/office/drawing/2014/main" id="{A0A1D68A-7246-49C5-A784-91B875A9E7DD}"/>
                        </a:ext>
                      </a:extLst>
                    </p:cNvPr>
                    <p:cNvGrpSpPr/>
                    <p:nvPr/>
                  </p:nvGrpSpPr>
                  <p:grpSpPr>
                    <a:xfrm rot="20968118">
                      <a:off x="8267443" y="782145"/>
                      <a:ext cx="738628" cy="1377107"/>
                      <a:chOff x="2957063" y="5076572"/>
                      <a:chExt cx="797584" cy="1483326"/>
                    </a:xfrm>
                    <a:solidFill>
                      <a:schemeClr val="accent2">
                        <a:lumMod val="75000"/>
                      </a:schemeClr>
                    </a:solidFill>
                  </p:grpSpPr>
                  <p:grpSp>
                    <p:nvGrpSpPr>
                      <p:cNvPr id="267" name="グループ化 266">
                        <a:extLst>
                          <a:ext uri="{FF2B5EF4-FFF2-40B4-BE49-F238E27FC236}">
                            <a16:creationId xmlns:a16="http://schemas.microsoft.com/office/drawing/2014/main" id="{1141A773-5E6E-4776-903E-5B2E9CC45CB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018997" y="5076572"/>
                        <a:ext cx="317383" cy="358145"/>
                        <a:chOff x="2926637" y="3499228"/>
                        <a:chExt cx="361165" cy="407550"/>
                      </a:xfrm>
                      <a:grpFill/>
                    </p:grpSpPr>
                    <p:sp>
                      <p:nvSpPr>
                        <p:cNvPr id="271" name="フリーフォーム: 図形 270">
                          <a:extLst>
                            <a:ext uri="{FF2B5EF4-FFF2-40B4-BE49-F238E27FC236}">
                              <a16:creationId xmlns:a16="http://schemas.microsoft.com/office/drawing/2014/main" id="{34EAC7E6-56F4-4266-A54A-F13ED7BB268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66616" y="3544609"/>
                          <a:ext cx="321186" cy="362169"/>
                        </a:xfrm>
                        <a:custGeom>
                          <a:avLst/>
                          <a:gdLst>
                            <a:gd name="connsiteX0" fmla="*/ 343049 w 395926"/>
                            <a:gd name="connsiteY0" fmla="*/ 6803 h 446446"/>
                            <a:gd name="connsiteX1" fmla="*/ 395926 w 395926"/>
                            <a:gd name="connsiteY1" fmla="*/ 86576 h 446446"/>
                            <a:gd name="connsiteX2" fmla="*/ 393696 w 395926"/>
                            <a:gd name="connsiteY2" fmla="*/ 97623 h 446446"/>
                            <a:gd name="connsiteX3" fmla="*/ 393696 w 395926"/>
                            <a:gd name="connsiteY3" fmla="*/ 359870 h 446446"/>
                            <a:gd name="connsiteX4" fmla="*/ 307120 w 395926"/>
                            <a:gd name="connsiteY4" fmla="*/ 446446 h 446446"/>
                            <a:gd name="connsiteX5" fmla="*/ 220544 w 395926"/>
                            <a:gd name="connsiteY5" fmla="*/ 359870 h 446446"/>
                            <a:gd name="connsiteX6" fmla="*/ 220544 w 395926"/>
                            <a:gd name="connsiteY6" fmla="*/ 173152 h 446446"/>
                            <a:gd name="connsiteX7" fmla="*/ 86576 w 395926"/>
                            <a:gd name="connsiteY7" fmla="*/ 173152 h 446446"/>
                            <a:gd name="connsiteX8" fmla="*/ 0 w 395926"/>
                            <a:gd name="connsiteY8" fmla="*/ 86576 h 446446"/>
                            <a:gd name="connsiteX9" fmla="*/ 86576 w 395926"/>
                            <a:gd name="connsiteY9" fmla="*/ 0 h 446446"/>
                            <a:gd name="connsiteX10" fmla="*/ 309350 w 395926"/>
                            <a:gd name="connsiteY10" fmla="*/ 0 h 446446"/>
                            <a:gd name="connsiteX11" fmla="*/ 343049 w 395926"/>
                            <a:gd name="connsiteY11" fmla="*/ 6803 h 44644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</a:cxnLst>
                          <a:rect l="l" t="t" r="r" b="b"/>
                          <a:pathLst>
                            <a:path w="395926" h="446446">
                              <a:moveTo>
                                <a:pt x="343049" y="6803"/>
                              </a:moveTo>
                              <a:cubicBezTo>
                                <a:pt x="374123" y="19946"/>
                                <a:pt x="395926" y="50715"/>
                                <a:pt x="395926" y="86576"/>
                              </a:cubicBezTo>
                              <a:lnTo>
                                <a:pt x="393696" y="97623"/>
                              </a:lnTo>
                              <a:lnTo>
                                <a:pt x="393696" y="359870"/>
                              </a:lnTo>
                              <a:cubicBezTo>
                                <a:pt x="393696" y="407685"/>
                                <a:pt x="354935" y="446446"/>
                                <a:pt x="307120" y="446446"/>
                              </a:cubicBezTo>
                              <a:cubicBezTo>
                                <a:pt x="259305" y="446446"/>
                                <a:pt x="220544" y="407685"/>
                                <a:pt x="220544" y="359870"/>
                              </a:cubicBezTo>
                              <a:lnTo>
                                <a:pt x="220544" y="173152"/>
                              </a:lnTo>
                              <a:lnTo>
                                <a:pt x="86576" y="173152"/>
                              </a:lnTo>
                              <a:cubicBezTo>
                                <a:pt x="38761" y="173152"/>
                                <a:pt x="0" y="134391"/>
                                <a:pt x="0" y="86576"/>
                              </a:cubicBezTo>
                              <a:cubicBezTo>
                                <a:pt x="0" y="38761"/>
                                <a:pt x="38761" y="0"/>
                                <a:pt x="86576" y="0"/>
                              </a:cubicBezTo>
                              <a:lnTo>
                                <a:pt x="309350" y="0"/>
                              </a:lnTo>
                              <a:cubicBezTo>
                                <a:pt x="321304" y="0"/>
                                <a:pt x="332692" y="2423"/>
                                <a:pt x="343049" y="6803"/>
                              </a:cubicBezTo>
                              <a:close/>
                            </a:path>
                          </a:pathLst>
                        </a:custGeom>
                        <a:pattFill prst="lgConfetti">
                          <a:fgClr>
                            <a:schemeClr val="bg1">
                              <a:lumMod val="65000"/>
                            </a:schemeClr>
                          </a:fgClr>
                          <a:bgClr>
                            <a:schemeClr val="bg1">
                              <a:lumMod val="50000"/>
                            </a:schemeClr>
                          </a:bgClr>
                        </a:pattFill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272" name="フリーフォーム: 図形 271">
                          <a:extLst>
                            <a:ext uri="{FF2B5EF4-FFF2-40B4-BE49-F238E27FC236}">
                              <a16:creationId xmlns:a16="http://schemas.microsoft.com/office/drawing/2014/main" id="{2A8C3E21-DA26-45A8-BA0D-9A8F8BE35BC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0345785">
                          <a:off x="2926637" y="3499228"/>
                          <a:ext cx="321186" cy="362169"/>
                        </a:xfrm>
                        <a:custGeom>
                          <a:avLst/>
                          <a:gdLst>
                            <a:gd name="connsiteX0" fmla="*/ 343049 w 395926"/>
                            <a:gd name="connsiteY0" fmla="*/ 6803 h 446446"/>
                            <a:gd name="connsiteX1" fmla="*/ 395926 w 395926"/>
                            <a:gd name="connsiteY1" fmla="*/ 86576 h 446446"/>
                            <a:gd name="connsiteX2" fmla="*/ 393696 w 395926"/>
                            <a:gd name="connsiteY2" fmla="*/ 97623 h 446446"/>
                            <a:gd name="connsiteX3" fmla="*/ 393696 w 395926"/>
                            <a:gd name="connsiteY3" fmla="*/ 359870 h 446446"/>
                            <a:gd name="connsiteX4" fmla="*/ 307120 w 395926"/>
                            <a:gd name="connsiteY4" fmla="*/ 446446 h 446446"/>
                            <a:gd name="connsiteX5" fmla="*/ 220544 w 395926"/>
                            <a:gd name="connsiteY5" fmla="*/ 359870 h 446446"/>
                            <a:gd name="connsiteX6" fmla="*/ 220544 w 395926"/>
                            <a:gd name="connsiteY6" fmla="*/ 173152 h 446446"/>
                            <a:gd name="connsiteX7" fmla="*/ 86576 w 395926"/>
                            <a:gd name="connsiteY7" fmla="*/ 173152 h 446446"/>
                            <a:gd name="connsiteX8" fmla="*/ 0 w 395926"/>
                            <a:gd name="connsiteY8" fmla="*/ 86576 h 446446"/>
                            <a:gd name="connsiteX9" fmla="*/ 86576 w 395926"/>
                            <a:gd name="connsiteY9" fmla="*/ 0 h 446446"/>
                            <a:gd name="connsiteX10" fmla="*/ 309350 w 395926"/>
                            <a:gd name="connsiteY10" fmla="*/ 0 h 446446"/>
                            <a:gd name="connsiteX11" fmla="*/ 343049 w 395926"/>
                            <a:gd name="connsiteY11" fmla="*/ 6803 h 44644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</a:cxnLst>
                          <a:rect l="l" t="t" r="r" b="b"/>
                          <a:pathLst>
                            <a:path w="395926" h="446446">
                              <a:moveTo>
                                <a:pt x="343049" y="6803"/>
                              </a:moveTo>
                              <a:cubicBezTo>
                                <a:pt x="374123" y="19946"/>
                                <a:pt x="395926" y="50715"/>
                                <a:pt x="395926" y="86576"/>
                              </a:cubicBezTo>
                              <a:lnTo>
                                <a:pt x="393696" y="97623"/>
                              </a:lnTo>
                              <a:lnTo>
                                <a:pt x="393696" y="359870"/>
                              </a:lnTo>
                              <a:cubicBezTo>
                                <a:pt x="393696" y="407685"/>
                                <a:pt x="354935" y="446446"/>
                                <a:pt x="307120" y="446446"/>
                              </a:cubicBezTo>
                              <a:cubicBezTo>
                                <a:pt x="259305" y="446446"/>
                                <a:pt x="220544" y="407685"/>
                                <a:pt x="220544" y="359870"/>
                              </a:cubicBezTo>
                              <a:lnTo>
                                <a:pt x="220544" y="173152"/>
                              </a:lnTo>
                              <a:lnTo>
                                <a:pt x="86576" y="173152"/>
                              </a:lnTo>
                              <a:cubicBezTo>
                                <a:pt x="38761" y="173152"/>
                                <a:pt x="0" y="134391"/>
                                <a:pt x="0" y="86576"/>
                              </a:cubicBezTo>
                              <a:cubicBezTo>
                                <a:pt x="0" y="38761"/>
                                <a:pt x="38761" y="0"/>
                                <a:pt x="86576" y="0"/>
                              </a:cubicBezTo>
                              <a:lnTo>
                                <a:pt x="309350" y="0"/>
                              </a:lnTo>
                              <a:cubicBezTo>
                                <a:pt x="321304" y="0"/>
                                <a:pt x="332692" y="2423"/>
                                <a:pt x="343049" y="6803"/>
                              </a:cubicBezTo>
                              <a:close/>
                            </a:path>
                          </a:pathLst>
                        </a:custGeom>
                        <a:pattFill prst="lgConfetti">
                          <a:fgClr>
                            <a:schemeClr val="bg1">
                              <a:lumMod val="65000"/>
                            </a:schemeClr>
                          </a:fgClr>
                          <a:bgClr>
                            <a:schemeClr val="bg1">
                              <a:lumMod val="50000"/>
                            </a:schemeClr>
                          </a:bgClr>
                        </a:pattFill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270" name="フリーフォーム: 図形 269">
                        <a:extLst>
                          <a:ext uri="{FF2B5EF4-FFF2-40B4-BE49-F238E27FC236}">
                            <a16:creationId xmlns:a16="http://schemas.microsoft.com/office/drawing/2014/main" id="{FB2CC7E2-14A3-4E8E-9B6C-16FDB94C8A7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57063" y="5102341"/>
                        <a:ext cx="797584" cy="1457557"/>
                      </a:xfrm>
                      <a:custGeom>
                        <a:avLst/>
                        <a:gdLst>
                          <a:gd name="connsiteX0" fmla="*/ 187251 w 797584"/>
                          <a:gd name="connsiteY0" fmla="*/ 1138 h 1457557"/>
                          <a:gd name="connsiteX1" fmla="*/ 219353 w 797584"/>
                          <a:gd name="connsiteY1" fmla="*/ 18217 h 1457557"/>
                          <a:gd name="connsiteX2" fmla="*/ 223832 w 797584"/>
                          <a:gd name="connsiteY2" fmla="*/ 24963 h 1457557"/>
                          <a:gd name="connsiteX3" fmla="*/ 357056 w 797584"/>
                          <a:gd name="connsiteY3" fmla="*/ 158187 h 1457557"/>
                          <a:gd name="connsiteX4" fmla="*/ 370720 w 797584"/>
                          <a:gd name="connsiteY4" fmla="*/ 178763 h 1457557"/>
                          <a:gd name="connsiteX5" fmla="*/ 372662 w 797584"/>
                          <a:gd name="connsiteY5" fmla="*/ 188747 h 1457557"/>
                          <a:gd name="connsiteX6" fmla="*/ 376431 w 797584"/>
                          <a:gd name="connsiteY6" fmla="*/ 195556 h 1457557"/>
                          <a:gd name="connsiteX7" fmla="*/ 381410 w 797584"/>
                          <a:gd name="connsiteY7" fmla="*/ 445425 h 1457557"/>
                          <a:gd name="connsiteX8" fmla="*/ 385008 w 797584"/>
                          <a:gd name="connsiteY8" fmla="*/ 562717 h 1457557"/>
                          <a:gd name="connsiteX9" fmla="*/ 384424 w 797584"/>
                          <a:gd name="connsiteY9" fmla="*/ 623206 h 1457557"/>
                          <a:gd name="connsiteX10" fmla="*/ 777333 w 797584"/>
                          <a:gd name="connsiteY10" fmla="*/ 1231076 h 1457557"/>
                          <a:gd name="connsiteX11" fmla="*/ 722073 w 797584"/>
                          <a:gd name="connsiteY11" fmla="*/ 1437307 h 1457557"/>
                          <a:gd name="connsiteX12" fmla="*/ 722074 w 797584"/>
                          <a:gd name="connsiteY12" fmla="*/ 1437306 h 1457557"/>
                          <a:gd name="connsiteX13" fmla="*/ 515842 w 797584"/>
                          <a:gd name="connsiteY13" fmla="*/ 1382046 h 1457557"/>
                          <a:gd name="connsiteX14" fmla="*/ 167145 w 797584"/>
                          <a:gd name="connsiteY14" fmla="*/ 677290 h 1457557"/>
                          <a:gd name="connsiteX15" fmla="*/ 147400 w 797584"/>
                          <a:gd name="connsiteY15" fmla="*/ 658498 h 1457557"/>
                          <a:gd name="connsiteX16" fmla="*/ 84879 w 797584"/>
                          <a:gd name="connsiteY16" fmla="*/ 445425 h 1457557"/>
                          <a:gd name="connsiteX17" fmla="*/ 147401 w 797584"/>
                          <a:gd name="connsiteY17" fmla="*/ 232351 h 1457557"/>
                          <a:gd name="connsiteX18" fmla="*/ 202681 w 797584"/>
                          <a:gd name="connsiteY18" fmla="*/ 179738 h 1457557"/>
                          <a:gd name="connsiteX19" fmla="*/ 174238 w 797584"/>
                          <a:gd name="connsiteY19" fmla="*/ 151295 h 1457557"/>
                          <a:gd name="connsiteX20" fmla="*/ 106181 w 797584"/>
                          <a:gd name="connsiteY20" fmla="*/ 219353 h 1457557"/>
                          <a:gd name="connsiteX21" fmla="*/ 18217 w 797584"/>
                          <a:gd name="connsiteY21" fmla="*/ 219353 h 1457557"/>
                          <a:gd name="connsiteX22" fmla="*/ 18217 w 797584"/>
                          <a:gd name="connsiteY22" fmla="*/ 131389 h 1457557"/>
                          <a:gd name="connsiteX23" fmla="*/ 131389 w 797584"/>
                          <a:gd name="connsiteY23" fmla="*/ 18217 h 1457557"/>
                          <a:gd name="connsiteX24" fmla="*/ 151965 w 797584"/>
                          <a:gd name="connsiteY24" fmla="*/ 4554 h 1457557"/>
                          <a:gd name="connsiteX25" fmla="*/ 187251 w 797584"/>
                          <a:gd name="connsiteY25" fmla="*/ 1138 h 14575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797584" h="1457557">
                            <a:moveTo>
                              <a:pt x="187251" y="1138"/>
                            </a:moveTo>
                            <a:cubicBezTo>
                              <a:pt x="199013" y="3415"/>
                              <a:pt x="210243" y="9109"/>
                              <a:pt x="219353" y="18217"/>
                            </a:cubicBezTo>
                            <a:lnTo>
                              <a:pt x="223832" y="24963"/>
                            </a:lnTo>
                            <a:lnTo>
                              <a:pt x="357056" y="158187"/>
                            </a:lnTo>
                            <a:cubicBezTo>
                              <a:pt x="363129" y="164260"/>
                              <a:pt x="367684" y="171275"/>
                              <a:pt x="370720" y="178763"/>
                            </a:cubicBezTo>
                            <a:lnTo>
                              <a:pt x="372662" y="188747"/>
                            </a:lnTo>
                            <a:lnTo>
                              <a:pt x="376431" y="195556"/>
                            </a:lnTo>
                            <a:cubicBezTo>
                              <a:pt x="395012" y="249707"/>
                              <a:pt x="381410" y="341412"/>
                              <a:pt x="381410" y="445425"/>
                            </a:cubicBezTo>
                            <a:cubicBezTo>
                              <a:pt x="381410" y="487030"/>
                              <a:pt x="383586" y="526666"/>
                              <a:pt x="385008" y="562717"/>
                            </a:cubicBezTo>
                            <a:lnTo>
                              <a:pt x="384424" y="623206"/>
                            </a:lnTo>
                            <a:lnTo>
                              <a:pt x="777333" y="1231076"/>
                            </a:lnTo>
                            <a:cubicBezTo>
                              <a:pt x="819023" y="1303285"/>
                              <a:pt x="794283" y="1395617"/>
                              <a:pt x="722073" y="1437307"/>
                            </a:cubicBezTo>
                            <a:lnTo>
                              <a:pt x="722074" y="1437306"/>
                            </a:lnTo>
                            <a:cubicBezTo>
                              <a:pt x="649865" y="1478996"/>
                              <a:pt x="557532" y="1454255"/>
                              <a:pt x="515842" y="1382046"/>
                            </a:cubicBezTo>
                            <a:lnTo>
                              <a:pt x="167145" y="677290"/>
                            </a:lnTo>
                            <a:lnTo>
                              <a:pt x="147400" y="658498"/>
                            </a:lnTo>
                            <a:cubicBezTo>
                              <a:pt x="108772" y="603968"/>
                              <a:pt x="84879" y="528635"/>
                              <a:pt x="84879" y="445425"/>
                            </a:cubicBezTo>
                            <a:cubicBezTo>
                              <a:pt x="84879" y="362214"/>
                              <a:pt x="108771" y="286881"/>
                              <a:pt x="147401" y="232351"/>
                            </a:cubicBezTo>
                            <a:lnTo>
                              <a:pt x="202681" y="179738"/>
                            </a:lnTo>
                            <a:lnTo>
                              <a:pt x="174238" y="151295"/>
                            </a:lnTo>
                            <a:lnTo>
                              <a:pt x="106181" y="219353"/>
                            </a:lnTo>
                            <a:cubicBezTo>
                              <a:pt x="81891" y="243643"/>
                              <a:pt x="42508" y="243643"/>
                              <a:pt x="18217" y="219353"/>
                            </a:cubicBezTo>
                            <a:cubicBezTo>
                              <a:pt x="-6073" y="195063"/>
                              <a:pt x="-6073" y="155680"/>
                              <a:pt x="18217" y="131389"/>
                            </a:cubicBezTo>
                            <a:lnTo>
                              <a:pt x="131389" y="18217"/>
                            </a:lnTo>
                            <a:cubicBezTo>
                              <a:pt x="137462" y="12145"/>
                              <a:pt x="144479" y="7590"/>
                              <a:pt x="151965" y="4554"/>
                            </a:cubicBezTo>
                            <a:cubicBezTo>
                              <a:pt x="163197" y="-1"/>
                              <a:pt x="175489" y="-1139"/>
                              <a:pt x="187251" y="1138"/>
                            </a:cubicBezTo>
                            <a:close/>
                          </a:path>
                        </a:pathLst>
                      </a:custGeom>
                      <a:pattFill prst="lgConfetti">
                        <a:fgClr>
                          <a:schemeClr val="bg1">
                            <a:lumMod val="8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273" name="グループ化 272">
                      <a:extLst>
                        <a:ext uri="{FF2B5EF4-FFF2-40B4-BE49-F238E27FC236}">
                          <a16:creationId xmlns:a16="http://schemas.microsoft.com/office/drawing/2014/main" id="{3D95D76B-B6B3-445B-9459-E689BA4FB35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48795" y="1461150"/>
                      <a:ext cx="864381" cy="1051221"/>
                      <a:chOff x="8248795" y="1461150"/>
                      <a:chExt cx="864381" cy="1051221"/>
                    </a:xfrm>
                  </p:grpSpPr>
                  <p:sp>
                    <p:nvSpPr>
                      <p:cNvPr id="274" name="台形 273">
                        <a:extLst>
                          <a:ext uri="{FF2B5EF4-FFF2-40B4-BE49-F238E27FC236}">
                            <a16:creationId xmlns:a16="http://schemas.microsoft.com/office/drawing/2014/main" id="{65D2D188-9FD6-4344-BBBC-E12085D1955F}"/>
                          </a:ext>
                        </a:extLst>
                      </p:cNvPr>
                      <p:cNvSpPr/>
                      <p:nvPr/>
                    </p:nvSpPr>
                    <p:spPr>
                      <a:xfrm rot="19434400">
                        <a:off x="8468270" y="1461150"/>
                        <a:ext cx="282483" cy="184203"/>
                      </a:xfrm>
                      <a:prstGeom prst="trapezoid">
                        <a:avLst>
                          <a:gd name="adj" fmla="val 14945"/>
                        </a:avLst>
                      </a:prstGeom>
                      <a:pattFill prst="lgConfetti">
                        <a:fgClr>
                          <a:schemeClr val="bg1">
                            <a:lumMod val="8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75" name="フリーフォーム: 図形 274">
                        <a:extLst>
                          <a:ext uri="{FF2B5EF4-FFF2-40B4-BE49-F238E27FC236}">
                            <a16:creationId xmlns:a16="http://schemas.microsoft.com/office/drawing/2014/main" id="{6F13C6DB-317A-45C6-8A37-16DA4F74E317}"/>
                          </a:ext>
                        </a:extLst>
                      </p:cNvPr>
                      <p:cNvSpPr/>
                      <p:nvPr/>
                    </p:nvSpPr>
                    <p:spPr>
                      <a:xfrm rot="3600000">
                        <a:off x="8214063" y="1613257"/>
                        <a:ext cx="933846" cy="864381"/>
                      </a:xfrm>
                      <a:custGeom>
                        <a:avLst/>
                        <a:gdLst>
                          <a:gd name="connsiteX0" fmla="*/ 0 w 1014326"/>
                          <a:gd name="connsiteY0" fmla="*/ 186512 h 824598"/>
                          <a:gd name="connsiteX1" fmla="*/ 858269 w 1014326"/>
                          <a:gd name="connsiteY1" fmla="*/ 0 h 824598"/>
                          <a:gd name="connsiteX2" fmla="*/ 976165 w 1014326"/>
                          <a:gd name="connsiteY2" fmla="*/ 100225 h 824598"/>
                          <a:gd name="connsiteX3" fmla="*/ 1014326 w 1014326"/>
                          <a:gd name="connsiteY3" fmla="*/ 824598 h 824598"/>
                          <a:gd name="connsiteX4" fmla="*/ 641381 w 1014326"/>
                          <a:gd name="connsiteY4" fmla="*/ 824598 h 824598"/>
                          <a:gd name="connsiteX5" fmla="*/ 669304 w 1014326"/>
                          <a:gd name="connsiteY5" fmla="*/ 294570 h 824598"/>
                          <a:gd name="connsiteX6" fmla="*/ 28746 w 1014326"/>
                          <a:gd name="connsiteY6" fmla="*/ 356466 h 824598"/>
                          <a:gd name="connsiteX0" fmla="*/ 0 w 1014326"/>
                          <a:gd name="connsiteY0" fmla="*/ 186512 h 824598"/>
                          <a:gd name="connsiteX1" fmla="*/ 858269 w 1014326"/>
                          <a:gd name="connsiteY1" fmla="*/ 0 h 824598"/>
                          <a:gd name="connsiteX2" fmla="*/ 976165 w 1014326"/>
                          <a:gd name="connsiteY2" fmla="*/ 100225 h 824598"/>
                          <a:gd name="connsiteX3" fmla="*/ 1014326 w 1014326"/>
                          <a:gd name="connsiteY3" fmla="*/ 824598 h 824598"/>
                          <a:gd name="connsiteX4" fmla="*/ 641381 w 1014326"/>
                          <a:gd name="connsiteY4" fmla="*/ 824598 h 824598"/>
                          <a:gd name="connsiteX5" fmla="*/ 669304 w 1014326"/>
                          <a:gd name="connsiteY5" fmla="*/ 294570 h 824598"/>
                          <a:gd name="connsiteX6" fmla="*/ 52756 w 1014326"/>
                          <a:gd name="connsiteY6" fmla="*/ 359329 h 824598"/>
                          <a:gd name="connsiteX7" fmla="*/ 0 w 1014326"/>
                          <a:gd name="connsiteY7" fmla="*/ 186512 h 824598"/>
                          <a:gd name="connsiteX0" fmla="*/ 0 w 1014326"/>
                          <a:gd name="connsiteY0" fmla="*/ 186512 h 824598"/>
                          <a:gd name="connsiteX1" fmla="*/ 858269 w 1014326"/>
                          <a:gd name="connsiteY1" fmla="*/ 0 h 824598"/>
                          <a:gd name="connsiteX2" fmla="*/ 976165 w 1014326"/>
                          <a:gd name="connsiteY2" fmla="*/ 100225 h 824598"/>
                          <a:gd name="connsiteX3" fmla="*/ 1014326 w 1014326"/>
                          <a:gd name="connsiteY3" fmla="*/ 824598 h 824598"/>
                          <a:gd name="connsiteX4" fmla="*/ 641381 w 1014326"/>
                          <a:gd name="connsiteY4" fmla="*/ 824598 h 824598"/>
                          <a:gd name="connsiteX5" fmla="*/ 669304 w 1014326"/>
                          <a:gd name="connsiteY5" fmla="*/ 294570 h 824598"/>
                          <a:gd name="connsiteX6" fmla="*/ 52756 w 1014326"/>
                          <a:gd name="connsiteY6" fmla="*/ 359329 h 824598"/>
                          <a:gd name="connsiteX7" fmla="*/ 0 w 1014326"/>
                          <a:gd name="connsiteY7" fmla="*/ 186512 h 824598"/>
                          <a:gd name="connsiteX0" fmla="*/ 0 w 1014326"/>
                          <a:gd name="connsiteY0" fmla="*/ 186512 h 827598"/>
                          <a:gd name="connsiteX1" fmla="*/ 858269 w 1014326"/>
                          <a:gd name="connsiteY1" fmla="*/ 0 h 827598"/>
                          <a:gd name="connsiteX2" fmla="*/ 976165 w 1014326"/>
                          <a:gd name="connsiteY2" fmla="*/ 100225 h 827598"/>
                          <a:gd name="connsiteX3" fmla="*/ 1014326 w 1014326"/>
                          <a:gd name="connsiteY3" fmla="*/ 824598 h 827598"/>
                          <a:gd name="connsiteX4" fmla="*/ 819433 w 1014326"/>
                          <a:gd name="connsiteY4" fmla="*/ 827598 h 827598"/>
                          <a:gd name="connsiteX5" fmla="*/ 641381 w 1014326"/>
                          <a:gd name="connsiteY5" fmla="*/ 824598 h 827598"/>
                          <a:gd name="connsiteX6" fmla="*/ 669304 w 1014326"/>
                          <a:gd name="connsiteY6" fmla="*/ 294570 h 827598"/>
                          <a:gd name="connsiteX7" fmla="*/ 52756 w 1014326"/>
                          <a:gd name="connsiteY7" fmla="*/ 359329 h 827598"/>
                          <a:gd name="connsiteX8" fmla="*/ 0 w 1014326"/>
                          <a:gd name="connsiteY8" fmla="*/ 186512 h 827598"/>
                          <a:gd name="connsiteX0" fmla="*/ 819433 w 1014326"/>
                          <a:gd name="connsiteY0" fmla="*/ 827598 h 919038"/>
                          <a:gd name="connsiteX1" fmla="*/ 641381 w 1014326"/>
                          <a:gd name="connsiteY1" fmla="*/ 824598 h 919038"/>
                          <a:gd name="connsiteX2" fmla="*/ 669304 w 1014326"/>
                          <a:gd name="connsiteY2" fmla="*/ 294570 h 919038"/>
                          <a:gd name="connsiteX3" fmla="*/ 52756 w 1014326"/>
                          <a:gd name="connsiteY3" fmla="*/ 359329 h 919038"/>
                          <a:gd name="connsiteX4" fmla="*/ 0 w 1014326"/>
                          <a:gd name="connsiteY4" fmla="*/ 186512 h 919038"/>
                          <a:gd name="connsiteX5" fmla="*/ 858269 w 1014326"/>
                          <a:gd name="connsiteY5" fmla="*/ 0 h 919038"/>
                          <a:gd name="connsiteX6" fmla="*/ 976165 w 1014326"/>
                          <a:gd name="connsiteY6" fmla="*/ 100225 h 919038"/>
                          <a:gd name="connsiteX7" fmla="*/ 1014326 w 1014326"/>
                          <a:gd name="connsiteY7" fmla="*/ 824598 h 919038"/>
                          <a:gd name="connsiteX8" fmla="*/ 910873 w 1014326"/>
                          <a:gd name="connsiteY8" fmla="*/ 919038 h 919038"/>
                          <a:gd name="connsiteX0" fmla="*/ 641381 w 1014326"/>
                          <a:gd name="connsiteY0" fmla="*/ 824598 h 919038"/>
                          <a:gd name="connsiteX1" fmla="*/ 669304 w 1014326"/>
                          <a:gd name="connsiteY1" fmla="*/ 294570 h 919038"/>
                          <a:gd name="connsiteX2" fmla="*/ 52756 w 1014326"/>
                          <a:gd name="connsiteY2" fmla="*/ 359329 h 919038"/>
                          <a:gd name="connsiteX3" fmla="*/ 0 w 1014326"/>
                          <a:gd name="connsiteY3" fmla="*/ 186512 h 919038"/>
                          <a:gd name="connsiteX4" fmla="*/ 858269 w 1014326"/>
                          <a:gd name="connsiteY4" fmla="*/ 0 h 919038"/>
                          <a:gd name="connsiteX5" fmla="*/ 976165 w 1014326"/>
                          <a:gd name="connsiteY5" fmla="*/ 100225 h 919038"/>
                          <a:gd name="connsiteX6" fmla="*/ 1014326 w 1014326"/>
                          <a:gd name="connsiteY6" fmla="*/ 824598 h 919038"/>
                          <a:gd name="connsiteX7" fmla="*/ 910873 w 1014326"/>
                          <a:gd name="connsiteY7" fmla="*/ 919038 h 919038"/>
                          <a:gd name="connsiteX0" fmla="*/ 641381 w 1014326"/>
                          <a:gd name="connsiteY0" fmla="*/ 824598 h 824598"/>
                          <a:gd name="connsiteX1" fmla="*/ 669304 w 1014326"/>
                          <a:gd name="connsiteY1" fmla="*/ 294570 h 824598"/>
                          <a:gd name="connsiteX2" fmla="*/ 52756 w 1014326"/>
                          <a:gd name="connsiteY2" fmla="*/ 359329 h 824598"/>
                          <a:gd name="connsiteX3" fmla="*/ 0 w 1014326"/>
                          <a:gd name="connsiteY3" fmla="*/ 186512 h 824598"/>
                          <a:gd name="connsiteX4" fmla="*/ 858269 w 1014326"/>
                          <a:gd name="connsiteY4" fmla="*/ 0 h 824598"/>
                          <a:gd name="connsiteX5" fmla="*/ 976165 w 1014326"/>
                          <a:gd name="connsiteY5" fmla="*/ 100225 h 824598"/>
                          <a:gd name="connsiteX6" fmla="*/ 1014326 w 1014326"/>
                          <a:gd name="connsiteY6" fmla="*/ 824598 h 824598"/>
                          <a:gd name="connsiteX0" fmla="*/ 641381 w 1014326"/>
                          <a:gd name="connsiteY0" fmla="*/ 824598 h 824598"/>
                          <a:gd name="connsiteX1" fmla="*/ 669304 w 1014326"/>
                          <a:gd name="connsiteY1" fmla="*/ 294570 h 824598"/>
                          <a:gd name="connsiteX2" fmla="*/ 240923 w 1014326"/>
                          <a:gd name="connsiteY2" fmla="*/ 376314 h 824598"/>
                          <a:gd name="connsiteX3" fmla="*/ 0 w 1014326"/>
                          <a:gd name="connsiteY3" fmla="*/ 186512 h 824598"/>
                          <a:gd name="connsiteX4" fmla="*/ 858269 w 1014326"/>
                          <a:gd name="connsiteY4" fmla="*/ 0 h 824598"/>
                          <a:gd name="connsiteX5" fmla="*/ 976165 w 1014326"/>
                          <a:gd name="connsiteY5" fmla="*/ 100225 h 824598"/>
                          <a:gd name="connsiteX6" fmla="*/ 1014326 w 1014326"/>
                          <a:gd name="connsiteY6" fmla="*/ 824598 h 824598"/>
                          <a:gd name="connsiteX0" fmla="*/ 443772 w 816717"/>
                          <a:gd name="connsiteY0" fmla="*/ 824598 h 824598"/>
                          <a:gd name="connsiteX1" fmla="*/ 471695 w 816717"/>
                          <a:gd name="connsiteY1" fmla="*/ 294570 h 824598"/>
                          <a:gd name="connsiteX2" fmla="*/ 43314 w 816717"/>
                          <a:gd name="connsiteY2" fmla="*/ 376314 h 824598"/>
                          <a:gd name="connsiteX3" fmla="*/ 0 w 816717"/>
                          <a:gd name="connsiteY3" fmla="*/ 117293 h 824598"/>
                          <a:gd name="connsiteX4" fmla="*/ 660660 w 816717"/>
                          <a:gd name="connsiteY4" fmla="*/ 0 h 824598"/>
                          <a:gd name="connsiteX5" fmla="*/ 778556 w 816717"/>
                          <a:gd name="connsiteY5" fmla="*/ 100225 h 824598"/>
                          <a:gd name="connsiteX6" fmla="*/ 816717 w 816717"/>
                          <a:gd name="connsiteY6" fmla="*/ 824598 h 824598"/>
                          <a:gd name="connsiteX0" fmla="*/ 443772 w 816717"/>
                          <a:gd name="connsiteY0" fmla="*/ 826528 h 826528"/>
                          <a:gd name="connsiteX1" fmla="*/ 471695 w 816717"/>
                          <a:gd name="connsiteY1" fmla="*/ 296500 h 826528"/>
                          <a:gd name="connsiteX2" fmla="*/ 43314 w 816717"/>
                          <a:gd name="connsiteY2" fmla="*/ 378244 h 826528"/>
                          <a:gd name="connsiteX3" fmla="*/ 0 w 816717"/>
                          <a:gd name="connsiteY3" fmla="*/ 119223 h 826528"/>
                          <a:gd name="connsiteX4" fmla="*/ 660660 w 816717"/>
                          <a:gd name="connsiteY4" fmla="*/ 1930 h 826528"/>
                          <a:gd name="connsiteX5" fmla="*/ 778556 w 816717"/>
                          <a:gd name="connsiteY5" fmla="*/ 102155 h 826528"/>
                          <a:gd name="connsiteX6" fmla="*/ 816717 w 816717"/>
                          <a:gd name="connsiteY6" fmla="*/ 826528 h 826528"/>
                          <a:gd name="connsiteX0" fmla="*/ 443772 w 816717"/>
                          <a:gd name="connsiteY0" fmla="*/ 826528 h 826528"/>
                          <a:gd name="connsiteX1" fmla="*/ 471695 w 816717"/>
                          <a:gd name="connsiteY1" fmla="*/ 296500 h 826528"/>
                          <a:gd name="connsiteX2" fmla="*/ 43314 w 816717"/>
                          <a:gd name="connsiteY2" fmla="*/ 378244 h 826528"/>
                          <a:gd name="connsiteX3" fmla="*/ 0 w 816717"/>
                          <a:gd name="connsiteY3" fmla="*/ 119223 h 826528"/>
                          <a:gd name="connsiteX4" fmla="*/ 660660 w 816717"/>
                          <a:gd name="connsiteY4" fmla="*/ 1930 h 826528"/>
                          <a:gd name="connsiteX5" fmla="*/ 778556 w 816717"/>
                          <a:gd name="connsiteY5" fmla="*/ 102155 h 826528"/>
                          <a:gd name="connsiteX6" fmla="*/ 816717 w 816717"/>
                          <a:gd name="connsiteY6" fmla="*/ 826528 h 826528"/>
                          <a:gd name="connsiteX0" fmla="*/ 443772 w 816717"/>
                          <a:gd name="connsiteY0" fmla="*/ 826528 h 826528"/>
                          <a:gd name="connsiteX1" fmla="*/ 471695 w 816717"/>
                          <a:gd name="connsiteY1" fmla="*/ 296500 h 826528"/>
                          <a:gd name="connsiteX2" fmla="*/ 28622 w 816717"/>
                          <a:gd name="connsiteY2" fmla="*/ 427504 h 826528"/>
                          <a:gd name="connsiteX3" fmla="*/ 0 w 816717"/>
                          <a:gd name="connsiteY3" fmla="*/ 119223 h 826528"/>
                          <a:gd name="connsiteX4" fmla="*/ 660660 w 816717"/>
                          <a:gd name="connsiteY4" fmla="*/ 1930 h 826528"/>
                          <a:gd name="connsiteX5" fmla="*/ 778556 w 816717"/>
                          <a:gd name="connsiteY5" fmla="*/ 102155 h 826528"/>
                          <a:gd name="connsiteX6" fmla="*/ 816717 w 816717"/>
                          <a:gd name="connsiteY6" fmla="*/ 826528 h 826528"/>
                          <a:gd name="connsiteX0" fmla="*/ 443772 w 816717"/>
                          <a:gd name="connsiteY0" fmla="*/ 826528 h 826528"/>
                          <a:gd name="connsiteX1" fmla="*/ 443438 w 816717"/>
                          <a:gd name="connsiteY1" fmla="*/ 340679 h 826528"/>
                          <a:gd name="connsiteX2" fmla="*/ 28622 w 816717"/>
                          <a:gd name="connsiteY2" fmla="*/ 427504 h 826528"/>
                          <a:gd name="connsiteX3" fmla="*/ 0 w 816717"/>
                          <a:gd name="connsiteY3" fmla="*/ 119223 h 826528"/>
                          <a:gd name="connsiteX4" fmla="*/ 660660 w 816717"/>
                          <a:gd name="connsiteY4" fmla="*/ 1930 h 826528"/>
                          <a:gd name="connsiteX5" fmla="*/ 778556 w 816717"/>
                          <a:gd name="connsiteY5" fmla="*/ 102155 h 826528"/>
                          <a:gd name="connsiteX6" fmla="*/ 816717 w 816717"/>
                          <a:gd name="connsiteY6" fmla="*/ 826528 h 826528"/>
                          <a:gd name="connsiteX0" fmla="*/ 454402 w 827347"/>
                          <a:gd name="connsiteY0" fmla="*/ 824681 h 824681"/>
                          <a:gd name="connsiteX1" fmla="*/ 454068 w 827347"/>
                          <a:gd name="connsiteY1" fmla="*/ 338832 h 824681"/>
                          <a:gd name="connsiteX2" fmla="*/ 39252 w 827347"/>
                          <a:gd name="connsiteY2" fmla="*/ 425657 h 824681"/>
                          <a:gd name="connsiteX3" fmla="*/ 0 w 827347"/>
                          <a:gd name="connsiteY3" fmla="*/ 116738 h 824681"/>
                          <a:gd name="connsiteX4" fmla="*/ 671290 w 827347"/>
                          <a:gd name="connsiteY4" fmla="*/ 83 h 824681"/>
                          <a:gd name="connsiteX5" fmla="*/ 789186 w 827347"/>
                          <a:gd name="connsiteY5" fmla="*/ 100308 h 824681"/>
                          <a:gd name="connsiteX6" fmla="*/ 827347 w 827347"/>
                          <a:gd name="connsiteY6" fmla="*/ 824681 h 824681"/>
                          <a:gd name="connsiteX0" fmla="*/ 454402 w 827347"/>
                          <a:gd name="connsiteY0" fmla="*/ 812731 h 812731"/>
                          <a:gd name="connsiteX1" fmla="*/ 454068 w 827347"/>
                          <a:gd name="connsiteY1" fmla="*/ 326882 h 812731"/>
                          <a:gd name="connsiteX2" fmla="*/ 39252 w 827347"/>
                          <a:gd name="connsiteY2" fmla="*/ 413707 h 812731"/>
                          <a:gd name="connsiteX3" fmla="*/ 0 w 827347"/>
                          <a:gd name="connsiteY3" fmla="*/ 104788 h 812731"/>
                          <a:gd name="connsiteX4" fmla="*/ 639634 w 827347"/>
                          <a:gd name="connsiteY4" fmla="*/ 101 h 812731"/>
                          <a:gd name="connsiteX5" fmla="*/ 789186 w 827347"/>
                          <a:gd name="connsiteY5" fmla="*/ 88358 h 812731"/>
                          <a:gd name="connsiteX6" fmla="*/ 827347 w 827347"/>
                          <a:gd name="connsiteY6" fmla="*/ 812731 h 812731"/>
                          <a:gd name="connsiteX0" fmla="*/ 454402 w 827347"/>
                          <a:gd name="connsiteY0" fmla="*/ 813892 h 813892"/>
                          <a:gd name="connsiteX1" fmla="*/ 454068 w 827347"/>
                          <a:gd name="connsiteY1" fmla="*/ 328043 h 813892"/>
                          <a:gd name="connsiteX2" fmla="*/ 39252 w 827347"/>
                          <a:gd name="connsiteY2" fmla="*/ 414868 h 813892"/>
                          <a:gd name="connsiteX3" fmla="*/ 0 w 827347"/>
                          <a:gd name="connsiteY3" fmla="*/ 105949 h 813892"/>
                          <a:gd name="connsiteX4" fmla="*/ 639634 w 827347"/>
                          <a:gd name="connsiteY4" fmla="*/ 1262 h 813892"/>
                          <a:gd name="connsiteX5" fmla="*/ 795584 w 827347"/>
                          <a:gd name="connsiteY5" fmla="*/ 178451 h 813892"/>
                          <a:gd name="connsiteX6" fmla="*/ 827347 w 827347"/>
                          <a:gd name="connsiteY6" fmla="*/ 813892 h 813892"/>
                          <a:gd name="connsiteX0" fmla="*/ 454402 w 827347"/>
                          <a:gd name="connsiteY0" fmla="*/ 813892 h 813892"/>
                          <a:gd name="connsiteX1" fmla="*/ 432722 w 827347"/>
                          <a:gd name="connsiteY1" fmla="*/ 345965 h 813892"/>
                          <a:gd name="connsiteX2" fmla="*/ 39252 w 827347"/>
                          <a:gd name="connsiteY2" fmla="*/ 414868 h 813892"/>
                          <a:gd name="connsiteX3" fmla="*/ 0 w 827347"/>
                          <a:gd name="connsiteY3" fmla="*/ 105949 h 813892"/>
                          <a:gd name="connsiteX4" fmla="*/ 639634 w 827347"/>
                          <a:gd name="connsiteY4" fmla="*/ 1262 h 813892"/>
                          <a:gd name="connsiteX5" fmla="*/ 795584 w 827347"/>
                          <a:gd name="connsiteY5" fmla="*/ 178451 h 813892"/>
                          <a:gd name="connsiteX6" fmla="*/ 827347 w 827347"/>
                          <a:gd name="connsiteY6" fmla="*/ 813892 h 813892"/>
                          <a:gd name="connsiteX0" fmla="*/ 454402 w 827347"/>
                          <a:gd name="connsiteY0" fmla="*/ 813892 h 813892"/>
                          <a:gd name="connsiteX1" fmla="*/ 432722 w 827347"/>
                          <a:gd name="connsiteY1" fmla="*/ 345965 h 813892"/>
                          <a:gd name="connsiteX2" fmla="*/ 39252 w 827347"/>
                          <a:gd name="connsiteY2" fmla="*/ 414868 h 813892"/>
                          <a:gd name="connsiteX3" fmla="*/ 0 w 827347"/>
                          <a:gd name="connsiteY3" fmla="*/ 105949 h 813892"/>
                          <a:gd name="connsiteX4" fmla="*/ 639634 w 827347"/>
                          <a:gd name="connsiteY4" fmla="*/ 1262 h 813892"/>
                          <a:gd name="connsiteX5" fmla="*/ 795584 w 827347"/>
                          <a:gd name="connsiteY5" fmla="*/ 178451 h 813892"/>
                          <a:gd name="connsiteX6" fmla="*/ 827347 w 827347"/>
                          <a:gd name="connsiteY6" fmla="*/ 813892 h 813892"/>
                          <a:gd name="connsiteX0" fmla="*/ 454402 w 933846"/>
                          <a:gd name="connsiteY0" fmla="*/ 813892 h 864381"/>
                          <a:gd name="connsiteX1" fmla="*/ 432722 w 933846"/>
                          <a:gd name="connsiteY1" fmla="*/ 345965 h 864381"/>
                          <a:gd name="connsiteX2" fmla="*/ 39252 w 933846"/>
                          <a:gd name="connsiteY2" fmla="*/ 414868 h 864381"/>
                          <a:gd name="connsiteX3" fmla="*/ 0 w 933846"/>
                          <a:gd name="connsiteY3" fmla="*/ 105949 h 864381"/>
                          <a:gd name="connsiteX4" fmla="*/ 639634 w 933846"/>
                          <a:gd name="connsiteY4" fmla="*/ 1262 h 864381"/>
                          <a:gd name="connsiteX5" fmla="*/ 795584 w 933846"/>
                          <a:gd name="connsiteY5" fmla="*/ 178451 h 864381"/>
                          <a:gd name="connsiteX6" fmla="*/ 933846 w 933846"/>
                          <a:gd name="connsiteY6" fmla="*/ 864381 h 86438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933846" h="864381">
                            <a:moveTo>
                              <a:pt x="454402" y="813892"/>
                            </a:moveTo>
                            <a:cubicBezTo>
                              <a:pt x="454291" y="651942"/>
                              <a:pt x="432833" y="507915"/>
                              <a:pt x="432722" y="345965"/>
                            </a:cubicBezTo>
                            <a:lnTo>
                              <a:pt x="39252" y="414868"/>
                            </a:lnTo>
                            <a:cubicBezTo>
                              <a:pt x="24814" y="328528"/>
                              <a:pt x="14438" y="192289"/>
                              <a:pt x="0" y="105949"/>
                            </a:cubicBezTo>
                            <a:cubicBezTo>
                              <a:pt x="220220" y="66851"/>
                              <a:pt x="507037" y="-10822"/>
                              <a:pt x="639634" y="1262"/>
                            </a:cubicBezTo>
                            <a:cubicBezTo>
                              <a:pt x="772231" y="13346"/>
                              <a:pt x="787808" y="141245"/>
                              <a:pt x="795584" y="178451"/>
                            </a:cubicBezTo>
                            <a:cubicBezTo>
                              <a:pt x="803360" y="215657"/>
                              <a:pt x="921126" y="622923"/>
                              <a:pt x="933846" y="864381"/>
                            </a:cubicBezTo>
                          </a:path>
                        </a:pathLst>
                      </a:custGeom>
                      <a:pattFill prst="lgConfetti">
                        <a:fgClr>
                          <a:schemeClr val="bg1">
                            <a:lumMod val="8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340" name="グループ化 339">
                    <a:extLst>
                      <a:ext uri="{FF2B5EF4-FFF2-40B4-BE49-F238E27FC236}">
                        <a16:creationId xmlns:a16="http://schemas.microsoft.com/office/drawing/2014/main" id="{DB4C02C0-C076-4EF4-A2E9-1CC336003DB7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717813" y="782145"/>
                    <a:ext cx="864381" cy="1730226"/>
                    <a:chOff x="8248795" y="782145"/>
                    <a:chExt cx="864381" cy="1730226"/>
                  </a:xfrm>
                </p:grpSpPr>
                <p:grpSp>
                  <p:nvGrpSpPr>
                    <p:cNvPr id="341" name="グループ化 340">
                      <a:extLst>
                        <a:ext uri="{FF2B5EF4-FFF2-40B4-BE49-F238E27FC236}">
                          <a16:creationId xmlns:a16="http://schemas.microsoft.com/office/drawing/2014/main" id="{311A5349-8034-4E9A-A316-B72F850D3736}"/>
                        </a:ext>
                      </a:extLst>
                    </p:cNvPr>
                    <p:cNvGrpSpPr/>
                    <p:nvPr/>
                  </p:nvGrpSpPr>
                  <p:grpSpPr>
                    <a:xfrm rot="20968118">
                      <a:off x="8267443" y="782145"/>
                      <a:ext cx="738628" cy="1377107"/>
                      <a:chOff x="2957063" y="5076572"/>
                      <a:chExt cx="797584" cy="1483326"/>
                    </a:xfrm>
                    <a:solidFill>
                      <a:schemeClr val="accent2">
                        <a:lumMod val="75000"/>
                      </a:schemeClr>
                    </a:solidFill>
                  </p:grpSpPr>
                  <p:grpSp>
                    <p:nvGrpSpPr>
                      <p:cNvPr id="345" name="グループ化 344">
                        <a:extLst>
                          <a:ext uri="{FF2B5EF4-FFF2-40B4-BE49-F238E27FC236}">
                            <a16:creationId xmlns:a16="http://schemas.microsoft.com/office/drawing/2014/main" id="{7645C2C2-260F-40FC-B681-495420495B4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018997" y="5076572"/>
                        <a:ext cx="317383" cy="358145"/>
                        <a:chOff x="2926637" y="3499228"/>
                        <a:chExt cx="361165" cy="407550"/>
                      </a:xfrm>
                      <a:grpFill/>
                    </p:grpSpPr>
                    <p:sp>
                      <p:nvSpPr>
                        <p:cNvPr id="347" name="フリーフォーム: 図形 346">
                          <a:extLst>
                            <a:ext uri="{FF2B5EF4-FFF2-40B4-BE49-F238E27FC236}">
                              <a16:creationId xmlns:a16="http://schemas.microsoft.com/office/drawing/2014/main" id="{8CA8BA2B-2CB7-41B5-A579-23887CE36B1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66616" y="3544609"/>
                          <a:ext cx="321186" cy="362169"/>
                        </a:xfrm>
                        <a:custGeom>
                          <a:avLst/>
                          <a:gdLst>
                            <a:gd name="connsiteX0" fmla="*/ 343049 w 395926"/>
                            <a:gd name="connsiteY0" fmla="*/ 6803 h 446446"/>
                            <a:gd name="connsiteX1" fmla="*/ 395926 w 395926"/>
                            <a:gd name="connsiteY1" fmla="*/ 86576 h 446446"/>
                            <a:gd name="connsiteX2" fmla="*/ 393696 w 395926"/>
                            <a:gd name="connsiteY2" fmla="*/ 97623 h 446446"/>
                            <a:gd name="connsiteX3" fmla="*/ 393696 w 395926"/>
                            <a:gd name="connsiteY3" fmla="*/ 359870 h 446446"/>
                            <a:gd name="connsiteX4" fmla="*/ 307120 w 395926"/>
                            <a:gd name="connsiteY4" fmla="*/ 446446 h 446446"/>
                            <a:gd name="connsiteX5" fmla="*/ 220544 w 395926"/>
                            <a:gd name="connsiteY5" fmla="*/ 359870 h 446446"/>
                            <a:gd name="connsiteX6" fmla="*/ 220544 w 395926"/>
                            <a:gd name="connsiteY6" fmla="*/ 173152 h 446446"/>
                            <a:gd name="connsiteX7" fmla="*/ 86576 w 395926"/>
                            <a:gd name="connsiteY7" fmla="*/ 173152 h 446446"/>
                            <a:gd name="connsiteX8" fmla="*/ 0 w 395926"/>
                            <a:gd name="connsiteY8" fmla="*/ 86576 h 446446"/>
                            <a:gd name="connsiteX9" fmla="*/ 86576 w 395926"/>
                            <a:gd name="connsiteY9" fmla="*/ 0 h 446446"/>
                            <a:gd name="connsiteX10" fmla="*/ 309350 w 395926"/>
                            <a:gd name="connsiteY10" fmla="*/ 0 h 446446"/>
                            <a:gd name="connsiteX11" fmla="*/ 343049 w 395926"/>
                            <a:gd name="connsiteY11" fmla="*/ 6803 h 44644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</a:cxnLst>
                          <a:rect l="l" t="t" r="r" b="b"/>
                          <a:pathLst>
                            <a:path w="395926" h="446446">
                              <a:moveTo>
                                <a:pt x="343049" y="6803"/>
                              </a:moveTo>
                              <a:cubicBezTo>
                                <a:pt x="374123" y="19946"/>
                                <a:pt x="395926" y="50715"/>
                                <a:pt x="395926" y="86576"/>
                              </a:cubicBezTo>
                              <a:lnTo>
                                <a:pt x="393696" y="97623"/>
                              </a:lnTo>
                              <a:lnTo>
                                <a:pt x="393696" y="359870"/>
                              </a:lnTo>
                              <a:cubicBezTo>
                                <a:pt x="393696" y="407685"/>
                                <a:pt x="354935" y="446446"/>
                                <a:pt x="307120" y="446446"/>
                              </a:cubicBezTo>
                              <a:cubicBezTo>
                                <a:pt x="259305" y="446446"/>
                                <a:pt x="220544" y="407685"/>
                                <a:pt x="220544" y="359870"/>
                              </a:cubicBezTo>
                              <a:lnTo>
                                <a:pt x="220544" y="173152"/>
                              </a:lnTo>
                              <a:lnTo>
                                <a:pt x="86576" y="173152"/>
                              </a:lnTo>
                              <a:cubicBezTo>
                                <a:pt x="38761" y="173152"/>
                                <a:pt x="0" y="134391"/>
                                <a:pt x="0" y="86576"/>
                              </a:cubicBezTo>
                              <a:cubicBezTo>
                                <a:pt x="0" y="38761"/>
                                <a:pt x="38761" y="0"/>
                                <a:pt x="86576" y="0"/>
                              </a:cubicBezTo>
                              <a:lnTo>
                                <a:pt x="309350" y="0"/>
                              </a:lnTo>
                              <a:cubicBezTo>
                                <a:pt x="321304" y="0"/>
                                <a:pt x="332692" y="2423"/>
                                <a:pt x="343049" y="6803"/>
                              </a:cubicBezTo>
                              <a:close/>
                            </a:path>
                          </a:pathLst>
                        </a:custGeom>
                        <a:pattFill prst="lgConfetti">
                          <a:fgClr>
                            <a:schemeClr val="bg1">
                              <a:lumMod val="65000"/>
                            </a:schemeClr>
                          </a:fgClr>
                          <a:bgClr>
                            <a:schemeClr val="bg1">
                              <a:lumMod val="50000"/>
                            </a:schemeClr>
                          </a:bgClr>
                        </a:pattFill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348" name="フリーフォーム: 図形 347">
                          <a:extLst>
                            <a:ext uri="{FF2B5EF4-FFF2-40B4-BE49-F238E27FC236}">
                              <a16:creationId xmlns:a16="http://schemas.microsoft.com/office/drawing/2014/main" id="{C7049651-7D46-437D-A2D5-47796AB5684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0345785">
                          <a:off x="2926637" y="3499228"/>
                          <a:ext cx="321186" cy="362169"/>
                        </a:xfrm>
                        <a:custGeom>
                          <a:avLst/>
                          <a:gdLst>
                            <a:gd name="connsiteX0" fmla="*/ 343049 w 395926"/>
                            <a:gd name="connsiteY0" fmla="*/ 6803 h 446446"/>
                            <a:gd name="connsiteX1" fmla="*/ 395926 w 395926"/>
                            <a:gd name="connsiteY1" fmla="*/ 86576 h 446446"/>
                            <a:gd name="connsiteX2" fmla="*/ 393696 w 395926"/>
                            <a:gd name="connsiteY2" fmla="*/ 97623 h 446446"/>
                            <a:gd name="connsiteX3" fmla="*/ 393696 w 395926"/>
                            <a:gd name="connsiteY3" fmla="*/ 359870 h 446446"/>
                            <a:gd name="connsiteX4" fmla="*/ 307120 w 395926"/>
                            <a:gd name="connsiteY4" fmla="*/ 446446 h 446446"/>
                            <a:gd name="connsiteX5" fmla="*/ 220544 w 395926"/>
                            <a:gd name="connsiteY5" fmla="*/ 359870 h 446446"/>
                            <a:gd name="connsiteX6" fmla="*/ 220544 w 395926"/>
                            <a:gd name="connsiteY6" fmla="*/ 173152 h 446446"/>
                            <a:gd name="connsiteX7" fmla="*/ 86576 w 395926"/>
                            <a:gd name="connsiteY7" fmla="*/ 173152 h 446446"/>
                            <a:gd name="connsiteX8" fmla="*/ 0 w 395926"/>
                            <a:gd name="connsiteY8" fmla="*/ 86576 h 446446"/>
                            <a:gd name="connsiteX9" fmla="*/ 86576 w 395926"/>
                            <a:gd name="connsiteY9" fmla="*/ 0 h 446446"/>
                            <a:gd name="connsiteX10" fmla="*/ 309350 w 395926"/>
                            <a:gd name="connsiteY10" fmla="*/ 0 h 446446"/>
                            <a:gd name="connsiteX11" fmla="*/ 343049 w 395926"/>
                            <a:gd name="connsiteY11" fmla="*/ 6803 h 44644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</a:cxnLst>
                          <a:rect l="l" t="t" r="r" b="b"/>
                          <a:pathLst>
                            <a:path w="395926" h="446446">
                              <a:moveTo>
                                <a:pt x="343049" y="6803"/>
                              </a:moveTo>
                              <a:cubicBezTo>
                                <a:pt x="374123" y="19946"/>
                                <a:pt x="395926" y="50715"/>
                                <a:pt x="395926" y="86576"/>
                              </a:cubicBezTo>
                              <a:lnTo>
                                <a:pt x="393696" y="97623"/>
                              </a:lnTo>
                              <a:lnTo>
                                <a:pt x="393696" y="359870"/>
                              </a:lnTo>
                              <a:cubicBezTo>
                                <a:pt x="393696" y="407685"/>
                                <a:pt x="354935" y="446446"/>
                                <a:pt x="307120" y="446446"/>
                              </a:cubicBezTo>
                              <a:cubicBezTo>
                                <a:pt x="259305" y="446446"/>
                                <a:pt x="220544" y="407685"/>
                                <a:pt x="220544" y="359870"/>
                              </a:cubicBezTo>
                              <a:lnTo>
                                <a:pt x="220544" y="173152"/>
                              </a:lnTo>
                              <a:lnTo>
                                <a:pt x="86576" y="173152"/>
                              </a:lnTo>
                              <a:cubicBezTo>
                                <a:pt x="38761" y="173152"/>
                                <a:pt x="0" y="134391"/>
                                <a:pt x="0" y="86576"/>
                              </a:cubicBezTo>
                              <a:cubicBezTo>
                                <a:pt x="0" y="38761"/>
                                <a:pt x="38761" y="0"/>
                                <a:pt x="86576" y="0"/>
                              </a:cubicBezTo>
                              <a:lnTo>
                                <a:pt x="309350" y="0"/>
                              </a:lnTo>
                              <a:cubicBezTo>
                                <a:pt x="321304" y="0"/>
                                <a:pt x="332692" y="2423"/>
                                <a:pt x="343049" y="6803"/>
                              </a:cubicBezTo>
                              <a:close/>
                            </a:path>
                          </a:pathLst>
                        </a:custGeom>
                        <a:pattFill prst="lgConfetti">
                          <a:fgClr>
                            <a:schemeClr val="bg1">
                              <a:lumMod val="65000"/>
                            </a:schemeClr>
                          </a:fgClr>
                          <a:bgClr>
                            <a:schemeClr val="bg1">
                              <a:lumMod val="50000"/>
                            </a:schemeClr>
                          </a:bgClr>
                        </a:pattFill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346" name="フリーフォーム: 図形 345">
                        <a:extLst>
                          <a:ext uri="{FF2B5EF4-FFF2-40B4-BE49-F238E27FC236}">
                            <a16:creationId xmlns:a16="http://schemas.microsoft.com/office/drawing/2014/main" id="{0D8FB38F-4393-4F23-AB1A-F431971E99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57063" y="5102341"/>
                        <a:ext cx="797584" cy="1457557"/>
                      </a:xfrm>
                      <a:custGeom>
                        <a:avLst/>
                        <a:gdLst>
                          <a:gd name="connsiteX0" fmla="*/ 187251 w 797584"/>
                          <a:gd name="connsiteY0" fmla="*/ 1138 h 1457557"/>
                          <a:gd name="connsiteX1" fmla="*/ 219353 w 797584"/>
                          <a:gd name="connsiteY1" fmla="*/ 18217 h 1457557"/>
                          <a:gd name="connsiteX2" fmla="*/ 223832 w 797584"/>
                          <a:gd name="connsiteY2" fmla="*/ 24963 h 1457557"/>
                          <a:gd name="connsiteX3" fmla="*/ 357056 w 797584"/>
                          <a:gd name="connsiteY3" fmla="*/ 158187 h 1457557"/>
                          <a:gd name="connsiteX4" fmla="*/ 370720 w 797584"/>
                          <a:gd name="connsiteY4" fmla="*/ 178763 h 1457557"/>
                          <a:gd name="connsiteX5" fmla="*/ 372662 w 797584"/>
                          <a:gd name="connsiteY5" fmla="*/ 188747 h 1457557"/>
                          <a:gd name="connsiteX6" fmla="*/ 376431 w 797584"/>
                          <a:gd name="connsiteY6" fmla="*/ 195556 h 1457557"/>
                          <a:gd name="connsiteX7" fmla="*/ 381410 w 797584"/>
                          <a:gd name="connsiteY7" fmla="*/ 445425 h 1457557"/>
                          <a:gd name="connsiteX8" fmla="*/ 385008 w 797584"/>
                          <a:gd name="connsiteY8" fmla="*/ 562717 h 1457557"/>
                          <a:gd name="connsiteX9" fmla="*/ 384424 w 797584"/>
                          <a:gd name="connsiteY9" fmla="*/ 623206 h 1457557"/>
                          <a:gd name="connsiteX10" fmla="*/ 777333 w 797584"/>
                          <a:gd name="connsiteY10" fmla="*/ 1231076 h 1457557"/>
                          <a:gd name="connsiteX11" fmla="*/ 722073 w 797584"/>
                          <a:gd name="connsiteY11" fmla="*/ 1437307 h 1457557"/>
                          <a:gd name="connsiteX12" fmla="*/ 722074 w 797584"/>
                          <a:gd name="connsiteY12" fmla="*/ 1437306 h 1457557"/>
                          <a:gd name="connsiteX13" fmla="*/ 515842 w 797584"/>
                          <a:gd name="connsiteY13" fmla="*/ 1382046 h 1457557"/>
                          <a:gd name="connsiteX14" fmla="*/ 167145 w 797584"/>
                          <a:gd name="connsiteY14" fmla="*/ 677290 h 1457557"/>
                          <a:gd name="connsiteX15" fmla="*/ 147400 w 797584"/>
                          <a:gd name="connsiteY15" fmla="*/ 658498 h 1457557"/>
                          <a:gd name="connsiteX16" fmla="*/ 84879 w 797584"/>
                          <a:gd name="connsiteY16" fmla="*/ 445425 h 1457557"/>
                          <a:gd name="connsiteX17" fmla="*/ 147401 w 797584"/>
                          <a:gd name="connsiteY17" fmla="*/ 232351 h 1457557"/>
                          <a:gd name="connsiteX18" fmla="*/ 202681 w 797584"/>
                          <a:gd name="connsiteY18" fmla="*/ 179738 h 1457557"/>
                          <a:gd name="connsiteX19" fmla="*/ 174238 w 797584"/>
                          <a:gd name="connsiteY19" fmla="*/ 151295 h 1457557"/>
                          <a:gd name="connsiteX20" fmla="*/ 106181 w 797584"/>
                          <a:gd name="connsiteY20" fmla="*/ 219353 h 1457557"/>
                          <a:gd name="connsiteX21" fmla="*/ 18217 w 797584"/>
                          <a:gd name="connsiteY21" fmla="*/ 219353 h 1457557"/>
                          <a:gd name="connsiteX22" fmla="*/ 18217 w 797584"/>
                          <a:gd name="connsiteY22" fmla="*/ 131389 h 1457557"/>
                          <a:gd name="connsiteX23" fmla="*/ 131389 w 797584"/>
                          <a:gd name="connsiteY23" fmla="*/ 18217 h 1457557"/>
                          <a:gd name="connsiteX24" fmla="*/ 151965 w 797584"/>
                          <a:gd name="connsiteY24" fmla="*/ 4554 h 1457557"/>
                          <a:gd name="connsiteX25" fmla="*/ 187251 w 797584"/>
                          <a:gd name="connsiteY25" fmla="*/ 1138 h 14575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797584" h="1457557">
                            <a:moveTo>
                              <a:pt x="187251" y="1138"/>
                            </a:moveTo>
                            <a:cubicBezTo>
                              <a:pt x="199013" y="3415"/>
                              <a:pt x="210243" y="9109"/>
                              <a:pt x="219353" y="18217"/>
                            </a:cubicBezTo>
                            <a:lnTo>
                              <a:pt x="223832" y="24963"/>
                            </a:lnTo>
                            <a:lnTo>
                              <a:pt x="357056" y="158187"/>
                            </a:lnTo>
                            <a:cubicBezTo>
                              <a:pt x="363129" y="164260"/>
                              <a:pt x="367684" y="171275"/>
                              <a:pt x="370720" y="178763"/>
                            </a:cubicBezTo>
                            <a:lnTo>
                              <a:pt x="372662" y="188747"/>
                            </a:lnTo>
                            <a:lnTo>
                              <a:pt x="376431" y="195556"/>
                            </a:lnTo>
                            <a:cubicBezTo>
                              <a:pt x="395012" y="249707"/>
                              <a:pt x="381410" y="341412"/>
                              <a:pt x="381410" y="445425"/>
                            </a:cubicBezTo>
                            <a:cubicBezTo>
                              <a:pt x="381410" y="487030"/>
                              <a:pt x="383586" y="526666"/>
                              <a:pt x="385008" y="562717"/>
                            </a:cubicBezTo>
                            <a:lnTo>
                              <a:pt x="384424" y="623206"/>
                            </a:lnTo>
                            <a:lnTo>
                              <a:pt x="777333" y="1231076"/>
                            </a:lnTo>
                            <a:cubicBezTo>
                              <a:pt x="819023" y="1303285"/>
                              <a:pt x="794283" y="1395617"/>
                              <a:pt x="722073" y="1437307"/>
                            </a:cubicBezTo>
                            <a:lnTo>
                              <a:pt x="722074" y="1437306"/>
                            </a:lnTo>
                            <a:cubicBezTo>
                              <a:pt x="649865" y="1478996"/>
                              <a:pt x="557532" y="1454255"/>
                              <a:pt x="515842" y="1382046"/>
                            </a:cubicBezTo>
                            <a:lnTo>
                              <a:pt x="167145" y="677290"/>
                            </a:lnTo>
                            <a:lnTo>
                              <a:pt x="147400" y="658498"/>
                            </a:lnTo>
                            <a:cubicBezTo>
                              <a:pt x="108772" y="603968"/>
                              <a:pt x="84879" y="528635"/>
                              <a:pt x="84879" y="445425"/>
                            </a:cubicBezTo>
                            <a:cubicBezTo>
                              <a:pt x="84879" y="362214"/>
                              <a:pt x="108771" y="286881"/>
                              <a:pt x="147401" y="232351"/>
                            </a:cubicBezTo>
                            <a:lnTo>
                              <a:pt x="202681" y="179738"/>
                            </a:lnTo>
                            <a:lnTo>
                              <a:pt x="174238" y="151295"/>
                            </a:lnTo>
                            <a:lnTo>
                              <a:pt x="106181" y="219353"/>
                            </a:lnTo>
                            <a:cubicBezTo>
                              <a:pt x="81891" y="243643"/>
                              <a:pt x="42508" y="243643"/>
                              <a:pt x="18217" y="219353"/>
                            </a:cubicBezTo>
                            <a:cubicBezTo>
                              <a:pt x="-6073" y="195063"/>
                              <a:pt x="-6073" y="155680"/>
                              <a:pt x="18217" y="131389"/>
                            </a:cubicBezTo>
                            <a:lnTo>
                              <a:pt x="131389" y="18217"/>
                            </a:lnTo>
                            <a:cubicBezTo>
                              <a:pt x="137462" y="12145"/>
                              <a:pt x="144479" y="7590"/>
                              <a:pt x="151965" y="4554"/>
                            </a:cubicBezTo>
                            <a:cubicBezTo>
                              <a:pt x="163197" y="-1"/>
                              <a:pt x="175489" y="-1139"/>
                              <a:pt x="187251" y="1138"/>
                            </a:cubicBezTo>
                            <a:close/>
                          </a:path>
                        </a:pathLst>
                      </a:custGeom>
                      <a:pattFill prst="lgConfetti">
                        <a:fgClr>
                          <a:schemeClr val="bg1">
                            <a:lumMod val="8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342" name="グループ化 341">
                      <a:extLst>
                        <a:ext uri="{FF2B5EF4-FFF2-40B4-BE49-F238E27FC236}">
                          <a16:creationId xmlns:a16="http://schemas.microsoft.com/office/drawing/2014/main" id="{40D8CFDE-3881-4FA9-854A-671FC892D04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48795" y="1461150"/>
                      <a:ext cx="864381" cy="1051221"/>
                      <a:chOff x="8248795" y="1461150"/>
                      <a:chExt cx="864381" cy="1051221"/>
                    </a:xfrm>
                  </p:grpSpPr>
                  <p:sp>
                    <p:nvSpPr>
                      <p:cNvPr id="343" name="台形 342">
                        <a:extLst>
                          <a:ext uri="{FF2B5EF4-FFF2-40B4-BE49-F238E27FC236}">
                            <a16:creationId xmlns:a16="http://schemas.microsoft.com/office/drawing/2014/main" id="{E93A9DEC-F5D3-49CD-B440-F8005414A800}"/>
                          </a:ext>
                        </a:extLst>
                      </p:cNvPr>
                      <p:cNvSpPr/>
                      <p:nvPr/>
                    </p:nvSpPr>
                    <p:spPr>
                      <a:xfrm rot="19434400">
                        <a:off x="8468270" y="1461150"/>
                        <a:ext cx="282483" cy="184203"/>
                      </a:xfrm>
                      <a:prstGeom prst="trapezoid">
                        <a:avLst>
                          <a:gd name="adj" fmla="val 14945"/>
                        </a:avLst>
                      </a:prstGeom>
                      <a:pattFill prst="lgConfetti">
                        <a:fgClr>
                          <a:schemeClr val="bg1">
                            <a:lumMod val="8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44" name="フリーフォーム: 図形 343">
                        <a:extLst>
                          <a:ext uri="{FF2B5EF4-FFF2-40B4-BE49-F238E27FC236}">
                            <a16:creationId xmlns:a16="http://schemas.microsoft.com/office/drawing/2014/main" id="{17638A69-95CB-4619-8AD4-91EC6052429F}"/>
                          </a:ext>
                        </a:extLst>
                      </p:cNvPr>
                      <p:cNvSpPr/>
                      <p:nvPr/>
                    </p:nvSpPr>
                    <p:spPr>
                      <a:xfrm rot="3600000">
                        <a:off x="8214063" y="1613257"/>
                        <a:ext cx="933846" cy="864381"/>
                      </a:xfrm>
                      <a:custGeom>
                        <a:avLst/>
                        <a:gdLst>
                          <a:gd name="connsiteX0" fmla="*/ 0 w 1014326"/>
                          <a:gd name="connsiteY0" fmla="*/ 186512 h 824598"/>
                          <a:gd name="connsiteX1" fmla="*/ 858269 w 1014326"/>
                          <a:gd name="connsiteY1" fmla="*/ 0 h 824598"/>
                          <a:gd name="connsiteX2" fmla="*/ 976165 w 1014326"/>
                          <a:gd name="connsiteY2" fmla="*/ 100225 h 824598"/>
                          <a:gd name="connsiteX3" fmla="*/ 1014326 w 1014326"/>
                          <a:gd name="connsiteY3" fmla="*/ 824598 h 824598"/>
                          <a:gd name="connsiteX4" fmla="*/ 641381 w 1014326"/>
                          <a:gd name="connsiteY4" fmla="*/ 824598 h 824598"/>
                          <a:gd name="connsiteX5" fmla="*/ 669304 w 1014326"/>
                          <a:gd name="connsiteY5" fmla="*/ 294570 h 824598"/>
                          <a:gd name="connsiteX6" fmla="*/ 28746 w 1014326"/>
                          <a:gd name="connsiteY6" fmla="*/ 356466 h 824598"/>
                          <a:gd name="connsiteX0" fmla="*/ 0 w 1014326"/>
                          <a:gd name="connsiteY0" fmla="*/ 186512 h 824598"/>
                          <a:gd name="connsiteX1" fmla="*/ 858269 w 1014326"/>
                          <a:gd name="connsiteY1" fmla="*/ 0 h 824598"/>
                          <a:gd name="connsiteX2" fmla="*/ 976165 w 1014326"/>
                          <a:gd name="connsiteY2" fmla="*/ 100225 h 824598"/>
                          <a:gd name="connsiteX3" fmla="*/ 1014326 w 1014326"/>
                          <a:gd name="connsiteY3" fmla="*/ 824598 h 824598"/>
                          <a:gd name="connsiteX4" fmla="*/ 641381 w 1014326"/>
                          <a:gd name="connsiteY4" fmla="*/ 824598 h 824598"/>
                          <a:gd name="connsiteX5" fmla="*/ 669304 w 1014326"/>
                          <a:gd name="connsiteY5" fmla="*/ 294570 h 824598"/>
                          <a:gd name="connsiteX6" fmla="*/ 52756 w 1014326"/>
                          <a:gd name="connsiteY6" fmla="*/ 359329 h 824598"/>
                          <a:gd name="connsiteX7" fmla="*/ 0 w 1014326"/>
                          <a:gd name="connsiteY7" fmla="*/ 186512 h 824598"/>
                          <a:gd name="connsiteX0" fmla="*/ 0 w 1014326"/>
                          <a:gd name="connsiteY0" fmla="*/ 186512 h 824598"/>
                          <a:gd name="connsiteX1" fmla="*/ 858269 w 1014326"/>
                          <a:gd name="connsiteY1" fmla="*/ 0 h 824598"/>
                          <a:gd name="connsiteX2" fmla="*/ 976165 w 1014326"/>
                          <a:gd name="connsiteY2" fmla="*/ 100225 h 824598"/>
                          <a:gd name="connsiteX3" fmla="*/ 1014326 w 1014326"/>
                          <a:gd name="connsiteY3" fmla="*/ 824598 h 824598"/>
                          <a:gd name="connsiteX4" fmla="*/ 641381 w 1014326"/>
                          <a:gd name="connsiteY4" fmla="*/ 824598 h 824598"/>
                          <a:gd name="connsiteX5" fmla="*/ 669304 w 1014326"/>
                          <a:gd name="connsiteY5" fmla="*/ 294570 h 824598"/>
                          <a:gd name="connsiteX6" fmla="*/ 52756 w 1014326"/>
                          <a:gd name="connsiteY6" fmla="*/ 359329 h 824598"/>
                          <a:gd name="connsiteX7" fmla="*/ 0 w 1014326"/>
                          <a:gd name="connsiteY7" fmla="*/ 186512 h 824598"/>
                          <a:gd name="connsiteX0" fmla="*/ 0 w 1014326"/>
                          <a:gd name="connsiteY0" fmla="*/ 186512 h 827598"/>
                          <a:gd name="connsiteX1" fmla="*/ 858269 w 1014326"/>
                          <a:gd name="connsiteY1" fmla="*/ 0 h 827598"/>
                          <a:gd name="connsiteX2" fmla="*/ 976165 w 1014326"/>
                          <a:gd name="connsiteY2" fmla="*/ 100225 h 827598"/>
                          <a:gd name="connsiteX3" fmla="*/ 1014326 w 1014326"/>
                          <a:gd name="connsiteY3" fmla="*/ 824598 h 827598"/>
                          <a:gd name="connsiteX4" fmla="*/ 819433 w 1014326"/>
                          <a:gd name="connsiteY4" fmla="*/ 827598 h 827598"/>
                          <a:gd name="connsiteX5" fmla="*/ 641381 w 1014326"/>
                          <a:gd name="connsiteY5" fmla="*/ 824598 h 827598"/>
                          <a:gd name="connsiteX6" fmla="*/ 669304 w 1014326"/>
                          <a:gd name="connsiteY6" fmla="*/ 294570 h 827598"/>
                          <a:gd name="connsiteX7" fmla="*/ 52756 w 1014326"/>
                          <a:gd name="connsiteY7" fmla="*/ 359329 h 827598"/>
                          <a:gd name="connsiteX8" fmla="*/ 0 w 1014326"/>
                          <a:gd name="connsiteY8" fmla="*/ 186512 h 827598"/>
                          <a:gd name="connsiteX0" fmla="*/ 819433 w 1014326"/>
                          <a:gd name="connsiteY0" fmla="*/ 827598 h 919038"/>
                          <a:gd name="connsiteX1" fmla="*/ 641381 w 1014326"/>
                          <a:gd name="connsiteY1" fmla="*/ 824598 h 919038"/>
                          <a:gd name="connsiteX2" fmla="*/ 669304 w 1014326"/>
                          <a:gd name="connsiteY2" fmla="*/ 294570 h 919038"/>
                          <a:gd name="connsiteX3" fmla="*/ 52756 w 1014326"/>
                          <a:gd name="connsiteY3" fmla="*/ 359329 h 919038"/>
                          <a:gd name="connsiteX4" fmla="*/ 0 w 1014326"/>
                          <a:gd name="connsiteY4" fmla="*/ 186512 h 919038"/>
                          <a:gd name="connsiteX5" fmla="*/ 858269 w 1014326"/>
                          <a:gd name="connsiteY5" fmla="*/ 0 h 919038"/>
                          <a:gd name="connsiteX6" fmla="*/ 976165 w 1014326"/>
                          <a:gd name="connsiteY6" fmla="*/ 100225 h 919038"/>
                          <a:gd name="connsiteX7" fmla="*/ 1014326 w 1014326"/>
                          <a:gd name="connsiteY7" fmla="*/ 824598 h 919038"/>
                          <a:gd name="connsiteX8" fmla="*/ 910873 w 1014326"/>
                          <a:gd name="connsiteY8" fmla="*/ 919038 h 919038"/>
                          <a:gd name="connsiteX0" fmla="*/ 641381 w 1014326"/>
                          <a:gd name="connsiteY0" fmla="*/ 824598 h 919038"/>
                          <a:gd name="connsiteX1" fmla="*/ 669304 w 1014326"/>
                          <a:gd name="connsiteY1" fmla="*/ 294570 h 919038"/>
                          <a:gd name="connsiteX2" fmla="*/ 52756 w 1014326"/>
                          <a:gd name="connsiteY2" fmla="*/ 359329 h 919038"/>
                          <a:gd name="connsiteX3" fmla="*/ 0 w 1014326"/>
                          <a:gd name="connsiteY3" fmla="*/ 186512 h 919038"/>
                          <a:gd name="connsiteX4" fmla="*/ 858269 w 1014326"/>
                          <a:gd name="connsiteY4" fmla="*/ 0 h 919038"/>
                          <a:gd name="connsiteX5" fmla="*/ 976165 w 1014326"/>
                          <a:gd name="connsiteY5" fmla="*/ 100225 h 919038"/>
                          <a:gd name="connsiteX6" fmla="*/ 1014326 w 1014326"/>
                          <a:gd name="connsiteY6" fmla="*/ 824598 h 919038"/>
                          <a:gd name="connsiteX7" fmla="*/ 910873 w 1014326"/>
                          <a:gd name="connsiteY7" fmla="*/ 919038 h 919038"/>
                          <a:gd name="connsiteX0" fmla="*/ 641381 w 1014326"/>
                          <a:gd name="connsiteY0" fmla="*/ 824598 h 824598"/>
                          <a:gd name="connsiteX1" fmla="*/ 669304 w 1014326"/>
                          <a:gd name="connsiteY1" fmla="*/ 294570 h 824598"/>
                          <a:gd name="connsiteX2" fmla="*/ 52756 w 1014326"/>
                          <a:gd name="connsiteY2" fmla="*/ 359329 h 824598"/>
                          <a:gd name="connsiteX3" fmla="*/ 0 w 1014326"/>
                          <a:gd name="connsiteY3" fmla="*/ 186512 h 824598"/>
                          <a:gd name="connsiteX4" fmla="*/ 858269 w 1014326"/>
                          <a:gd name="connsiteY4" fmla="*/ 0 h 824598"/>
                          <a:gd name="connsiteX5" fmla="*/ 976165 w 1014326"/>
                          <a:gd name="connsiteY5" fmla="*/ 100225 h 824598"/>
                          <a:gd name="connsiteX6" fmla="*/ 1014326 w 1014326"/>
                          <a:gd name="connsiteY6" fmla="*/ 824598 h 824598"/>
                          <a:gd name="connsiteX0" fmla="*/ 641381 w 1014326"/>
                          <a:gd name="connsiteY0" fmla="*/ 824598 h 824598"/>
                          <a:gd name="connsiteX1" fmla="*/ 669304 w 1014326"/>
                          <a:gd name="connsiteY1" fmla="*/ 294570 h 824598"/>
                          <a:gd name="connsiteX2" fmla="*/ 240923 w 1014326"/>
                          <a:gd name="connsiteY2" fmla="*/ 376314 h 824598"/>
                          <a:gd name="connsiteX3" fmla="*/ 0 w 1014326"/>
                          <a:gd name="connsiteY3" fmla="*/ 186512 h 824598"/>
                          <a:gd name="connsiteX4" fmla="*/ 858269 w 1014326"/>
                          <a:gd name="connsiteY4" fmla="*/ 0 h 824598"/>
                          <a:gd name="connsiteX5" fmla="*/ 976165 w 1014326"/>
                          <a:gd name="connsiteY5" fmla="*/ 100225 h 824598"/>
                          <a:gd name="connsiteX6" fmla="*/ 1014326 w 1014326"/>
                          <a:gd name="connsiteY6" fmla="*/ 824598 h 824598"/>
                          <a:gd name="connsiteX0" fmla="*/ 443772 w 816717"/>
                          <a:gd name="connsiteY0" fmla="*/ 824598 h 824598"/>
                          <a:gd name="connsiteX1" fmla="*/ 471695 w 816717"/>
                          <a:gd name="connsiteY1" fmla="*/ 294570 h 824598"/>
                          <a:gd name="connsiteX2" fmla="*/ 43314 w 816717"/>
                          <a:gd name="connsiteY2" fmla="*/ 376314 h 824598"/>
                          <a:gd name="connsiteX3" fmla="*/ 0 w 816717"/>
                          <a:gd name="connsiteY3" fmla="*/ 117293 h 824598"/>
                          <a:gd name="connsiteX4" fmla="*/ 660660 w 816717"/>
                          <a:gd name="connsiteY4" fmla="*/ 0 h 824598"/>
                          <a:gd name="connsiteX5" fmla="*/ 778556 w 816717"/>
                          <a:gd name="connsiteY5" fmla="*/ 100225 h 824598"/>
                          <a:gd name="connsiteX6" fmla="*/ 816717 w 816717"/>
                          <a:gd name="connsiteY6" fmla="*/ 824598 h 824598"/>
                          <a:gd name="connsiteX0" fmla="*/ 443772 w 816717"/>
                          <a:gd name="connsiteY0" fmla="*/ 826528 h 826528"/>
                          <a:gd name="connsiteX1" fmla="*/ 471695 w 816717"/>
                          <a:gd name="connsiteY1" fmla="*/ 296500 h 826528"/>
                          <a:gd name="connsiteX2" fmla="*/ 43314 w 816717"/>
                          <a:gd name="connsiteY2" fmla="*/ 378244 h 826528"/>
                          <a:gd name="connsiteX3" fmla="*/ 0 w 816717"/>
                          <a:gd name="connsiteY3" fmla="*/ 119223 h 826528"/>
                          <a:gd name="connsiteX4" fmla="*/ 660660 w 816717"/>
                          <a:gd name="connsiteY4" fmla="*/ 1930 h 826528"/>
                          <a:gd name="connsiteX5" fmla="*/ 778556 w 816717"/>
                          <a:gd name="connsiteY5" fmla="*/ 102155 h 826528"/>
                          <a:gd name="connsiteX6" fmla="*/ 816717 w 816717"/>
                          <a:gd name="connsiteY6" fmla="*/ 826528 h 826528"/>
                          <a:gd name="connsiteX0" fmla="*/ 443772 w 816717"/>
                          <a:gd name="connsiteY0" fmla="*/ 826528 h 826528"/>
                          <a:gd name="connsiteX1" fmla="*/ 471695 w 816717"/>
                          <a:gd name="connsiteY1" fmla="*/ 296500 h 826528"/>
                          <a:gd name="connsiteX2" fmla="*/ 43314 w 816717"/>
                          <a:gd name="connsiteY2" fmla="*/ 378244 h 826528"/>
                          <a:gd name="connsiteX3" fmla="*/ 0 w 816717"/>
                          <a:gd name="connsiteY3" fmla="*/ 119223 h 826528"/>
                          <a:gd name="connsiteX4" fmla="*/ 660660 w 816717"/>
                          <a:gd name="connsiteY4" fmla="*/ 1930 h 826528"/>
                          <a:gd name="connsiteX5" fmla="*/ 778556 w 816717"/>
                          <a:gd name="connsiteY5" fmla="*/ 102155 h 826528"/>
                          <a:gd name="connsiteX6" fmla="*/ 816717 w 816717"/>
                          <a:gd name="connsiteY6" fmla="*/ 826528 h 826528"/>
                          <a:gd name="connsiteX0" fmla="*/ 443772 w 816717"/>
                          <a:gd name="connsiteY0" fmla="*/ 826528 h 826528"/>
                          <a:gd name="connsiteX1" fmla="*/ 471695 w 816717"/>
                          <a:gd name="connsiteY1" fmla="*/ 296500 h 826528"/>
                          <a:gd name="connsiteX2" fmla="*/ 28622 w 816717"/>
                          <a:gd name="connsiteY2" fmla="*/ 427504 h 826528"/>
                          <a:gd name="connsiteX3" fmla="*/ 0 w 816717"/>
                          <a:gd name="connsiteY3" fmla="*/ 119223 h 826528"/>
                          <a:gd name="connsiteX4" fmla="*/ 660660 w 816717"/>
                          <a:gd name="connsiteY4" fmla="*/ 1930 h 826528"/>
                          <a:gd name="connsiteX5" fmla="*/ 778556 w 816717"/>
                          <a:gd name="connsiteY5" fmla="*/ 102155 h 826528"/>
                          <a:gd name="connsiteX6" fmla="*/ 816717 w 816717"/>
                          <a:gd name="connsiteY6" fmla="*/ 826528 h 826528"/>
                          <a:gd name="connsiteX0" fmla="*/ 443772 w 816717"/>
                          <a:gd name="connsiteY0" fmla="*/ 826528 h 826528"/>
                          <a:gd name="connsiteX1" fmla="*/ 443438 w 816717"/>
                          <a:gd name="connsiteY1" fmla="*/ 340679 h 826528"/>
                          <a:gd name="connsiteX2" fmla="*/ 28622 w 816717"/>
                          <a:gd name="connsiteY2" fmla="*/ 427504 h 826528"/>
                          <a:gd name="connsiteX3" fmla="*/ 0 w 816717"/>
                          <a:gd name="connsiteY3" fmla="*/ 119223 h 826528"/>
                          <a:gd name="connsiteX4" fmla="*/ 660660 w 816717"/>
                          <a:gd name="connsiteY4" fmla="*/ 1930 h 826528"/>
                          <a:gd name="connsiteX5" fmla="*/ 778556 w 816717"/>
                          <a:gd name="connsiteY5" fmla="*/ 102155 h 826528"/>
                          <a:gd name="connsiteX6" fmla="*/ 816717 w 816717"/>
                          <a:gd name="connsiteY6" fmla="*/ 826528 h 826528"/>
                          <a:gd name="connsiteX0" fmla="*/ 454402 w 827347"/>
                          <a:gd name="connsiteY0" fmla="*/ 824681 h 824681"/>
                          <a:gd name="connsiteX1" fmla="*/ 454068 w 827347"/>
                          <a:gd name="connsiteY1" fmla="*/ 338832 h 824681"/>
                          <a:gd name="connsiteX2" fmla="*/ 39252 w 827347"/>
                          <a:gd name="connsiteY2" fmla="*/ 425657 h 824681"/>
                          <a:gd name="connsiteX3" fmla="*/ 0 w 827347"/>
                          <a:gd name="connsiteY3" fmla="*/ 116738 h 824681"/>
                          <a:gd name="connsiteX4" fmla="*/ 671290 w 827347"/>
                          <a:gd name="connsiteY4" fmla="*/ 83 h 824681"/>
                          <a:gd name="connsiteX5" fmla="*/ 789186 w 827347"/>
                          <a:gd name="connsiteY5" fmla="*/ 100308 h 824681"/>
                          <a:gd name="connsiteX6" fmla="*/ 827347 w 827347"/>
                          <a:gd name="connsiteY6" fmla="*/ 824681 h 824681"/>
                          <a:gd name="connsiteX0" fmla="*/ 454402 w 827347"/>
                          <a:gd name="connsiteY0" fmla="*/ 812731 h 812731"/>
                          <a:gd name="connsiteX1" fmla="*/ 454068 w 827347"/>
                          <a:gd name="connsiteY1" fmla="*/ 326882 h 812731"/>
                          <a:gd name="connsiteX2" fmla="*/ 39252 w 827347"/>
                          <a:gd name="connsiteY2" fmla="*/ 413707 h 812731"/>
                          <a:gd name="connsiteX3" fmla="*/ 0 w 827347"/>
                          <a:gd name="connsiteY3" fmla="*/ 104788 h 812731"/>
                          <a:gd name="connsiteX4" fmla="*/ 639634 w 827347"/>
                          <a:gd name="connsiteY4" fmla="*/ 101 h 812731"/>
                          <a:gd name="connsiteX5" fmla="*/ 789186 w 827347"/>
                          <a:gd name="connsiteY5" fmla="*/ 88358 h 812731"/>
                          <a:gd name="connsiteX6" fmla="*/ 827347 w 827347"/>
                          <a:gd name="connsiteY6" fmla="*/ 812731 h 812731"/>
                          <a:gd name="connsiteX0" fmla="*/ 454402 w 827347"/>
                          <a:gd name="connsiteY0" fmla="*/ 813892 h 813892"/>
                          <a:gd name="connsiteX1" fmla="*/ 454068 w 827347"/>
                          <a:gd name="connsiteY1" fmla="*/ 328043 h 813892"/>
                          <a:gd name="connsiteX2" fmla="*/ 39252 w 827347"/>
                          <a:gd name="connsiteY2" fmla="*/ 414868 h 813892"/>
                          <a:gd name="connsiteX3" fmla="*/ 0 w 827347"/>
                          <a:gd name="connsiteY3" fmla="*/ 105949 h 813892"/>
                          <a:gd name="connsiteX4" fmla="*/ 639634 w 827347"/>
                          <a:gd name="connsiteY4" fmla="*/ 1262 h 813892"/>
                          <a:gd name="connsiteX5" fmla="*/ 795584 w 827347"/>
                          <a:gd name="connsiteY5" fmla="*/ 178451 h 813892"/>
                          <a:gd name="connsiteX6" fmla="*/ 827347 w 827347"/>
                          <a:gd name="connsiteY6" fmla="*/ 813892 h 813892"/>
                          <a:gd name="connsiteX0" fmla="*/ 454402 w 827347"/>
                          <a:gd name="connsiteY0" fmla="*/ 813892 h 813892"/>
                          <a:gd name="connsiteX1" fmla="*/ 432722 w 827347"/>
                          <a:gd name="connsiteY1" fmla="*/ 345965 h 813892"/>
                          <a:gd name="connsiteX2" fmla="*/ 39252 w 827347"/>
                          <a:gd name="connsiteY2" fmla="*/ 414868 h 813892"/>
                          <a:gd name="connsiteX3" fmla="*/ 0 w 827347"/>
                          <a:gd name="connsiteY3" fmla="*/ 105949 h 813892"/>
                          <a:gd name="connsiteX4" fmla="*/ 639634 w 827347"/>
                          <a:gd name="connsiteY4" fmla="*/ 1262 h 813892"/>
                          <a:gd name="connsiteX5" fmla="*/ 795584 w 827347"/>
                          <a:gd name="connsiteY5" fmla="*/ 178451 h 813892"/>
                          <a:gd name="connsiteX6" fmla="*/ 827347 w 827347"/>
                          <a:gd name="connsiteY6" fmla="*/ 813892 h 813892"/>
                          <a:gd name="connsiteX0" fmla="*/ 454402 w 827347"/>
                          <a:gd name="connsiteY0" fmla="*/ 813892 h 813892"/>
                          <a:gd name="connsiteX1" fmla="*/ 432722 w 827347"/>
                          <a:gd name="connsiteY1" fmla="*/ 345965 h 813892"/>
                          <a:gd name="connsiteX2" fmla="*/ 39252 w 827347"/>
                          <a:gd name="connsiteY2" fmla="*/ 414868 h 813892"/>
                          <a:gd name="connsiteX3" fmla="*/ 0 w 827347"/>
                          <a:gd name="connsiteY3" fmla="*/ 105949 h 813892"/>
                          <a:gd name="connsiteX4" fmla="*/ 639634 w 827347"/>
                          <a:gd name="connsiteY4" fmla="*/ 1262 h 813892"/>
                          <a:gd name="connsiteX5" fmla="*/ 795584 w 827347"/>
                          <a:gd name="connsiteY5" fmla="*/ 178451 h 813892"/>
                          <a:gd name="connsiteX6" fmla="*/ 827347 w 827347"/>
                          <a:gd name="connsiteY6" fmla="*/ 813892 h 813892"/>
                          <a:gd name="connsiteX0" fmla="*/ 454402 w 933846"/>
                          <a:gd name="connsiteY0" fmla="*/ 813892 h 864381"/>
                          <a:gd name="connsiteX1" fmla="*/ 432722 w 933846"/>
                          <a:gd name="connsiteY1" fmla="*/ 345965 h 864381"/>
                          <a:gd name="connsiteX2" fmla="*/ 39252 w 933846"/>
                          <a:gd name="connsiteY2" fmla="*/ 414868 h 864381"/>
                          <a:gd name="connsiteX3" fmla="*/ 0 w 933846"/>
                          <a:gd name="connsiteY3" fmla="*/ 105949 h 864381"/>
                          <a:gd name="connsiteX4" fmla="*/ 639634 w 933846"/>
                          <a:gd name="connsiteY4" fmla="*/ 1262 h 864381"/>
                          <a:gd name="connsiteX5" fmla="*/ 795584 w 933846"/>
                          <a:gd name="connsiteY5" fmla="*/ 178451 h 864381"/>
                          <a:gd name="connsiteX6" fmla="*/ 933846 w 933846"/>
                          <a:gd name="connsiteY6" fmla="*/ 864381 h 86438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933846" h="864381">
                            <a:moveTo>
                              <a:pt x="454402" y="813892"/>
                            </a:moveTo>
                            <a:cubicBezTo>
                              <a:pt x="454291" y="651942"/>
                              <a:pt x="432833" y="507915"/>
                              <a:pt x="432722" y="345965"/>
                            </a:cubicBezTo>
                            <a:lnTo>
                              <a:pt x="39252" y="414868"/>
                            </a:lnTo>
                            <a:cubicBezTo>
                              <a:pt x="24814" y="328528"/>
                              <a:pt x="14438" y="192289"/>
                              <a:pt x="0" y="105949"/>
                            </a:cubicBezTo>
                            <a:cubicBezTo>
                              <a:pt x="220220" y="66851"/>
                              <a:pt x="507037" y="-10822"/>
                              <a:pt x="639634" y="1262"/>
                            </a:cubicBezTo>
                            <a:cubicBezTo>
                              <a:pt x="772231" y="13346"/>
                              <a:pt x="787808" y="141245"/>
                              <a:pt x="795584" y="178451"/>
                            </a:cubicBezTo>
                            <a:cubicBezTo>
                              <a:pt x="803360" y="215657"/>
                              <a:pt x="921126" y="622923"/>
                              <a:pt x="933846" y="864381"/>
                            </a:cubicBezTo>
                          </a:path>
                        </a:pathLst>
                      </a:custGeom>
                      <a:pattFill prst="lgConfetti">
                        <a:fgClr>
                          <a:schemeClr val="bg1">
                            <a:lumMod val="8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418" name="グループ化 417">
                  <a:extLst>
                    <a:ext uri="{FF2B5EF4-FFF2-40B4-BE49-F238E27FC236}">
                      <a16:creationId xmlns:a16="http://schemas.microsoft.com/office/drawing/2014/main" id="{B14187B2-FF8E-4A1C-9430-7E62D62ADD84}"/>
                    </a:ext>
                  </a:extLst>
                </p:cNvPr>
                <p:cNvGrpSpPr/>
                <p:nvPr/>
              </p:nvGrpSpPr>
              <p:grpSpPr>
                <a:xfrm>
                  <a:off x="7767981" y="1725119"/>
                  <a:ext cx="294218" cy="314569"/>
                  <a:chOff x="1864151" y="2006627"/>
                  <a:chExt cx="263099" cy="281298"/>
                </a:xfrm>
              </p:grpSpPr>
              <p:sp>
                <p:nvSpPr>
                  <p:cNvPr id="420" name="フリーフォーム: 図形 419">
                    <a:extLst>
                      <a:ext uri="{FF2B5EF4-FFF2-40B4-BE49-F238E27FC236}">
                        <a16:creationId xmlns:a16="http://schemas.microsoft.com/office/drawing/2014/main" id="{AD0014A1-D00E-464B-8244-CCFB1EC3FA55}"/>
                      </a:ext>
                    </a:extLst>
                  </p:cNvPr>
                  <p:cNvSpPr/>
                  <p:nvPr/>
                </p:nvSpPr>
                <p:spPr>
                  <a:xfrm>
                    <a:off x="1885091" y="2006627"/>
                    <a:ext cx="212401" cy="54950"/>
                  </a:xfrm>
                  <a:custGeom>
                    <a:avLst/>
                    <a:gdLst>
                      <a:gd name="connsiteX0" fmla="*/ 229865 w 461975"/>
                      <a:gd name="connsiteY0" fmla="*/ 52 h 93821"/>
                      <a:gd name="connsiteX1" fmla="*/ 439437 w 461975"/>
                      <a:gd name="connsiteY1" fmla="*/ 37386 h 93821"/>
                      <a:gd name="connsiteX2" fmla="*/ 458628 w 461975"/>
                      <a:gd name="connsiteY2" fmla="*/ 75578 h 93821"/>
                      <a:gd name="connsiteX3" fmla="*/ 461975 w 461975"/>
                      <a:gd name="connsiteY3" fmla="*/ 87554 h 93821"/>
                      <a:gd name="connsiteX4" fmla="*/ 454504 w 461975"/>
                      <a:gd name="connsiteY4" fmla="*/ 85221 h 93821"/>
                      <a:gd name="connsiteX5" fmla="*/ 241024 w 461975"/>
                      <a:gd name="connsiteY5" fmla="*/ 65261 h 93821"/>
                      <a:gd name="connsiteX6" fmla="*/ 27543 w 461975"/>
                      <a:gd name="connsiteY6" fmla="*/ 85221 h 93821"/>
                      <a:gd name="connsiteX7" fmla="*/ 0 w 461975"/>
                      <a:gd name="connsiteY7" fmla="*/ 93821 h 93821"/>
                      <a:gd name="connsiteX8" fmla="*/ 5228 w 461975"/>
                      <a:gd name="connsiteY8" fmla="*/ 73428 h 93821"/>
                      <a:gd name="connsiteX9" fmla="*/ 22907 w 461975"/>
                      <a:gd name="connsiteY9" fmla="*/ 37384 h 93821"/>
                      <a:gd name="connsiteX10" fmla="*/ 229865 w 461975"/>
                      <a:gd name="connsiteY10" fmla="*/ 52 h 938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61975" h="93821">
                        <a:moveTo>
                          <a:pt x="229865" y="52"/>
                        </a:moveTo>
                        <a:cubicBezTo>
                          <a:pt x="321740" y="-883"/>
                          <a:pt x="414049" y="10626"/>
                          <a:pt x="439437" y="37386"/>
                        </a:cubicBezTo>
                        <a:cubicBezTo>
                          <a:pt x="445783" y="44075"/>
                          <a:pt x="452184" y="57209"/>
                          <a:pt x="458628" y="75578"/>
                        </a:cubicBezTo>
                        <a:lnTo>
                          <a:pt x="461975" y="87554"/>
                        </a:lnTo>
                        <a:lnTo>
                          <a:pt x="454504" y="85221"/>
                        </a:lnTo>
                        <a:cubicBezTo>
                          <a:pt x="388889" y="72369"/>
                          <a:pt x="316749" y="65261"/>
                          <a:pt x="241024" y="65261"/>
                        </a:cubicBezTo>
                        <a:cubicBezTo>
                          <a:pt x="165299" y="65261"/>
                          <a:pt x="93159" y="72369"/>
                          <a:pt x="27543" y="85221"/>
                        </a:cubicBezTo>
                        <a:lnTo>
                          <a:pt x="0" y="93821"/>
                        </a:lnTo>
                        <a:lnTo>
                          <a:pt x="5228" y="73428"/>
                        </a:lnTo>
                        <a:cubicBezTo>
                          <a:pt x="11103" y="55570"/>
                          <a:pt x="16995" y="43139"/>
                          <a:pt x="22907" y="37384"/>
                        </a:cubicBezTo>
                        <a:cubicBezTo>
                          <a:pt x="46552" y="14367"/>
                          <a:pt x="137991" y="987"/>
                          <a:pt x="229865" y="5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1" name="フリーフォーム: 図形 420">
                    <a:extLst>
                      <a:ext uri="{FF2B5EF4-FFF2-40B4-BE49-F238E27FC236}">
                        <a16:creationId xmlns:a16="http://schemas.microsoft.com/office/drawing/2014/main" id="{E39670A2-EA14-4B79-A6AA-43A21255A0BF}"/>
                      </a:ext>
                    </a:extLst>
                  </p:cNvPr>
                  <p:cNvSpPr/>
                  <p:nvPr/>
                </p:nvSpPr>
                <p:spPr>
                  <a:xfrm>
                    <a:off x="1874723" y="2062297"/>
                    <a:ext cx="236905" cy="212159"/>
                  </a:xfrm>
                  <a:custGeom>
                    <a:avLst/>
                    <a:gdLst>
                      <a:gd name="connsiteX0" fmla="*/ 219086 w 515272"/>
                      <a:gd name="connsiteY0" fmla="*/ 0 h 704294"/>
                      <a:gd name="connsiteX1" fmla="*/ 210221 w 515272"/>
                      <a:gd name="connsiteY1" fmla="*/ 21151 h 704294"/>
                      <a:gd name="connsiteX2" fmla="*/ 205826 w 515272"/>
                      <a:gd name="connsiteY2" fmla="*/ 56174 h 704294"/>
                      <a:gd name="connsiteX3" fmla="*/ 261757 w 515272"/>
                      <a:gd name="connsiteY3" fmla="*/ 146152 h 704294"/>
                      <a:gd name="connsiteX4" fmla="*/ 317688 w 515272"/>
                      <a:gd name="connsiteY4" fmla="*/ 56174 h 704294"/>
                      <a:gd name="connsiteX5" fmla="*/ 313293 w 515272"/>
                      <a:gd name="connsiteY5" fmla="*/ 21151 h 704294"/>
                      <a:gd name="connsiteX6" fmla="*/ 305128 w 515272"/>
                      <a:gd name="connsiteY6" fmla="*/ 1669 h 704294"/>
                      <a:gd name="connsiteX7" fmla="*/ 309559 w 515272"/>
                      <a:gd name="connsiteY7" fmla="*/ 2496 h 704294"/>
                      <a:gd name="connsiteX8" fmla="*/ 515272 w 515272"/>
                      <a:gd name="connsiteY8" fmla="*/ 469917 h 704294"/>
                      <a:gd name="connsiteX9" fmla="*/ 495026 w 515272"/>
                      <a:gd name="connsiteY9" fmla="*/ 655632 h 704294"/>
                      <a:gd name="connsiteX10" fmla="*/ 480763 w 515272"/>
                      <a:gd name="connsiteY10" fmla="*/ 704294 h 704294"/>
                      <a:gd name="connsiteX11" fmla="*/ 34509 w 515272"/>
                      <a:gd name="connsiteY11" fmla="*/ 704294 h 704294"/>
                      <a:gd name="connsiteX12" fmla="*/ 20247 w 515272"/>
                      <a:gd name="connsiteY12" fmla="*/ 655632 h 704294"/>
                      <a:gd name="connsiteX13" fmla="*/ 0 w 515272"/>
                      <a:gd name="connsiteY13" fmla="*/ 469917 h 704294"/>
                      <a:gd name="connsiteX14" fmla="*/ 205714 w 515272"/>
                      <a:gd name="connsiteY14" fmla="*/ 2496 h 7042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15272" h="704294">
                        <a:moveTo>
                          <a:pt x="219086" y="0"/>
                        </a:moveTo>
                        <a:lnTo>
                          <a:pt x="210221" y="21151"/>
                        </a:lnTo>
                        <a:cubicBezTo>
                          <a:pt x="207391" y="31916"/>
                          <a:pt x="205826" y="43751"/>
                          <a:pt x="205826" y="56174"/>
                        </a:cubicBezTo>
                        <a:cubicBezTo>
                          <a:pt x="205826" y="105867"/>
                          <a:pt x="230867" y="146152"/>
                          <a:pt x="261757" y="146152"/>
                        </a:cubicBezTo>
                        <a:cubicBezTo>
                          <a:pt x="292647" y="146152"/>
                          <a:pt x="317688" y="105867"/>
                          <a:pt x="317688" y="56174"/>
                        </a:cubicBezTo>
                        <a:cubicBezTo>
                          <a:pt x="317688" y="43751"/>
                          <a:pt x="316123" y="31916"/>
                          <a:pt x="313293" y="21151"/>
                        </a:cubicBezTo>
                        <a:lnTo>
                          <a:pt x="305128" y="1669"/>
                        </a:lnTo>
                        <a:lnTo>
                          <a:pt x="309559" y="2496"/>
                        </a:lnTo>
                        <a:cubicBezTo>
                          <a:pt x="426959" y="46985"/>
                          <a:pt x="515272" y="239352"/>
                          <a:pt x="515272" y="469917"/>
                        </a:cubicBezTo>
                        <a:cubicBezTo>
                          <a:pt x="515272" y="535793"/>
                          <a:pt x="508063" y="598551"/>
                          <a:pt x="495026" y="655632"/>
                        </a:cubicBezTo>
                        <a:lnTo>
                          <a:pt x="480763" y="704294"/>
                        </a:lnTo>
                        <a:lnTo>
                          <a:pt x="34509" y="704294"/>
                        </a:lnTo>
                        <a:lnTo>
                          <a:pt x="20247" y="655632"/>
                        </a:lnTo>
                        <a:cubicBezTo>
                          <a:pt x="7209" y="598551"/>
                          <a:pt x="0" y="535793"/>
                          <a:pt x="0" y="469917"/>
                        </a:cubicBezTo>
                        <a:cubicBezTo>
                          <a:pt x="0" y="239352"/>
                          <a:pt x="88313" y="46985"/>
                          <a:pt x="205714" y="2496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2" name="楕円 421">
                    <a:extLst>
                      <a:ext uri="{FF2B5EF4-FFF2-40B4-BE49-F238E27FC236}">
                        <a16:creationId xmlns:a16="http://schemas.microsoft.com/office/drawing/2014/main" id="{55E004E3-9468-4A2C-82A5-92CE7DFF247C}"/>
                      </a:ext>
                    </a:extLst>
                  </p:cNvPr>
                  <p:cNvSpPr/>
                  <p:nvPr/>
                </p:nvSpPr>
                <p:spPr>
                  <a:xfrm>
                    <a:off x="1893385" y="2214110"/>
                    <a:ext cx="204064" cy="41453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3" name="フリーフォーム: 図形 422">
                    <a:extLst>
                      <a:ext uri="{FF2B5EF4-FFF2-40B4-BE49-F238E27FC236}">
                        <a16:creationId xmlns:a16="http://schemas.microsoft.com/office/drawing/2014/main" id="{FAA75C08-07FC-41E3-AB5E-FDB7E51B76D2}"/>
                      </a:ext>
                    </a:extLst>
                  </p:cNvPr>
                  <p:cNvSpPr/>
                  <p:nvPr/>
                </p:nvSpPr>
                <p:spPr>
                  <a:xfrm>
                    <a:off x="1864151" y="2239874"/>
                    <a:ext cx="263099" cy="48051"/>
                  </a:xfrm>
                  <a:custGeom>
                    <a:avLst/>
                    <a:gdLst>
                      <a:gd name="connsiteX0" fmla="*/ 31189 w 572244"/>
                      <a:gd name="connsiteY0" fmla="*/ 0 h 95633"/>
                      <a:gd name="connsiteX1" fmla="*/ 36646 w 572244"/>
                      <a:gd name="connsiteY1" fmla="*/ 0 h 95633"/>
                      <a:gd name="connsiteX2" fmla="*/ 100599 w 572244"/>
                      <a:gd name="connsiteY2" fmla="*/ 18420 h 95633"/>
                      <a:gd name="connsiteX3" fmla="*/ 286122 w 572244"/>
                      <a:gd name="connsiteY3" fmla="*/ 34421 h 95633"/>
                      <a:gd name="connsiteX4" fmla="*/ 471646 w 572244"/>
                      <a:gd name="connsiteY4" fmla="*/ 18420 h 95633"/>
                      <a:gd name="connsiteX5" fmla="*/ 535598 w 572244"/>
                      <a:gd name="connsiteY5" fmla="*/ 0 h 95633"/>
                      <a:gd name="connsiteX6" fmla="*/ 541055 w 572244"/>
                      <a:gd name="connsiteY6" fmla="*/ 0 h 95633"/>
                      <a:gd name="connsiteX7" fmla="*/ 572244 w 572244"/>
                      <a:gd name="connsiteY7" fmla="*/ 26430 h 95633"/>
                      <a:gd name="connsiteX8" fmla="*/ 572244 w 572244"/>
                      <a:gd name="connsiteY8" fmla="*/ 48176 h 95633"/>
                      <a:gd name="connsiteX9" fmla="*/ 534325 w 572244"/>
                      <a:gd name="connsiteY9" fmla="*/ 65066 h 95633"/>
                      <a:gd name="connsiteX10" fmla="*/ 288578 w 572244"/>
                      <a:gd name="connsiteY10" fmla="*/ 95633 h 95633"/>
                      <a:gd name="connsiteX11" fmla="*/ 42831 w 572244"/>
                      <a:gd name="connsiteY11" fmla="*/ 65066 h 95633"/>
                      <a:gd name="connsiteX12" fmla="*/ 0 w 572244"/>
                      <a:gd name="connsiteY12" fmla="*/ 45989 h 95633"/>
                      <a:gd name="connsiteX13" fmla="*/ 0 w 572244"/>
                      <a:gd name="connsiteY13" fmla="*/ 26430 h 95633"/>
                      <a:gd name="connsiteX14" fmla="*/ 31189 w 572244"/>
                      <a:gd name="connsiteY14" fmla="*/ 0 h 95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72244" h="95633">
                        <a:moveTo>
                          <a:pt x="31189" y="0"/>
                        </a:moveTo>
                        <a:lnTo>
                          <a:pt x="36646" y="0"/>
                        </a:lnTo>
                        <a:lnTo>
                          <a:pt x="100599" y="18420"/>
                        </a:lnTo>
                        <a:cubicBezTo>
                          <a:pt x="157621" y="28723"/>
                          <a:pt x="220314" y="34421"/>
                          <a:pt x="286122" y="34421"/>
                        </a:cubicBezTo>
                        <a:cubicBezTo>
                          <a:pt x="351930" y="34421"/>
                          <a:pt x="414623" y="28723"/>
                          <a:pt x="471646" y="18420"/>
                        </a:cubicBezTo>
                        <a:lnTo>
                          <a:pt x="535598" y="0"/>
                        </a:lnTo>
                        <a:lnTo>
                          <a:pt x="541055" y="0"/>
                        </a:lnTo>
                        <a:cubicBezTo>
                          <a:pt x="558281" y="0"/>
                          <a:pt x="572244" y="11833"/>
                          <a:pt x="572244" y="26430"/>
                        </a:cubicBezTo>
                        <a:lnTo>
                          <a:pt x="572244" y="48176"/>
                        </a:lnTo>
                        <a:lnTo>
                          <a:pt x="534325" y="65066"/>
                        </a:lnTo>
                        <a:cubicBezTo>
                          <a:pt x="471432" y="83952"/>
                          <a:pt x="384548" y="95633"/>
                          <a:pt x="288578" y="95633"/>
                        </a:cubicBezTo>
                        <a:cubicBezTo>
                          <a:pt x="192608" y="95633"/>
                          <a:pt x="105723" y="83952"/>
                          <a:pt x="42831" y="65066"/>
                        </a:cubicBezTo>
                        <a:lnTo>
                          <a:pt x="0" y="45989"/>
                        </a:lnTo>
                        <a:lnTo>
                          <a:pt x="0" y="26430"/>
                        </a:lnTo>
                        <a:cubicBezTo>
                          <a:pt x="0" y="11833"/>
                          <a:pt x="13964" y="0"/>
                          <a:pt x="31189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3" name="楕円 432">
                  <a:extLst>
                    <a:ext uri="{FF2B5EF4-FFF2-40B4-BE49-F238E27FC236}">
                      <a16:creationId xmlns:a16="http://schemas.microsoft.com/office/drawing/2014/main" id="{E18FF669-8553-49EA-AEE0-AE5419AE8733}"/>
                    </a:ext>
                  </a:extLst>
                </p:cNvPr>
                <p:cNvSpPr/>
                <p:nvPr/>
              </p:nvSpPr>
              <p:spPr>
                <a:xfrm>
                  <a:off x="7516811" y="1363993"/>
                  <a:ext cx="249408" cy="232082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4" name="楕円 433">
                  <a:extLst>
                    <a:ext uri="{FF2B5EF4-FFF2-40B4-BE49-F238E27FC236}">
                      <a16:creationId xmlns:a16="http://schemas.microsoft.com/office/drawing/2014/main" id="{87593FAE-5AAE-4188-8DD6-955F4E611326}"/>
                    </a:ext>
                  </a:extLst>
                </p:cNvPr>
                <p:cNvSpPr/>
                <p:nvPr/>
              </p:nvSpPr>
              <p:spPr>
                <a:xfrm>
                  <a:off x="8049021" y="1363993"/>
                  <a:ext cx="249408" cy="232082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EA915258-8522-412C-9308-E3BB9C3BFD7E}"/>
              </a:ext>
            </a:extLst>
          </p:cNvPr>
          <p:cNvGrpSpPr/>
          <p:nvPr/>
        </p:nvGrpSpPr>
        <p:grpSpPr>
          <a:xfrm>
            <a:off x="1150744" y="4070889"/>
            <a:ext cx="1757422" cy="2276284"/>
            <a:chOff x="1003014" y="3791943"/>
            <a:chExt cx="2052881" cy="2658977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2E27EE78-DD56-4818-8233-8E02EE1ECE0B}"/>
                </a:ext>
              </a:extLst>
            </p:cNvPr>
            <p:cNvGrpSpPr/>
            <p:nvPr/>
          </p:nvGrpSpPr>
          <p:grpSpPr>
            <a:xfrm>
              <a:off x="1003014" y="3791943"/>
              <a:ext cx="2052881" cy="2658977"/>
              <a:chOff x="1003014" y="3791943"/>
              <a:chExt cx="2052881" cy="2658977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D5E2895A-2A78-4A67-9D09-0198D4EC9433}"/>
                  </a:ext>
                </a:extLst>
              </p:cNvPr>
              <p:cNvGrpSpPr/>
              <p:nvPr/>
            </p:nvGrpSpPr>
            <p:grpSpPr>
              <a:xfrm>
                <a:off x="1508318" y="4896288"/>
                <a:ext cx="1037886" cy="1554632"/>
                <a:chOff x="1508318" y="4896288"/>
                <a:chExt cx="1037886" cy="1554632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EEC9D1A8-156E-47D0-A28A-807BCC66748E}"/>
                    </a:ext>
                  </a:extLst>
                </p:cNvPr>
                <p:cNvSpPr/>
                <p:nvPr/>
              </p:nvSpPr>
              <p:spPr>
                <a:xfrm>
                  <a:off x="1785587" y="4896288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136411 w 525992"/>
                    <a:gd name="connsiteY7" fmla="*/ 240006 h 380772"/>
                    <a:gd name="connsiteX8" fmla="*/ 160641 w 525992"/>
                    <a:gd name="connsiteY8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25992 w 525992"/>
                    <a:gd name="connsiteY3" fmla="*/ 254756 h 380772"/>
                    <a:gd name="connsiteX4" fmla="*/ 262996 w 525992"/>
                    <a:gd name="connsiteY4" fmla="*/ 380772 h 380772"/>
                    <a:gd name="connsiteX5" fmla="*/ 0 w 525992"/>
                    <a:gd name="connsiteY5" fmla="*/ 254756 h 380772"/>
                    <a:gd name="connsiteX6" fmla="*/ 136411 w 525992"/>
                    <a:gd name="connsiteY6" fmla="*/ 240006 h 380772"/>
                    <a:gd name="connsiteX7" fmla="*/ 160641 w 525992"/>
                    <a:gd name="connsiteY7" fmla="*/ 0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片側の 2 つの角を丸めた四角形 144">
                  <a:extLst>
                    <a:ext uri="{FF2B5EF4-FFF2-40B4-BE49-F238E27FC236}">
                      <a16:creationId xmlns:a16="http://schemas.microsoft.com/office/drawing/2014/main" id="{A958557E-5658-4D52-896D-A5E0CB517665}"/>
                    </a:ext>
                  </a:extLst>
                </p:cNvPr>
                <p:cNvSpPr/>
                <p:nvPr/>
              </p:nvSpPr>
              <p:spPr>
                <a:xfrm>
                  <a:off x="1508318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正方形/長方形 106">
                  <a:extLst>
                    <a:ext uri="{FF2B5EF4-FFF2-40B4-BE49-F238E27FC236}">
                      <a16:creationId xmlns:a16="http://schemas.microsoft.com/office/drawing/2014/main" id="{CA284503-6568-441C-9A26-90B9BDE12159}"/>
                    </a:ext>
                  </a:extLst>
                </p:cNvPr>
                <p:cNvSpPr/>
                <p:nvPr/>
              </p:nvSpPr>
              <p:spPr>
                <a:xfrm>
                  <a:off x="1982462" y="5223466"/>
                  <a:ext cx="89598" cy="434384"/>
                </a:xfrm>
                <a:prstGeom prst="rect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944E5F8E-0AC2-4500-96F1-AA5143CDC812}"/>
                    </a:ext>
                  </a:extLst>
                </p:cNvPr>
                <p:cNvSpPr/>
                <p:nvPr/>
              </p:nvSpPr>
              <p:spPr>
                <a:xfrm>
                  <a:off x="1999503" y="5551228"/>
                  <a:ext cx="55516" cy="55516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60CA8240-CFF3-4950-BA79-7217F4D885A1}"/>
                    </a:ext>
                  </a:extLst>
                </p:cNvPr>
                <p:cNvSpPr/>
                <p:nvPr/>
              </p:nvSpPr>
              <p:spPr>
                <a:xfrm>
                  <a:off x="1999503" y="5269860"/>
                  <a:ext cx="55516" cy="55516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9C8E7D71-08A3-4445-AE23-C0390864CC59}"/>
                    </a:ext>
                  </a:extLst>
                </p:cNvPr>
                <p:cNvSpPr/>
                <p:nvPr/>
              </p:nvSpPr>
              <p:spPr>
                <a:xfrm>
                  <a:off x="1999503" y="5404528"/>
                  <a:ext cx="55516" cy="55516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83455638-287D-4969-B81A-E5BB15B0F9C4}"/>
                  </a:ext>
                </a:extLst>
              </p:cNvPr>
              <p:cNvGrpSpPr/>
              <p:nvPr/>
            </p:nvGrpSpPr>
            <p:grpSpPr>
              <a:xfrm>
                <a:off x="1317239" y="3791943"/>
                <a:ext cx="1391456" cy="1340222"/>
                <a:chOff x="6567801" y="2260164"/>
                <a:chExt cx="1277659" cy="1230616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E3C17DBA-66CA-4358-9807-A1C2A8F2EDF2}"/>
                    </a:ext>
                  </a:extLst>
                </p:cNvPr>
                <p:cNvGrpSpPr/>
                <p:nvPr/>
              </p:nvGrpSpPr>
              <p:grpSpPr>
                <a:xfrm>
                  <a:off x="6567801" y="2260164"/>
                  <a:ext cx="1277659" cy="1230616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96" name="円/楕円 668">
                    <a:extLst>
                      <a:ext uri="{FF2B5EF4-FFF2-40B4-BE49-F238E27FC236}">
                        <a16:creationId xmlns:a16="http://schemas.microsoft.com/office/drawing/2014/main" id="{303FB723-EC51-48D3-A487-96F2CC767AF6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AF99FB15-4AC1-459F-AC68-E10BE99FEAB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2" name="円/楕円 671">
                      <a:extLst>
                        <a:ext uri="{FF2B5EF4-FFF2-40B4-BE49-F238E27FC236}">
                          <a16:creationId xmlns:a16="http://schemas.microsoft.com/office/drawing/2014/main" id="{E1604F4B-30C0-4292-8797-8189D5264D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3" name="円/楕円 672">
                      <a:extLst>
                        <a:ext uri="{FF2B5EF4-FFF2-40B4-BE49-F238E27FC236}">
                          <a16:creationId xmlns:a16="http://schemas.microsoft.com/office/drawing/2014/main" id="{BF189C43-0A98-41C1-98D5-3C3572BB8E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88E98318-023D-4232-9A10-D5F18736B4C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0" name="円/楕円 669">
                      <a:extLst>
                        <a:ext uri="{FF2B5EF4-FFF2-40B4-BE49-F238E27FC236}">
                          <a16:creationId xmlns:a16="http://schemas.microsoft.com/office/drawing/2014/main" id="{34E376D9-689C-4014-B858-7044CC50D9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" name="円/楕円 670">
                      <a:extLst>
                        <a:ext uri="{FF2B5EF4-FFF2-40B4-BE49-F238E27FC236}">
                          <a16:creationId xmlns:a16="http://schemas.microsoft.com/office/drawing/2014/main" id="{5A24BD50-5B24-4AC1-A873-77CD4A4E26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9" name="円/楕円 668">
                    <a:extLst>
                      <a:ext uri="{FF2B5EF4-FFF2-40B4-BE49-F238E27FC236}">
                        <a16:creationId xmlns:a16="http://schemas.microsoft.com/office/drawing/2014/main" id="{6B09653E-56AD-4A86-B0C3-5038F90D460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8" name="月 87">
                  <a:extLst>
                    <a:ext uri="{FF2B5EF4-FFF2-40B4-BE49-F238E27FC236}">
                      <a16:creationId xmlns:a16="http://schemas.microsoft.com/office/drawing/2014/main" id="{6EBBF07C-12DD-4426-BE42-3C4C10FBED03}"/>
                    </a:ext>
                  </a:extLst>
                </p:cNvPr>
                <p:cNvSpPr/>
                <p:nvPr/>
              </p:nvSpPr>
              <p:spPr>
                <a:xfrm rot="15300000">
                  <a:off x="6893045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月 88">
                  <a:extLst>
                    <a:ext uri="{FF2B5EF4-FFF2-40B4-BE49-F238E27FC236}">
                      <a16:creationId xmlns:a16="http://schemas.microsoft.com/office/drawing/2014/main" id="{E8F21BD5-1215-45C0-A328-9A1DA13DD498}"/>
                    </a:ext>
                  </a:extLst>
                </p:cNvPr>
                <p:cNvSpPr/>
                <p:nvPr/>
              </p:nvSpPr>
              <p:spPr>
                <a:xfrm rot="17100000">
                  <a:off x="7481511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円/楕円 655">
                  <a:extLst>
                    <a:ext uri="{FF2B5EF4-FFF2-40B4-BE49-F238E27FC236}">
                      <a16:creationId xmlns:a16="http://schemas.microsoft.com/office/drawing/2014/main" id="{6BADE298-A7EC-4417-86A8-5C61C1FE4155}"/>
                    </a:ext>
                  </a:extLst>
                </p:cNvPr>
                <p:cNvSpPr/>
                <p:nvPr/>
              </p:nvSpPr>
              <p:spPr>
                <a:xfrm>
                  <a:off x="6801089" y="3001375"/>
                  <a:ext cx="129815" cy="70441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円/楕円 656">
                  <a:extLst>
                    <a:ext uri="{FF2B5EF4-FFF2-40B4-BE49-F238E27FC236}">
                      <a16:creationId xmlns:a16="http://schemas.microsoft.com/office/drawing/2014/main" id="{04815517-AE2D-451B-959C-3346FB994409}"/>
                    </a:ext>
                  </a:extLst>
                </p:cNvPr>
                <p:cNvSpPr/>
                <p:nvPr/>
              </p:nvSpPr>
              <p:spPr>
                <a:xfrm>
                  <a:off x="7485325" y="3001375"/>
                  <a:ext cx="129815" cy="70441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A6565A5E-362C-43E3-82A0-DC262234A5F7}"/>
                    </a:ext>
                  </a:extLst>
                </p:cNvPr>
                <p:cNvGrpSpPr/>
                <p:nvPr/>
              </p:nvGrpSpPr>
              <p:grpSpPr>
                <a:xfrm>
                  <a:off x="7084627" y="2911048"/>
                  <a:ext cx="240026" cy="203430"/>
                  <a:chOff x="7084627" y="2911048"/>
                  <a:chExt cx="240026" cy="203430"/>
                </a:xfrm>
              </p:grpSpPr>
              <p:sp>
                <p:nvSpPr>
                  <p:cNvPr id="94" name="円/楕円 662">
                    <a:extLst>
                      <a:ext uri="{FF2B5EF4-FFF2-40B4-BE49-F238E27FC236}">
                        <a16:creationId xmlns:a16="http://schemas.microsoft.com/office/drawing/2014/main" id="{DDF02583-9500-4C09-90F1-BD33DA363445}"/>
                      </a:ext>
                    </a:extLst>
                  </p:cNvPr>
                  <p:cNvSpPr/>
                  <p:nvPr/>
                </p:nvSpPr>
                <p:spPr>
                  <a:xfrm>
                    <a:off x="7084627" y="2972558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E5D334D4-8C39-4ABC-8A6D-4C0E35EF414F}"/>
                      </a:ext>
                    </a:extLst>
                  </p:cNvPr>
                  <p:cNvSpPr/>
                  <p:nvPr/>
                </p:nvSpPr>
                <p:spPr>
                  <a:xfrm>
                    <a:off x="7137014" y="2911048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6095A151-16A8-48CF-8F10-72098DBB0EC5}"/>
                  </a:ext>
                </a:extLst>
              </p:cNvPr>
              <p:cNvGrpSpPr/>
              <p:nvPr/>
            </p:nvGrpSpPr>
            <p:grpSpPr>
              <a:xfrm>
                <a:off x="2281796" y="4015295"/>
                <a:ext cx="774099" cy="1360940"/>
                <a:chOff x="2281796" y="4015295"/>
                <a:chExt cx="774099" cy="1360940"/>
              </a:xfrm>
            </p:grpSpPr>
            <p:grpSp>
              <p:nvGrpSpPr>
                <p:cNvPr id="287" name="グループ化 286">
                  <a:extLst>
                    <a:ext uri="{FF2B5EF4-FFF2-40B4-BE49-F238E27FC236}">
                      <a16:creationId xmlns:a16="http://schemas.microsoft.com/office/drawing/2014/main" id="{FD5F7AD0-1EC7-4B46-8EF6-DF812092FE4E}"/>
                    </a:ext>
                  </a:extLst>
                </p:cNvPr>
                <p:cNvGrpSpPr/>
                <p:nvPr/>
              </p:nvGrpSpPr>
              <p:grpSpPr>
                <a:xfrm rot="20965850">
                  <a:off x="2391573" y="4015295"/>
                  <a:ext cx="618632" cy="1194093"/>
                  <a:chOff x="2957063" y="5076572"/>
                  <a:chExt cx="797584" cy="1483326"/>
                </a:xfrm>
              </p:grpSpPr>
              <p:grpSp>
                <p:nvGrpSpPr>
                  <p:cNvPr id="300" name="グループ化 299">
                    <a:extLst>
                      <a:ext uri="{FF2B5EF4-FFF2-40B4-BE49-F238E27FC236}">
                        <a16:creationId xmlns:a16="http://schemas.microsoft.com/office/drawing/2014/main" id="{140913B8-5848-4A3C-8A3A-598242FAB605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302" name="フリーフォーム: 図形 301">
                      <a:extLst>
                        <a:ext uri="{FF2B5EF4-FFF2-40B4-BE49-F238E27FC236}">
                          <a16:creationId xmlns:a16="http://schemas.microsoft.com/office/drawing/2014/main" id="{00B50804-C8F3-4885-A7FD-C187690E61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3" name="フリーフォーム: 図形 302">
                      <a:extLst>
                        <a:ext uri="{FF2B5EF4-FFF2-40B4-BE49-F238E27FC236}">
                          <a16:creationId xmlns:a16="http://schemas.microsoft.com/office/drawing/2014/main" id="{BB5A7EF2-24E2-4822-939D-DE81D59CF758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01" name="フリーフォーム: 図形 300">
                    <a:extLst>
                      <a:ext uri="{FF2B5EF4-FFF2-40B4-BE49-F238E27FC236}">
                        <a16:creationId xmlns:a16="http://schemas.microsoft.com/office/drawing/2014/main" id="{F9D42AE3-645E-4AB6-B2D8-6C10F2C6CB5A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11D88EAB-951A-4D79-A523-7E4C9FE03676}"/>
                    </a:ext>
                  </a:extLst>
                </p:cNvPr>
                <p:cNvSpPr/>
                <p:nvPr/>
              </p:nvSpPr>
              <p:spPr>
                <a:xfrm rot="3600000">
                  <a:off x="2315538" y="4635878"/>
                  <a:ext cx="706615" cy="774099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779224"/>
                    <a:gd name="connsiteY0" fmla="*/ 826528 h 826528"/>
                    <a:gd name="connsiteX1" fmla="*/ 471695 w 779224"/>
                    <a:gd name="connsiteY1" fmla="*/ 296500 h 826528"/>
                    <a:gd name="connsiteX2" fmla="*/ 43314 w 779224"/>
                    <a:gd name="connsiteY2" fmla="*/ 378244 h 826528"/>
                    <a:gd name="connsiteX3" fmla="*/ 0 w 779224"/>
                    <a:gd name="connsiteY3" fmla="*/ 119223 h 826528"/>
                    <a:gd name="connsiteX4" fmla="*/ 660660 w 779224"/>
                    <a:gd name="connsiteY4" fmla="*/ 1930 h 826528"/>
                    <a:gd name="connsiteX5" fmla="*/ 778556 w 779224"/>
                    <a:gd name="connsiteY5" fmla="*/ 102155 h 826528"/>
                    <a:gd name="connsiteX6" fmla="*/ 736127 w 779224"/>
                    <a:gd name="connsiteY6" fmla="*/ 794664 h 826528"/>
                    <a:gd name="connsiteX0" fmla="*/ 443772 w 779224"/>
                    <a:gd name="connsiteY0" fmla="*/ 808748 h 808748"/>
                    <a:gd name="connsiteX1" fmla="*/ 471695 w 779224"/>
                    <a:gd name="connsiteY1" fmla="*/ 278720 h 808748"/>
                    <a:gd name="connsiteX2" fmla="*/ 43314 w 779224"/>
                    <a:gd name="connsiteY2" fmla="*/ 360464 h 808748"/>
                    <a:gd name="connsiteX3" fmla="*/ 0 w 779224"/>
                    <a:gd name="connsiteY3" fmla="*/ 101443 h 808748"/>
                    <a:gd name="connsiteX4" fmla="*/ 584178 w 779224"/>
                    <a:gd name="connsiteY4" fmla="*/ 2319 h 808748"/>
                    <a:gd name="connsiteX5" fmla="*/ 778556 w 779224"/>
                    <a:gd name="connsiteY5" fmla="*/ 84375 h 808748"/>
                    <a:gd name="connsiteX6" fmla="*/ 736127 w 779224"/>
                    <a:gd name="connsiteY6" fmla="*/ 776884 h 808748"/>
                    <a:gd name="connsiteX0" fmla="*/ 443772 w 736127"/>
                    <a:gd name="connsiteY0" fmla="*/ 806430 h 806430"/>
                    <a:gd name="connsiteX1" fmla="*/ 471695 w 736127"/>
                    <a:gd name="connsiteY1" fmla="*/ 276402 h 806430"/>
                    <a:gd name="connsiteX2" fmla="*/ 43314 w 736127"/>
                    <a:gd name="connsiteY2" fmla="*/ 358146 h 806430"/>
                    <a:gd name="connsiteX3" fmla="*/ 0 w 736127"/>
                    <a:gd name="connsiteY3" fmla="*/ 99125 h 806430"/>
                    <a:gd name="connsiteX4" fmla="*/ 584178 w 736127"/>
                    <a:gd name="connsiteY4" fmla="*/ 1 h 806430"/>
                    <a:gd name="connsiteX5" fmla="*/ 724923 w 736127"/>
                    <a:gd name="connsiteY5" fmla="*/ 98752 h 806430"/>
                    <a:gd name="connsiteX6" fmla="*/ 736127 w 736127"/>
                    <a:gd name="connsiteY6" fmla="*/ 774566 h 806430"/>
                    <a:gd name="connsiteX0" fmla="*/ 443772 w 736127"/>
                    <a:gd name="connsiteY0" fmla="*/ 806430 h 806430"/>
                    <a:gd name="connsiteX1" fmla="*/ 471695 w 736127"/>
                    <a:gd name="connsiteY1" fmla="*/ 276402 h 806430"/>
                    <a:gd name="connsiteX2" fmla="*/ 34329 w 736127"/>
                    <a:gd name="connsiteY2" fmla="*/ 341958 h 806430"/>
                    <a:gd name="connsiteX3" fmla="*/ 0 w 736127"/>
                    <a:gd name="connsiteY3" fmla="*/ 99125 h 806430"/>
                    <a:gd name="connsiteX4" fmla="*/ 584178 w 736127"/>
                    <a:gd name="connsiteY4" fmla="*/ 1 h 806430"/>
                    <a:gd name="connsiteX5" fmla="*/ 724923 w 736127"/>
                    <a:gd name="connsiteY5" fmla="*/ 98752 h 806430"/>
                    <a:gd name="connsiteX6" fmla="*/ 736127 w 736127"/>
                    <a:gd name="connsiteY6" fmla="*/ 774566 h 806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36127" h="806430">
                      <a:moveTo>
                        <a:pt x="443772" y="806430"/>
                      </a:moveTo>
                      <a:lnTo>
                        <a:pt x="471695" y="276402"/>
                      </a:lnTo>
                      <a:lnTo>
                        <a:pt x="34329" y="341958"/>
                      </a:lnTo>
                      <a:lnTo>
                        <a:pt x="0" y="99125"/>
                      </a:lnTo>
                      <a:cubicBezTo>
                        <a:pt x="220220" y="60027"/>
                        <a:pt x="463358" y="63"/>
                        <a:pt x="584178" y="1"/>
                      </a:cubicBezTo>
                      <a:cubicBezTo>
                        <a:pt x="704998" y="-61"/>
                        <a:pt x="717147" y="61546"/>
                        <a:pt x="724923" y="98752"/>
                      </a:cubicBezTo>
                      <a:cubicBezTo>
                        <a:pt x="732699" y="135958"/>
                        <a:pt x="723407" y="533108"/>
                        <a:pt x="736127" y="774566"/>
                      </a:cubicBezTo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D3131D18-CC3D-4011-8F28-E9D0DD8C7620}"/>
                  </a:ext>
                </a:extLst>
              </p:cNvPr>
              <p:cNvGrpSpPr/>
              <p:nvPr/>
            </p:nvGrpSpPr>
            <p:grpSpPr>
              <a:xfrm flipH="1">
                <a:off x="1003014" y="4015295"/>
                <a:ext cx="774099" cy="1360940"/>
                <a:chOff x="2281796" y="4015295"/>
                <a:chExt cx="774099" cy="1360940"/>
              </a:xfrm>
            </p:grpSpPr>
            <p:grpSp>
              <p:nvGrpSpPr>
                <p:cNvPr id="386" name="グループ化 385">
                  <a:extLst>
                    <a:ext uri="{FF2B5EF4-FFF2-40B4-BE49-F238E27FC236}">
                      <a16:creationId xmlns:a16="http://schemas.microsoft.com/office/drawing/2014/main" id="{863778CC-5A90-4E82-9B16-6254DF30C3C2}"/>
                    </a:ext>
                  </a:extLst>
                </p:cNvPr>
                <p:cNvGrpSpPr/>
                <p:nvPr/>
              </p:nvGrpSpPr>
              <p:grpSpPr>
                <a:xfrm rot="20965850">
                  <a:off x="2391573" y="4015295"/>
                  <a:ext cx="618632" cy="1194093"/>
                  <a:chOff x="2957063" y="5076572"/>
                  <a:chExt cx="797584" cy="1483326"/>
                </a:xfrm>
              </p:grpSpPr>
              <p:grpSp>
                <p:nvGrpSpPr>
                  <p:cNvPr id="388" name="グループ化 387">
                    <a:extLst>
                      <a:ext uri="{FF2B5EF4-FFF2-40B4-BE49-F238E27FC236}">
                        <a16:creationId xmlns:a16="http://schemas.microsoft.com/office/drawing/2014/main" id="{180B3640-6A98-4D18-AE0D-AC97D426E7CD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390" name="フリーフォーム: 図形 389">
                      <a:extLst>
                        <a:ext uri="{FF2B5EF4-FFF2-40B4-BE49-F238E27FC236}">
                          <a16:creationId xmlns:a16="http://schemas.microsoft.com/office/drawing/2014/main" id="{E6B22383-A667-42AC-844E-248618D501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91" name="フリーフォーム: 図形 390">
                      <a:extLst>
                        <a:ext uri="{FF2B5EF4-FFF2-40B4-BE49-F238E27FC236}">
                          <a16:creationId xmlns:a16="http://schemas.microsoft.com/office/drawing/2014/main" id="{8E595980-F982-4F1D-8934-0D383039BCC1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EA0D3EAA-9E7C-4F1A-8173-995EC906EF85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E9D1AAB8-FA6F-4C7B-A831-6A973ECFADDE}"/>
                    </a:ext>
                  </a:extLst>
                </p:cNvPr>
                <p:cNvSpPr/>
                <p:nvPr/>
              </p:nvSpPr>
              <p:spPr>
                <a:xfrm rot="3600000">
                  <a:off x="2315538" y="4635878"/>
                  <a:ext cx="706615" cy="774099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779224"/>
                    <a:gd name="connsiteY0" fmla="*/ 826528 h 826528"/>
                    <a:gd name="connsiteX1" fmla="*/ 471695 w 779224"/>
                    <a:gd name="connsiteY1" fmla="*/ 296500 h 826528"/>
                    <a:gd name="connsiteX2" fmla="*/ 43314 w 779224"/>
                    <a:gd name="connsiteY2" fmla="*/ 378244 h 826528"/>
                    <a:gd name="connsiteX3" fmla="*/ 0 w 779224"/>
                    <a:gd name="connsiteY3" fmla="*/ 119223 h 826528"/>
                    <a:gd name="connsiteX4" fmla="*/ 660660 w 779224"/>
                    <a:gd name="connsiteY4" fmla="*/ 1930 h 826528"/>
                    <a:gd name="connsiteX5" fmla="*/ 778556 w 779224"/>
                    <a:gd name="connsiteY5" fmla="*/ 102155 h 826528"/>
                    <a:gd name="connsiteX6" fmla="*/ 736127 w 779224"/>
                    <a:gd name="connsiteY6" fmla="*/ 794664 h 826528"/>
                    <a:gd name="connsiteX0" fmla="*/ 443772 w 779224"/>
                    <a:gd name="connsiteY0" fmla="*/ 808748 h 808748"/>
                    <a:gd name="connsiteX1" fmla="*/ 471695 w 779224"/>
                    <a:gd name="connsiteY1" fmla="*/ 278720 h 808748"/>
                    <a:gd name="connsiteX2" fmla="*/ 43314 w 779224"/>
                    <a:gd name="connsiteY2" fmla="*/ 360464 h 808748"/>
                    <a:gd name="connsiteX3" fmla="*/ 0 w 779224"/>
                    <a:gd name="connsiteY3" fmla="*/ 101443 h 808748"/>
                    <a:gd name="connsiteX4" fmla="*/ 584178 w 779224"/>
                    <a:gd name="connsiteY4" fmla="*/ 2319 h 808748"/>
                    <a:gd name="connsiteX5" fmla="*/ 778556 w 779224"/>
                    <a:gd name="connsiteY5" fmla="*/ 84375 h 808748"/>
                    <a:gd name="connsiteX6" fmla="*/ 736127 w 779224"/>
                    <a:gd name="connsiteY6" fmla="*/ 776884 h 808748"/>
                    <a:gd name="connsiteX0" fmla="*/ 443772 w 736127"/>
                    <a:gd name="connsiteY0" fmla="*/ 806430 h 806430"/>
                    <a:gd name="connsiteX1" fmla="*/ 471695 w 736127"/>
                    <a:gd name="connsiteY1" fmla="*/ 276402 h 806430"/>
                    <a:gd name="connsiteX2" fmla="*/ 43314 w 736127"/>
                    <a:gd name="connsiteY2" fmla="*/ 358146 h 806430"/>
                    <a:gd name="connsiteX3" fmla="*/ 0 w 736127"/>
                    <a:gd name="connsiteY3" fmla="*/ 99125 h 806430"/>
                    <a:gd name="connsiteX4" fmla="*/ 584178 w 736127"/>
                    <a:gd name="connsiteY4" fmla="*/ 1 h 806430"/>
                    <a:gd name="connsiteX5" fmla="*/ 724923 w 736127"/>
                    <a:gd name="connsiteY5" fmla="*/ 98752 h 806430"/>
                    <a:gd name="connsiteX6" fmla="*/ 736127 w 736127"/>
                    <a:gd name="connsiteY6" fmla="*/ 774566 h 806430"/>
                    <a:gd name="connsiteX0" fmla="*/ 443772 w 736127"/>
                    <a:gd name="connsiteY0" fmla="*/ 806430 h 806430"/>
                    <a:gd name="connsiteX1" fmla="*/ 471695 w 736127"/>
                    <a:gd name="connsiteY1" fmla="*/ 276402 h 806430"/>
                    <a:gd name="connsiteX2" fmla="*/ 34329 w 736127"/>
                    <a:gd name="connsiteY2" fmla="*/ 341958 h 806430"/>
                    <a:gd name="connsiteX3" fmla="*/ 0 w 736127"/>
                    <a:gd name="connsiteY3" fmla="*/ 99125 h 806430"/>
                    <a:gd name="connsiteX4" fmla="*/ 584178 w 736127"/>
                    <a:gd name="connsiteY4" fmla="*/ 1 h 806430"/>
                    <a:gd name="connsiteX5" fmla="*/ 724923 w 736127"/>
                    <a:gd name="connsiteY5" fmla="*/ 98752 h 806430"/>
                    <a:gd name="connsiteX6" fmla="*/ 736127 w 736127"/>
                    <a:gd name="connsiteY6" fmla="*/ 774566 h 806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36127" h="806430">
                      <a:moveTo>
                        <a:pt x="443772" y="806430"/>
                      </a:moveTo>
                      <a:lnTo>
                        <a:pt x="471695" y="276402"/>
                      </a:lnTo>
                      <a:lnTo>
                        <a:pt x="34329" y="341958"/>
                      </a:lnTo>
                      <a:lnTo>
                        <a:pt x="0" y="99125"/>
                      </a:lnTo>
                      <a:cubicBezTo>
                        <a:pt x="220220" y="60027"/>
                        <a:pt x="463358" y="63"/>
                        <a:pt x="584178" y="1"/>
                      </a:cubicBezTo>
                      <a:cubicBezTo>
                        <a:pt x="704998" y="-61"/>
                        <a:pt x="717147" y="61546"/>
                        <a:pt x="724923" y="98752"/>
                      </a:cubicBezTo>
                      <a:cubicBezTo>
                        <a:pt x="732699" y="135958"/>
                        <a:pt x="723407" y="533108"/>
                        <a:pt x="736127" y="774566"/>
                      </a:cubicBezTo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7BA5FDC5-C537-4B37-80AE-7284C0020CEB}"/>
                  </a:ext>
                </a:extLst>
              </p:cNvPr>
              <p:cNvSpPr/>
              <p:nvPr/>
            </p:nvSpPr>
            <p:spPr>
              <a:xfrm>
                <a:off x="1651894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3178CE31-5D33-4FAE-A12E-8FCF7F83CFD9}"/>
                  </a:ext>
                </a:extLst>
              </p:cNvPr>
              <p:cNvSpPr/>
              <p:nvPr/>
            </p:nvSpPr>
            <p:spPr>
              <a:xfrm flipH="1">
                <a:off x="2027261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BD3F700B-8460-4B05-A3B0-D6CAA6358FD9}"/>
                </a:ext>
              </a:extLst>
            </p:cNvPr>
            <p:cNvGrpSpPr/>
            <p:nvPr/>
          </p:nvGrpSpPr>
          <p:grpSpPr>
            <a:xfrm>
              <a:off x="1831872" y="4760119"/>
              <a:ext cx="354116" cy="339646"/>
              <a:chOff x="655024" y="4624021"/>
              <a:chExt cx="348124" cy="349178"/>
            </a:xfrm>
          </p:grpSpPr>
          <p:sp>
            <p:nvSpPr>
              <p:cNvPr id="299" name="楕円 3">
                <a:extLst>
                  <a:ext uri="{FF2B5EF4-FFF2-40B4-BE49-F238E27FC236}">
                    <a16:creationId xmlns:a16="http://schemas.microsoft.com/office/drawing/2014/main" id="{EE57396B-88C4-4F11-80BE-24B6F63B526E}"/>
                  </a:ext>
                </a:extLst>
              </p:cNvPr>
              <p:cNvSpPr/>
              <p:nvPr/>
            </p:nvSpPr>
            <p:spPr>
              <a:xfrm>
                <a:off x="655024" y="4624021"/>
                <a:ext cx="348124" cy="349178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4" name="楕円 3">
                <a:extLst>
                  <a:ext uri="{FF2B5EF4-FFF2-40B4-BE49-F238E27FC236}">
                    <a16:creationId xmlns:a16="http://schemas.microsoft.com/office/drawing/2014/main" id="{9810E8E8-D51E-46A9-9BB5-79B0C0464C94}"/>
                  </a:ext>
                </a:extLst>
              </p:cNvPr>
              <p:cNvSpPr/>
              <p:nvPr/>
            </p:nvSpPr>
            <p:spPr>
              <a:xfrm>
                <a:off x="712816" y="4839241"/>
                <a:ext cx="232540" cy="76982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39" name="楕円 438">
              <a:extLst>
                <a:ext uri="{FF2B5EF4-FFF2-40B4-BE49-F238E27FC236}">
                  <a16:creationId xmlns:a16="http://schemas.microsoft.com/office/drawing/2014/main" id="{D79EB6A4-131A-4EE7-9071-4F71DE5ACD79}"/>
                </a:ext>
              </a:extLst>
            </p:cNvPr>
            <p:cNvSpPr/>
            <p:nvPr/>
          </p:nvSpPr>
          <p:spPr>
            <a:xfrm>
              <a:off x="1655963" y="4310274"/>
              <a:ext cx="225856" cy="210166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0" name="楕円 439">
              <a:extLst>
                <a:ext uri="{FF2B5EF4-FFF2-40B4-BE49-F238E27FC236}">
                  <a16:creationId xmlns:a16="http://schemas.microsoft.com/office/drawing/2014/main" id="{9647DE43-D1BA-4332-8F16-7AB001E69CA2}"/>
                </a:ext>
              </a:extLst>
            </p:cNvPr>
            <p:cNvSpPr/>
            <p:nvPr/>
          </p:nvSpPr>
          <p:spPr>
            <a:xfrm>
              <a:off x="2171728" y="4310274"/>
              <a:ext cx="225856" cy="210166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540E87A2-CE07-4850-A3A4-594933891076}"/>
              </a:ext>
            </a:extLst>
          </p:cNvPr>
          <p:cNvGrpSpPr/>
          <p:nvPr/>
        </p:nvGrpSpPr>
        <p:grpSpPr>
          <a:xfrm>
            <a:off x="4078351" y="4111372"/>
            <a:ext cx="1749862" cy="2238940"/>
            <a:chOff x="3931256" y="3835565"/>
            <a:chExt cx="2044051" cy="2615355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18D54F7F-CC3C-40A5-B37E-B40E3CEE4872}"/>
                </a:ext>
              </a:extLst>
            </p:cNvPr>
            <p:cNvGrpSpPr/>
            <p:nvPr/>
          </p:nvGrpSpPr>
          <p:grpSpPr>
            <a:xfrm>
              <a:off x="3931256" y="3835565"/>
              <a:ext cx="2044051" cy="2615355"/>
              <a:chOff x="3931256" y="3835565"/>
              <a:chExt cx="2044051" cy="2615355"/>
            </a:xfrm>
          </p:grpSpPr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FB14A22C-DBBC-419E-B5A1-0A9B6882E074}"/>
                  </a:ext>
                </a:extLst>
              </p:cNvPr>
              <p:cNvGrpSpPr/>
              <p:nvPr/>
            </p:nvGrpSpPr>
            <p:grpSpPr>
              <a:xfrm>
                <a:off x="4434057" y="4957009"/>
                <a:ext cx="1037886" cy="1493911"/>
                <a:chOff x="4434057" y="4957009"/>
                <a:chExt cx="1037886" cy="1493911"/>
              </a:xfrm>
            </p:grpSpPr>
            <p:sp>
              <p:nvSpPr>
                <p:cNvPr id="155" name="片側の 2 つの角を丸めた四角形 144">
                  <a:extLst>
                    <a:ext uri="{FF2B5EF4-FFF2-40B4-BE49-F238E27FC236}">
                      <a16:creationId xmlns:a16="http://schemas.microsoft.com/office/drawing/2014/main" id="{21B2E243-6E65-4F53-B7BE-8E1F03543B32}"/>
                    </a:ext>
                  </a:extLst>
                </p:cNvPr>
                <p:cNvSpPr/>
                <p:nvPr/>
              </p:nvSpPr>
              <p:spPr>
                <a:xfrm>
                  <a:off x="4434057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" name="正方形/長方形 155">
                  <a:extLst>
                    <a:ext uri="{FF2B5EF4-FFF2-40B4-BE49-F238E27FC236}">
                      <a16:creationId xmlns:a16="http://schemas.microsoft.com/office/drawing/2014/main" id="{21E0AFE8-767A-41B9-878C-640BD881CDAF}"/>
                    </a:ext>
                  </a:extLst>
                </p:cNvPr>
                <p:cNvSpPr/>
                <p:nvPr/>
              </p:nvSpPr>
              <p:spPr>
                <a:xfrm>
                  <a:off x="4434057" y="5709860"/>
                  <a:ext cx="1037886" cy="379723"/>
                </a:xfrm>
                <a:prstGeom prst="rect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876E052A-3C4D-4124-84A1-1DD6153F2C92}"/>
                    </a:ext>
                  </a:extLst>
                </p:cNvPr>
                <p:cNvSpPr/>
                <p:nvPr/>
              </p:nvSpPr>
              <p:spPr>
                <a:xfrm>
                  <a:off x="4721323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EA3DAAA1-398C-4EF1-A311-4B46A2F40257}"/>
                  </a:ext>
                </a:extLst>
              </p:cNvPr>
              <p:cNvGrpSpPr/>
              <p:nvPr/>
            </p:nvGrpSpPr>
            <p:grpSpPr>
              <a:xfrm>
                <a:off x="4265647" y="3835565"/>
                <a:ext cx="1341524" cy="1316229"/>
                <a:chOff x="8254412" y="2237214"/>
                <a:chExt cx="1277659" cy="1253570"/>
              </a:xfrm>
            </p:grpSpPr>
            <p:sp>
              <p:nvSpPr>
                <p:cNvPr id="133" name="円/楕円 608">
                  <a:extLst>
                    <a:ext uri="{FF2B5EF4-FFF2-40B4-BE49-F238E27FC236}">
                      <a16:creationId xmlns:a16="http://schemas.microsoft.com/office/drawing/2014/main" id="{2328B4E7-A65D-4ACE-85B7-8459A8A606B9}"/>
                    </a:ext>
                  </a:extLst>
                </p:cNvPr>
                <p:cNvSpPr/>
                <p:nvPr/>
              </p:nvSpPr>
              <p:spPr>
                <a:xfrm>
                  <a:off x="8292150" y="2237214"/>
                  <a:ext cx="1202178" cy="100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" name="円/楕円 646">
                  <a:extLst>
                    <a:ext uri="{FF2B5EF4-FFF2-40B4-BE49-F238E27FC236}">
                      <a16:creationId xmlns:a16="http://schemas.microsoft.com/office/drawing/2014/main" id="{82565FD5-8D8F-4550-820D-B13AB57B663A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" name="円/楕円 647">
                  <a:extLst>
                    <a:ext uri="{FF2B5EF4-FFF2-40B4-BE49-F238E27FC236}">
                      <a16:creationId xmlns:a16="http://schemas.microsoft.com/office/drawing/2014/main" id="{50C1E161-2C1A-467C-A49E-50AC236BCDFD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" name="円/楕円 644">
                  <a:extLst>
                    <a:ext uri="{FF2B5EF4-FFF2-40B4-BE49-F238E27FC236}">
                      <a16:creationId xmlns:a16="http://schemas.microsoft.com/office/drawing/2014/main" id="{00D1EB17-6B26-4ACF-935D-C786030A6C3A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" name="円/楕円 645">
                  <a:extLst>
                    <a:ext uri="{FF2B5EF4-FFF2-40B4-BE49-F238E27FC236}">
                      <a16:creationId xmlns:a16="http://schemas.microsoft.com/office/drawing/2014/main" id="{56444AC7-44D2-4146-AC8E-B2DCBDDEDD6E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" name="円/楕円 643">
                  <a:extLst>
                    <a:ext uri="{FF2B5EF4-FFF2-40B4-BE49-F238E27FC236}">
                      <a16:creationId xmlns:a16="http://schemas.microsoft.com/office/drawing/2014/main" id="{9DD58E8F-CE80-4B45-8E37-13AAACFA6A2B}"/>
                    </a:ext>
                  </a:extLst>
                </p:cNvPr>
                <p:cNvSpPr/>
                <p:nvPr/>
              </p:nvSpPr>
              <p:spPr>
                <a:xfrm>
                  <a:off x="8377638" y="2330678"/>
                  <a:ext cx="1031207" cy="1160106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" name="円/楕円 638">
                  <a:extLst>
                    <a:ext uri="{FF2B5EF4-FFF2-40B4-BE49-F238E27FC236}">
                      <a16:creationId xmlns:a16="http://schemas.microsoft.com/office/drawing/2014/main" id="{08C9F227-906D-462F-9F9D-BB9C2440A441}"/>
                    </a:ext>
                  </a:extLst>
                </p:cNvPr>
                <p:cNvSpPr/>
                <p:nvPr/>
              </p:nvSpPr>
              <p:spPr>
                <a:xfrm>
                  <a:off x="8820457" y="2986815"/>
                  <a:ext cx="195955" cy="96810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円/楕円 50">
                  <a:extLst>
                    <a:ext uri="{FF2B5EF4-FFF2-40B4-BE49-F238E27FC236}">
                      <a16:creationId xmlns:a16="http://schemas.microsoft.com/office/drawing/2014/main" id="{9D62487A-BFCF-498B-949F-381D2D76D356}"/>
                    </a:ext>
                  </a:extLst>
                </p:cNvPr>
                <p:cNvSpPr/>
                <p:nvPr/>
              </p:nvSpPr>
              <p:spPr>
                <a:xfrm>
                  <a:off x="8458180" y="2320650"/>
                  <a:ext cx="884336" cy="41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円/楕円 631">
                  <a:extLst>
                    <a:ext uri="{FF2B5EF4-FFF2-40B4-BE49-F238E27FC236}">
                      <a16:creationId xmlns:a16="http://schemas.microsoft.com/office/drawing/2014/main" id="{17017A7F-D00A-4ECD-9924-4EBDAFF6DA8D}"/>
                    </a:ext>
                  </a:extLst>
                </p:cNvPr>
                <p:cNvSpPr/>
                <p:nvPr/>
              </p:nvSpPr>
              <p:spPr>
                <a:xfrm>
                  <a:off x="9189632" y="3051015"/>
                  <a:ext cx="129814" cy="70441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" name="円/楕円 632">
                  <a:extLst>
                    <a:ext uri="{FF2B5EF4-FFF2-40B4-BE49-F238E27FC236}">
                      <a16:creationId xmlns:a16="http://schemas.microsoft.com/office/drawing/2014/main" id="{03630890-4F9B-4937-879A-36A3BDDD69B2}"/>
                    </a:ext>
                  </a:extLst>
                </p:cNvPr>
                <p:cNvSpPr/>
                <p:nvPr/>
              </p:nvSpPr>
              <p:spPr>
                <a:xfrm>
                  <a:off x="8481884" y="3051015"/>
                  <a:ext cx="129815" cy="70441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BE3613FD-32E9-434B-83F4-A9E9E8B5241D}"/>
                    </a:ext>
                  </a:extLst>
                </p:cNvPr>
                <p:cNvSpPr/>
                <p:nvPr/>
              </p:nvSpPr>
              <p:spPr>
                <a:xfrm rot="9900000">
                  <a:off x="8513252" y="2687988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EC03230C-CF63-419D-9CE3-0759C284477C}"/>
                    </a:ext>
                  </a:extLst>
                </p:cNvPr>
                <p:cNvSpPr/>
                <p:nvPr/>
              </p:nvSpPr>
              <p:spPr>
                <a:xfrm rot="11700000">
                  <a:off x="9087134" y="2687989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BB6E8BF3-FBBD-4B53-8584-6E9C919AC3F9}"/>
                  </a:ext>
                </a:extLst>
              </p:cNvPr>
              <p:cNvGrpSpPr/>
              <p:nvPr/>
            </p:nvGrpSpPr>
            <p:grpSpPr>
              <a:xfrm>
                <a:off x="5201208" y="4015295"/>
                <a:ext cx="774099" cy="1360940"/>
                <a:chOff x="5201208" y="4015295"/>
                <a:chExt cx="774099" cy="1360940"/>
              </a:xfrm>
            </p:grpSpPr>
            <p:grpSp>
              <p:nvGrpSpPr>
                <p:cNvPr id="306" name="グループ化 305">
                  <a:extLst>
                    <a:ext uri="{FF2B5EF4-FFF2-40B4-BE49-F238E27FC236}">
                      <a16:creationId xmlns:a16="http://schemas.microsoft.com/office/drawing/2014/main" id="{7EE5AA98-E149-44E3-9B65-6684D114FCA0}"/>
                    </a:ext>
                  </a:extLst>
                </p:cNvPr>
                <p:cNvGrpSpPr/>
                <p:nvPr/>
              </p:nvGrpSpPr>
              <p:grpSpPr>
                <a:xfrm rot="20965850">
                  <a:off x="5318924" y="4015295"/>
                  <a:ext cx="618632" cy="1194093"/>
                  <a:chOff x="2957063" y="5076572"/>
                  <a:chExt cx="797584" cy="1483326"/>
                </a:xfrm>
              </p:grpSpPr>
              <p:grpSp>
                <p:nvGrpSpPr>
                  <p:cNvPr id="307" name="グループ化 306">
                    <a:extLst>
                      <a:ext uri="{FF2B5EF4-FFF2-40B4-BE49-F238E27FC236}">
                        <a16:creationId xmlns:a16="http://schemas.microsoft.com/office/drawing/2014/main" id="{A56460A4-CD83-404D-916D-594DB97D021A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330" name="フリーフォーム: 図形 329">
                      <a:extLst>
                        <a:ext uri="{FF2B5EF4-FFF2-40B4-BE49-F238E27FC236}">
                          <a16:creationId xmlns:a16="http://schemas.microsoft.com/office/drawing/2014/main" id="{4EB9BCD6-5481-45B8-8F35-3CC751C7BC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1" name="フリーフォーム: 図形 330">
                      <a:extLst>
                        <a:ext uri="{FF2B5EF4-FFF2-40B4-BE49-F238E27FC236}">
                          <a16:creationId xmlns:a16="http://schemas.microsoft.com/office/drawing/2014/main" id="{D676E3C3-97AF-4A60-98B9-2DD94A057187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1BFD7D62-4363-4C0C-A61B-4AE10FDABCC0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AE65494A-6BA2-40C2-A18B-1AA746F663E3}"/>
                    </a:ext>
                  </a:extLst>
                </p:cNvPr>
                <p:cNvSpPr/>
                <p:nvPr/>
              </p:nvSpPr>
              <p:spPr>
                <a:xfrm rot="3600000">
                  <a:off x="5234950" y="4635878"/>
                  <a:ext cx="706615" cy="774099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779224"/>
                    <a:gd name="connsiteY0" fmla="*/ 826528 h 826528"/>
                    <a:gd name="connsiteX1" fmla="*/ 471695 w 779224"/>
                    <a:gd name="connsiteY1" fmla="*/ 296500 h 826528"/>
                    <a:gd name="connsiteX2" fmla="*/ 43314 w 779224"/>
                    <a:gd name="connsiteY2" fmla="*/ 378244 h 826528"/>
                    <a:gd name="connsiteX3" fmla="*/ 0 w 779224"/>
                    <a:gd name="connsiteY3" fmla="*/ 119223 h 826528"/>
                    <a:gd name="connsiteX4" fmla="*/ 660660 w 779224"/>
                    <a:gd name="connsiteY4" fmla="*/ 1930 h 826528"/>
                    <a:gd name="connsiteX5" fmla="*/ 778556 w 779224"/>
                    <a:gd name="connsiteY5" fmla="*/ 102155 h 826528"/>
                    <a:gd name="connsiteX6" fmla="*/ 736127 w 779224"/>
                    <a:gd name="connsiteY6" fmla="*/ 794664 h 826528"/>
                    <a:gd name="connsiteX0" fmla="*/ 443772 w 779224"/>
                    <a:gd name="connsiteY0" fmla="*/ 808748 h 808748"/>
                    <a:gd name="connsiteX1" fmla="*/ 471695 w 779224"/>
                    <a:gd name="connsiteY1" fmla="*/ 278720 h 808748"/>
                    <a:gd name="connsiteX2" fmla="*/ 43314 w 779224"/>
                    <a:gd name="connsiteY2" fmla="*/ 360464 h 808748"/>
                    <a:gd name="connsiteX3" fmla="*/ 0 w 779224"/>
                    <a:gd name="connsiteY3" fmla="*/ 101443 h 808748"/>
                    <a:gd name="connsiteX4" fmla="*/ 584178 w 779224"/>
                    <a:gd name="connsiteY4" fmla="*/ 2319 h 808748"/>
                    <a:gd name="connsiteX5" fmla="*/ 778556 w 779224"/>
                    <a:gd name="connsiteY5" fmla="*/ 84375 h 808748"/>
                    <a:gd name="connsiteX6" fmla="*/ 736127 w 779224"/>
                    <a:gd name="connsiteY6" fmla="*/ 776884 h 808748"/>
                    <a:gd name="connsiteX0" fmla="*/ 443772 w 736127"/>
                    <a:gd name="connsiteY0" fmla="*/ 806430 h 806430"/>
                    <a:gd name="connsiteX1" fmla="*/ 471695 w 736127"/>
                    <a:gd name="connsiteY1" fmla="*/ 276402 h 806430"/>
                    <a:gd name="connsiteX2" fmla="*/ 43314 w 736127"/>
                    <a:gd name="connsiteY2" fmla="*/ 358146 h 806430"/>
                    <a:gd name="connsiteX3" fmla="*/ 0 w 736127"/>
                    <a:gd name="connsiteY3" fmla="*/ 99125 h 806430"/>
                    <a:gd name="connsiteX4" fmla="*/ 584178 w 736127"/>
                    <a:gd name="connsiteY4" fmla="*/ 1 h 806430"/>
                    <a:gd name="connsiteX5" fmla="*/ 724923 w 736127"/>
                    <a:gd name="connsiteY5" fmla="*/ 98752 h 806430"/>
                    <a:gd name="connsiteX6" fmla="*/ 736127 w 736127"/>
                    <a:gd name="connsiteY6" fmla="*/ 774566 h 806430"/>
                    <a:gd name="connsiteX0" fmla="*/ 443772 w 736127"/>
                    <a:gd name="connsiteY0" fmla="*/ 806430 h 806430"/>
                    <a:gd name="connsiteX1" fmla="*/ 471695 w 736127"/>
                    <a:gd name="connsiteY1" fmla="*/ 276402 h 806430"/>
                    <a:gd name="connsiteX2" fmla="*/ 34329 w 736127"/>
                    <a:gd name="connsiteY2" fmla="*/ 341958 h 806430"/>
                    <a:gd name="connsiteX3" fmla="*/ 0 w 736127"/>
                    <a:gd name="connsiteY3" fmla="*/ 99125 h 806430"/>
                    <a:gd name="connsiteX4" fmla="*/ 584178 w 736127"/>
                    <a:gd name="connsiteY4" fmla="*/ 1 h 806430"/>
                    <a:gd name="connsiteX5" fmla="*/ 724923 w 736127"/>
                    <a:gd name="connsiteY5" fmla="*/ 98752 h 806430"/>
                    <a:gd name="connsiteX6" fmla="*/ 736127 w 736127"/>
                    <a:gd name="connsiteY6" fmla="*/ 774566 h 806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36127" h="806430">
                      <a:moveTo>
                        <a:pt x="443772" y="806430"/>
                      </a:moveTo>
                      <a:lnTo>
                        <a:pt x="471695" y="276402"/>
                      </a:lnTo>
                      <a:lnTo>
                        <a:pt x="34329" y="341958"/>
                      </a:lnTo>
                      <a:lnTo>
                        <a:pt x="0" y="99125"/>
                      </a:lnTo>
                      <a:cubicBezTo>
                        <a:pt x="220220" y="60027"/>
                        <a:pt x="463358" y="63"/>
                        <a:pt x="584178" y="1"/>
                      </a:cubicBezTo>
                      <a:cubicBezTo>
                        <a:pt x="704998" y="-61"/>
                        <a:pt x="717147" y="61546"/>
                        <a:pt x="724923" y="98752"/>
                      </a:cubicBezTo>
                      <a:cubicBezTo>
                        <a:pt x="732699" y="135958"/>
                        <a:pt x="723407" y="533108"/>
                        <a:pt x="736127" y="774566"/>
                      </a:cubicBezTo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78" name="グループ化 377">
                <a:extLst>
                  <a:ext uri="{FF2B5EF4-FFF2-40B4-BE49-F238E27FC236}">
                    <a16:creationId xmlns:a16="http://schemas.microsoft.com/office/drawing/2014/main" id="{10513BB5-6564-40EB-A1C1-CD8CF7909C45}"/>
                  </a:ext>
                </a:extLst>
              </p:cNvPr>
              <p:cNvGrpSpPr/>
              <p:nvPr/>
            </p:nvGrpSpPr>
            <p:grpSpPr>
              <a:xfrm flipH="1">
                <a:off x="3931256" y="4015295"/>
                <a:ext cx="774099" cy="1360940"/>
                <a:chOff x="5201208" y="4015295"/>
                <a:chExt cx="774099" cy="1360940"/>
              </a:xfrm>
            </p:grpSpPr>
            <p:grpSp>
              <p:nvGrpSpPr>
                <p:cNvPr id="379" name="グループ化 378">
                  <a:extLst>
                    <a:ext uri="{FF2B5EF4-FFF2-40B4-BE49-F238E27FC236}">
                      <a16:creationId xmlns:a16="http://schemas.microsoft.com/office/drawing/2014/main" id="{25DCB832-946C-4EEB-9B84-9DEE54590827}"/>
                    </a:ext>
                  </a:extLst>
                </p:cNvPr>
                <p:cNvGrpSpPr/>
                <p:nvPr/>
              </p:nvGrpSpPr>
              <p:grpSpPr>
                <a:xfrm rot="20965850">
                  <a:off x="5318924" y="4015295"/>
                  <a:ext cx="618632" cy="1194093"/>
                  <a:chOff x="2957063" y="5076572"/>
                  <a:chExt cx="797584" cy="1483326"/>
                </a:xfrm>
              </p:grpSpPr>
              <p:grpSp>
                <p:nvGrpSpPr>
                  <p:cNvPr id="381" name="グループ化 380">
                    <a:extLst>
                      <a:ext uri="{FF2B5EF4-FFF2-40B4-BE49-F238E27FC236}">
                        <a16:creationId xmlns:a16="http://schemas.microsoft.com/office/drawing/2014/main" id="{F33BC569-C4CA-4C10-8CB4-F39801A0264A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</p:grpSpPr>
                <p:sp>
                  <p:nvSpPr>
                    <p:cNvPr id="383" name="フリーフォーム: 図形 382">
                      <a:extLst>
                        <a:ext uri="{FF2B5EF4-FFF2-40B4-BE49-F238E27FC236}">
                          <a16:creationId xmlns:a16="http://schemas.microsoft.com/office/drawing/2014/main" id="{253F4F41-2A48-4FED-AB1E-2FA8632ADD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4" name="フリーフォーム: 図形 383">
                      <a:extLst>
                        <a:ext uri="{FF2B5EF4-FFF2-40B4-BE49-F238E27FC236}">
                          <a16:creationId xmlns:a16="http://schemas.microsoft.com/office/drawing/2014/main" id="{443020E4-0646-45E8-9CCA-027A11B0CA07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6705163C-E2CB-40A0-8429-6798EA3BCF56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3C5C91F7-089E-4B73-83DD-80C6F8681438}"/>
                    </a:ext>
                  </a:extLst>
                </p:cNvPr>
                <p:cNvSpPr/>
                <p:nvPr/>
              </p:nvSpPr>
              <p:spPr>
                <a:xfrm rot="3600000">
                  <a:off x="5234950" y="4635878"/>
                  <a:ext cx="706615" cy="774099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779224"/>
                    <a:gd name="connsiteY0" fmla="*/ 826528 h 826528"/>
                    <a:gd name="connsiteX1" fmla="*/ 471695 w 779224"/>
                    <a:gd name="connsiteY1" fmla="*/ 296500 h 826528"/>
                    <a:gd name="connsiteX2" fmla="*/ 43314 w 779224"/>
                    <a:gd name="connsiteY2" fmla="*/ 378244 h 826528"/>
                    <a:gd name="connsiteX3" fmla="*/ 0 w 779224"/>
                    <a:gd name="connsiteY3" fmla="*/ 119223 h 826528"/>
                    <a:gd name="connsiteX4" fmla="*/ 660660 w 779224"/>
                    <a:gd name="connsiteY4" fmla="*/ 1930 h 826528"/>
                    <a:gd name="connsiteX5" fmla="*/ 778556 w 779224"/>
                    <a:gd name="connsiteY5" fmla="*/ 102155 h 826528"/>
                    <a:gd name="connsiteX6" fmla="*/ 736127 w 779224"/>
                    <a:gd name="connsiteY6" fmla="*/ 794664 h 826528"/>
                    <a:gd name="connsiteX0" fmla="*/ 443772 w 779224"/>
                    <a:gd name="connsiteY0" fmla="*/ 808748 h 808748"/>
                    <a:gd name="connsiteX1" fmla="*/ 471695 w 779224"/>
                    <a:gd name="connsiteY1" fmla="*/ 278720 h 808748"/>
                    <a:gd name="connsiteX2" fmla="*/ 43314 w 779224"/>
                    <a:gd name="connsiteY2" fmla="*/ 360464 h 808748"/>
                    <a:gd name="connsiteX3" fmla="*/ 0 w 779224"/>
                    <a:gd name="connsiteY3" fmla="*/ 101443 h 808748"/>
                    <a:gd name="connsiteX4" fmla="*/ 584178 w 779224"/>
                    <a:gd name="connsiteY4" fmla="*/ 2319 h 808748"/>
                    <a:gd name="connsiteX5" fmla="*/ 778556 w 779224"/>
                    <a:gd name="connsiteY5" fmla="*/ 84375 h 808748"/>
                    <a:gd name="connsiteX6" fmla="*/ 736127 w 779224"/>
                    <a:gd name="connsiteY6" fmla="*/ 776884 h 808748"/>
                    <a:gd name="connsiteX0" fmla="*/ 443772 w 736127"/>
                    <a:gd name="connsiteY0" fmla="*/ 806430 h 806430"/>
                    <a:gd name="connsiteX1" fmla="*/ 471695 w 736127"/>
                    <a:gd name="connsiteY1" fmla="*/ 276402 h 806430"/>
                    <a:gd name="connsiteX2" fmla="*/ 43314 w 736127"/>
                    <a:gd name="connsiteY2" fmla="*/ 358146 h 806430"/>
                    <a:gd name="connsiteX3" fmla="*/ 0 w 736127"/>
                    <a:gd name="connsiteY3" fmla="*/ 99125 h 806430"/>
                    <a:gd name="connsiteX4" fmla="*/ 584178 w 736127"/>
                    <a:gd name="connsiteY4" fmla="*/ 1 h 806430"/>
                    <a:gd name="connsiteX5" fmla="*/ 724923 w 736127"/>
                    <a:gd name="connsiteY5" fmla="*/ 98752 h 806430"/>
                    <a:gd name="connsiteX6" fmla="*/ 736127 w 736127"/>
                    <a:gd name="connsiteY6" fmla="*/ 774566 h 806430"/>
                    <a:gd name="connsiteX0" fmla="*/ 443772 w 736127"/>
                    <a:gd name="connsiteY0" fmla="*/ 806430 h 806430"/>
                    <a:gd name="connsiteX1" fmla="*/ 471695 w 736127"/>
                    <a:gd name="connsiteY1" fmla="*/ 276402 h 806430"/>
                    <a:gd name="connsiteX2" fmla="*/ 34329 w 736127"/>
                    <a:gd name="connsiteY2" fmla="*/ 341958 h 806430"/>
                    <a:gd name="connsiteX3" fmla="*/ 0 w 736127"/>
                    <a:gd name="connsiteY3" fmla="*/ 99125 h 806430"/>
                    <a:gd name="connsiteX4" fmla="*/ 584178 w 736127"/>
                    <a:gd name="connsiteY4" fmla="*/ 1 h 806430"/>
                    <a:gd name="connsiteX5" fmla="*/ 724923 w 736127"/>
                    <a:gd name="connsiteY5" fmla="*/ 98752 h 806430"/>
                    <a:gd name="connsiteX6" fmla="*/ 736127 w 736127"/>
                    <a:gd name="connsiteY6" fmla="*/ 774566 h 806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36127" h="806430">
                      <a:moveTo>
                        <a:pt x="443772" y="806430"/>
                      </a:moveTo>
                      <a:lnTo>
                        <a:pt x="471695" y="276402"/>
                      </a:lnTo>
                      <a:lnTo>
                        <a:pt x="34329" y="341958"/>
                      </a:lnTo>
                      <a:lnTo>
                        <a:pt x="0" y="99125"/>
                      </a:lnTo>
                      <a:cubicBezTo>
                        <a:pt x="220220" y="60027"/>
                        <a:pt x="463358" y="63"/>
                        <a:pt x="584178" y="1"/>
                      </a:cubicBezTo>
                      <a:cubicBezTo>
                        <a:pt x="704998" y="-61"/>
                        <a:pt x="717147" y="61546"/>
                        <a:pt x="724923" y="98752"/>
                      </a:cubicBezTo>
                      <a:cubicBezTo>
                        <a:pt x="732699" y="135958"/>
                        <a:pt x="723407" y="533108"/>
                        <a:pt x="736127" y="774566"/>
                      </a:cubicBezTo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6CC48E67-402E-4B9A-9DF7-EC7A5C37E20E}"/>
                </a:ext>
              </a:extLst>
            </p:cNvPr>
            <p:cNvGrpSpPr/>
            <p:nvPr/>
          </p:nvGrpSpPr>
          <p:grpSpPr>
            <a:xfrm>
              <a:off x="4762552" y="4760119"/>
              <a:ext cx="354116" cy="339646"/>
              <a:chOff x="655024" y="4624021"/>
              <a:chExt cx="348124" cy="349178"/>
            </a:xfrm>
          </p:grpSpPr>
          <p:sp>
            <p:nvSpPr>
              <p:cNvPr id="319" name="楕円 3">
                <a:extLst>
                  <a:ext uri="{FF2B5EF4-FFF2-40B4-BE49-F238E27FC236}">
                    <a16:creationId xmlns:a16="http://schemas.microsoft.com/office/drawing/2014/main" id="{4BBC3F3B-7D73-42EB-8CAD-6457871A12FD}"/>
                  </a:ext>
                </a:extLst>
              </p:cNvPr>
              <p:cNvSpPr/>
              <p:nvPr/>
            </p:nvSpPr>
            <p:spPr>
              <a:xfrm>
                <a:off x="655024" y="4624021"/>
                <a:ext cx="348124" cy="349178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3" name="楕円 3">
                <a:extLst>
                  <a:ext uri="{FF2B5EF4-FFF2-40B4-BE49-F238E27FC236}">
                    <a16:creationId xmlns:a16="http://schemas.microsoft.com/office/drawing/2014/main" id="{8BAC6FD6-AAB3-440A-992F-7C0378665071}"/>
                  </a:ext>
                </a:extLst>
              </p:cNvPr>
              <p:cNvSpPr/>
              <p:nvPr/>
            </p:nvSpPr>
            <p:spPr>
              <a:xfrm>
                <a:off x="712816" y="4839241"/>
                <a:ext cx="232540" cy="76982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37" name="楕円 436">
              <a:extLst>
                <a:ext uri="{FF2B5EF4-FFF2-40B4-BE49-F238E27FC236}">
                  <a16:creationId xmlns:a16="http://schemas.microsoft.com/office/drawing/2014/main" id="{9FDC6E29-FE2F-4F23-B3E6-87E28A8D0B5C}"/>
                </a:ext>
              </a:extLst>
            </p:cNvPr>
            <p:cNvSpPr/>
            <p:nvPr/>
          </p:nvSpPr>
          <p:spPr>
            <a:xfrm>
              <a:off x="4559265" y="4418110"/>
              <a:ext cx="225856" cy="210166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8" name="楕円 437">
              <a:extLst>
                <a:ext uri="{FF2B5EF4-FFF2-40B4-BE49-F238E27FC236}">
                  <a16:creationId xmlns:a16="http://schemas.microsoft.com/office/drawing/2014/main" id="{2310A293-3757-4364-A7BA-7D3172977A5F}"/>
                </a:ext>
              </a:extLst>
            </p:cNvPr>
            <p:cNvSpPr/>
            <p:nvPr/>
          </p:nvSpPr>
          <p:spPr>
            <a:xfrm>
              <a:off x="5113314" y="4418110"/>
              <a:ext cx="225856" cy="210166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03A23FE7-FD20-4351-B85C-10C59EE722C7}"/>
              </a:ext>
            </a:extLst>
          </p:cNvPr>
          <p:cNvGrpSpPr/>
          <p:nvPr/>
        </p:nvGrpSpPr>
        <p:grpSpPr>
          <a:xfrm>
            <a:off x="7083325" y="4112676"/>
            <a:ext cx="1759900" cy="2237738"/>
            <a:chOff x="6935387" y="3836972"/>
            <a:chExt cx="2055775" cy="2613948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61544F65-4A67-44C5-87ED-5FC7D07BD679}"/>
                </a:ext>
              </a:extLst>
            </p:cNvPr>
            <p:cNvGrpSpPr/>
            <p:nvPr/>
          </p:nvGrpSpPr>
          <p:grpSpPr>
            <a:xfrm>
              <a:off x="6935387" y="3836972"/>
              <a:ext cx="2055775" cy="2613948"/>
              <a:chOff x="6935387" y="3836972"/>
              <a:chExt cx="2055775" cy="2613948"/>
            </a:xfrm>
          </p:grpSpPr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9A12F2B1-B37D-4A15-B1A8-331BC09994AE}"/>
                  </a:ext>
                </a:extLst>
              </p:cNvPr>
              <p:cNvGrpSpPr/>
              <p:nvPr/>
            </p:nvGrpSpPr>
            <p:grpSpPr>
              <a:xfrm>
                <a:off x="7445122" y="4957009"/>
                <a:ext cx="1037886" cy="1493911"/>
                <a:chOff x="7445122" y="4957009"/>
                <a:chExt cx="1037886" cy="1493911"/>
              </a:xfrm>
            </p:grpSpPr>
            <p:sp>
              <p:nvSpPr>
                <p:cNvPr id="198" name="片側の 2 つの角を丸めた四角形 144">
                  <a:extLst>
                    <a:ext uri="{FF2B5EF4-FFF2-40B4-BE49-F238E27FC236}">
                      <a16:creationId xmlns:a16="http://schemas.microsoft.com/office/drawing/2014/main" id="{670F0BB5-131A-4104-8612-E80AF3D70047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E09BB4C3-EEFC-4311-81EF-91A3F2442BBD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6AAE7A89-980C-4F36-A7F1-5021E50129FB}"/>
                    </a:ext>
                  </a:extLst>
                </p:cNvPr>
                <p:cNvSpPr/>
                <p:nvPr/>
              </p:nvSpPr>
              <p:spPr>
                <a:xfrm>
                  <a:off x="7643940" y="5552031"/>
                  <a:ext cx="652170" cy="646419"/>
                </a:xfrm>
                <a:custGeom>
                  <a:avLst/>
                  <a:gdLst>
                    <a:gd name="connsiteX0" fmla="*/ 326085 w 652170"/>
                    <a:gd name="connsiteY0" fmla="*/ 129632 h 646419"/>
                    <a:gd name="connsiteX1" fmla="*/ 244198 w 652170"/>
                    <a:gd name="connsiteY1" fmla="*/ 367756 h 646419"/>
                    <a:gd name="connsiteX2" fmla="*/ 407973 w 652170"/>
                    <a:gd name="connsiteY2" fmla="*/ 367756 h 646419"/>
                    <a:gd name="connsiteX3" fmla="*/ 208813 w 652170"/>
                    <a:gd name="connsiteY3" fmla="*/ 0 h 646419"/>
                    <a:gd name="connsiteX4" fmla="*/ 443357 w 652170"/>
                    <a:gd name="connsiteY4" fmla="*/ 0 h 646419"/>
                    <a:gd name="connsiteX5" fmla="*/ 652170 w 652170"/>
                    <a:gd name="connsiteY5" fmla="*/ 646419 h 646419"/>
                    <a:gd name="connsiteX6" fmla="*/ 503801 w 652170"/>
                    <a:gd name="connsiteY6" fmla="*/ 646419 h 646419"/>
                    <a:gd name="connsiteX7" fmla="*/ 458743 w 652170"/>
                    <a:gd name="connsiteY7" fmla="*/ 515393 h 646419"/>
                    <a:gd name="connsiteX8" fmla="*/ 193428 w 652170"/>
                    <a:gd name="connsiteY8" fmla="*/ 515393 h 646419"/>
                    <a:gd name="connsiteX9" fmla="*/ 148370 w 652170"/>
                    <a:gd name="connsiteY9" fmla="*/ 646419 h 646419"/>
                    <a:gd name="connsiteX10" fmla="*/ 0 w 652170"/>
                    <a:gd name="connsiteY10" fmla="*/ 646419 h 64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2170" h="646419">
                      <a:moveTo>
                        <a:pt x="326085" y="129632"/>
                      </a:moveTo>
                      <a:lnTo>
                        <a:pt x="244198" y="367756"/>
                      </a:lnTo>
                      <a:lnTo>
                        <a:pt x="407973" y="367756"/>
                      </a:lnTo>
                      <a:close/>
                      <a:moveTo>
                        <a:pt x="208813" y="0"/>
                      </a:moveTo>
                      <a:lnTo>
                        <a:pt x="443357" y="0"/>
                      </a:lnTo>
                      <a:lnTo>
                        <a:pt x="652170" y="646419"/>
                      </a:lnTo>
                      <a:lnTo>
                        <a:pt x="503801" y="646419"/>
                      </a:lnTo>
                      <a:lnTo>
                        <a:pt x="458743" y="515393"/>
                      </a:lnTo>
                      <a:lnTo>
                        <a:pt x="193428" y="515393"/>
                      </a:lnTo>
                      <a:lnTo>
                        <a:pt x="148370" y="646419"/>
                      </a:lnTo>
                      <a:lnTo>
                        <a:pt x="0" y="646419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873671A7-6D0C-4C72-A2EA-4248F0CA286C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E623BD01-BC35-4E54-92E1-C25B70AB26AA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191A2E8F-7161-4B4D-9645-CCA1893C51D0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89" name="グループ化 188">
                    <a:extLst>
                      <a:ext uri="{FF2B5EF4-FFF2-40B4-BE49-F238E27FC236}">
                        <a16:creationId xmlns:a16="http://schemas.microsoft.com/office/drawing/2014/main" id="{9F8D94B8-0886-4461-B7F1-CF0B349D604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4" name="円/楕円 514">
                      <a:extLst>
                        <a:ext uri="{FF2B5EF4-FFF2-40B4-BE49-F238E27FC236}">
                          <a16:creationId xmlns:a16="http://schemas.microsoft.com/office/drawing/2014/main" id="{325DB522-57C8-40B2-ADBD-C75E3268FC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5" name="円/楕円 515">
                      <a:extLst>
                        <a:ext uri="{FF2B5EF4-FFF2-40B4-BE49-F238E27FC236}">
                          <a16:creationId xmlns:a16="http://schemas.microsoft.com/office/drawing/2014/main" id="{94B1343A-DAD7-4692-892C-8AF6B66EDE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5EAA731B-B743-4AE0-990D-EDE0530F7B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2" name="円/楕円 512">
                      <a:extLst>
                        <a:ext uri="{FF2B5EF4-FFF2-40B4-BE49-F238E27FC236}">
                          <a16:creationId xmlns:a16="http://schemas.microsoft.com/office/drawing/2014/main" id="{FEFD8B16-1260-41F0-8E28-009789C4D5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3" name="円/楕円 513">
                      <a:extLst>
                        <a:ext uri="{FF2B5EF4-FFF2-40B4-BE49-F238E27FC236}">
                          <a16:creationId xmlns:a16="http://schemas.microsoft.com/office/drawing/2014/main" id="{9C97F7D6-C933-4FC8-B822-853D1E44DB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91" name="円/楕円 511">
                    <a:extLst>
                      <a:ext uri="{FF2B5EF4-FFF2-40B4-BE49-F238E27FC236}">
                        <a16:creationId xmlns:a16="http://schemas.microsoft.com/office/drawing/2014/main" id="{3C016A83-27B4-4982-80F2-68B036FA559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3" name="円/楕円 505">
                  <a:extLst>
                    <a:ext uri="{FF2B5EF4-FFF2-40B4-BE49-F238E27FC236}">
                      <a16:creationId xmlns:a16="http://schemas.microsoft.com/office/drawing/2014/main" id="{C9902A19-F40A-4549-905B-924698D969A2}"/>
                    </a:ext>
                  </a:extLst>
                </p:cNvPr>
                <p:cNvSpPr/>
                <p:nvPr/>
              </p:nvSpPr>
              <p:spPr>
                <a:xfrm>
                  <a:off x="5666768" y="2883961"/>
                  <a:ext cx="226008" cy="140412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6" name="月 185">
                  <a:extLst>
                    <a:ext uri="{FF2B5EF4-FFF2-40B4-BE49-F238E27FC236}">
                      <a16:creationId xmlns:a16="http://schemas.microsoft.com/office/drawing/2014/main" id="{C95529B9-9112-429E-B12C-83BE770C903F}"/>
                    </a:ext>
                  </a:extLst>
                </p:cNvPr>
                <p:cNvSpPr/>
                <p:nvPr/>
              </p:nvSpPr>
              <p:spPr>
                <a:xfrm rot="15300000">
                  <a:off x="5455088" y="2486660"/>
                  <a:ext cx="75732" cy="275874"/>
                </a:xfrm>
                <a:prstGeom prst="moon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月 186">
                  <a:extLst>
                    <a:ext uri="{FF2B5EF4-FFF2-40B4-BE49-F238E27FC236}">
                      <a16:creationId xmlns:a16="http://schemas.microsoft.com/office/drawing/2014/main" id="{AD5A0892-02CC-4E16-8D26-22C79FCF8770}"/>
                    </a:ext>
                  </a:extLst>
                </p:cNvPr>
                <p:cNvSpPr/>
                <p:nvPr/>
              </p:nvSpPr>
              <p:spPr>
                <a:xfrm rot="17100000">
                  <a:off x="6057652" y="2486660"/>
                  <a:ext cx="75732" cy="275874"/>
                </a:xfrm>
                <a:prstGeom prst="moon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B3677AE3-BF8B-42BA-9221-C53707F5149D}"/>
                  </a:ext>
                </a:extLst>
              </p:cNvPr>
              <p:cNvGrpSpPr/>
              <p:nvPr/>
            </p:nvGrpSpPr>
            <p:grpSpPr>
              <a:xfrm>
                <a:off x="8217063" y="4015297"/>
                <a:ext cx="774099" cy="1360938"/>
                <a:chOff x="8217063" y="4015297"/>
                <a:chExt cx="774099" cy="1360938"/>
              </a:xfrm>
            </p:grpSpPr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9C7EF523-18FA-425A-A7E3-FB703DD3E1B3}"/>
                    </a:ext>
                  </a:extLst>
                </p:cNvPr>
                <p:cNvGrpSpPr/>
                <p:nvPr/>
              </p:nvGrpSpPr>
              <p:grpSpPr>
                <a:xfrm rot="20965850">
                  <a:off x="8328813" y="4015297"/>
                  <a:ext cx="618632" cy="1194093"/>
                  <a:chOff x="2957063" y="5076572"/>
                  <a:chExt cx="797584" cy="1483326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grpSp>
                <p:nvGrpSpPr>
                  <p:cNvPr id="333" name="グループ化 332">
                    <a:extLst>
                      <a:ext uri="{FF2B5EF4-FFF2-40B4-BE49-F238E27FC236}">
                        <a16:creationId xmlns:a16="http://schemas.microsoft.com/office/drawing/2014/main" id="{E62FCB58-192B-4E37-8EC4-D7F8D26F4D58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335" name="フリーフォーム: 図形 334">
                      <a:extLst>
                        <a:ext uri="{FF2B5EF4-FFF2-40B4-BE49-F238E27FC236}">
                          <a16:creationId xmlns:a16="http://schemas.microsoft.com/office/drawing/2014/main" id="{454B23ED-26A8-4431-A250-CE310EA1FD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6" name="フリーフォーム: 図形 335">
                      <a:extLst>
                        <a:ext uri="{FF2B5EF4-FFF2-40B4-BE49-F238E27FC236}">
                          <a16:creationId xmlns:a16="http://schemas.microsoft.com/office/drawing/2014/main" id="{4FB23A60-9C16-4128-B52D-A3DD4A13BF1C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DFD51737-62F8-4B82-8E6C-B7BFE1A00177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CDD73B05-CD1B-42E0-968E-CE7076874323}"/>
                    </a:ext>
                  </a:extLst>
                </p:cNvPr>
                <p:cNvSpPr/>
                <p:nvPr/>
              </p:nvSpPr>
              <p:spPr>
                <a:xfrm rot="3600000">
                  <a:off x="8250805" y="4635878"/>
                  <a:ext cx="706615" cy="774099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779224"/>
                    <a:gd name="connsiteY0" fmla="*/ 826528 h 826528"/>
                    <a:gd name="connsiteX1" fmla="*/ 471695 w 779224"/>
                    <a:gd name="connsiteY1" fmla="*/ 296500 h 826528"/>
                    <a:gd name="connsiteX2" fmla="*/ 43314 w 779224"/>
                    <a:gd name="connsiteY2" fmla="*/ 378244 h 826528"/>
                    <a:gd name="connsiteX3" fmla="*/ 0 w 779224"/>
                    <a:gd name="connsiteY3" fmla="*/ 119223 h 826528"/>
                    <a:gd name="connsiteX4" fmla="*/ 660660 w 779224"/>
                    <a:gd name="connsiteY4" fmla="*/ 1930 h 826528"/>
                    <a:gd name="connsiteX5" fmla="*/ 778556 w 779224"/>
                    <a:gd name="connsiteY5" fmla="*/ 102155 h 826528"/>
                    <a:gd name="connsiteX6" fmla="*/ 736127 w 779224"/>
                    <a:gd name="connsiteY6" fmla="*/ 794664 h 826528"/>
                    <a:gd name="connsiteX0" fmla="*/ 443772 w 779224"/>
                    <a:gd name="connsiteY0" fmla="*/ 808748 h 808748"/>
                    <a:gd name="connsiteX1" fmla="*/ 471695 w 779224"/>
                    <a:gd name="connsiteY1" fmla="*/ 278720 h 808748"/>
                    <a:gd name="connsiteX2" fmla="*/ 43314 w 779224"/>
                    <a:gd name="connsiteY2" fmla="*/ 360464 h 808748"/>
                    <a:gd name="connsiteX3" fmla="*/ 0 w 779224"/>
                    <a:gd name="connsiteY3" fmla="*/ 101443 h 808748"/>
                    <a:gd name="connsiteX4" fmla="*/ 584178 w 779224"/>
                    <a:gd name="connsiteY4" fmla="*/ 2319 h 808748"/>
                    <a:gd name="connsiteX5" fmla="*/ 778556 w 779224"/>
                    <a:gd name="connsiteY5" fmla="*/ 84375 h 808748"/>
                    <a:gd name="connsiteX6" fmla="*/ 736127 w 779224"/>
                    <a:gd name="connsiteY6" fmla="*/ 776884 h 808748"/>
                    <a:gd name="connsiteX0" fmla="*/ 443772 w 736127"/>
                    <a:gd name="connsiteY0" fmla="*/ 806430 h 806430"/>
                    <a:gd name="connsiteX1" fmla="*/ 471695 w 736127"/>
                    <a:gd name="connsiteY1" fmla="*/ 276402 h 806430"/>
                    <a:gd name="connsiteX2" fmla="*/ 43314 w 736127"/>
                    <a:gd name="connsiteY2" fmla="*/ 358146 h 806430"/>
                    <a:gd name="connsiteX3" fmla="*/ 0 w 736127"/>
                    <a:gd name="connsiteY3" fmla="*/ 99125 h 806430"/>
                    <a:gd name="connsiteX4" fmla="*/ 584178 w 736127"/>
                    <a:gd name="connsiteY4" fmla="*/ 1 h 806430"/>
                    <a:gd name="connsiteX5" fmla="*/ 724923 w 736127"/>
                    <a:gd name="connsiteY5" fmla="*/ 98752 h 806430"/>
                    <a:gd name="connsiteX6" fmla="*/ 736127 w 736127"/>
                    <a:gd name="connsiteY6" fmla="*/ 774566 h 806430"/>
                    <a:gd name="connsiteX0" fmla="*/ 443772 w 736127"/>
                    <a:gd name="connsiteY0" fmla="*/ 806430 h 806430"/>
                    <a:gd name="connsiteX1" fmla="*/ 471695 w 736127"/>
                    <a:gd name="connsiteY1" fmla="*/ 276402 h 806430"/>
                    <a:gd name="connsiteX2" fmla="*/ 34329 w 736127"/>
                    <a:gd name="connsiteY2" fmla="*/ 341958 h 806430"/>
                    <a:gd name="connsiteX3" fmla="*/ 0 w 736127"/>
                    <a:gd name="connsiteY3" fmla="*/ 99125 h 806430"/>
                    <a:gd name="connsiteX4" fmla="*/ 584178 w 736127"/>
                    <a:gd name="connsiteY4" fmla="*/ 1 h 806430"/>
                    <a:gd name="connsiteX5" fmla="*/ 724923 w 736127"/>
                    <a:gd name="connsiteY5" fmla="*/ 98752 h 806430"/>
                    <a:gd name="connsiteX6" fmla="*/ 736127 w 736127"/>
                    <a:gd name="connsiteY6" fmla="*/ 774566 h 806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36127" h="806430">
                      <a:moveTo>
                        <a:pt x="443772" y="806430"/>
                      </a:moveTo>
                      <a:lnTo>
                        <a:pt x="471695" y="276402"/>
                      </a:lnTo>
                      <a:lnTo>
                        <a:pt x="34329" y="341958"/>
                      </a:lnTo>
                      <a:lnTo>
                        <a:pt x="0" y="99125"/>
                      </a:lnTo>
                      <a:cubicBezTo>
                        <a:pt x="220220" y="60027"/>
                        <a:pt x="463358" y="63"/>
                        <a:pt x="584178" y="1"/>
                      </a:cubicBezTo>
                      <a:cubicBezTo>
                        <a:pt x="704998" y="-61"/>
                        <a:pt x="717147" y="61546"/>
                        <a:pt x="724923" y="98752"/>
                      </a:cubicBezTo>
                      <a:cubicBezTo>
                        <a:pt x="732699" y="135958"/>
                        <a:pt x="723407" y="533108"/>
                        <a:pt x="736127" y="774566"/>
                      </a:cubicBezTo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3D494B74-8150-4B76-BCCA-92899F29B331}"/>
                  </a:ext>
                </a:extLst>
              </p:cNvPr>
              <p:cNvGrpSpPr/>
              <p:nvPr/>
            </p:nvGrpSpPr>
            <p:grpSpPr>
              <a:xfrm flipH="1">
                <a:off x="6935387" y="4015297"/>
                <a:ext cx="774099" cy="1360938"/>
                <a:chOff x="8217063" y="4015297"/>
                <a:chExt cx="774099" cy="1360938"/>
              </a:xfrm>
            </p:grpSpPr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13C49E3D-866A-499B-995E-5306729CE683}"/>
                    </a:ext>
                  </a:extLst>
                </p:cNvPr>
                <p:cNvGrpSpPr/>
                <p:nvPr/>
              </p:nvGrpSpPr>
              <p:grpSpPr>
                <a:xfrm rot="20965850">
                  <a:off x="8328813" y="4015297"/>
                  <a:ext cx="618632" cy="1194093"/>
                  <a:chOff x="2957063" y="5076572"/>
                  <a:chExt cx="797584" cy="1483326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grpSp>
                <p:nvGrpSpPr>
                  <p:cNvPr id="374" name="グループ化 373">
                    <a:extLst>
                      <a:ext uri="{FF2B5EF4-FFF2-40B4-BE49-F238E27FC236}">
                        <a16:creationId xmlns:a16="http://schemas.microsoft.com/office/drawing/2014/main" id="{FAAA0040-11A4-4319-8D0D-C64478C78DDD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376" name="フリーフォーム: 図形 375">
                      <a:extLst>
                        <a:ext uri="{FF2B5EF4-FFF2-40B4-BE49-F238E27FC236}">
                          <a16:creationId xmlns:a16="http://schemas.microsoft.com/office/drawing/2014/main" id="{D485FA72-7B3F-466A-BBB7-4E90151D47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7" name="フリーフォーム: 図形 376">
                      <a:extLst>
                        <a:ext uri="{FF2B5EF4-FFF2-40B4-BE49-F238E27FC236}">
                          <a16:creationId xmlns:a16="http://schemas.microsoft.com/office/drawing/2014/main" id="{5CE5C626-F875-4152-AA93-E7A4ED04A59B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75" name="フリーフォーム: 図形 374">
                    <a:extLst>
                      <a:ext uri="{FF2B5EF4-FFF2-40B4-BE49-F238E27FC236}">
                        <a16:creationId xmlns:a16="http://schemas.microsoft.com/office/drawing/2014/main" id="{8177CAD0-2381-4090-AFD6-5193190B5325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95DC2458-AF62-4EBB-A651-6542B68B2435}"/>
                    </a:ext>
                  </a:extLst>
                </p:cNvPr>
                <p:cNvSpPr/>
                <p:nvPr/>
              </p:nvSpPr>
              <p:spPr>
                <a:xfrm rot="3600000">
                  <a:off x="8250805" y="4635878"/>
                  <a:ext cx="706615" cy="774099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779224"/>
                    <a:gd name="connsiteY0" fmla="*/ 826528 h 826528"/>
                    <a:gd name="connsiteX1" fmla="*/ 471695 w 779224"/>
                    <a:gd name="connsiteY1" fmla="*/ 296500 h 826528"/>
                    <a:gd name="connsiteX2" fmla="*/ 43314 w 779224"/>
                    <a:gd name="connsiteY2" fmla="*/ 378244 h 826528"/>
                    <a:gd name="connsiteX3" fmla="*/ 0 w 779224"/>
                    <a:gd name="connsiteY3" fmla="*/ 119223 h 826528"/>
                    <a:gd name="connsiteX4" fmla="*/ 660660 w 779224"/>
                    <a:gd name="connsiteY4" fmla="*/ 1930 h 826528"/>
                    <a:gd name="connsiteX5" fmla="*/ 778556 w 779224"/>
                    <a:gd name="connsiteY5" fmla="*/ 102155 h 826528"/>
                    <a:gd name="connsiteX6" fmla="*/ 736127 w 779224"/>
                    <a:gd name="connsiteY6" fmla="*/ 794664 h 826528"/>
                    <a:gd name="connsiteX0" fmla="*/ 443772 w 779224"/>
                    <a:gd name="connsiteY0" fmla="*/ 808748 h 808748"/>
                    <a:gd name="connsiteX1" fmla="*/ 471695 w 779224"/>
                    <a:gd name="connsiteY1" fmla="*/ 278720 h 808748"/>
                    <a:gd name="connsiteX2" fmla="*/ 43314 w 779224"/>
                    <a:gd name="connsiteY2" fmla="*/ 360464 h 808748"/>
                    <a:gd name="connsiteX3" fmla="*/ 0 w 779224"/>
                    <a:gd name="connsiteY3" fmla="*/ 101443 h 808748"/>
                    <a:gd name="connsiteX4" fmla="*/ 584178 w 779224"/>
                    <a:gd name="connsiteY4" fmla="*/ 2319 h 808748"/>
                    <a:gd name="connsiteX5" fmla="*/ 778556 w 779224"/>
                    <a:gd name="connsiteY5" fmla="*/ 84375 h 808748"/>
                    <a:gd name="connsiteX6" fmla="*/ 736127 w 779224"/>
                    <a:gd name="connsiteY6" fmla="*/ 776884 h 808748"/>
                    <a:gd name="connsiteX0" fmla="*/ 443772 w 736127"/>
                    <a:gd name="connsiteY0" fmla="*/ 806430 h 806430"/>
                    <a:gd name="connsiteX1" fmla="*/ 471695 w 736127"/>
                    <a:gd name="connsiteY1" fmla="*/ 276402 h 806430"/>
                    <a:gd name="connsiteX2" fmla="*/ 43314 w 736127"/>
                    <a:gd name="connsiteY2" fmla="*/ 358146 h 806430"/>
                    <a:gd name="connsiteX3" fmla="*/ 0 w 736127"/>
                    <a:gd name="connsiteY3" fmla="*/ 99125 h 806430"/>
                    <a:gd name="connsiteX4" fmla="*/ 584178 w 736127"/>
                    <a:gd name="connsiteY4" fmla="*/ 1 h 806430"/>
                    <a:gd name="connsiteX5" fmla="*/ 724923 w 736127"/>
                    <a:gd name="connsiteY5" fmla="*/ 98752 h 806430"/>
                    <a:gd name="connsiteX6" fmla="*/ 736127 w 736127"/>
                    <a:gd name="connsiteY6" fmla="*/ 774566 h 806430"/>
                    <a:gd name="connsiteX0" fmla="*/ 443772 w 736127"/>
                    <a:gd name="connsiteY0" fmla="*/ 806430 h 806430"/>
                    <a:gd name="connsiteX1" fmla="*/ 471695 w 736127"/>
                    <a:gd name="connsiteY1" fmla="*/ 276402 h 806430"/>
                    <a:gd name="connsiteX2" fmla="*/ 34329 w 736127"/>
                    <a:gd name="connsiteY2" fmla="*/ 341958 h 806430"/>
                    <a:gd name="connsiteX3" fmla="*/ 0 w 736127"/>
                    <a:gd name="connsiteY3" fmla="*/ 99125 h 806430"/>
                    <a:gd name="connsiteX4" fmla="*/ 584178 w 736127"/>
                    <a:gd name="connsiteY4" fmla="*/ 1 h 806430"/>
                    <a:gd name="connsiteX5" fmla="*/ 724923 w 736127"/>
                    <a:gd name="connsiteY5" fmla="*/ 98752 h 806430"/>
                    <a:gd name="connsiteX6" fmla="*/ 736127 w 736127"/>
                    <a:gd name="connsiteY6" fmla="*/ 774566 h 806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36127" h="806430">
                      <a:moveTo>
                        <a:pt x="443772" y="806430"/>
                      </a:moveTo>
                      <a:lnTo>
                        <a:pt x="471695" y="276402"/>
                      </a:lnTo>
                      <a:lnTo>
                        <a:pt x="34329" y="341958"/>
                      </a:lnTo>
                      <a:lnTo>
                        <a:pt x="0" y="99125"/>
                      </a:lnTo>
                      <a:cubicBezTo>
                        <a:pt x="220220" y="60027"/>
                        <a:pt x="463358" y="63"/>
                        <a:pt x="584178" y="1"/>
                      </a:cubicBezTo>
                      <a:cubicBezTo>
                        <a:pt x="704998" y="-61"/>
                        <a:pt x="717147" y="61546"/>
                        <a:pt x="724923" y="98752"/>
                      </a:cubicBezTo>
                      <a:cubicBezTo>
                        <a:pt x="732699" y="135958"/>
                        <a:pt x="723407" y="533108"/>
                        <a:pt x="736127" y="774566"/>
                      </a:cubicBezTo>
                    </a:path>
                  </a:pathLst>
                </a:cu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79FEBB88-DB08-4873-ACC5-FF139791C79F}"/>
                </a:ext>
              </a:extLst>
            </p:cNvPr>
            <p:cNvGrpSpPr/>
            <p:nvPr/>
          </p:nvGrpSpPr>
          <p:grpSpPr>
            <a:xfrm>
              <a:off x="7805661" y="4746676"/>
              <a:ext cx="354116" cy="339646"/>
              <a:chOff x="655024" y="4624021"/>
              <a:chExt cx="348124" cy="349178"/>
            </a:xfrm>
          </p:grpSpPr>
          <p:sp>
            <p:nvSpPr>
              <p:cNvPr id="405" name="楕円 3">
                <a:extLst>
                  <a:ext uri="{FF2B5EF4-FFF2-40B4-BE49-F238E27FC236}">
                    <a16:creationId xmlns:a16="http://schemas.microsoft.com/office/drawing/2014/main" id="{6F599D84-BDF1-4535-B0B2-3F57E854EA6A}"/>
                  </a:ext>
                </a:extLst>
              </p:cNvPr>
              <p:cNvSpPr/>
              <p:nvPr/>
            </p:nvSpPr>
            <p:spPr>
              <a:xfrm>
                <a:off x="655024" y="4624021"/>
                <a:ext cx="348124" cy="349178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6" name="楕円 3">
                <a:extLst>
                  <a:ext uri="{FF2B5EF4-FFF2-40B4-BE49-F238E27FC236}">
                    <a16:creationId xmlns:a16="http://schemas.microsoft.com/office/drawing/2014/main" id="{610C4FB8-1280-47D1-B13F-55B2D6D1B06B}"/>
                  </a:ext>
                </a:extLst>
              </p:cNvPr>
              <p:cNvSpPr/>
              <p:nvPr/>
            </p:nvSpPr>
            <p:spPr>
              <a:xfrm>
                <a:off x="712816" y="4839241"/>
                <a:ext cx="232540" cy="76982"/>
              </a:xfrm>
              <a:custGeom>
                <a:avLst/>
                <a:gdLst>
                  <a:gd name="connsiteX0" fmla="*/ 0 w 347863"/>
                  <a:gd name="connsiteY0" fmla="*/ 142442 h 284883"/>
                  <a:gd name="connsiteX1" fmla="*/ 173932 w 347863"/>
                  <a:gd name="connsiteY1" fmla="*/ 0 h 284883"/>
                  <a:gd name="connsiteX2" fmla="*/ 347864 w 347863"/>
                  <a:gd name="connsiteY2" fmla="*/ 142442 h 284883"/>
                  <a:gd name="connsiteX3" fmla="*/ 173932 w 347863"/>
                  <a:gd name="connsiteY3" fmla="*/ 284884 h 284883"/>
                  <a:gd name="connsiteX4" fmla="*/ 0 w 347863"/>
                  <a:gd name="connsiteY4" fmla="*/ 142442 h 284883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142442 h 284884"/>
                  <a:gd name="connsiteX1" fmla="*/ 173932 w 347864"/>
                  <a:gd name="connsiteY1" fmla="*/ 0 h 284884"/>
                  <a:gd name="connsiteX2" fmla="*/ 347864 w 347864"/>
                  <a:gd name="connsiteY2" fmla="*/ 142442 h 284884"/>
                  <a:gd name="connsiteX3" fmla="*/ 173932 w 347864"/>
                  <a:gd name="connsiteY3" fmla="*/ 284884 h 284884"/>
                  <a:gd name="connsiteX4" fmla="*/ 0 w 347864"/>
                  <a:gd name="connsiteY4" fmla="*/ 142442 h 284884"/>
                  <a:gd name="connsiteX0" fmla="*/ 0 w 347864"/>
                  <a:gd name="connsiteY0" fmla="*/ 206736 h 349178"/>
                  <a:gd name="connsiteX1" fmla="*/ 181075 w 347864"/>
                  <a:gd name="connsiteY1" fmla="*/ 0 h 349178"/>
                  <a:gd name="connsiteX2" fmla="*/ 347864 w 347864"/>
                  <a:gd name="connsiteY2" fmla="*/ 206736 h 349178"/>
                  <a:gd name="connsiteX3" fmla="*/ 173932 w 347864"/>
                  <a:gd name="connsiteY3" fmla="*/ 349178 h 349178"/>
                  <a:gd name="connsiteX4" fmla="*/ 0 w 347864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7911"/>
                  <a:gd name="connsiteY0" fmla="*/ 206736 h 349178"/>
                  <a:gd name="connsiteX1" fmla="*/ 181122 w 347911"/>
                  <a:gd name="connsiteY1" fmla="*/ 0 h 349178"/>
                  <a:gd name="connsiteX2" fmla="*/ 347911 w 347911"/>
                  <a:gd name="connsiteY2" fmla="*/ 206736 h 349178"/>
                  <a:gd name="connsiteX3" fmla="*/ 173979 w 347911"/>
                  <a:gd name="connsiteY3" fmla="*/ 349178 h 349178"/>
                  <a:gd name="connsiteX4" fmla="*/ 47 w 347911"/>
                  <a:gd name="connsiteY4" fmla="*/ 206736 h 349178"/>
                  <a:gd name="connsiteX0" fmla="*/ 47 w 348124"/>
                  <a:gd name="connsiteY0" fmla="*/ 206736 h 349178"/>
                  <a:gd name="connsiteX1" fmla="*/ 181122 w 348124"/>
                  <a:gd name="connsiteY1" fmla="*/ 0 h 349178"/>
                  <a:gd name="connsiteX2" fmla="*/ 347911 w 348124"/>
                  <a:gd name="connsiteY2" fmla="*/ 206736 h 349178"/>
                  <a:gd name="connsiteX3" fmla="*/ 173979 w 348124"/>
                  <a:gd name="connsiteY3" fmla="*/ 349178 h 349178"/>
                  <a:gd name="connsiteX4" fmla="*/ 47 w 348124"/>
                  <a:gd name="connsiteY4" fmla="*/ 206736 h 34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124" h="349178">
                    <a:moveTo>
                      <a:pt x="47" y="206736"/>
                    </a:moveTo>
                    <a:cubicBezTo>
                      <a:pt x="-2334" y="68536"/>
                      <a:pt x="85062" y="0"/>
                      <a:pt x="181122" y="0"/>
                    </a:cubicBezTo>
                    <a:cubicBezTo>
                      <a:pt x="277182" y="0"/>
                      <a:pt x="352673" y="66154"/>
                      <a:pt x="347911" y="206736"/>
                    </a:cubicBezTo>
                    <a:cubicBezTo>
                      <a:pt x="343149" y="347318"/>
                      <a:pt x="270039" y="349178"/>
                      <a:pt x="173979" y="349178"/>
                    </a:cubicBezTo>
                    <a:cubicBezTo>
                      <a:pt x="77919" y="349178"/>
                      <a:pt x="2428" y="344936"/>
                      <a:pt x="47" y="206736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35" name="楕円 434">
              <a:extLst>
                <a:ext uri="{FF2B5EF4-FFF2-40B4-BE49-F238E27FC236}">
                  <a16:creationId xmlns:a16="http://schemas.microsoft.com/office/drawing/2014/main" id="{33966CE4-27C7-4976-8168-9CA4CD359D07}"/>
                </a:ext>
              </a:extLst>
            </p:cNvPr>
            <p:cNvSpPr/>
            <p:nvPr/>
          </p:nvSpPr>
          <p:spPr>
            <a:xfrm>
              <a:off x="7605099" y="4366336"/>
              <a:ext cx="196858" cy="183182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6" name="楕円 435">
              <a:extLst>
                <a:ext uri="{FF2B5EF4-FFF2-40B4-BE49-F238E27FC236}">
                  <a16:creationId xmlns:a16="http://schemas.microsoft.com/office/drawing/2014/main" id="{702B7710-AB62-4DB3-B6D6-35411922BB01}"/>
                </a:ext>
              </a:extLst>
            </p:cNvPr>
            <p:cNvSpPr/>
            <p:nvPr/>
          </p:nvSpPr>
          <p:spPr>
            <a:xfrm>
              <a:off x="8137309" y="4366336"/>
              <a:ext cx="196858" cy="183182"/>
            </a:xfrm>
            <a:prstGeom prst="ellipse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08E1C1F-E87F-4B0A-ACE3-D0D465B11BE0}"/>
              </a:ext>
            </a:extLst>
          </p:cNvPr>
          <p:cNvGrpSpPr/>
          <p:nvPr/>
        </p:nvGrpSpPr>
        <p:grpSpPr>
          <a:xfrm>
            <a:off x="1096475" y="1171920"/>
            <a:ext cx="1864685" cy="2333149"/>
            <a:chOff x="1096475" y="1171920"/>
            <a:chExt cx="1864685" cy="2333149"/>
          </a:xfrm>
        </p:grpSpPr>
        <p:sp>
          <p:nvSpPr>
            <p:cNvPr id="682" name="フリーフォーム: 図形 681">
              <a:extLst>
                <a:ext uri="{FF2B5EF4-FFF2-40B4-BE49-F238E27FC236}">
                  <a16:creationId xmlns:a16="http://schemas.microsoft.com/office/drawing/2014/main" id="{923AD8F3-888E-45D6-B973-6CDA6022B414}"/>
                </a:ext>
              </a:extLst>
            </p:cNvPr>
            <p:cNvSpPr/>
            <p:nvPr/>
          </p:nvSpPr>
          <p:spPr>
            <a:xfrm rot="20700000">
              <a:off x="1497221" y="1171920"/>
              <a:ext cx="1034107" cy="902344"/>
            </a:xfrm>
            <a:custGeom>
              <a:avLst/>
              <a:gdLst>
                <a:gd name="connsiteX0" fmla="*/ 567969 w 1034107"/>
                <a:gd name="connsiteY0" fmla="*/ 15485 h 902344"/>
                <a:gd name="connsiteX1" fmla="*/ 728408 w 1034107"/>
                <a:gd name="connsiteY1" fmla="*/ 95171 h 902344"/>
                <a:gd name="connsiteX2" fmla="*/ 742727 w 1034107"/>
                <a:gd name="connsiteY2" fmla="*/ 108755 h 902344"/>
                <a:gd name="connsiteX3" fmla="*/ 791844 w 1034107"/>
                <a:gd name="connsiteY3" fmla="*/ 115152 h 902344"/>
                <a:gd name="connsiteX4" fmla="*/ 1034107 w 1034107"/>
                <a:gd name="connsiteY4" fmla="*/ 499192 h 902344"/>
                <a:gd name="connsiteX5" fmla="*/ 730696 w 1034107"/>
                <a:gd name="connsiteY5" fmla="*/ 891196 h 902344"/>
                <a:gd name="connsiteX6" fmla="*/ 669548 w 1034107"/>
                <a:gd name="connsiteY6" fmla="*/ 883232 h 902344"/>
                <a:gd name="connsiteX7" fmla="*/ 625085 w 1034107"/>
                <a:gd name="connsiteY7" fmla="*/ 865400 h 902344"/>
                <a:gd name="connsiteX8" fmla="*/ 598054 w 1034107"/>
                <a:gd name="connsiteY8" fmla="*/ 877731 h 902344"/>
                <a:gd name="connsiteX9" fmla="*/ 334485 w 1034107"/>
                <a:gd name="connsiteY9" fmla="*/ 886858 h 902344"/>
                <a:gd name="connsiteX10" fmla="*/ 15478 w 1034107"/>
                <a:gd name="connsiteY10" fmla="*/ 334413 h 902344"/>
                <a:gd name="connsiteX11" fmla="*/ 567969 w 1034107"/>
                <a:gd name="connsiteY11" fmla="*/ 15485 h 902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34107" h="902344">
                  <a:moveTo>
                    <a:pt x="567969" y="15485"/>
                  </a:moveTo>
                  <a:cubicBezTo>
                    <a:pt x="628133" y="31606"/>
                    <a:pt x="682183" y="59156"/>
                    <a:pt x="728408" y="95171"/>
                  </a:cubicBezTo>
                  <a:lnTo>
                    <a:pt x="742727" y="108755"/>
                  </a:lnTo>
                  <a:lnTo>
                    <a:pt x="791844" y="115152"/>
                  </a:lnTo>
                  <a:cubicBezTo>
                    <a:pt x="930103" y="151705"/>
                    <a:pt x="1034107" y="309756"/>
                    <a:pt x="1034107" y="499192"/>
                  </a:cubicBezTo>
                  <a:cubicBezTo>
                    <a:pt x="1034107" y="715690"/>
                    <a:pt x="898265" y="891196"/>
                    <a:pt x="730696" y="891196"/>
                  </a:cubicBezTo>
                  <a:cubicBezTo>
                    <a:pt x="709750" y="891196"/>
                    <a:pt x="689299" y="888454"/>
                    <a:pt x="669548" y="883232"/>
                  </a:cubicBezTo>
                  <a:lnTo>
                    <a:pt x="625085" y="865400"/>
                  </a:lnTo>
                  <a:lnTo>
                    <a:pt x="598054" y="877731"/>
                  </a:lnTo>
                  <a:cubicBezTo>
                    <a:pt x="515920" y="906074"/>
                    <a:pt x="424731" y="911040"/>
                    <a:pt x="334485" y="886858"/>
                  </a:cubicBezTo>
                  <a:cubicBezTo>
                    <a:pt x="93827" y="822374"/>
                    <a:pt x="-48996" y="575036"/>
                    <a:pt x="15478" y="334413"/>
                  </a:cubicBezTo>
                  <a:cubicBezTo>
                    <a:pt x="79953" y="93791"/>
                    <a:pt x="327311" y="-48999"/>
                    <a:pt x="567969" y="15485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0218CA76-8B16-48F2-B1C2-C1402ADEAA25}"/>
                </a:ext>
              </a:extLst>
            </p:cNvPr>
            <p:cNvGrpSpPr/>
            <p:nvPr/>
          </p:nvGrpSpPr>
          <p:grpSpPr>
            <a:xfrm>
              <a:off x="1471170" y="1278579"/>
              <a:ext cx="1093772" cy="2226490"/>
              <a:chOff x="1377419" y="935322"/>
              <a:chExt cx="1277659" cy="2600811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4DA080C8-2156-4F30-8B0A-468BFDED8C92}"/>
                  </a:ext>
                </a:extLst>
              </p:cNvPr>
              <p:cNvGrpSpPr/>
              <p:nvPr/>
            </p:nvGrpSpPr>
            <p:grpSpPr>
              <a:xfrm>
                <a:off x="1377419" y="935322"/>
                <a:ext cx="1277659" cy="2600811"/>
                <a:chOff x="1377419" y="935322"/>
                <a:chExt cx="1277659" cy="2600811"/>
              </a:xfrm>
            </p:grpSpPr>
            <p:grpSp>
              <p:nvGrpSpPr>
                <p:cNvPr id="268" name="グループ化 267">
                  <a:extLst>
                    <a:ext uri="{FF2B5EF4-FFF2-40B4-BE49-F238E27FC236}">
                      <a16:creationId xmlns:a16="http://schemas.microsoft.com/office/drawing/2014/main" id="{70AE2F4C-3B57-4AE9-86D2-2147410ABD27}"/>
                    </a:ext>
                  </a:extLst>
                </p:cNvPr>
                <p:cNvGrpSpPr/>
                <p:nvPr/>
              </p:nvGrpSpPr>
              <p:grpSpPr>
                <a:xfrm>
                  <a:off x="1465479" y="2014348"/>
                  <a:ext cx="1127284" cy="1521785"/>
                  <a:chOff x="1465479" y="2014348"/>
                  <a:chExt cx="1127284" cy="1521785"/>
                </a:xfrm>
              </p:grpSpPr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737B2A09-4A47-4DE3-B1CE-8814B417C72E}"/>
                      </a:ext>
                    </a:extLst>
                  </p:cNvPr>
                  <p:cNvSpPr/>
                  <p:nvPr/>
                </p:nvSpPr>
                <p:spPr>
                  <a:xfrm>
                    <a:off x="1779288" y="2014348"/>
                    <a:ext cx="483348" cy="40024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17" name="グループ化 316">
                    <a:extLst>
                      <a:ext uri="{FF2B5EF4-FFF2-40B4-BE49-F238E27FC236}">
                        <a16:creationId xmlns:a16="http://schemas.microsoft.com/office/drawing/2014/main" id="{026D723D-6704-4AD4-AD06-C82C261009CD}"/>
                      </a:ext>
                    </a:extLst>
                  </p:cNvPr>
                  <p:cNvGrpSpPr/>
                  <p:nvPr/>
                </p:nvGrpSpPr>
                <p:grpSpPr>
                  <a:xfrm>
                    <a:off x="1862169" y="2107049"/>
                    <a:ext cx="311943" cy="138615"/>
                    <a:chOff x="1854236" y="2107049"/>
                    <a:chExt cx="286507" cy="186718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328" name="四角形: 上の 2 つの角を丸める 327">
                      <a:extLst>
                        <a:ext uri="{FF2B5EF4-FFF2-40B4-BE49-F238E27FC236}">
                          <a16:creationId xmlns:a16="http://schemas.microsoft.com/office/drawing/2014/main" id="{24B3E09E-7A9A-43A7-B9C7-9CE5AA510B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4236" y="2107049"/>
                      <a:ext cx="141516" cy="186718"/>
                    </a:xfrm>
                    <a:prstGeom prst="round2SameRect">
                      <a:avLst>
                        <a:gd name="adj1" fmla="val 7120"/>
                        <a:gd name="adj2" fmla="val 34088"/>
                      </a:avLst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9" name="四角形: 上の 2 つの角を丸める 328">
                      <a:extLst>
                        <a:ext uri="{FF2B5EF4-FFF2-40B4-BE49-F238E27FC236}">
                          <a16:creationId xmlns:a16="http://schemas.microsoft.com/office/drawing/2014/main" id="{85204707-BA22-4B07-A190-F3FF7B952B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99227" y="2107049"/>
                      <a:ext cx="141516" cy="186718"/>
                    </a:xfrm>
                    <a:prstGeom prst="round2SameRect">
                      <a:avLst>
                        <a:gd name="adj1" fmla="val 7120"/>
                        <a:gd name="adj2" fmla="val 34088"/>
                      </a:avLst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18" name="グループ化 317">
                    <a:extLst>
                      <a:ext uri="{FF2B5EF4-FFF2-40B4-BE49-F238E27FC236}">
                        <a16:creationId xmlns:a16="http://schemas.microsoft.com/office/drawing/2014/main" id="{7FB1B2AB-2497-4699-A491-8B8A5C00F27B}"/>
                      </a:ext>
                    </a:extLst>
                  </p:cNvPr>
                  <p:cNvGrpSpPr/>
                  <p:nvPr/>
                </p:nvGrpSpPr>
                <p:grpSpPr>
                  <a:xfrm>
                    <a:off x="1836726" y="2130860"/>
                    <a:ext cx="365418" cy="186718"/>
                    <a:chOff x="1803357" y="2130860"/>
                    <a:chExt cx="365418" cy="186718"/>
                  </a:xfrm>
                  <a:solidFill>
                    <a:schemeClr val="tx1">
                      <a:lumMod val="95000"/>
                      <a:lumOff val="5000"/>
                    </a:schemeClr>
                  </a:solidFill>
                </p:grpSpPr>
                <p:sp>
                  <p:nvSpPr>
                    <p:cNvPr id="326" name="フリーフォーム: 図形 325">
                      <a:extLst>
                        <a:ext uri="{FF2B5EF4-FFF2-40B4-BE49-F238E27FC236}">
                          <a16:creationId xmlns:a16="http://schemas.microsoft.com/office/drawing/2014/main" id="{87B9C2D7-329A-4316-86BC-B5C9ABED1F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3357" y="2130860"/>
                      <a:ext cx="183642" cy="186718"/>
                    </a:xfrm>
                    <a:custGeom>
                      <a:avLst/>
                      <a:gdLst>
                        <a:gd name="connsiteX0" fmla="*/ 20101 w 183642"/>
                        <a:gd name="connsiteY0" fmla="*/ 0 h 186718"/>
                        <a:gd name="connsiteX1" fmla="*/ 163541 w 183642"/>
                        <a:gd name="connsiteY1" fmla="*/ 0 h 186718"/>
                        <a:gd name="connsiteX2" fmla="*/ 183642 w 183642"/>
                        <a:gd name="connsiteY2" fmla="*/ 20101 h 186718"/>
                        <a:gd name="connsiteX3" fmla="*/ 183642 w 183642"/>
                        <a:gd name="connsiteY3" fmla="*/ 74776 h 186718"/>
                        <a:gd name="connsiteX4" fmla="*/ 183642 w 183642"/>
                        <a:gd name="connsiteY4" fmla="*/ 124118 h 186718"/>
                        <a:gd name="connsiteX5" fmla="*/ 183642 w 183642"/>
                        <a:gd name="connsiteY5" fmla="*/ 186717 h 186718"/>
                        <a:gd name="connsiteX6" fmla="*/ 121047 w 183642"/>
                        <a:gd name="connsiteY6" fmla="*/ 186717 h 186718"/>
                        <a:gd name="connsiteX7" fmla="*/ 121042 w 183642"/>
                        <a:gd name="connsiteY7" fmla="*/ 186718 h 186718"/>
                        <a:gd name="connsiteX8" fmla="*/ 62600 w 183642"/>
                        <a:gd name="connsiteY8" fmla="*/ 186718 h 186718"/>
                        <a:gd name="connsiteX9" fmla="*/ 0 w 183642"/>
                        <a:gd name="connsiteY9" fmla="*/ 124118 h 186718"/>
                        <a:gd name="connsiteX10" fmla="*/ 0 w 183642"/>
                        <a:gd name="connsiteY10" fmla="*/ 20101 h 186718"/>
                        <a:gd name="connsiteX11" fmla="*/ 20101 w 183642"/>
                        <a:gd name="connsiteY11" fmla="*/ 0 h 186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83642" h="186718">
                          <a:moveTo>
                            <a:pt x="20101" y="0"/>
                          </a:moveTo>
                          <a:lnTo>
                            <a:pt x="163541" y="0"/>
                          </a:lnTo>
                          <a:cubicBezTo>
                            <a:pt x="174642" y="0"/>
                            <a:pt x="183642" y="9000"/>
                            <a:pt x="183642" y="20101"/>
                          </a:cubicBezTo>
                          <a:lnTo>
                            <a:pt x="183642" y="74776"/>
                          </a:lnTo>
                          <a:lnTo>
                            <a:pt x="183642" y="124118"/>
                          </a:lnTo>
                          <a:lnTo>
                            <a:pt x="183642" y="186717"/>
                          </a:lnTo>
                          <a:lnTo>
                            <a:pt x="121047" y="186717"/>
                          </a:lnTo>
                          <a:lnTo>
                            <a:pt x="121042" y="186718"/>
                          </a:lnTo>
                          <a:lnTo>
                            <a:pt x="62600" y="186718"/>
                          </a:lnTo>
                          <a:cubicBezTo>
                            <a:pt x="28027" y="186718"/>
                            <a:pt x="0" y="158691"/>
                            <a:pt x="0" y="124118"/>
                          </a:cubicBezTo>
                          <a:lnTo>
                            <a:pt x="0" y="20101"/>
                          </a:lnTo>
                          <a:cubicBezTo>
                            <a:pt x="0" y="9000"/>
                            <a:pt x="9000" y="0"/>
                            <a:pt x="20101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7" name="フリーフォーム: 図形 326">
                      <a:extLst>
                        <a:ext uri="{FF2B5EF4-FFF2-40B4-BE49-F238E27FC236}">
                          <a16:creationId xmlns:a16="http://schemas.microsoft.com/office/drawing/2014/main" id="{A46236DA-C352-4E41-B3A0-38D49CA1EDB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985133" y="2130860"/>
                      <a:ext cx="183642" cy="186718"/>
                    </a:xfrm>
                    <a:custGeom>
                      <a:avLst/>
                      <a:gdLst>
                        <a:gd name="connsiteX0" fmla="*/ 20101 w 183642"/>
                        <a:gd name="connsiteY0" fmla="*/ 0 h 186718"/>
                        <a:gd name="connsiteX1" fmla="*/ 163541 w 183642"/>
                        <a:gd name="connsiteY1" fmla="*/ 0 h 186718"/>
                        <a:gd name="connsiteX2" fmla="*/ 183642 w 183642"/>
                        <a:gd name="connsiteY2" fmla="*/ 20101 h 186718"/>
                        <a:gd name="connsiteX3" fmla="*/ 183642 w 183642"/>
                        <a:gd name="connsiteY3" fmla="*/ 74776 h 186718"/>
                        <a:gd name="connsiteX4" fmla="*/ 183642 w 183642"/>
                        <a:gd name="connsiteY4" fmla="*/ 124118 h 186718"/>
                        <a:gd name="connsiteX5" fmla="*/ 183642 w 183642"/>
                        <a:gd name="connsiteY5" fmla="*/ 186717 h 186718"/>
                        <a:gd name="connsiteX6" fmla="*/ 121047 w 183642"/>
                        <a:gd name="connsiteY6" fmla="*/ 186717 h 186718"/>
                        <a:gd name="connsiteX7" fmla="*/ 121042 w 183642"/>
                        <a:gd name="connsiteY7" fmla="*/ 186718 h 186718"/>
                        <a:gd name="connsiteX8" fmla="*/ 62600 w 183642"/>
                        <a:gd name="connsiteY8" fmla="*/ 186718 h 186718"/>
                        <a:gd name="connsiteX9" fmla="*/ 0 w 183642"/>
                        <a:gd name="connsiteY9" fmla="*/ 124118 h 186718"/>
                        <a:gd name="connsiteX10" fmla="*/ 0 w 183642"/>
                        <a:gd name="connsiteY10" fmla="*/ 20101 h 186718"/>
                        <a:gd name="connsiteX11" fmla="*/ 20101 w 183642"/>
                        <a:gd name="connsiteY11" fmla="*/ 0 h 186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83642" h="186718">
                          <a:moveTo>
                            <a:pt x="20101" y="0"/>
                          </a:moveTo>
                          <a:lnTo>
                            <a:pt x="163541" y="0"/>
                          </a:lnTo>
                          <a:cubicBezTo>
                            <a:pt x="174642" y="0"/>
                            <a:pt x="183642" y="9000"/>
                            <a:pt x="183642" y="20101"/>
                          </a:cubicBezTo>
                          <a:lnTo>
                            <a:pt x="183642" y="74776"/>
                          </a:lnTo>
                          <a:lnTo>
                            <a:pt x="183642" y="124118"/>
                          </a:lnTo>
                          <a:lnTo>
                            <a:pt x="183642" y="186717"/>
                          </a:lnTo>
                          <a:lnTo>
                            <a:pt x="121047" y="186717"/>
                          </a:lnTo>
                          <a:lnTo>
                            <a:pt x="121042" y="186718"/>
                          </a:lnTo>
                          <a:lnTo>
                            <a:pt x="62600" y="186718"/>
                          </a:lnTo>
                          <a:cubicBezTo>
                            <a:pt x="28027" y="186718"/>
                            <a:pt x="0" y="158691"/>
                            <a:pt x="0" y="124118"/>
                          </a:cubicBezTo>
                          <a:lnTo>
                            <a:pt x="0" y="20101"/>
                          </a:lnTo>
                          <a:cubicBezTo>
                            <a:pt x="0" y="9000"/>
                            <a:pt x="9000" y="0"/>
                            <a:pt x="20101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0" name="片側の 2 つの角を丸めた四角形 144">
                    <a:extLst>
                      <a:ext uri="{FF2B5EF4-FFF2-40B4-BE49-F238E27FC236}">
                        <a16:creationId xmlns:a16="http://schemas.microsoft.com/office/drawing/2014/main" id="{BE60AEE8-B267-4F99-A31B-F931C85E8E13}"/>
                      </a:ext>
                    </a:extLst>
                  </p:cNvPr>
                  <p:cNvSpPr/>
                  <p:nvPr/>
                </p:nvSpPr>
                <p:spPr>
                  <a:xfrm>
                    <a:off x="1465479" y="2248208"/>
                    <a:ext cx="1127284" cy="1287925"/>
                  </a:xfrm>
                  <a:prstGeom prst="round2SameRect">
                    <a:avLst>
                      <a:gd name="adj1" fmla="val 21354"/>
                      <a:gd name="adj2" fmla="val 0"/>
                    </a:avLst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楕円 320">
                    <a:extLst>
                      <a:ext uri="{FF2B5EF4-FFF2-40B4-BE49-F238E27FC236}">
                        <a16:creationId xmlns:a16="http://schemas.microsoft.com/office/drawing/2014/main" id="{6CED204E-7367-415A-87F7-A2573E28DB23}"/>
                      </a:ext>
                    </a:extLst>
                  </p:cNvPr>
                  <p:cNvSpPr/>
                  <p:nvPr/>
                </p:nvSpPr>
                <p:spPr>
                  <a:xfrm>
                    <a:off x="1981044" y="2432258"/>
                    <a:ext cx="89958" cy="89958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2" name="楕円 321">
                    <a:extLst>
                      <a:ext uri="{FF2B5EF4-FFF2-40B4-BE49-F238E27FC236}">
                        <a16:creationId xmlns:a16="http://schemas.microsoft.com/office/drawing/2014/main" id="{5B92AAFF-7B72-4514-BF84-59733EC88C9A}"/>
                      </a:ext>
                    </a:extLst>
                  </p:cNvPr>
                  <p:cNvSpPr/>
                  <p:nvPr/>
                </p:nvSpPr>
                <p:spPr>
                  <a:xfrm>
                    <a:off x="1981044" y="2667819"/>
                    <a:ext cx="89958" cy="89958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3" name="楕円 322">
                    <a:extLst>
                      <a:ext uri="{FF2B5EF4-FFF2-40B4-BE49-F238E27FC236}">
                        <a16:creationId xmlns:a16="http://schemas.microsoft.com/office/drawing/2014/main" id="{76D57C7A-D03A-409C-8586-24BB8F4B83A0}"/>
                      </a:ext>
                    </a:extLst>
                  </p:cNvPr>
                  <p:cNvSpPr/>
                  <p:nvPr/>
                </p:nvSpPr>
                <p:spPr>
                  <a:xfrm>
                    <a:off x="1981044" y="2903380"/>
                    <a:ext cx="89958" cy="89958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4" name="楕円 323">
                    <a:extLst>
                      <a:ext uri="{FF2B5EF4-FFF2-40B4-BE49-F238E27FC236}">
                        <a16:creationId xmlns:a16="http://schemas.microsoft.com/office/drawing/2014/main" id="{EFF9542F-9A5A-4828-944C-F6C835D86E3F}"/>
                      </a:ext>
                    </a:extLst>
                  </p:cNvPr>
                  <p:cNvSpPr/>
                  <p:nvPr/>
                </p:nvSpPr>
                <p:spPr>
                  <a:xfrm>
                    <a:off x="1981044" y="3138941"/>
                    <a:ext cx="89958" cy="89958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5" name="楕円 324">
                    <a:extLst>
                      <a:ext uri="{FF2B5EF4-FFF2-40B4-BE49-F238E27FC236}">
                        <a16:creationId xmlns:a16="http://schemas.microsoft.com/office/drawing/2014/main" id="{1B72180A-03DA-4D01-AE18-B06A9DDEA208}"/>
                      </a:ext>
                    </a:extLst>
                  </p:cNvPr>
                  <p:cNvSpPr/>
                  <p:nvPr/>
                </p:nvSpPr>
                <p:spPr>
                  <a:xfrm>
                    <a:off x="1981044" y="3374503"/>
                    <a:ext cx="89958" cy="89958"/>
                  </a:xfrm>
                  <a:prstGeom prst="ellipse">
                    <a:avLst/>
                  </a:prstGeom>
                  <a:pattFill prst="lgConfetti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3A3E9A69-F6EE-45CF-8839-8B5353FFF55B}"/>
                    </a:ext>
                  </a:extLst>
                </p:cNvPr>
                <p:cNvGrpSpPr/>
                <p:nvPr/>
              </p:nvGrpSpPr>
              <p:grpSpPr>
                <a:xfrm>
                  <a:off x="1377419" y="935322"/>
                  <a:ext cx="1277659" cy="1160106"/>
                  <a:chOff x="5180030" y="668348"/>
                  <a:chExt cx="1277659" cy="1160106"/>
                </a:xfrm>
              </p:grpSpPr>
              <p:grpSp>
                <p:nvGrpSpPr>
                  <p:cNvPr id="290" name="グループ化 289">
                    <a:extLst>
                      <a:ext uri="{FF2B5EF4-FFF2-40B4-BE49-F238E27FC236}">
                        <a16:creationId xmlns:a16="http://schemas.microsoft.com/office/drawing/2014/main" id="{76F6FBC7-506C-47D3-AE00-0B3315CDE862}"/>
                      </a:ext>
                    </a:extLst>
                  </p:cNvPr>
                  <p:cNvGrpSpPr/>
                  <p:nvPr/>
                </p:nvGrpSpPr>
                <p:grpSpPr>
                  <a:xfrm>
                    <a:off x="5180030" y="668348"/>
                    <a:ext cx="1277659" cy="1160106"/>
                    <a:chOff x="2791855" y="2009214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09" name="グループ化 308">
                      <a:extLst>
                        <a:ext uri="{FF2B5EF4-FFF2-40B4-BE49-F238E27FC236}">
                          <a16:creationId xmlns:a16="http://schemas.microsoft.com/office/drawing/2014/main" id="{AF91859D-B757-4493-A51B-FE6BBF8FAC4F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14" name="円/楕円 536">
                        <a:extLst>
                          <a:ext uri="{FF2B5EF4-FFF2-40B4-BE49-F238E27FC236}">
                            <a16:creationId xmlns:a16="http://schemas.microsoft.com/office/drawing/2014/main" id="{49E8A9FD-D3BB-41E8-9388-46DFBF1334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pattFill prst="lgConfetti">
                        <a:fgClr>
                          <a:schemeClr val="bg1">
                            <a:lumMod val="8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15" name="円/楕円 537">
                        <a:extLst>
                          <a:ext uri="{FF2B5EF4-FFF2-40B4-BE49-F238E27FC236}">
                            <a16:creationId xmlns:a16="http://schemas.microsoft.com/office/drawing/2014/main" id="{A66C26EB-1F5C-438A-AA64-6717A9D52F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pattFill prst="lgConfetti">
                        <a:fgClr>
                          <a:schemeClr val="bg1">
                            <a:lumMod val="65000"/>
                          </a:schemeClr>
                        </a:fgClr>
                        <a:bgClr>
                          <a:schemeClr val="bg1">
                            <a:lumMod val="50000"/>
                          </a:schemeClr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310" name="グループ化 309">
                      <a:extLst>
                        <a:ext uri="{FF2B5EF4-FFF2-40B4-BE49-F238E27FC236}">
                          <a16:creationId xmlns:a16="http://schemas.microsoft.com/office/drawing/2014/main" id="{878D8FB3-1BA6-4154-9D6A-1D638CFC0B14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12" name="円/楕円 534">
                        <a:extLst>
                          <a:ext uri="{FF2B5EF4-FFF2-40B4-BE49-F238E27FC236}">
                            <a16:creationId xmlns:a16="http://schemas.microsoft.com/office/drawing/2014/main" id="{E10A5525-B859-43B2-B302-F282F5932F4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pattFill prst="lgConfetti">
                        <a:fgClr>
                          <a:schemeClr val="bg1">
                            <a:lumMod val="8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13" name="円/楕円 535">
                        <a:extLst>
                          <a:ext uri="{FF2B5EF4-FFF2-40B4-BE49-F238E27FC236}">
                            <a16:creationId xmlns:a16="http://schemas.microsoft.com/office/drawing/2014/main" id="{6FF107FB-BB2D-496E-805F-ABA8AFA9E5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pattFill prst="lgConfetti">
                        <a:fgClr>
                          <a:schemeClr val="bg1">
                            <a:lumMod val="65000"/>
                          </a:schemeClr>
                        </a:fgClr>
                        <a:bgClr>
                          <a:schemeClr val="bg1">
                            <a:lumMod val="50000"/>
                          </a:schemeClr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311" name="円/楕円 533">
                      <a:extLst>
                        <a:ext uri="{FF2B5EF4-FFF2-40B4-BE49-F238E27FC236}">
                          <a16:creationId xmlns:a16="http://schemas.microsoft.com/office/drawing/2014/main" id="{3271B6C0-05E2-491F-A814-A4A427E330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09214"/>
                      <a:ext cx="928913" cy="1045028"/>
                    </a:xfrm>
                    <a:prstGeom prst="ellipse">
                      <a:avLst/>
                    </a:prstGeom>
                    <a:pattFill prst="lgConfetti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2" name="月 291">
                    <a:extLst>
                      <a:ext uri="{FF2B5EF4-FFF2-40B4-BE49-F238E27FC236}">
                        <a16:creationId xmlns:a16="http://schemas.microsoft.com/office/drawing/2014/main" id="{A432D765-82AA-4436-89D6-A958F9C9AA83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5504410" y="815387"/>
                    <a:ext cx="45720" cy="328020"/>
                  </a:xfrm>
                  <a:prstGeom prst="moon">
                    <a:avLst>
                      <a:gd name="adj" fmla="val 76673"/>
                    </a:avLst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3" name="月 292">
                    <a:extLst>
                      <a:ext uri="{FF2B5EF4-FFF2-40B4-BE49-F238E27FC236}">
                        <a16:creationId xmlns:a16="http://schemas.microsoft.com/office/drawing/2014/main" id="{16DDAFF9-09DF-40A2-A808-F0E62589FA55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6088385" y="806205"/>
                    <a:ext cx="45720" cy="328020"/>
                  </a:xfrm>
                  <a:prstGeom prst="moon">
                    <a:avLst>
                      <a:gd name="adj" fmla="val 76673"/>
                    </a:avLst>
                  </a:pr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74E5A5DD-08EA-44CB-AFA9-42C908A77A00}"/>
                      </a:ext>
                    </a:extLst>
                  </p:cNvPr>
                  <p:cNvSpPr/>
                  <p:nvPr/>
                </p:nvSpPr>
                <p:spPr>
                  <a:xfrm>
                    <a:off x="5745720" y="1258551"/>
                    <a:ext cx="139716" cy="159309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pattFill prst="lgConfetti">
                    <a:fgClr>
                      <a:schemeClr val="bg1">
                        <a:lumMod val="6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E10176B9-5B70-4B07-AEFE-3B41F8677EAF}"/>
                  </a:ext>
                </a:extLst>
              </p:cNvPr>
              <p:cNvGrpSpPr/>
              <p:nvPr/>
            </p:nvGrpSpPr>
            <p:grpSpPr>
              <a:xfrm>
                <a:off x="1882715" y="1726069"/>
                <a:ext cx="263099" cy="281298"/>
                <a:chOff x="1864151" y="2006627"/>
                <a:chExt cx="263099" cy="281298"/>
              </a:xfrm>
            </p:grpSpPr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35F26AEA-54D0-4FEA-B50D-5F6CA1DE17EA}"/>
                    </a:ext>
                  </a:extLst>
                </p:cNvPr>
                <p:cNvSpPr/>
                <p:nvPr/>
              </p:nvSpPr>
              <p:spPr>
                <a:xfrm>
                  <a:off x="1885091" y="2006627"/>
                  <a:ext cx="212401" cy="54950"/>
                </a:xfrm>
                <a:custGeom>
                  <a:avLst/>
                  <a:gdLst>
                    <a:gd name="connsiteX0" fmla="*/ 229865 w 461975"/>
                    <a:gd name="connsiteY0" fmla="*/ 52 h 93821"/>
                    <a:gd name="connsiteX1" fmla="*/ 439437 w 461975"/>
                    <a:gd name="connsiteY1" fmla="*/ 37386 h 93821"/>
                    <a:gd name="connsiteX2" fmla="*/ 458628 w 461975"/>
                    <a:gd name="connsiteY2" fmla="*/ 75578 h 93821"/>
                    <a:gd name="connsiteX3" fmla="*/ 461975 w 461975"/>
                    <a:gd name="connsiteY3" fmla="*/ 87554 h 93821"/>
                    <a:gd name="connsiteX4" fmla="*/ 454504 w 461975"/>
                    <a:gd name="connsiteY4" fmla="*/ 85221 h 93821"/>
                    <a:gd name="connsiteX5" fmla="*/ 241024 w 461975"/>
                    <a:gd name="connsiteY5" fmla="*/ 65261 h 93821"/>
                    <a:gd name="connsiteX6" fmla="*/ 27543 w 461975"/>
                    <a:gd name="connsiteY6" fmla="*/ 85221 h 93821"/>
                    <a:gd name="connsiteX7" fmla="*/ 0 w 461975"/>
                    <a:gd name="connsiteY7" fmla="*/ 93821 h 93821"/>
                    <a:gd name="connsiteX8" fmla="*/ 5228 w 461975"/>
                    <a:gd name="connsiteY8" fmla="*/ 73428 h 93821"/>
                    <a:gd name="connsiteX9" fmla="*/ 22907 w 461975"/>
                    <a:gd name="connsiteY9" fmla="*/ 37384 h 93821"/>
                    <a:gd name="connsiteX10" fmla="*/ 229865 w 461975"/>
                    <a:gd name="connsiteY10" fmla="*/ 52 h 93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1975" h="93821">
                      <a:moveTo>
                        <a:pt x="229865" y="52"/>
                      </a:moveTo>
                      <a:cubicBezTo>
                        <a:pt x="321740" y="-883"/>
                        <a:pt x="414049" y="10626"/>
                        <a:pt x="439437" y="37386"/>
                      </a:cubicBezTo>
                      <a:cubicBezTo>
                        <a:pt x="445783" y="44075"/>
                        <a:pt x="452184" y="57209"/>
                        <a:pt x="458628" y="75578"/>
                      </a:cubicBezTo>
                      <a:lnTo>
                        <a:pt x="461975" y="87554"/>
                      </a:lnTo>
                      <a:lnTo>
                        <a:pt x="454504" y="85221"/>
                      </a:lnTo>
                      <a:cubicBezTo>
                        <a:pt x="388889" y="72369"/>
                        <a:pt x="316749" y="65261"/>
                        <a:pt x="241024" y="65261"/>
                      </a:cubicBezTo>
                      <a:cubicBezTo>
                        <a:pt x="165299" y="65261"/>
                        <a:pt x="93159" y="72369"/>
                        <a:pt x="27543" y="85221"/>
                      </a:cubicBezTo>
                      <a:lnTo>
                        <a:pt x="0" y="93821"/>
                      </a:lnTo>
                      <a:lnTo>
                        <a:pt x="5228" y="73428"/>
                      </a:lnTo>
                      <a:cubicBezTo>
                        <a:pt x="11103" y="55570"/>
                        <a:pt x="16995" y="43139"/>
                        <a:pt x="22907" y="37384"/>
                      </a:cubicBezTo>
                      <a:cubicBezTo>
                        <a:pt x="46552" y="14367"/>
                        <a:pt x="137991" y="987"/>
                        <a:pt x="229865" y="52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8B2BF7CC-FAE6-421A-8735-09AD9F9FA0A9}"/>
                    </a:ext>
                  </a:extLst>
                </p:cNvPr>
                <p:cNvSpPr/>
                <p:nvPr/>
              </p:nvSpPr>
              <p:spPr>
                <a:xfrm>
                  <a:off x="1874723" y="2062297"/>
                  <a:ext cx="236905" cy="212159"/>
                </a:xfrm>
                <a:custGeom>
                  <a:avLst/>
                  <a:gdLst>
                    <a:gd name="connsiteX0" fmla="*/ 219086 w 515272"/>
                    <a:gd name="connsiteY0" fmla="*/ 0 h 704294"/>
                    <a:gd name="connsiteX1" fmla="*/ 210221 w 515272"/>
                    <a:gd name="connsiteY1" fmla="*/ 21151 h 704294"/>
                    <a:gd name="connsiteX2" fmla="*/ 205826 w 515272"/>
                    <a:gd name="connsiteY2" fmla="*/ 56174 h 704294"/>
                    <a:gd name="connsiteX3" fmla="*/ 261757 w 515272"/>
                    <a:gd name="connsiteY3" fmla="*/ 146152 h 704294"/>
                    <a:gd name="connsiteX4" fmla="*/ 317688 w 515272"/>
                    <a:gd name="connsiteY4" fmla="*/ 56174 h 704294"/>
                    <a:gd name="connsiteX5" fmla="*/ 313293 w 515272"/>
                    <a:gd name="connsiteY5" fmla="*/ 21151 h 704294"/>
                    <a:gd name="connsiteX6" fmla="*/ 305128 w 515272"/>
                    <a:gd name="connsiteY6" fmla="*/ 1669 h 704294"/>
                    <a:gd name="connsiteX7" fmla="*/ 309559 w 515272"/>
                    <a:gd name="connsiteY7" fmla="*/ 2496 h 704294"/>
                    <a:gd name="connsiteX8" fmla="*/ 515272 w 515272"/>
                    <a:gd name="connsiteY8" fmla="*/ 469917 h 704294"/>
                    <a:gd name="connsiteX9" fmla="*/ 495026 w 515272"/>
                    <a:gd name="connsiteY9" fmla="*/ 655632 h 704294"/>
                    <a:gd name="connsiteX10" fmla="*/ 480763 w 515272"/>
                    <a:gd name="connsiteY10" fmla="*/ 704294 h 704294"/>
                    <a:gd name="connsiteX11" fmla="*/ 34509 w 515272"/>
                    <a:gd name="connsiteY11" fmla="*/ 704294 h 704294"/>
                    <a:gd name="connsiteX12" fmla="*/ 20247 w 515272"/>
                    <a:gd name="connsiteY12" fmla="*/ 655632 h 704294"/>
                    <a:gd name="connsiteX13" fmla="*/ 0 w 515272"/>
                    <a:gd name="connsiteY13" fmla="*/ 469917 h 704294"/>
                    <a:gd name="connsiteX14" fmla="*/ 205714 w 515272"/>
                    <a:gd name="connsiteY14" fmla="*/ 2496 h 70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15272" h="704294">
                      <a:moveTo>
                        <a:pt x="219086" y="0"/>
                      </a:moveTo>
                      <a:lnTo>
                        <a:pt x="210221" y="21151"/>
                      </a:lnTo>
                      <a:cubicBezTo>
                        <a:pt x="207391" y="31916"/>
                        <a:pt x="205826" y="43751"/>
                        <a:pt x="205826" y="56174"/>
                      </a:cubicBezTo>
                      <a:cubicBezTo>
                        <a:pt x="205826" y="105867"/>
                        <a:pt x="230867" y="146152"/>
                        <a:pt x="261757" y="146152"/>
                      </a:cubicBezTo>
                      <a:cubicBezTo>
                        <a:pt x="292647" y="146152"/>
                        <a:pt x="317688" y="105867"/>
                        <a:pt x="317688" y="56174"/>
                      </a:cubicBezTo>
                      <a:cubicBezTo>
                        <a:pt x="317688" y="43751"/>
                        <a:pt x="316123" y="31916"/>
                        <a:pt x="313293" y="21151"/>
                      </a:cubicBezTo>
                      <a:lnTo>
                        <a:pt x="305128" y="1669"/>
                      </a:lnTo>
                      <a:lnTo>
                        <a:pt x="309559" y="2496"/>
                      </a:lnTo>
                      <a:cubicBezTo>
                        <a:pt x="426959" y="46985"/>
                        <a:pt x="515272" y="239352"/>
                        <a:pt x="515272" y="469917"/>
                      </a:cubicBezTo>
                      <a:cubicBezTo>
                        <a:pt x="515272" y="535793"/>
                        <a:pt x="508063" y="598551"/>
                        <a:pt x="495026" y="655632"/>
                      </a:cubicBezTo>
                      <a:lnTo>
                        <a:pt x="480763" y="704294"/>
                      </a:lnTo>
                      <a:lnTo>
                        <a:pt x="34509" y="704294"/>
                      </a:lnTo>
                      <a:lnTo>
                        <a:pt x="20247" y="655632"/>
                      </a:lnTo>
                      <a:cubicBezTo>
                        <a:pt x="7209" y="598551"/>
                        <a:pt x="0" y="535793"/>
                        <a:pt x="0" y="469917"/>
                      </a:cubicBezTo>
                      <a:cubicBezTo>
                        <a:pt x="0" y="239352"/>
                        <a:pt x="88313" y="46985"/>
                        <a:pt x="205714" y="2496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726097F4-F123-469C-B38E-21F5307F4473}"/>
                    </a:ext>
                  </a:extLst>
                </p:cNvPr>
                <p:cNvSpPr/>
                <p:nvPr/>
              </p:nvSpPr>
              <p:spPr>
                <a:xfrm>
                  <a:off x="1893385" y="2214110"/>
                  <a:ext cx="204064" cy="41453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6F61BA0A-51CE-4758-BC76-673079DCB1AF}"/>
                    </a:ext>
                  </a:extLst>
                </p:cNvPr>
                <p:cNvSpPr/>
                <p:nvPr/>
              </p:nvSpPr>
              <p:spPr>
                <a:xfrm>
                  <a:off x="1864151" y="2239874"/>
                  <a:ext cx="263099" cy="48051"/>
                </a:xfrm>
                <a:custGeom>
                  <a:avLst/>
                  <a:gdLst>
                    <a:gd name="connsiteX0" fmla="*/ 31189 w 572244"/>
                    <a:gd name="connsiteY0" fmla="*/ 0 h 95633"/>
                    <a:gd name="connsiteX1" fmla="*/ 36646 w 572244"/>
                    <a:gd name="connsiteY1" fmla="*/ 0 h 95633"/>
                    <a:gd name="connsiteX2" fmla="*/ 100599 w 572244"/>
                    <a:gd name="connsiteY2" fmla="*/ 18420 h 95633"/>
                    <a:gd name="connsiteX3" fmla="*/ 286122 w 572244"/>
                    <a:gd name="connsiteY3" fmla="*/ 34421 h 95633"/>
                    <a:gd name="connsiteX4" fmla="*/ 471646 w 572244"/>
                    <a:gd name="connsiteY4" fmla="*/ 18420 h 95633"/>
                    <a:gd name="connsiteX5" fmla="*/ 535598 w 572244"/>
                    <a:gd name="connsiteY5" fmla="*/ 0 h 95633"/>
                    <a:gd name="connsiteX6" fmla="*/ 541055 w 572244"/>
                    <a:gd name="connsiteY6" fmla="*/ 0 h 95633"/>
                    <a:gd name="connsiteX7" fmla="*/ 572244 w 572244"/>
                    <a:gd name="connsiteY7" fmla="*/ 26430 h 95633"/>
                    <a:gd name="connsiteX8" fmla="*/ 572244 w 572244"/>
                    <a:gd name="connsiteY8" fmla="*/ 48176 h 95633"/>
                    <a:gd name="connsiteX9" fmla="*/ 534325 w 572244"/>
                    <a:gd name="connsiteY9" fmla="*/ 65066 h 95633"/>
                    <a:gd name="connsiteX10" fmla="*/ 288578 w 572244"/>
                    <a:gd name="connsiteY10" fmla="*/ 95633 h 95633"/>
                    <a:gd name="connsiteX11" fmla="*/ 42831 w 572244"/>
                    <a:gd name="connsiteY11" fmla="*/ 65066 h 95633"/>
                    <a:gd name="connsiteX12" fmla="*/ 0 w 572244"/>
                    <a:gd name="connsiteY12" fmla="*/ 45989 h 95633"/>
                    <a:gd name="connsiteX13" fmla="*/ 0 w 572244"/>
                    <a:gd name="connsiteY13" fmla="*/ 26430 h 95633"/>
                    <a:gd name="connsiteX14" fmla="*/ 31189 w 572244"/>
                    <a:gd name="connsiteY14" fmla="*/ 0 h 95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72244" h="95633">
                      <a:moveTo>
                        <a:pt x="31189" y="0"/>
                      </a:moveTo>
                      <a:lnTo>
                        <a:pt x="36646" y="0"/>
                      </a:lnTo>
                      <a:lnTo>
                        <a:pt x="100599" y="18420"/>
                      </a:lnTo>
                      <a:cubicBezTo>
                        <a:pt x="157621" y="28723"/>
                        <a:pt x="220314" y="34421"/>
                        <a:pt x="286122" y="34421"/>
                      </a:cubicBezTo>
                      <a:cubicBezTo>
                        <a:pt x="351930" y="34421"/>
                        <a:pt x="414623" y="28723"/>
                        <a:pt x="471646" y="18420"/>
                      </a:cubicBezTo>
                      <a:lnTo>
                        <a:pt x="535598" y="0"/>
                      </a:lnTo>
                      <a:lnTo>
                        <a:pt x="541055" y="0"/>
                      </a:lnTo>
                      <a:cubicBezTo>
                        <a:pt x="558281" y="0"/>
                        <a:pt x="572244" y="11833"/>
                        <a:pt x="572244" y="26430"/>
                      </a:cubicBezTo>
                      <a:lnTo>
                        <a:pt x="572244" y="48176"/>
                      </a:lnTo>
                      <a:lnTo>
                        <a:pt x="534325" y="65066"/>
                      </a:lnTo>
                      <a:cubicBezTo>
                        <a:pt x="471432" y="83952"/>
                        <a:pt x="384548" y="95633"/>
                        <a:pt x="288578" y="95633"/>
                      </a:cubicBezTo>
                      <a:cubicBezTo>
                        <a:pt x="192608" y="95633"/>
                        <a:pt x="105723" y="83952"/>
                        <a:pt x="42831" y="65066"/>
                      </a:cubicBezTo>
                      <a:lnTo>
                        <a:pt x="0" y="45989"/>
                      </a:lnTo>
                      <a:lnTo>
                        <a:pt x="0" y="26430"/>
                      </a:lnTo>
                      <a:cubicBezTo>
                        <a:pt x="0" y="11833"/>
                        <a:pt x="13964" y="0"/>
                        <a:pt x="31189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EDF44566-1410-4723-9015-661803FF1168}"/>
                  </a:ext>
                </a:extLst>
              </p:cNvPr>
              <p:cNvSpPr/>
              <p:nvPr/>
            </p:nvSpPr>
            <p:spPr>
              <a:xfrm>
                <a:off x="1679335" y="1346496"/>
                <a:ext cx="207386" cy="192981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9F61961E-CB67-47ED-825F-C7E90A05A509}"/>
                  </a:ext>
                </a:extLst>
              </p:cNvPr>
              <p:cNvSpPr/>
              <p:nvPr/>
            </p:nvSpPr>
            <p:spPr>
              <a:xfrm>
                <a:off x="2160348" y="1346496"/>
                <a:ext cx="207386" cy="192981"/>
              </a:xfrm>
              <a:prstGeom prst="ellipse">
                <a:avLst/>
              </a:pr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79" name="フリーフォーム: 図形 678">
              <a:extLst>
                <a:ext uri="{FF2B5EF4-FFF2-40B4-BE49-F238E27FC236}">
                  <a16:creationId xmlns:a16="http://schemas.microsoft.com/office/drawing/2014/main" id="{93BF5D8D-D60D-430A-AEC9-21502BDB8C8D}"/>
                </a:ext>
              </a:extLst>
            </p:cNvPr>
            <p:cNvSpPr/>
            <p:nvPr/>
          </p:nvSpPr>
          <p:spPr>
            <a:xfrm rot="2897634">
              <a:off x="1654154" y="1172290"/>
              <a:ext cx="616007" cy="695913"/>
            </a:xfrm>
            <a:custGeom>
              <a:avLst/>
              <a:gdLst>
                <a:gd name="connsiteX0" fmla="*/ 111716 w 616007"/>
                <a:gd name="connsiteY0" fmla="*/ 133543 h 695913"/>
                <a:gd name="connsiteX1" fmla="*/ 185108 w 616007"/>
                <a:gd name="connsiteY1" fmla="*/ 78709 h 695913"/>
                <a:gd name="connsiteX2" fmla="*/ 222581 w 616007"/>
                <a:gd name="connsiteY2" fmla="*/ 68131 h 695913"/>
                <a:gd name="connsiteX3" fmla="*/ 243970 w 616007"/>
                <a:gd name="connsiteY3" fmla="*/ 48129 h 695913"/>
                <a:gd name="connsiteX4" fmla="*/ 402139 w 616007"/>
                <a:gd name="connsiteY4" fmla="*/ 688 h 695913"/>
                <a:gd name="connsiteX5" fmla="*/ 616007 w 616007"/>
                <a:gd name="connsiteY5" fmla="*/ 93730 h 695913"/>
                <a:gd name="connsiteX6" fmla="*/ 302404 w 616007"/>
                <a:gd name="connsiteY6" fmla="*/ 98484 h 695913"/>
                <a:gd name="connsiteX7" fmla="*/ 254871 w 616007"/>
                <a:gd name="connsiteY7" fmla="*/ 107412 h 695913"/>
                <a:gd name="connsiteX8" fmla="*/ 246833 w 616007"/>
                <a:gd name="connsiteY8" fmla="*/ 169783 h 695913"/>
                <a:gd name="connsiteX9" fmla="*/ 260105 w 616007"/>
                <a:gd name="connsiteY9" fmla="*/ 483142 h 695913"/>
                <a:gd name="connsiteX10" fmla="*/ 219166 w 616007"/>
                <a:gd name="connsiteY10" fmla="*/ 466783 h 695913"/>
                <a:gd name="connsiteX11" fmla="*/ 190042 w 616007"/>
                <a:gd name="connsiteY11" fmla="*/ 427918 h 695913"/>
                <a:gd name="connsiteX12" fmla="*/ 200429 w 616007"/>
                <a:gd name="connsiteY12" fmla="*/ 550105 h 695913"/>
                <a:gd name="connsiteX13" fmla="*/ 159490 w 616007"/>
                <a:gd name="connsiteY13" fmla="*/ 533746 h 695913"/>
                <a:gd name="connsiteX14" fmla="*/ 145046 w 616007"/>
                <a:gd name="connsiteY14" fmla="*/ 514471 h 695913"/>
                <a:gd name="connsiteX15" fmla="*/ 141690 w 616007"/>
                <a:gd name="connsiteY15" fmla="*/ 535998 h 695913"/>
                <a:gd name="connsiteX16" fmla="*/ 133182 w 616007"/>
                <a:gd name="connsiteY16" fmla="*/ 695912 h 695913"/>
                <a:gd name="connsiteX17" fmla="*/ 133182 w 616007"/>
                <a:gd name="connsiteY17" fmla="*/ 695913 h 695913"/>
                <a:gd name="connsiteX18" fmla="*/ 10999 w 616007"/>
                <a:gd name="connsiteY18" fmla="*/ 343773 h 695913"/>
                <a:gd name="connsiteX19" fmla="*/ 111716 w 616007"/>
                <a:gd name="connsiteY19" fmla="*/ 133543 h 69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16007" h="695913">
                  <a:moveTo>
                    <a:pt x="111716" y="133543"/>
                  </a:moveTo>
                  <a:cubicBezTo>
                    <a:pt x="134522" y="108697"/>
                    <a:pt x="159436" y="89928"/>
                    <a:pt x="185108" y="78709"/>
                  </a:cubicBezTo>
                  <a:lnTo>
                    <a:pt x="222581" y="68131"/>
                  </a:lnTo>
                  <a:lnTo>
                    <a:pt x="243970" y="48129"/>
                  </a:lnTo>
                  <a:cubicBezTo>
                    <a:pt x="280745" y="22599"/>
                    <a:pt x="337576" y="4404"/>
                    <a:pt x="402139" y="688"/>
                  </a:cubicBezTo>
                  <a:cubicBezTo>
                    <a:pt x="516918" y="-5917"/>
                    <a:pt x="612670" y="35739"/>
                    <a:pt x="616007" y="93730"/>
                  </a:cubicBezTo>
                  <a:cubicBezTo>
                    <a:pt x="514020" y="81873"/>
                    <a:pt x="406176" y="83648"/>
                    <a:pt x="302404" y="98484"/>
                  </a:cubicBezTo>
                  <a:lnTo>
                    <a:pt x="254871" y="107412"/>
                  </a:lnTo>
                  <a:lnTo>
                    <a:pt x="246833" y="169783"/>
                  </a:lnTo>
                  <a:cubicBezTo>
                    <a:pt x="237984" y="274235"/>
                    <a:pt x="242408" y="382003"/>
                    <a:pt x="260105" y="483142"/>
                  </a:cubicBezTo>
                  <a:cubicBezTo>
                    <a:pt x="245584" y="483142"/>
                    <a:pt x="231749" y="477317"/>
                    <a:pt x="219166" y="466783"/>
                  </a:cubicBezTo>
                  <a:lnTo>
                    <a:pt x="190042" y="427918"/>
                  </a:lnTo>
                  <a:lnTo>
                    <a:pt x="200429" y="550105"/>
                  </a:lnTo>
                  <a:cubicBezTo>
                    <a:pt x="185907" y="550105"/>
                    <a:pt x="172073" y="544280"/>
                    <a:pt x="159490" y="533746"/>
                  </a:cubicBezTo>
                  <a:lnTo>
                    <a:pt x="145046" y="514471"/>
                  </a:lnTo>
                  <a:lnTo>
                    <a:pt x="141690" y="535998"/>
                  </a:lnTo>
                  <a:cubicBezTo>
                    <a:pt x="136077" y="589499"/>
                    <a:pt x="133203" y="642988"/>
                    <a:pt x="133182" y="695912"/>
                  </a:cubicBezTo>
                  <a:lnTo>
                    <a:pt x="133182" y="695913"/>
                  </a:lnTo>
                  <a:cubicBezTo>
                    <a:pt x="29842" y="674501"/>
                    <a:pt x="-24861" y="516842"/>
                    <a:pt x="10999" y="343773"/>
                  </a:cubicBezTo>
                  <a:cubicBezTo>
                    <a:pt x="28929" y="257239"/>
                    <a:pt x="66105" y="183236"/>
                    <a:pt x="111716" y="133543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B54008C1-BC71-4DF0-BCA3-A1933235A45E}"/>
                </a:ext>
              </a:extLst>
            </p:cNvPr>
            <p:cNvSpPr/>
            <p:nvPr/>
          </p:nvSpPr>
          <p:spPr>
            <a:xfrm rot="20968118">
              <a:off x="2291701" y="1276555"/>
              <a:ext cx="223767" cy="252949"/>
            </a:xfrm>
            <a:custGeom>
              <a:avLst/>
              <a:gdLst>
                <a:gd name="connsiteX0" fmla="*/ 343049 w 395926"/>
                <a:gd name="connsiteY0" fmla="*/ 6803 h 446446"/>
                <a:gd name="connsiteX1" fmla="*/ 395926 w 395926"/>
                <a:gd name="connsiteY1" fmla="*/ 86576 h 446446"/>
                <a:gd name="connsiteX2" fmla="*/ 393696 w 395926"/>
                <a:gd name="connsiteY2" fmla="*/ 97623 h 446446"/>
                <a:gd name="connsiteX3" fmla="*/ 393696 w 395926"/>
                <a:gd name="connsiteY3" fmla="*/ 359870 h 446446"/>
                <a:gd name="connsiteX4" fmla="*/ 307120 w 395926"/>
                <a:gd name="connsiteY4" fmla="*/ 446446 h 446446"/>
                <a:gd name="connsiteX5" fmla="*/ 220544 w 395926"/>
                <a:gd name="connsiteY5" fmla="*/ 359870 h 446446"/>
                <a:gd name="connsiteX6" fmla="*/ 220544 w 395926"/>
                <a:gd name="connsiteY6" fmla="*/ 173152 h 446446"/>
                <a:gd name="connsiteX7" fmla="*/ 86576 w 395926"/>
                <a:gd name="connsiteY7" fmla="*/ 173152 h 446446"/>
                <a:gd name="connsiteX8" fmla="*/ 0 w 395926"/>
                <a:gd name="connsiteY8" fmla="*/ 86576 h 446446"/>
                <a:gd name="connsiteX9" fmla="*/ 86576 w 395926"/>
                <a:gd name="connsiteY9" fmla="*/ 0 h 446446"/>
                <a:gd name="connsiteX10" fmla="*/ 309350 w 395926"/>
                <a:gd name="connsiteY10" fmla="*/ 0 h 446446"/>
                <a:gd name="connsiteX11" fmla="*/ 343049 w 395926"/>
                <a:gd name="connsiteY11" fmla="*/ 6803 h 446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5926" h="446446">
                  <a:moveTo>
                    <a:pt x="343049" y="6803"/>
                  </a:moveTo>
                  <a:cubicBezTo>
                    <a:pt x="374123" y="19946"/>
                    <a:pt x="395926" y="50715"/>
                    <a:pt x="395926" y="86576"/>
                  </a:cubicBezTo>
                  <a:lnTo>
                    <a:pt x="393696" y="97623"/>
                  </a:lnTo>
                  <a:lnTo>
                    <a:pt x="393696" y="359870"/>
                  </a:lnTo>
                  <a:cubicBezTo>
                    <a:pt x="393696" y="407685"/>
                    <a:pt x="354935" y="446446"/>
                    <a:pt x="307120" y="446446"/>
                  </a:cubicBezTo>
                  <a:cubicBezTo>
                    <a:pt x="259305" y="446446"/>
                    <a:pt x="220544" y="407685"/>
                    <a:pt x="220544" y="359870"/>
                  </a:cubicBezTo>
                  <a:lnTo>
                    <a:pt x="220544" y="173152"/>
                  </a:lnTo>
                  <a:lnTo>
                    <a:pt x="86576" y="173152"/>
                  </a:lnTo>
                  <a:cubicBezTo>
                    <a:pt x="38761" y="173152"/>
                    <a:pt x="0" y="134391"/>
                    <a:pt x="0" y="86576"/>
                  </a:cubicBezTo>
                  <a:cubicBezTo>
                    <a:pt x="0" y="38761"/>
                    <a:pt x="38761" y="0"/>
                    <a:pt x="86576" y="0"/>
                  </a:cubicBezTo>
                  <a:lnTo>
                    <a:pt x="309350" y="0"/>
                  </a:lnTo>
                  <a:cubicBezTo>
                    <a:pt x="321304" y="0"/>
                    <a:pt x="332692" y="2423"/>
                    <a:pt x="343049" y="6803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1E840B55-1673-4AEE-B7E9-DA2D17CC8138}"/>
                </a:ext>
              </a:extLst>
            </p:cNvPr>
            <p:cNvSpPr/>
            <p:nvPr/>
          </p:nvSpPr>
          <p:spPr>
            <a:xfrm rot="19713903">
              <a:off x="2258524" y="1250484"/>
              <a:ext cx="223767" cy="252949"/>
            </a:xfrm>
            <a:custGeom>
              <a:avLst/>
              <a:gdLst>
                <a:gd name="connsiteX0" fmla="*/ 343049 w 395926"/>
                <a:gd name="connsiteY0" fmla="*/ 6803 h 446446"/>
                <a:gd name="connsiteX1" fmla="*/ 395926 w 395926"/>
                <a:gd name="connsiteY1" fmla="*/ 86576 h 446446"/>
                <a:gd name="connsiteX2" fmla="*/ 393696 w 395926"/>
                <a:gd name="connsiteY2" fmla="*/ 97623 h 446446"/>
                <a:gd name="connsiteX3" fmla="*/ 393696 w 395926"/>
                <a:gd name="connsiteY3" fmla="*/ 359870 h 446446"/>
                <a:gd name="connsiteX4" fmla="*/ 307120 w 395926"/>
                <a:gd name="connsiteY4" fmla="*/ 446446 h 446446"/>
                <a:gd name="connsiteX5" fmla="*/ 220544 w 395926"/>
                <a:gd name="connsiteY5" fmla="*/ 359870 h 446446"/>
                <a:gd name="connsiteX6" fmla="*/ 220544 w 395926"/>
                <a:gd name="connsiteY6" fmla="*/ 173152 h 446446"/>
                <a:gd name="connsiteX7" fmla="*/ 86576 w 395926"/>
                <a:gd name="connsiteY7" fmla="*/ 173152 h 446446"/>
                <a:gd name="connsiteX8" fmla="*/ 0 w 395926"/>
                <a:gd name="connsiteY8" fmla="*/ 86576 h 446446"/>
                <a:gd name="connsiteX9" fmla="*/ 86576 w 395926"/>
                <a:gd name="connsiteY9" fmla="*/ 0 h 446446"/>
                <a:gd name="connsiteX10" fmla="*/ 309350 w 395926"/>
                <a:gd name="connsiteY10" fmla="*/ 0 h 446446"/>
                <a:gd name="connsiteX11" fmla="*/ 343049 w 395926"/>
                <a:gd name="connsiteY11" fmla="*/ 6803 h 446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5926" h="446446">
                  <a:moveTo>
                    <a:pt x="343049" y="6803"/>
                  </a:moveTo>
                  <a:cubicBezTo>
                    <a:pt x="374123" y="19946"/>
                    <a:pt x="395926" y="50715"/>
                    <a:pt x="395926" y="86576"/>
                  </a:cubicBezTo>
                  <a:lnTo>
                    <a:pt x="393696" y="97623"/>
                  </a:lnTo>
                  <a:lnTo>
                    <a:pt x="393696" y="359870"/>
                  </a:lnTo>
                  <a:cubicBezTo>
                    <a:pt x="393696" y="407685"/>
                    <a:pt x="354935" y="446446"/>
                    <a:pt x="307120" y="446446"/>
                  </a:cubicBezTo>
                  <a:cubicBezTo>
                    <a:pt x="259305" y="446446"/>
                    <a:pt x="220544" y="407685"/>
                    <a:pt x="220544" y="359870"/>
                  </a:cubicBezTo>
                  <a:lnTo>
                    <a:pt x="220544" y="173152"/>
                  </a:lnTo>
                  <a:lnTo>
                    <a:pt x="86576" y="173152"/>
                  </a:lnTo>
                  <a:cubicBezTo>
                    <a:pt x="38761" y="173152"/>
                    <a:pt x="0" y="134391"/>
                    <a:pt x="0" y="86576"/>
                  </a:cubicBezTo>
                  <a:cubicBezTo>
                    <a:pt x="0" y="38761"/>
                    <a:pt x="38761" y="0"/>
                    <a:pt x="86576" y="0"/>
                  </a:cubicBezTo>
                  <a:lnTo>
                    <a:pt x="309350" y="0"/>
                  </a:lnTo>
                  <a:cubicBezTo>
                    <a:pt x="321304" y="0"/>
                    <a:pt x="332692" y="2423"/>
                    <a:pt x="343049" y="6803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6E536BBD-5A29-40DA-ADD0-201E2671C7D2}"/>
                </a:ext>
              </a:extLst>
            </p:cNvPr>
            <p:cNvSpPr/>
            <p:nvPr/>
          </p:nvSpPr>
          <p:spPr>
            <a:xfrm rot="20968118">
              <a:off x="2293302" y="1234631"/>
              <a:ext cx="632321" cy="1158427"/>
            </a:xfrm>
            <a:custGeom>
              <a:avLst/>
              <a:gdLst>
                <a:gd name="connsiteX0" fmla="*/ 187251 w 797584"/>
                <a:gd name="connsiteY0" fmla="*/ 1138 h 1457557"/>
                <a:gd name="connsiteX1" fmla="*/ 219353 w 797584"/>
                <a:gd name="connsiteY1" fmla="*/ 18217 h 1457557"/>
                <a:gd name="connsiteX2" fmla="*/ 223832 w 797584"/>
                <a:gd name="connsiteY2" fmla="*/ 24963 h 1457557"/>
                <a:gd name="connsiteX3" fmla="*/ 357056 w 797584"/>
                <a:gd name="connsiteY3" fmla="*/ 158187 h 1457557"/>
                <a:gd name="connsiteX4" fmla="*/ 370720 w 797584"/>
                <a:gd name="connsiteY4" fmla="*/ 178763 h 1457557"/>
                <a:gd name="connsiteX5" fmla="*/ 372662 w 797584"/>
                <a:gd name="connsiteY5" fmla="*/ 188747 h 1457557"/>
                <a:gd name="connsiteX6" fmla="*/ 376431 w 797584"/>
                <a:gd name="connsiteY6" fmla="*/ 195556 h 1457557"/>
                <a:gd name="connsiteX7" fmla="*/ 381410 w 797584"/>
                <a:gd name="connsiteY7" fmla="*/ 445425 h 1457557"/>
                <a:gd name="connsiteX8" fmla="*/ 385008 w 797584"/>
                <a:gd name="connsiteY8" fmla="*/ 562717 h 1457557"/>
                <a:gd name="connsiteX9" fmla="*/ 384424 w 797584"/>
                <a:gd name="connsiteY9" fmla="*/ 623206 h 1457557"/>
                <a:gd name="connsiteX10" fmla="*/ 777333 w 797584"/>
                <a:gd name="connsiteY10" fmla="*/ 1231076 h 1457557"/>
                <a:gd name="connsiteX11" fmla="*/ 722073 w 797584"/>
                <a:gd name="connsiteY11" fmla="*/ 1437307 h 1457557"/>
                <a:gd name="connsiteX12" fmla="*/ 722074 w 797584"/>
                <a:gd name="connsiteY12" fmla="*/ 1437306 h 1457557"/>
                <a:gd name="connsiteX13" fmla="*/ 515842 w 797584"/>
                <a:gd name="connsiteY13" fmla="*/ 1382046 h 1457557"/>
                <a:gd name="connsiteX14" fmla="*/ 167145 w 797584"/>
                <a:gd name="connsiteY14" fmla="*/ 677290 h 1457557"/>
                <a:gd name="connsiteX15" fmla="*/ 147400 w 797584"/>
                <a:gd name="connsiteY15" fmla="*/ 658498 h 1457557"/>
                <a:gd name="connsiteX16" fmla="*/ 84879 w 797584"/>
                <a:gd name="connsiteY16" fmla="*/ 445425 h 1457557"/>
                <a:gd name="connsiteX17" fmla="*/ 147401 w 797584"/>
                <a:gd name="connsiteY17" fmla="*/ 232351 h 1457557"/>
                <a:gd name="connsiteX18" fmla="*/ 202681 w 797584"/>
                <a:gd name="connsiteY18" fmla="*/ 179738 h 1457557"/>
                <a:gd name="connsiteX19" fmla="*/ 174238 w 797584"/>
                <a:gd name="connsiteY19" fmla="*/ 151295 h 1457557"/>
                <a:gd name="connsiteX20" fmla="*/ 106181 w 797584"/>
                <a:gd name="connsiteY20" fmla="*/ 219353 h 1457557"/>
                <a:gd name="connsiteX21" fmla="*/ 18217 w 797584"/>
                <a:gd name="connsiteY21" fmla="*/ 219353 h 1457557"/>
                <a:gd name="connsiteX22" fmla="*/ 18217 w 797584"/>
                <a:gd name="connsiteY22" fmla="*/ 131389 h 1457557"/>
                <a:gd name="connsiteX23" fmla="*/ 131389 w 797584"/>
                <a:gd name="connsiteY23" fmla="*/ 18217 h 1457557"/>
                <a:gd name="connsiteX24" fmla="*/ 151965 w 797584"/>
                <a:gd name="connsiteY24" fmla="*/ 4554 h 1457557"/>
                <a:gd name="connsiteX25" fmla="*/ 187251 w 797584"/>
                <a:gd name="connsiteY25" fmla="*/ 1138 h 1457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97584" h="1457557">
                  <a:moveTo>
                    <a:pt x="187251" y="1138"/>
                  </a:moveTo>
                  <a:cubicBezTo>
                    <a:pt x="199013" y="3415"/>
                    <a:pt x="210243" y="9109"/>
                    <a:pt x="219353" y="18217"/>
                  </a:cubicBezTo>
                  <a:lnTo>
                    <a:pt x="223832" y="24963"/>
                  </a:lnTo>
                  <a:lnTo>
                    <a:pt x="357056" y="158187"/>
                  </a:lnTo>
                  <a:cubicBezTo>
                    <a:pt x="363129" y="164260"/>
                    <a:pt x="367684" y="171275"/>
                    <a:pt x="370720" y="178763"/>
                  </a:cubicBezTo>
                  <a:lnTo>
                    <a:pt x="372662" y="188747"/>
                  </a:lnTo>
                  <a:lnTo>
                    <a:pt x="376431" y="195556"/>
                  </a:lnTo>
                  <a:cubicBezTo>
                    <a:pt x="395012" y="249707"/>
                    <a:pt x="381410" y="341412"/>
                    <a:pt x="381410" y="445425"/>
                  </a:cubicBezTo>
                  <a:cubicBezTo>
                    <a:pt x="381410" y="487030"/>
                    <a:pt x="383586" y="526666"/>
                    <a:pt x="385008" y="562717"/>
                  </a:cubicBezTo>
                  <a:lnTo>
                    <a:pt x="384424" y="623206"/>
                  </a:lnTo>
                  <a:lnTo>
                    <a:pt x="777333" y="1231076"/>
                  </a:lnTo>
                  <a:cubicBezTo>
                    <a:pt x="819023" y="1303285"/>
                    <a:pt x="794283" y="1395617"/>
                    <a:pt x="722073" y="1437307"/>
                  </a:cubicBezTo>
                  <a:lnTo>
                    <a:pt x="722074" y="1437306"/>
                  </a:lnTo>
                  <a:cubicBezTo>
                    <a:pt x="649865" y="1478996"/>
                    <a:pt x="557532" y="1454255"/>
                    <a:pt x="515842" y="1382046"/>
                  </a:cubicBezTo>
                  <a:lnTo>
                    <a:pt x="167145" y="677290"/>
                  </a:lnTo>
                  <a:lnTo>
                    <a:pt x="147400" y="658498"/>
                  </a:lnTo>
                  <a:cubicBezTo>
                    <a:pt x="108772" y="603968"/>
                    <a:pt x="84879" y="528635"/>
                    <a:pt x="84879" y="445425"/>
                  </a:cubicBezTo>
                  <a:cubicBezTo>
                    <a:pt x="84879" y="362214"/>
                    <a:pt x="108771" y="286881"/>
                    <a:pt x="147401" y="232351"/>
                  </a:cubicBezTo>
                  <a:lnTo>
                    <a:pt x="202681" y="179738"/>
                  </a:lnTo>
                  <a:lnTo>
                    <a:pt x="174238" y="151295"/>
                  </a:lnTo>
                  <a:lnTo>
                    <a:pt x="106181" y="219353"/>
                  </a:lnTo>
                  <a:cubicBezTo>
                    <a:pt x="81891" y="243643"/>
                    <a:pt x="42508" y="243643"/>
                    <a:pt x="18217" y="219353"/>
                  </a:cubicBezTo>
                  <a:cubicBezTo>
                    <a:pt x="-6073" y="195063"/>
                    <a:pt x="-6073" y="155680"/>
                    <a:pt x="18217" y="131389"/>
                  </a:cubicBezTo>
                  <a:lnTo>
                    <a:pt x="131389" y="18217"/>
                  </a:lnTo>
                  <a:cubicBezTo>
                    <a:pt x="137462" y="12145"/>
                    <a:pt x="144479" y="7590"/>
                    <a:pt x="151965" y="4554"/>
                  </a:cubicBezTo>
                  <a:cubicBezTo>
                    <a:pt x="163197" y="-1"/>
                    <a:pt x="175489" y="-1139"/>
                    <a:pt x="187251" y="1138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8" name="台形 117">
              <a:extLst>
                <a:ext uri="{FF2B5EF4-FFF2-40B4-BE49-F238E27FC236}">
                  <a16:creationId xmlns:a16="http://schemas.microsoft.com/office/drawing/2014/main" id="{11735359-23E0-4D24-970B-B72C19B0E2DB}"/>
                </a:ext>
              </a:extLst>
            </p:cNvPr>
            <p:cNvSpPr/>
            <p:nvPr/>
          </p:nvSpPr>
          <p:spPr>
            <a:xfrm rot="19434400">
              <a:off x="2438662" y="1750673"/>
              <a:ext cx="241827" cy="157692"/>
            </a:xfrm>
            <a:prstGeom prst="trapezoid">
              <a:avLst>
                <a:gd name="adj" fmla="val 6959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219B0AC6-7BF3-4181-B3AD-7CD0FBD8F6A1}"/>
                </a:ext>
              </a:extLst>
            </p:cNvPr>
            <p:cNvSpPr/>
            <p:nvPr/>
          </p:nvSpPr>
          <p:spPr>
            <a:xfrm rot="3600000">
              <a:off x="2240477" y="1844105"/>
              <a:ext cx="744042" cy="697325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43438 w 816717"/>
                <a:gd name="connsiteY1" fmla="*/ 340679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54402 w 827347"/>
                <a:gd name="connsiteY0" fmla="*/ 824681 h 824681"/>
                <a:gd name="connsiteX1" fmla="*/ 454068 w 827347"/>
                <a:gd name="connsiteY1" fmla="*/ 338832 h 824681"/>
                <a:gd name="connsiteX2" fmla="*/ 39252 w 827347"/>
                <a:gd name="connsiteY2" fmla="*/ 425657 h 824681"/>
                <a:gd name="connsiteX3" fmla="*/ 0 w 827347"/>
                <a:gd name="connsiteY3" fmla="*/ 116738 h 824681"/>
                <a:gd name="connsiteX4" fmla="*/ 671290 w 827347"/>
                <a:gd name="connsiteY4" fmla="*/ 83 h 824681"/>
                <a:gd name="connsiteX5" fmla="*/ 789186 w 827347"/>
                <a:gd name="connsiteY5" fmla="*/ 100308 h 824681"/>
                <a:gd name="connsiteX6" fmla="*/ 827347 w 827347"/>
                <a:gd name="connsiteY6" fmla="*/ 824681 h 824681"/>
                <a:gd name="connsiteX0" fmla="*/ 454402 w 827347"/>
                <a:gd name="connsiteY0" fmla="*/ 812731 h 812731"/>
                <a:gd name="connsiteX1" fmla="*/ 454068 w 827347"/>
                <a:gd name="connsiteY1" fmla="*/ 326882 h 812731"/>
                <a:gd name="connsiteX2" fmla="*/ 39252 w 827347"/>
                <a:gd name="connsiteY2" fmla="*/ 413707 h 812731"/>
                <a:gd name="connsiteX3" fmla="*/ 0 w 827347"/>
                <a:gd name="connsiteY3" fmla="*/ 104788 h 812731"/>
                <a:gd name="connsiteX4" fmla="*/ 639634 w 827347"/>
                <a:gd name="connsiteY4" fmla="*/ 101 h 812731"/>
                <a:gd name="connsiteX5" fmla="*/ 789186 w 827347"/>
                <a:gd name="connsiteY5" fmla="*/ 88358 h 812731"/>
                <a:gd name="connsiteX6" fmla="*/ 827347 w 827347"/>
                <a:gd name="connsiteY6" fmla="*/ 812731 h 812731"/>
                <a:gd name="connsiteX0" fmla="*/ 454402 w 827347"/>
                <a:gd name="connsiteY0" fmla="*/ 813892 h 813892"/>
                <a:gd name="connsiteX1" fmla="*/ 454068 w 827347"/>
                <a:gd name="connsiteY1" fmla="*/ 328043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933846"/>
                <a:gd name="connsiteY0" fmla="*/ 813892 h 864381"/>
                <a:gd name="connsiteX1" fmla="*/ 432722 w 933846"/>
                <a:gd name="connsiteY1" fmla="*/ 345965 h 864381"/>
                <a:gd name="connsiteX2" fmla="*/ 39252 w 933846"/>
                <a:gd name="connsiteY2" fmla="*/ 414868 h 864381"/>
                <a:gd name="connsiteX3" fmla="*/ 0 w 933846"/>
                <a:gd name="connsiteY3" fmla="*/ 105949 h 864381"/>
                <a:gd name="connsiteX4" fmla="*/ 639634 w 933846"/>
                <a:gd name="connsiteY4" fmla="*/ 1262 h 864381"/>
                <a:gd name="connsiteX5" fmla="*/ 795584 w 933846"/>
                <a:gd name="connsiteY5" fmla="*/ 178451 h 864381"/>
                <a:gd name="connsiteX6" fmla="*/ 933846 w 933846"/>
                <a:gd name="connsiteY6" fmla="*/ 864381 h 864381"/>
                <a:gd name="connsiteX0" fmla="*/ 454402 w 837878"/>
                <a:gd name="connsiteY0" fmla="*/ 813892 h 813892"/>
                <a:gd name="connsiteX1" fmla="*/ 432722 w 837878"/>
                <a:gd name="connsiteY1" fmla="*/ 345965 h 813892"/>
                <a:gd name="connsiteX2" fmla="*/ 39252 w 837878"/>
                <a:gd name="connsiteY2" fmla="*/ 414868 h 813892"/>
                <a:gd name="connsiteX3" fmla="*/ 0 w 837878"/>
                <a:gd name="connsiteY3" fmla="*/ 105949 h 813892"/>
                <a:gd name="connsiteX4" fmla="*/ 639634 w 837878"/>
                <a:gd name="connsiteY4" fmla="*/ 1262 h 813892"/>
                <a:gd name="connsiteX5" fmla="*/ 795584 w 837878"/>
                <a:gd name="connsiteY5" fmla="*/ 178451 h 813892"/>
                <a:gd name="connsiteX6" fmla="*/ 837878 w 837878"/>
                <a:gd name="connsiteY6" fmla="*/ 792477 h 813892"/>
                <a:gd name="connsiteX0" fmla="*/ 454402 w 837878"/>
                <a:gd name="connsiteY0" fmla="*/ 813892 h 813892"/>
                <a:gd name="connsiteX1" fmla="*/ 445096 w 837878"/>
                <a:gd name="connsiteY1" fmla="*/ 353109 h 813892"/>
                <a:gd name="connsiteX2" fmla="*/ 39252 w 837878"/>
                <a:gd name="connsiteY2" fmla="*/ 414868 h 813892"/>
                <a:gd name="connsiteX3" fmla="*/ 0 w 837878"/>
                <a:gd name="connsiteY3" fmla="*/ 105949 h 813892"/>
                <a:gd name="connsiteX4" fmla="*/ 639634 w 837878"/>
                <a:gd name="connsiteY4" fmla="*/ 1262 h 813892"/>
                <a:gd name="connsiteX5" fmla="*/ 795584 w 837878"/>
                <a:gd name="connsiteY5" fmla="*/ 178451 h 813892"/>
                <a:gd name="connsiteX6" fmla="*/ 837878 w 837878"/>
                <a:gd name="connsiteY6" fmla="*/ 792477 h 813892"/>
                <a:gd name="connsiteX0" fmla="*/ 454402 w 837878"/>
                <a:gd name="connsiteY0" fmla="*/ 813892 h 813892"/>
                <a:gd name="connsiteX1" fmla="*/ 445096 w 837878"/>
                <a:gd name="connsiteY1" fmla="*/ 353109 h 813892"/>
                <a:gd name="connsiteX2" fmla="*/ 8000 w 837878"/>
                <a:gd name="connsiteY2" fmla="*/ 402324 h 813892"/>
                <a:gd name="connsiteX3" fmla="*/ 0 w 837878"/>
                <a:gd name="connsiteY3" fmla="*/ 105949 h 813892"/>
                <a:gd name="connsiteX4" fmla="*/ 639634 w 837878"/>
                <a:gd name="connsiteY4" fmla="*/ 1262 h 813892"/>
                <a:gd name="connsiteX5" fmla="*/ 795584 w 837878"/>
                <a:gd name="connsiteY5" fmla="*/ 178451 h 813892"/>
                <a:gd name="connsiteX6" fmla="*/ 837878 w 837878"/>
                <a:gd name="connsiteY6" fmla="*/ 792477 h 813892"/>
                <a:gd name="connsiteX0" fmla="*/ 485655 w 869131"/>
                <a:gd name="connsiteY0" fmla="*/ 814560 h 814560"/>
                <a:gd name="connsiteX1" fmla="*/ 476349 w 869131"/>
                <a:gd name="connsiteY1" fmla="*/ 353777 h 814560"/>
                <a:gd name="connsiteX2" fmla="*/ 39253 w 869131"/>
                <a:gd name="connsiteY2" fmla="*/ 402992 h 814560"/>
                <a:gd name="connsiteX3" fmla="*/ 0 w 869131"/>
                <a:gd name="connsiteY3" fmla="*/ 94074 h 814560"/>
                <a:gd name="connsiteX4" fmla="*/ 670887 w 869131"/>
                <a:gd name="connsiteY4" fmla="*/ 1930 h 814560"/>
                <a:gd name="connsiteX5" fmla="*/ 826837 w 869131"/>
                <a:gd name="connsiteY5" fmla="*/ 179119 h 814560"/>
                <a:gd name="connsiteX6" fmla="*/ 869131 w 869131"/>
                <a:gd name="connsiteY6" fmla="*/ 793145 h 81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9131" h="814560">
                  <a:moveTo>
                    <a:pt x="485655" y="814560"/>
                  </a:moveTo>
                  <a:cubicBezTo>
                    <a:pt x="485544" y="652610"/>
                    <a:pt x="476460" y="515727"/>
                    <a:pt x="476349" y="353777"/>
                  </a:cubicBezTo>
                  <a:lnTo>
                    <a:pt x="39253" y="402992"/>
                  </a:lnTo>
                  <a:cubicBezTo>
                    <a:pt x="24815" y="316652"/>
                    <a:pt x="14438" y="180414"/>
                    <a:pt x="0" y="94074"/>
                  </a:cubicBezTo>
                  <a:cubicBezTo>
                    <a:pt x="220220" y="54976"/>
                    <a:pt x="533081" y="-12244"/>
                    <a:pt x="670887" y="1930"/>
                  </a:cubicBezTo>
                  <a:cubicBezTo>
                    <a:pt x="808693" y="16104"/>
                    <a:pt x="819061" y="141913"/>
                    <a:pt x="826837" y="179119"/>
                  </a:cubicBezTo>
                  <a:cubicBezTo>
                    <a:pt x="834613" y="216325"/>
                    <a:pt x="856411" y="551687"/>
                    <a:pt x="869131" y="793145"/>
                  </a:cubicBezTo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A1DBF0E9-C9E4-48B9-B6DB-BA03814CF2BA}"/>
                </a:ext>
              </a:extLst>
            </p:cNvPr>
            <p:cNvSpPr/>
            <p:nvPr/>
          </p:nvSpPr>
          <p:spPr>
            <a:xfrm rot="631882" flipH="1">
              <a:off x="1542168" y="1276555"/>
              <a:ext cx="223767" cy="252949"/>
            </a:xfrm>
            <a:custGeom>
              <a:avLst/>
              <a:gdLst>
                <a:gd name="connsiteX0" fmla="*/ 343049 w 395926"/>
                <a:gd name="connsiteY0" fmla="*/ 6803 h 446446"/>
                <a:gd name="connsiteX1" fmla="*/ 395926 w 395926"/>
                <a:gd name="connsiteY1" fmla="*/ 86576 h 446446"/>
                <a:gd name="connsiteX2" fmla="*/ 393696 w 395926"/>
                <a:gd name="connsiteY2" fmla="*/ 97623 h 446446"/>
                <a:gd name="connsiteX3" fmla="*/ 393696 w 395926"/>
                <a:gd name="connsiteY3" fmla="*/ 359870 h 446446"/>
                <a:gd name="connsiteX4" fmla="*/ 307120 w 395926"/>
                <a:gd name="connsiteY4" fmla="*/ 446446 h 446446"/>
                <a:gd name="connsiteX5" fmla="*/ 220544 w 395926"/>
                <a:gd name="connsiteY5" fmla="*/ 359870 h 446446"/>
                <a:gd name="connsiteX6" fmla="*/ 220544 w 395926"/>
                <a:gd name="connsiteY6" fmla="*/ 173152 h 446446"/>
                <a:gd name="connsiteX7" fmla="*/ 86576 w 395926"/>
                <a:gd name="connsiteY7" fmla="*/ 173152 h 446446"/>
                <a:gd name="connsiteX8" fmla="*/ 0 w 395926"/>
                <a:gd name="connsiteY8" fmla="*/ 86576 h 446446"/>
                <a:gd name="connsiteX9" fmla="*/ 86576 w 395926"/>
                <a:gd name="connsiteY9" fmla="*/ 0 h 446446"/>
                <a:gd name="connsiteX10" fmla="*/ 309350 w 395926"/>
                <a:gd name="connsiteY10" fmla="*/ 0 h 446446"/>
                <a:gd name="connsiteX11" fmla="*/ 343049 w 395926"/>
                <a:gd name="connsiteY11" fmla="*/ 6803 h 446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5926" h="446446">
                  <a:moveTo>
                    <a:pt x="343049" y="6803"/>
                  </a:moveTo>
                  <a:cubicBezTo>
                    <a:pt x="374123" y="19946"/>
                    <a:pt x="395926" y="50715"/>
                    <a:pt x="395926" y="86576"/>
                  </a:cubicBezTo>
                  <a:lnTo>
                    <a:pt x="393696" y="97623"/>
                  </a:lnTo>
                  <a:lnTo>
                    <a:pt x="393696" y="359870"/>
                  </a:lnTo>
                  <a:cubicBezTo>
                    <a:pt x="393696" y="407685"/>
                    <a:pt x="354935" y="446446"/>
                    <a:pt x="307120" y="446446"/>
                  </a:cubicBezTo>
                  <a:cubicBezTo>
                    <a:pt x="259305" y="446446"/>
                    <a:pt x="220544" y="407685"/>
                    <a:pt x="220544" y="359870"/>
                  </a:cubicBezTo>
                  <a:lnTo>
                    <a:pt x="220544" y="173152"/>
                  </a:lnTo>
                  <a:lnTo>
                    <a:pt x="86576" y="173152"/>
                  </a:lnTo>
                  <a:cubicBezTo>
                    <a:pt x="38761" y="173152"/>
                    <a:pt x="0" y="134391"/>
                    <a:pt x="0" y="86576"/>
                  </a:cubicBezTo>
                  <a:cubicBezTo>
                    <a:pt x="0" y="38761"/>
                    <a:pt x="38761" y="0"/>
                    <a:pt x="86576" y="0"/>
                  </a:cubicBezTo>
                  <a:lnTo>
                    <a:pt x="309350" y="0"/>
                  </a:lnTo>
                  <a:cubicBezTo>
                    <a:pt x="321304" y="0"/>
                    <a:pt x="332692" y="2423"/>
                    <a:pt x="343049" y="6803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4C535702-F15F-4258-B952-A091B9199C4D}"/>
                </a:ext>
              </a:extLst>
            </p:cNvPr>
            <p:cNvSpPr/>
            <p:nvPr/>
          </p:nvSpPr>
          <p:spPr>
            <a:xfrm rot="1886097" flipH="1">
              <a:off x="1575345" y="1250484"/>
              <a:ext cx="223767" cy="252949"/>
            </a:xfrm>
            <a:custGeom>
              <a:avLst/>
              <a:gdLst>
                <a:gd name="connsiteX0" fmla="*/ 343049 w 395926"/>
                <a:gd name="connsiteY0" fmla="*/ 6803 h 446446"/>
                <a:gd name="connsiteX1" fmla="*/ 395926 w 395926"/>
                <a:gd name="connsiteY1" fmla="*/ 86576 h 446446"/>
                <a:gd name="connsiteX2" fmla="*/ 393696 w 395926"/>
                <a:gd name="connsiteY2" fmla="*/ 97623 h 446446"/>
                <a:gd name="connsiteX3" fmla="*/ 393696 w 395926"/>
                <a:gd name="connsiteY3" fmla="*/ 359870 h 446446"/>
                <a:gd name="connsiteX4" fmla="*/ 307120 w 395926"/>
                <a:gd name="connsiteY4" fmla="*/ 446446 h 446446"/>
                <a:gd name="connsiteX5" fmla="*/ 220544 w 395926"/>
                <a:gd name="connsiteY5" fmla="*/ 359870 h 446446"/>
                <a:gd name="connsiteX6" fmla="*/ 220544 w 395926"/>
                <a:gd name="connsiteY6" fmla="*/ 173152 h 446446"/>
                <a:gd name="connsiteX7" fmla="*/ 86576 w 395926"/>
                <a:gd name="connsiteY7" fmla="*/ 173152 h 446446"/>
                <a:gd name="connsiteX8" fmla="*/ 0 w 395926"/>
                <a:gd name="connsiteY8" fmla="*/ 86576 h 446446"/>
                <a:gd name="connsiteX9" fmla="*/ 86576 w 395926"/>
                <a:gd name="connsiteY9" fmla="*/ 0 h 446446"/>
                <a:gd name="connsiteX10" fmla="*/ 309350 w 395926"/>
                <a:gd name="connsiteY10" fmla="*/ 0 h 446446"/>
                <a:gd name="connsiteX11" fmla="*/ 343049 w 395926"/>
                <a:gd name="connsiteY11" fmla="*/ 6803 h 446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5926" h="446446">
                  <a:moveTo>
                    <a:pt x="343049" y="6803"/>
                  </a:moveTo>
                  <a:cubicBezTo>
                    <a:pt x="374123" y="19946"/>
                    <a:pt x="395926" y="50715"/>
                    <a:pt x="395926" y="86576"/>
                  </a:cubicBezTo>
                  <a:lnTo>
                    <a:pt x="393696" y="97623"/>
                  </a:lnTo>
                  <a:lnTo>
                    <a:pt x="393696" y="359870"/>
                  </a:lnTo>
                  <a:cubicBezTo>
                    <a:pt x="393696" y="407685"/>
                    <a:pt x="354935" y="446446"/>
                    <a:pt x="307120" y="446446"/>
                  </a:cubicBezTo>
                  <a:cubicBezTo>
                    <a:pt x="259305" y="446446"/>
                    <a:pt x="220544" y="407685"/>
                    <a:pt x="220544" y="359870"/>
                  </a:cubicBezTo>
                  <a:lnTo>
                    <a:pt x="220544" y="173152"/>
                  </a:lnTo>
                  <a:lnTo>
                    <a:pt x="86576" y="173152"/>
                  </a:lnTo>
                  <a:cubicBezTo>
                    <a:pt x="38761" y="173152"/>
                    <a:pt x="0" y="134391"/>
                    <a:pt x="0" y="86576"/>
                  </a:cubicBezTo>
                  <a:cubicBezTo>
                    <a:pt x="0" y="38761"/>
                    <a:pt x="38761" y="0"/>
                    <a:pt x="86576" y="0"/>
                  </a:cubicBezTo>
                  <a:lnTo>
                    <a:pt x="309350" y="0"/>
                  </a:lnTo>
                  <a:cubicBezTo>
                    <a:pt x="321304" y="0"/>
                    <a:pt x="332692" y="2423"/>
                    <a:pt x="343049" y="6803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2F15BBDB-89D7-48B8-B453-04CB9A19A49F}"/>
                </a:ext>
              </a:extLst>
            </p:cNvPr>
            <p:cNvSpPr/>
            <p:nvPr/>
          </p:nvSpPr>
          <p:spPr>
            <a:xfrm rot="631882" flipH="1">
              <a:off x="1132013" y="1234631"/>
              <a:ext cx="632321" cy="1158427"/>
            </a:xfrm>
            <a:custGeom>
              <a:avLst/>
              <a:gdLst>
                <a:gd name="connsiteX0" fmla="*/ 187251 w 797584"/>
                <a:gd name="connsiteY0" fmla="*/ 1138 h 1457557"/>
                <a:gd name="connsiteX1" fmla="*/ 219353 w 797584"/>
                <a:gd name="connsiteY1" fmla="*/ 18217 h 1457557"/>
                <a:gd name="connsiteX2" fmla="*/ 223832 w 797584"/>
                <a:gd name="connsiteY2" fmla="*/ 24963 h 1457557"/>
                <a:gd name="connsiteX3" fmla="*/ 357056 w 797584"/>
                <a:gd name="connsiteY3" fmla="*/ 158187 h 1457557"/>
                <a:gd name="connsiteX4" fmla="*/ 370720 w 797584"/>
                <a:gd name="connsiteY4" fmla="*/ 178763 h 1457557"/>
                <a:gd name="connsiteX5" fmla="*/ 372662 w 797584"/>
                <a:gd name="connsiteY5" fmla="*/ 188747 h 1457557"/>
                <a:gd name="connsiteX6" fmla="*/ 376431 w 797584"/>
                <a:gd name="connsiteY6" fmla="*/ 195556 h 1457557"/>
                <a:gd name="connsiteX7" fmla="*/ 381410 w 797584"/>
                <a:gd name="connsiteY7" fmla="*/ 445425 h 1457557"/>
                <a:gd name="connsiteX8" fmla="*/ 385008 w 797584"/>
                <a:gd name="connsiteY8" fmla="*/ 562717 h 1457557"/>
                <a:gd name="connsiteX9" fmla="*/ 384424 w 797584"/>
                <a:gd name="connsiteY9" fmla="*/ 623206 h 1457557"/>
                <a:gd name="connsiteX10" fmla="*/ 777333 w 797584"/>
                <a:gd name="connsiteY10" fmla="*/ 1231076 h 1457557"/>
                <a:gd name="connsiteX11" fmla="*/ 722073 w 797584"/>
                <a:gd name="connsiteY11" fmla="*/ 1437307 h 1457557"/>
                <a:gd name="connsiteX12" fmla="*/ 722074 w 797584"/>
                <a:gd name="connsiteY12" fmla="*/ 1437306 h 1457557"/>
                <a:gd name="connsiteX13" fmla="*/ 515842 w 797584"/>
                <a:gd name="connsiteY13" fmla="*/ 1382046 h 1457557"/>
                <a:gd name="connsiteX14" fmla="*/ 167145 w 797584"/>
                <a:gd name="connsiteY14" fmla="*/ 677290 h 1457557"/>
                <a:gd name="connsiteX15" fmla="*/ 147400 w 797584"/>
                <a:gd name="connsiteY15" fmla="*/ 658498 h 1457557"/>
                <a:gd name="connsiteX16" fmla="*/ 84879 w 797584"/>
                <a:gd name="connsiteY16" fmla="*/ 445425 h 1457557"/>
                <a:gd name="connsiteX17" fmla="*/ 147401 w 797584"/>
                <a:gd name="connsiteY17" fmla="*/ 232351 h 1457557"/>
                <a:gd name="connsiteX18" fmla="*/ 202681 w 797584"/>
                <a:gd name="connsiteY18" fmla="*/ 179738 h 1457557"/>
                <a:gd name="connsiteX19" fmla="*/ 174238 w 797584"/>
                <a:gd name="connsiteY19" fmla="*/ 151295 h 1457557"/>
                <a:gd name="connsiteX20" fmla="*/ 106181 w 797584"/>
                <a:gd name="connsiteY20" fmla="*/ 219353 h 1457557"/>
                <a:gd name="connsiteX21" fmla="*/ 18217 w 797584"/>
                <a:gd name="connsiteY21" fmla="*/ 219353 h 1457557"/>
                <a:gd name="connsiteX22" fmla="*/ 18217 w 797584"/>
                <a:gd name="connsiteY22" fmla="*/ 131389 h 1457557"/>
                <a:gd name="connsiteX23" fmla="*/ 131389 w 797584"/>
                <a:gd name="connsiteY23" fmla="*/ 18217 h 1457557"/>
                <a:gd name="connsiteX24" fmla="*/ 151965 w 797584"/>
                <a:gd name="connsiteY24" fmla="*/ 4554 h 1457557"/>
                <a:gd name="connsiteX25" fmla="*/ 187251 w 797584"/>
                <a:gd name="connsiteY25" fmla="*/ 1138 h 1457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97584" h="1457557">
                  <a:moveTo>
                    <a:pt x="187251" y="1138"/>
                  </a:moveTo>
                  <a:cubicBezTo>
                    <a:pt x="199013" y="3415"/>
                    <a:pt x="210243" y="9109"/>
                    <a:pt x="219353" y="18217"/>
                  </a:cubicBezTo>
                  <a:lnTo>
                    <a:pt x="223832" y="24963"/>
                  </a:lnTo>
                  <a:lnTo>
                    <a:pt x="357056" y="158187"/>
                  </a:lnTo>
                  <a:cubicBezTo>
                    <a:pt x="363129" y="164260"/>
                    <a:pt x="367684" y="171275"/>
                    <a:pt x="370720" y="178763"/>
                  </a:cubicBezTo>
                  <a:lnTo>
                    <a:pt x="372662" y="188747"/>
                  </a:lnTo>
                  <a:lnTo>
                    <a:pt x="376431" y="195556"/>
                  </a:lnTo>
                  <a:cubicBezTo>
                    <a:pt x="395012" y="249707"/>
                    <a:pt x="381410" y="341412"/>
                    <a:pt x="381410" y="445425"/>
                  </a:cubicBezTo>
                  <a:cubicBezTo>
                    <a:pt x="381410" y="487030"/>
                    <a:pt x="383586" y="526666"/>
                    <a:pt x="385008" y="562717"/>
                  </a:cubicBezTo>
                  <a:lnTo>
                    <a:pt x="384424" y="623206"/>
                  </a:lnTo>
                  <a:lnTo>
                    <a:pt x="777333" y="1231076"/>
                  </a:lnTo>
                  <a:cubicBezTo>
                    <a:pt x="819023" y="1303285"/>
                    <a:pt x="794283" y="1395617"/>
                    <a:pt x="722073" y="1437307"/>
                  </a:cubicBezTo>
                  <a:lnTo>
                    <a:pt x="722074" y="1437306"/>
                  </a:lnTo>
                  <a:cubicBezTo>
                    <a:pt x="649865" y="1478996"/>
                    <a:pt x="557532" y="1454255"/>
                    <a:pt x="515842" y="1382046"/>
                  </a:cubicBezTo>
                  <a:lnTo>
                    <a:pt x="167145" y="677290"/>
                  </a:lnTo>
                  <a:lnTo>
                    <a:pt x="147400" y="658498"/>
                  </a:lnTo>
                  <a:cubicBezTo>
                    <a:pt x="108772" y="603968"/>
                    <a:pt x="84879" y="528635"/>
                    <a:pt x="84879" y="445425"/>
                  </a:cubicBezTo>
                  <a:cubicBezTo>
                    <a:pt x="84879" y="362214"/>
                    <a:pt x="108771" y="286881"/>
                    <a:pt x="147401" y="232351"/>
                  </a:cubicBezTo>
                  <a:lnTo>
                    <a:pt x="202681" y="179738"/>
                  </a:lnTo>
                  <a:lnTo>
                    <a:pt x="174238" y="151295"/>
                  </a:lnTo>
                  <a:lnTo>
                    <a:pt x="106181" y="219353"/>
                  </a:lnTo>
                  <a:cubicBezTo>
                    <a:pt x="81891" y="243643"/>
                    <a:pt x="42508" y="243643"/>
                    <a:pt x="18217" y="219353"/>
                  </a:cubicBezTo>
                  <a:cubicBezTo>
                    <a:pt x="-6073" y="195063"/>
                    <a:pt x="-6073" y="155680"/>
                    <a:pt x="18217" y="131389"/>
                  </a:cubicBezTo>
                  <a:lnTo>
                    <a:pt x="131389" y="18217"/>
                  </a:lnTo>
                  <a:cubicBezTo>
                    <a:pt x="137462" y="12145"/>
                    <a:pt x="144479" y="7590"/>
                    <a:pt x="151965" y="4554"/>
                  </a:cubicBezTo>
                  <a:cubicBezTo>
                    <a:pt x="163197" y="-1"/>
                    <a:pt x="175489" y="-1139"/>
                    <a:pt x="187251" y="1138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3" name="台形 122">
              <a:extLst>
                <a:ext uri="{FF2B5EF4-FFF2-40B4-BE49-F238E27FC236}">
                  <a16:creationId xmlns:a16="http://schemas.microsoft.com/office/drawing/2014/main" id="{4EA1E9F3-9F86-4CCC-B44C-B636FD4C2DCF}"/>
                </a:ext>
              </a:extLst>
            </p:cNvPr>
            <p:cNvSpPr/>
            <p:nvPr/>
          </p:nvSpPr>
          <p:spPr>
            <a:xfrm rot="2165600" flipH="1">
              <a:off x="1377147" y="1750673"/>
              <a:ext cx="241827" cy="157692"/>
            </a:xfrm>
            <a:prstGeom prst="trapezoid">
              <a:avLst>
                <a:gd name="adj" fmla="val 6959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3C6E8FF7-F854-4DB2-A11B-4FDEACE97E4D}"/>
                </a:ext>
              </a:extLst>
            </p:cNvPr>
            <p:cNvSpPr/>
            <p:nvPr/>
          </p:nvSpPr>
          <p:spPr>
            <a:xfrm rot="18000000" flipH="1">
              <a:off x="1073117" y="1844105"/>
              <a:ext cx="744042" cy="697325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43438 w 816717"/>
                <a:gd name="connsiteY1" fmla="*/ 340679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54402 w 827347"/>
                <a:gd name="connsiteY0" fmla="*/ 824681 h 824681"/>
                <a:gd name="connsiteX1" fmla="*/ 454068 w 827347"/>
                <a:gd name="connsiteY1" fmla="*/ 338832 h 824681"/>
                <a:gd name="connsiteX2" fmla="*/ 39252 w 827347"/>
                <a:gd name="connsiteY2" fmla="*/ 425657 h 824681"/>
                <a:gd name="connsiteX3" fmla="*/ 0 w 827347"/>
                <a:gd name="connsiteY3" fmla="*/ 116738 h 824681"/>
                <a:gd name="connsiteX4" fmla="*/ 671290 w 827347"/>
                <a:gd name="connsiteY4" fmla="*/ 83 h 824681"/>
                <a:gd name="connsiteX5" fmla="*/ 789186 w 827347"/>
                <a:gd name="connsiteY5" fmla="*/ 100308 h 824681"/>
                <a:gd name="connsiteX6" fmla="*/ 827347 w 827347"/>
                <a:gd name="connsiteY6" fmla="*/ 824681 h 824681"/>
                <a:gd name="connsiteX0" fmla="*/ 454402 w 827347"/>
                <a:gd name="connsiteY0" fmla="*/ 812731 h 812731"/>
                <a:gd name="connsiteX1" fmla="*/ 454068 w 827347"/>
                <a:gd name="connsiteY1" fmla="*/ 326882 h 812731"/>
                <a:gd name="connsiteX2" fmla="*/ 39252 w 827347"/>
                <a:gd name="connsiteY2" fmla="*/ 413707 h 812731"/>
                <a:gd name="connsiteX3" fmla="*/ 0 w 827347"/>
                <a:gd name="connsiteY3" fmla="*/ 104788 h 812731"/>
                <a:gd name="connsiteX4" fmla="*/ 639634 w 827347"/>
                <a:gd name="connsiteY4" fmla="*/ 101 h 812731"/>
                <a:gd name="connsiteX5" fmla="*/ 789186 w 827347"/>
                <a:gd name="connsiteY5" fmla="*/ 88358 h 812731"/>
                <a:gd name="connsiteX6" fmla="*/ 827347 w 827347"/>
                <a:gd name="connsiteY6" fmla="*/ 812731 h 812731"/>
                <a:gd name="connsiteX0" fmla="*/ 454402 w 827347"/>
                <a:gd name="connsiteY0" fmla="*/ 813892 h 813892"/>
                <a:gd name="connsiteX1" fmla="*/ 454068 w 827347"/>
                <a:gd name="connsiteY1" fmla="*/ 328043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933846"/>
                <a:gd name="connsiteY0" fmla="*/ 813892 h 864381"/>
                <a:gd name="connsiteX1" fmla="*/ 432722 w 933846"/>
                <a:gd name="connsiteY1" fmla="*/ 345965 h 864381"/>
                <a:gd name="connsiteX2" fmla="*/ 39252 w 933846"/>
                <a:gd name="connsiteY2" fmla="*/ 414868 h 864381"/>
                <a:gd name="connsiteX3" fmla="*/ 0 w 933846"/>
                <a:gd name="connsiteY3" fmla="*/ 105949 h 864381"/>
                <a:gd name="connsiteX4" fmla="*/ 639634 w 933846"/>
                <a:gd name="connsiteY4" fmla="*/ 1262 h 864381"/>
                <a:gd name="connsiteX5" fmla="*/ 795584 w 933846"/>
                <a:gd name="connsiteY5" fmla="*/ 178451 h 864381"/>
                <a:gd name="connsiteX6" fmla="*/ 933846 w 933846"/>
                <a:gd name="connsiteY6" fmla="*/ 864381 h 864381"/>
                <a:gd name="connsiteX0" fmla="*/ 454402 w 837878"/>
                <a:gd name="connsiteY0" fmla="*/ 813892 h 813892"/>
                <a:gd name="connsiteX1" fmla="*/ 432722 w 837878"/>
                <a:gd name="connsiteY1" fmla="*/ 345965 h 813892"/>
                <a:gd name="connsiteX2" fmla="*/ 39252 w 837878"/>
                <a:gd name="connsiteY2" fmla="*/ 414868 h 813892"/>
                <a:gd name="connsiteX3" fmla="*/ 0 w 837878"/>
                <a:gd name="connsiteY3" fmla="*/ 105949 h 813892"/>
                <a:gd name="connsiteX4" fmla="*/ 639634 w 837878"/>
                <a:gd name="connsiteY4" fmla="*/ 1262 h 813892"/>
                <a:gd name="connsiteX5" fmla="*/ 795584 w 837878"/>
                <a:gd name="connsiteY5" fmla="*/ 178451 h 813892"/>
                <a:gd name="connsiteX6" fmla="*/ 837878 w 837878"/>
                <a:gd name="connsiteY6" fmla="*/ 792477 h 813892"/>
                <a:gd name="connsiteX0" fmla="*/ 454402 w 837878"/>
                <a:gd name="connsiteY0" fmla="*/ 813892 h 813892"/>
                <a:gd name="connsiteX1" fmla="*/ 445096 w 837878"/>
                <a:gd name="connsiteY1" fmla="*/ 353109 h 813892"/>
                <a:gd name="connsiteX2" fmla="*/ 39252 w 837878"/>
                <a:gd name="connsiteY2" fmla="*/ 414868 h 813892"/>
                <a:gd name="connsiteX3" fmla="*/ 0 w 837878"/>
                <a:gd name="connsiteY3" fmla="*/ 105949 h 813892"/>
                <a:gd name="connsiteX4" fmla="*/ 639634 w 837878"/>
                <a:gd name="connsiteY4" fmla="*/ 1262 h 813892"/>
                <a:gd name="connsiteX5" fmla="*/ 795584 w 837878"/>
                <a:gd name="connsiteY5" fmla="*/ 178451 h 813892"/>
                <a:gd name="connsiteX6" fmla="*/ 837878 w 837878"/>
                <a:gd name="connsiteY6" fmla="*/ 792477 h 813892"/>
                <a:gd name="connsiteX0" fmla="*/ 454402 w 837878"/>
                <a:gd name="connsiteY0" fmla="*/ 813892 h 813892"/>
                <a:gd name="connsiteX1" fmla="*/ 445096 w 837878"/>
                <a:gd name="connsiteY1" fmla="*/ 353109 h 813892"/>
                <a:gd name="connsiteX2" fmla="*/ 8000 w 837878"/>
                <a:gd name="connsiteY2" fmla="*/ 402324 h 813892"/>
                <a:gd name="connsiteX3" fmla="*/ 0 w 837878"/>
                <a:gd name="connsiteY3" fmla="*/ 105949 h 813892"/>
                <a:gd name="connsiteX4" fmla="*/ 639634 w 837878"/>
                <a:gd name="connsiteY4" fmla="*/ 1262 h 813892"/>
                <a:gd name="connsiteX5" fmla="*/ 795584 w 837878"/>
                <a:gd name="connsiteY5" fmla="*/ 178451 h 813892"/>
                <a:gd name="connsiteX6" fmla="*/ 837878 w 837878"/>
                <a:gd name="connsiteY6" fmla="*/ 792477 h 813892"/>
                <a:gd name="connsiteX0" fmla="*/ 485655 w 869131"/>
                <a:gd name="connsiteY0" fmla="*/ 814560 h 814560"/>
                <a:gd name="connsiteX1" fmla="*/ 476349 w 869131"/>
                <a:gd name="connsiteY1" fmla="*/ 353777 h 814560"/>
                <a:gd name="connsiteX2" fmla="*/ 39253 w 869131"/>
                <a:gd name="connsiteY2" fmla="*/ 402992 h 814560"/>
                <a:gd name="connsiteX3" fmla="*/ 0 w 869131"/>
                <a:gd name="connsiteY3" fmla="*/ 94074 h 814560"/>
                <a:gd name="connsiteX4" fmla="*/ 670887 w 869131"/>
                <a:gd name="connsiteY4" fmla="*/ 1930 h 814560"/>
                <a:gd name="connsiteX5" fmla="*/ 826837 w 869131"/>
                <a:gd name="connsiteY5" fmla="*/ 179119 h 814560"/>
                <a:gd name="connsiteX6" fmla="*/ 869131 w 869131"/>
                <a:gd name="connsiteY6" fmla="*/ 793145 h 81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9131" h="814560">
                  <a:moveTo>
                    <a:pt x="485655" y="814560"/>
                  </a:moveTo>
                  <a:cubicBezTo>
                    <a:pt x="485544" y="652610"/>
                    <a:pt x="476460" y="515727"/>
                    <a:pt x="476349" y="353777"/>
                  </a:cubicBezTo>
                  <a:lnTo>
                    <a:pt x="39253" y="402992"/>
                  </a:lnTo>
                  <a:cubicBezTo>
                    <a:pt x="24815" y="316652"/>
                    <a:pt x="14438" y="180414"/>
                    <a:pt x="0" y="94074"/>
                  </a:cubicBezTo>
                  <a:cubicBezTo>
                    <a:pt x="220220" y="54976"/>
                    <a:pt x="533081" y="-12244"/>
                    <a:pt x="670887" y="1930"/>
                  </a:cubicBezTo>
                  <a:cubicBezTo>
                    <a:pt x="808693" y="16104"/>
                    <a:pt x="819061" y="141913"/>
                    <a:pt x="826837" y="179119"/>
                  </a:cubicBezTo>
                  <a:cubicBezTo>
                    <a:pt x="834613" y="216325"/>
                    <a:pt x="856411" y="551687"/>
                    <a:pt x="869131" y="793145"/>
                  </a:cubicBezTo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1EF87030-6FCD-4D03-BC6E-3684D96AA478}"/>
                </a:ext>
              </a:extLst>
            </p:cNvPr>
            <p:cNvSpPr/>
            <p:nvPr/>
          </p:nvSpPr>
          <p:spPr>
            <a:xfrm rot="2304302" flipH="1">
              <a:off x="1344841" y="1766773"/>
              <a:ext cx="58812" cy="74009"/>
            </a:xfrm>
            <a:prstGeom prst="ellipse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3F7756CD-3202-489F-9BC9-4E6F75770B08}"/>
                </a:ext>
              </a:extLst>
            </p:cNvPr>
            <p:cNvSpPr/>
            <p:nvPr/>
          </p:nvSpPr>
          <p:spPr>
            <a:xfrm rot="2304302" flipH="1">
              <a:off x="1279608" y="1838122"/>
              <a:ext cx="58812" cy="74009"/>
            </a:xfrm>
            <a:prstGeom prst="ellipse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F0638410-C257-45B0-802F-3194CDA3D3E3}"/>
                </a:ext>
              </a:extLst>
            </p:cNvPr>
            <p:cNvSpPr/>
            <p:nvPr/>
          </p:nvSpPr>
          <p:spPr>
            <a:xfrm rot="19295698">
              <a:off x="2653981" y="1766773"/>
              <a:ext cx="58812" cy="74008"/>
            </a:xfrm>
            <a:prstGeom prst="ellipse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83775095-42B5-4F4B-80F2-C8B4C2F82781}"/>
                </a:ext>
              </a:extLst>
            </p:cNvPr>
            <p:cNvSpPr/>
            <p:nvPr/>
          </p:nvSpPr>
          <p:spPr>
            <a:xfrm rot="19295698">
              <a:off x="2719214" y="1838122"/>
              <a:ext cx="58812" cy="74008"/>
            </a:xfrm>
            <a:prstGeom prst="ellipse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802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pptxf02_石化する男の子のイラスト</dc:title>
  <dc:subject>pptxf02_石化する男の子のイラスト</dc:subject>
  <dc:creator>でじけろお</dc:creator>
  <cp:revision>1</cp:revision>
  <dcterms:created xsi:type="dcterms:W3CDTF">2018-05-20T00:31:01Z</dcterms:created>
  <dcterms:modified xsi:type="dcterms:W3CDTF">2020-10-04T05:35:40Z</dcterms:modified>
  <cp:version>1</cp:version>
</cp:coreProperties>
</file>