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1" r:id="rId2"/>
    <p:sldId id="45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3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2B20BDF-742A-436A-AB89-16406E7385B2}"/>
              </a:ext>
            </a:extLst>
          </p:cNvPr>
          <p:cNvGrpSpPr/>
          <p:nvPr/>
        </p:nvGrpSpPr>
        <p:grpSpPr>
          <a:xfrm>
            <a:off x="1281193" y="1239934"/>
            <a:ext cx="1463677" cy="2300019"/>
            <a:chOff x="1190640" y="964762"/>
            <a:chExt cx="1638790" cy="2575192"/>
          </a:xfrm>
        </p:grpSpPr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D7EB716E-D4F3-48CA-8A4E-D26D6F7A25FF}"/>
                </a:ext>
              </a:extLst>
            </p:cNvPr>
            <p:cNvSpPr/>
            <p:nvPr/>
          </p:nvSpPr>
          <p:spPr>
            <a:xfrm flipH="1">
              <a:off x="2515265" y="2382553"/>
              <a:ext cx="314165" cy="1157401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002" h="920697">
                  <a:moveTo>
                    <a:pt x="204002" y="0"/>
                  </a:moveTo>
                  <a:lnTo>
                    <a:pt x="204002" y="916908"/>
                  </a:lnTo>
                  <a:lnTo>
                    <a:pt x="0" y="920697"/>
                  </a:lnTo>
                  <a:cubicBezTo>
                    <a:pt x="0" y="714239"/>
                    <a:pt x="34017" y="511570"/>
                    <a:pt x="64942" y="297535"/>
                  </a:cubicBezTo>
                  <a:cubicBezTo>
                    <a:pt x="64942" y="189083"/>
                    <a:pt x="108901" y="90898"/>
                    <a:pt x="179973" y="19826"/>
                  </a:cubicBezTo>
                  <a:lnTo>
                    <a:pt x="204002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FE037DB-4558-4D4D-AEF0-874652AEB7C0}"/>
                </a:ext>
              </a:extLst>
            </p:cNvPr>
            <p:cNvGrpSpPr/>
            <p:nvPr/>
          </p:nvGrpSpPr>
          <p:grpSpPr>
            <a:xfrm>
              <a:off x="1190640" y="2028261"/>
              <a:ext cx="1428736" cy="1511693"/>
              <a:chOff x="1190640" y="2028261"/>
              <a:chExt cx="1428736" cy="1511693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DA359D62-BF0C-4D9B-8F92-B4EC90E7AD34}"/>
                  </a:ext>
                </a:extLst>
              </p:cNvPr>
              <p:cNvSpPr/>
              <p:nvPr/>
            </p:nvSpPr>
            <p:spPr>
              <a:xfrm>
                <a:off x="1190640" y="2382553"/>
                <a:ext cx="314165" cy="1157401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002" h="920697">
                    <a:moveTo>
                      <a:pt x="204002" y="0"/>
                    </a:moveTo>
                    <a:lnTo>
                      <a:pt x="204002" y="916908"/>
                    </a:lnTo>
                    <a:lnTo>
                      <a:pt x="0" y="920697"/>
                    </a:lnTo>
                    <a:cubicBezTo>
                      <a:pt x="0" y="714239"/>
                      <a:pt x="34017" y="511570"/>
                      <a:pt x="64942" y="297535"/>
                    </a:cubicBezTo>
                    <a:cubicBezTo>
                      <a:pt x="64942" y="189083"/>
                      <a:pt x="108901" y="90898"/>
                      <a:pt x="179973" y="19826"/>
                    </a:cubicBezTo>
                    <a:lnTo>
                      <a:pt x="204002" y="0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57E6A191-59D3-43B5-B79B-9C1952770F2A}"/>
                  </a:ext>
                </a:extLst>
              </p:cNvPr>
              <p:cNvGrpSpPr/>
              <p:nvPr/>
            </p:nvGrpSpPr>
            <p:grpSpPr>
              <a:xfrm>
                <a:off x="1371792" y="2028261"/>
                <a:ext cx="1247584" cy="1506931"/>
                <a:chOff x="1371792" y="4943989"/>
                <a:chExt cx="1247584" cy="1506931"/>
              </a:xfrm>
            </p:grpSpPr>
            <p:sp>
              <p:nvSpPr>
                <p:cNvPr id="48" name="片側の 2 つの角を丸めた四角形 144">
                  <a:extLst>
                    <a:ext uri="{FF2B5EF4-FFF2-40B4-BE49-F238E27FC236}">
                      <a16:creationId xmlns:a16="http://schemas.microsoft.com/office/drawing/2014/main" id="{02F10CEE-2A11-4961-9942-FE4516F8407F}"/>
                    </a:ext>
                  </a:extLst>
                </p:cNvPr>
                <p:cNvSpPr/>
                <p:nvPr/>
              </p:nvSpPr>
              <p:spPr>
                <a:xfrm>
                  <a:off x="1387814" y="5223466"/>
                  <a:ext cx="1215686" cy="1227454"/>
                </a:xfrm>
                <a:prstGeom prst="round2SameRect">
                  <a:avLst>
                    <a:gd name="adj1" fmla="val 22029"/>
                    <a:gd name="adj2" fmla="val 0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B51A2102-4FFA-4063-BEC8-3B01949E6371}"/>
                    </a:ext>
                  </a:extLst>
                </p:cNvPr>
                <p:cNvSpPr/>
                <p:nvPr/>
              </p:nvSpPr>
              <p:spPr>
                <a:xfrm>
                  <a:off x="1711170" y="4943989"/>
                  <a:ext cx="562482" cy="45780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237DDF41-785A-4548-B9A1-AC773C477889}"/>
                    </a:ext>
                  </a:extLst>
                </p:cNvPr>
                <p:cNvSpPr/>
                <p:nvPr/>
              </p:nvSpPr>
              <p:spPr>
                <a:xfrm rot="10800000">
                  <a:off x="1811989" y="5326157"/>
                  <a:ext cx="343041" cy="453136"/>
                </a:xfrm>
                <a:prstGeom prst="triangl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平行四辺形 833">
                  <a:extLst>
                    <a:ext uri="{FF2B5EF4-FFF2-40B4-BE49-F238E27FC236}">
                      <a16:creationId xmlns:a16="http://schemas.microsoft.com/office/drawing/2014/main" id="{8133BEE0-92FF-4274-BE98-BF5AA483033A}"/>
                    </a:ext>
                  </a:extLst>
                </p:cNvPr>
                <p:cNvSpPr/>
                <p:nvPr/>
              </p:nvSpPr>
              <p:spPr>
                <a:xfrm flipH="1">
                  <a:off x="1628775" y="5223467"/>
                  <a:ext cx="385762" cy="720134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446" h="786809">
                      <a:moveTo>
                        <a:pt x="0" y="539160"/>
                      </a:moveTo>
                      <a:lnTo>
                        <a:pt x="171231" y="0"/>
                      </a:lnTo>
                      <a:lnTo>
                        <a:pt x="366446" y="0"/>
                      </a:lnTo>
                      <a:lnTo>
                        <a:pt x="130922" y="786809"/>
                      </a:lnTo>
                      <a:lnTo>
                        <a:pt x="0" y="539160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平行四辺形 51">
                  <a:extLst>
                    <a:ext uri="{FF2B5EF4-FFF2-40B4-BE49-F238E27FC236}">
                      <a16:creationId xmlns:a16="http://schemas.microsoft.com/office/drawing/2014/main" id="{4905B4B4-C6B1-41EF-ABE5-2C3718674E7F}"/>
                    </a:ext>
                  </a:extLst>
                </p:cNvPr>
                <p:cNvSpPr/>
                <p:nvPr/>
              </p:nvSpPr>
              <p:spPr>
                <a:xfrm>
                  <a:off x="1724010" y="5223466"/>
                  <a:ext cx="646343" cy="949512"/>
                </a:xfrm>
                <a:prstGeom prst="parallelogram">
                  <a:avLst>
                    <a:gd name="adj" fmla="val 67526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四角形: 上の 2 つの角を丸める 52">
                  <a:extLst>
                    <a:ext uri="{FF2B5EF4-FFF2-40B4-BE49-F238E27FC236}">
                      <a16:creationId xmlns:a16="http://schemas.microsoft.com/office/drawing/2014/main" id="{8FF44549-9879-4207-8D32-86835175C062}"/>
                    </a:ext>
                  </a:extLst>
                </p:cNvPr>
                <p:cNvSpPr/>
                <p:nvPr/>
              </p:nvSpPr>
              <p:spPr>
                <a:xfrm>
                  <a:off x="1371792" y="6099180"/>
                  <a:ext cx="1247584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CE779EE-6513-4DEC-B977-7303177E17B5}"/>
                </a:ext>
              </a:extLst>
            </p:cNvPr>
            <p:cNvGrpSpPr/>
            <p:nvPr/>
          </p:nvGrpSpPr>
          <p:grpSpPr>
            <a:xfrm>
              <a:off x="1348425" y="964762"/>
              <a:ext cx="1277659" cy="1299459"/>
              <a:chOff x="305055" y="212842"/>
              <a:chExt cx="1277659" cy="1299459"/>
            </a:xfrm>
          </p:grpSpPr>
          <p:sp>
            <p:nvSpPr>
              <p:cNvPr id="21" name="円/楕円 291">
                <a:extLst>
                  <a:ext uri="{FF2B5EF4-FFF2-40B4-BE49-F238E27FC236}">
                    <a16:creationId xmlns:a16="http://schemas.microsoft.com/office/drawing/2014/main" id="{FB1608A9-6206-4A1C-9771-C5CA0206E0C8}"/>
                  </a:ext>
                </a:extLst>
              </p:cNvPr>
              <p:cNvSpPr/>
              <p:nvPr/>
            </p:nvSpPr>
            <p:spPr>
              <a:xfrm>
                <a:off x="478068" y="306375"/>
                <a:ext cx="931632" cy="1205926"/>
              </a:xfrm>
              <a:custGeom>
                <a:avLst/>
                <a:gdLst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55639 h 860478"/>
                  <a:gd name="connsiteX1" fmla="*/ 366207 w 719714"/>
                  <a:gd name="connsiteY1" fmla="*/ 0 h 860478"/>
                  <a:gd name="connsiteX2" fmla="*/ 719714 w 719714"/>
                  <a:gd name="connsiteY2" fmla="*/ 455639 h 860478"/>
                  <a:gd name="connsiteX3" fmla="*/ 359857 w 719714"/>
                  <a:gd name="connsiteY3" fmla="*/ 860478 h 860478"/>
                  <a:gd name="connsiteX4" fmla="*/ 0 w 719714"/>
                  <a:gd name="connsiteY4" fmla="*/ 455639 h 860478"/>
                  <a:gd name="connsiteX0" fmla="*/ 0 w 719714"/>
                  <a:gd name="connsiteY0" fmla="*/ 458814 h 863653"/>
                  <a:gd name="connsiteX1" fmla="*/ 359857 w 719714"/>
                  <a:gd name="connsiteY1" fmla="*/ 0 h 863653"/>
                  <a:gd name="connsiteX2" fmla="*/ 719714 w 719714"/>
                  <a:gd name="connsiteY2" fmla="*/ 458814 h 863653"/>
                  <a:gd name="connsiteX3" fmla="*/ 359857 w 719714"/>
                  <a:gd name="connsiteY3" fmla="*/ 863653 h 863653"/>
                  <a:gd name="connsiteX4" fmla="*/ 0 w 719714"/>
                  <a:gd name="connsiteY4" fmla="*/ 458814 h 863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9714" h="863653">
                    <a:moveTo>
                      <a:pt x="0" y="458814"/>
                    </a:moveTo>
                    <a:cubicBezTo>
                      <a:pt x="0" y="235228"/>
                      <a:pt x="161113" y="0"/>
                      <a:pt x="359857" y="0"/>
                    </a:cubicBezTo>
                    <a:cubicBezTo>
                      <a:pt x="558601" y="0"/>
                      <a:pt x="719714" y="235228"/>
                      <a:pt x="719714" y="458814"/>
                    </a:cubicBezTo>
                    <a:cubicBezTo>
                      <a:pt x="719714" y="682400"/>
                      <a:pt x="558601" y="863653"/>
                      <a:pt x="359857" y="863653"/>
                    </a:cubicBezTo>
                    <a:cubicBezTo>
                      <a:pt x="161113" y="863653"/>
                      <a:pt x="0" y="682400"/>
                      <a:pt x="0" y="45881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71822129-3342-4628-A019-AE085B6788E9}"/>
                  </a:ext>
                </a:extLst>
              </p:cNvPr>
              <p:cNvGrpSpPr/>
              <p:nvPr/>
            </p:nvGrpSpPr>
            <p:grpSpPr>
              <a:xfrm>
                <a:off x="305055" y="212842"/>
                <a:ext cx="1277659" cy="1237443"/>
                <a:chOff x="2791855" y="1947821"/>
                <a:chExt cx="1150919" cy="1114692"/>
              </a:xfrm>
              <a:solidFill>
                <a:srgbClr val="FFCC99"/>
              </a:solidFill>
            </p:grpSpPr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5EAA4163-D53F-4B2E-87D9-CAB16EC2D33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4" name="円/楕円 437">
                    <a:extLst>
                      <a:ext uri="{FF2B5EF4-FFF2-40B4-BE49-F238E27FC236}">
                        <a16:creationId xmlns:a16="http://schemas.microsoft.com/office/drawing/2014/main" id="{A80B87B3-447E-48BF-BDF6-42E35B7AC87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" name="円/楕円 438">
                    <a:extLst>
                      <a:ext uri="{FF2B5EF4-FFF2-40B4-BE49-F238E27FC236}">
                        <a16:creationId xmlns:a16="http://schemas.microsoft.com/office/drawing/2014/main" id="{02C357DC-8A9B-4A0F-9E8B-CCA21C9B076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8BB89BD7-4B9C-42DB-B236-63FF329E6378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2" name="円/楕円 435">
                    <a:extLst>
                      <a:ext uri="{FF2B5EF4-FFF2-40B4-BE49-F238E27FC236}">
                        <a16:creationId xmlns:a16="http://schemas.microsoft.com/office/drawing/2014/main" id="{2FEB8528-38BB-49F4-A360-EA98A0F3E7E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" name="円/楕円 436">
                    <a:extLst>
                      <a:ext uri="{FF2B5EF4-FFF2-40B4-BE49-F238E27FC236}">
                        <a16:creationId xmlns:a16="http://schemas.microsoft.com/office/drawing/2014/main" id="{8510FABB-B8DF-401A-8282-7025F613564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1" name="円/楕円 291">
                  <a:extLst>
                    <a:ext uri="{FF2B5EF4-FFF2-40B4-BE49-F238E27FC236}">
                      <a16:creationId xmlns:a16="http://schemas.microsoft.com/office/drawing/2014/main" id="{696C9123-E74D-4912-9F85-7C68C7E91930}"/>
                    </a:ext>
                  </a:extLst>
                </p:cNvPr>
                <p:cNvSpPr/>
                <p:nvPr/>
              </p:nvSpPr>
              <p:spPr>
                <a:xfrm>
                  <a:off x="2902857" y="1947821"/>
                  <a:ext cx="928913" cy="1114692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" name="円/楕円 27">
                <a:extLst>
                  <a:ext uri="{FF2B5EF4-FFF2-40B4-BE49-F238E27FC236}">
                    <a16:creationId xmlns:a16="http://schemas.microsoft.com/office/drawing/2014/main" id="{4F2294FE-4A26-4EC3-AC46-3B958B3C09CF}"/>
                  </a:ext>
                </a:extLst>
              </p:cNvPr>
              <p:cNvSpPr/>
              <p:nvPr/>
            </p:nvSpPr>
            <p:spPr>
              <a:xfrm>
                <a:off x="815130" y="1268682"/>
                <a:ext cx="24690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円/楕円 416">
                <a:extLst>
                  <a:ext uri="{FF2B5EF4-FFF2-40B4-BE49-F238E27FC236}">
                    <a16:creationId xmlns:a16="http://schemas.microsoft.com/office/drawing/2014/main" id="{65354E22-5157-49DE-BFC6-9F4A150622AE}"/>
                  </a:ext>
                </a:extLst>
              </p:cNvPr>
              <p:cNvSpPr/>
              <p:nvPr/>
            </p:nvSpPr>
            <p:spPr>
              <a:xfrm>
                <a:off x="670130" y="754978"/>
                <a:ext cx="89722" cy="140285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円/楕円 418">
                <a:extLst>
                  <a:ext uri="{FF2B5EF4-FFF2-40B4-BE49-F238E27FC236}">
                    <a16:creationId xmlns:a16="http://schemas.microsoft.com/office/drawing/2014/main" id="{B131BCB8-960B-4962-BDEC-60F451A08C88}"/>
                  </a:ext>
                </a:extLst>
              </p:cNvPr>
              <p:cNvSpPr/>
              <p:nvPr/>
            </p:nvSpPr>
            <p:spPr>
              <a:xfrm>
                <a:off x="1134142" y="754978"/>
                <a:ext cx="89722" cy="140285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FFC85F69-C8A5-4C41-8DEC-EEC4ED9B6D8B}"/>
                  </a:ext>
                </a:extLst>
              </p:cNvPr>
              <p:cNvSpPr/>
              <p:nvPr/>
            </p:nvSpPr>
            <p:spPr>
              <a:xfrm rot="5400000">
                <a:off x="676994" y="530240"/>
                <a:ext cx="66360" cy="201274"/>
              </a:xfrm>
              <a:prstGeom prst="moon">
                <a:avLst>
                  <a:gd name="adj" fmla="val 62051"/>
                </a:avLst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7FFA1A9C-4F96-43A5-87D4-EF99620FEE62}"/>
                  </a:ext>
                </a:extLst>
              </p:cNvPr>
              <p:cNvSpPr/>
              <p:nvPr/>
            </p:nvSpPr>
            <p:spPr>
              <a:xfrm rot="5400000">
                <a:off x="1142532" y="530242"/>
                <a:ext cx="66362" cy="201274"/>
              </a:xfrm>
              <a:prstGeom prst="moon">
                <a:avLst>
                  <a:gd name="adj" fmla="val 62051"/>
                </a:avLst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CD1DE444-6D7B-45C8-A742-0D5421849D29}"/>
                  </a:ext>
                </a:extLst>
              </p:cNvPr>
              <p:cNvGrpSpPr/>
              <p:nvPr/>
            </p:nvGrpSpPr>
            <p:grpSpPr>
              <a:xfrm>
                <a:off x="501763" y="799611"/>
                <a:ext cx="135002" cy="93534"/>
                <a:chOff x="419854" y="787816"/>
                <a:chExt cx="226299" cy="132157"/>
              </a:xfrm>
            </p:grpSpPr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322203CF-4A26-4884-9CE0-69761E64FD55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D809BE0C-0E7A-4EE1-B14D-3DE5F5365E9C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40F9CFB7-42C6-445F-926E-A88D53FAA19B}"/>
                  </a:ext>
                </a:extLst>
              </p:cNvPr>
              <p:cNvGrpSpPr/>
              <p:nvPr/>
            </p:nvGrpSpPr>
            <p:grpSpPr>
              <a:xfrm flipH="1">
                <a:off x="1267856" y="799611"/>
                <a:ext cx="135002" cy="93534"/>
                <a:chOff x="419854" y="787816"/>
                <a:chExt cx="226299" cy="132157"/>
              </a:xfrm>
            </p:grpSpPr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BD4AD8CB-6DCF-4FEC-8AB0-758EDDAF7B4D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1D729259-F349-4EC0-A839-1694A0BC9E5F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0" name="円/楕円 27">
                <a:extLst>
                  <a:ext uri="{FF2B5EF4-FFF2-40B4-BE49-F238E27FC236}">
                    <a16:creationId xmlns:a16="http://schemas.microsoft.com/office/drawing/2014/main" id="{9B7EAB4F-55D5-47A3-8F16-AF6CA16541EF}"/>
                  </a:ext>
                </a:extLst>
              </p:cNvPr>
              <p:cNvSpPr/>
              <p:nvPr/>
            </p:nvSpPr>
            <p:spPr>
              <a:xfrm rot="8100000">
                <a:off x="644162" y="1166281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" name="円/楕円 27">
                <a:extLst>
                  <a:ext uri="{FF2B5EF4-FFF2-40B4-BE49-F238E27FC236}">
                    <a16:creationId xmlns:a16="http://schemas.microsoft.com/office/drawing/2014/main" id="{E0263766-0BC6-4AE5-BBE1-D20E55CB4948}"/>
                  </a:ext>
                </a:extLst>
              </p:cNvPr>
              <p:cNvSpPr/>
              <p:nvPr/>
            </p:nvSpPr>
            <p:spPr>
              <a:xfrm rot="13500000" flipH="1">
                <a:off x="1001349" y="1166282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FB723076-73AA-4049-BA03-DBAFBE81FD79}"/>
                  </a:ext>
                </a:extLst>
              </p:cNvPr>
              <p:cNvGrpSpPr/>
              <p:nvPr/>
            </p:nvGrpSpPr>
            <p:grpSpPr>
              <a:xfrm>
                <a:off x="836857" y="993552"/>
                <a:ext cx="198700" cy="168405"/>
                <a:chOff x="7084627" y="3040652"/>
                <a:chExt cx="240026" cy="203430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33" name="円/楕円 662">
                  <a:extLst>
                    <a:ext uri="{FF2B5EF4-FFF2-40B4-BE49-F238E27FC236}">
                      <a16:creationId xmlns:a16="http://schemas.microsoft.com/office/drawing/2014/main" id="{FC68BD43-57B5-45B8-BB8D-DA734B5BF7BA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0602AE93-7993-405E-B101-436C3C8A0931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CAD0A22-2DFF-41DB-9DB7-172AFEF55A9B}"/>
              </a:ext>
            </a:extLst>
          </p:cNvPr>
          <p:cNvGrpSpPr/>
          <p:nvPr/>
        </p:nvGrpSpPr>
        <p:grpSpPr>
          <a:xfrm>
            <a:off x="4442043" y="1226907"/>
            <a:ext cx="1204201" cy="2308284"/>
            <a:chOff x="4351490" y="950745"/>
            <a:chExt cx="1348271" cy="2584446"/>
          </a:xfrm>
        </p:grpSpPr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E3E31E32-E75D-47F9-92FE-126B67F32968}"/>
                </a:ext>
              </a:extLst>
            </p:cNvPr>
            <p:cNvSpPr/>
            <p:nvPr/>
          </p:nvSpPr>
          <p:spPr>
            <a:xfrm flipH="1">
              <a:off x="5497161" y="2357562"/>
              <a:ext cx="184345" cy="117762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1DB3D189-3AD7-42DD-A36E-5D4A88E80B8D}"/>
                </a:ext>
              </a:extLst>
            </p:cNvPr>
            <p:cNvGrpSpPr/>
            <p:nvPr/>
          </p:nvGrpSpPr>
          <p:grpSpPr>
            <a:xfrm>
              <a:off x="4351490" y="1953404"/>
              <a:ext cx="1231031" cy="1581787"/>
              <a:chOff x="4351490" y="1953404"/>
              <a:chExt cx="1231031" cy="1581787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C1138692-8EF8-4DF0-81F4-0D25E01D0CDF}"/>
                  </a:ext>
                </a:extLst>
              </p:cNvPr>
              <p:cNvSpPr/>
              <p:nvPr/>
            </p:nvSpPr>
            <p:spPr>
              <a:xfrm>
                <a:off x="4769046" y="1953404"/>
                <a:ext cx="483348" cy="51699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C7C2D1C2-117A-4C41-B874-CA344D5D7F87}"/>
                  </a:ext>
                </a:extLst>
              </p:cNvPr>
              <p:cNvSpPr/>
              <p:nvPr/>
            </p:nvSpPr>
            <p:spPr>
              <a:xfrm>
                <a:off x="4351490" y="2357562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片側の 2 つの角を丸めた四角形 144">
                <a:extLst>
                  <a:ext uri="{FF2B5EF4-FFF2-40B4-BE49-F238E27FC236}">
                    <a16:creationId xmlns:a16="http://schemas.microsoft.com/office/drawing/2014/main" id="{877792CC-ECDB-4B17-803E-C825904E511F}"/>
                  </a:ext>
                </a:extLst>
              </p:cNvPr>
              <p:cNvSpPr/>
              <p:nvPr/>
            </p:nvSpPr>
            <p:spPr>
              <a:xfrm>
                <a:off x="4455237" y="2247266"/>
                <a:ext cx="1127284" cy="1287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04CA8ABF-2325-4CE6-B5E1-0A5A0640BC14}"/>
                  </a:ext>
                </a:extLst>
              </p:cNvPr>
              <p:cNvSpPr/>
              <p:nvPr/>
            </p:nvSpPr>
            <p:spPr>
              <a:xfrm>
                <a:off x="4976346" y="2321418"/>
                <a:ext cx="78870" cy="78870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835F0854-1851-4A1A-94F8-0699020AB333}"/>
                  </a:ext>
                </a:extLst>
              </p:cNvPr>
              <p:cNvSpPr/>
              <p:nvPr/>
            </p:nvSpPr>
            <p:spPr>
              <a:xfrm>
                <a:off x="4604730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6919A521-C0B6-4EC8-A542-3889857950B3}"/>
                  </a:ext>
                </a:extLst>
              </p:cNvPr>
              <p:cNvSpPr/>
              <p:nvPr/>
            </p:nvSpPr>
            <p:spPr>
              <a:xfrm>
                <a:off x="5153025" y="2640843"/>
                <a:ext cx="314128" cy="29494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1304FE74-7D01-422A-B8D3-62E6EF14F65D}"/>
                </a:ext>
              </a:extLst>
            </p:cNvPr>
            <p:cNvGrpSpPr/>
            <p:nvPr/>
          </p:nvGrpSpPr>
          <p:grpSpPr>
            <a:xfrm>
              <a:off x="4352111" y="950745"/>
              <a:ext cx="1347650" cy="1223656"/>
              <a:chOff x="1887071" y="220150"/>
              <a:chExt cx="1277659" cy="1160106"/>
            </a:xfrm>
          </p:grpSpPr>
          <p:sp>
            <p:nvSpPr>
              <p:cNvPr id="76" name="円/楕円 568">
                <a:extLst>
                  <a:ext uri="{FF2B5EF4-FFF2-40B4-BE49-F238E27FC236}">
                    <a16:creationId xmlns:a16="http://schemas.microsoft.com/office/drawing/2014/main" id="{423EE4BD-76CB-4FFA-9BFD-5353FF02CD0E}"/>
                  </a:ext>
                </a:extLst>
              </p:cNvPr>
              <p:cNvSpPr/>
              <p:nvPr/>
            </p:nvSpPr>
            <p:spPr>
              <a:xfrm>
                <a:off x="1926431" y="235745"/>
                <a:ext cx="1183483" cy="1006038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66796C5B-6436-4115-B267-C5A66EEB0797}"/>
                  </a:ext>
                </a:extLst>
              </p:cNvPr>
              <p:cNvGrpSpPr/>
              <p:nvPr/>
            </p:nvGrpSpPr>
            <p:grpSpPr>
              <a:xfrm rot="20700000">
                <a:off x="1887071" y="710618"/>
                <a:ext cx="246453" cy="369679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98" name="円/楕円 591">
                  <a:extLst>
                    <a:ext uri="{FF2B5EF4-FFF2-40B4-BE49-F238E27FC236}">
                      <a16:creationId xmlns:a16="http://schemas.microsoft.com/office/drawing/2014/main" id="{2A62A521-C454-4702-9C61-074316E81C19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" name="円/楕円 592">
                  <a:extLst>
                    <a:ext uri="{FF2B5EF4-FFF2-40B4-BE49-F238E27FC236}">
                      <a16:creationId xmlns:a16="http://schemas.microsoft.com/office/drawing/2014/main" id="{E4DB440F-7E9A-49EC-82AA-4C5DC70ADBCD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7B6C319A-D564-4289-95C7-E2039D95E1C2}"/>
                  </a:ext>
                </a:extLst>
              </p:cNvPr>
              <p:cNvGrpSpPr/>
              <p:nvPr/>
            </p:nvGrpSpPr>
            <p:grpSpPr>
              <a:xfrm rot="900000" flipH="1">
                <a:off x="2918277" y="710618"/>
                <a:ext cx="246453" cy="369679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96" name="円/楕円 589">
                  <a:extLst>
                    <a:ext uri="{FF2B5EF4-FFF2-40B4-BE49-F238E27FC236}">
                      <a16:creationId xmlns:a16="http://schemas.microsoft.com/office/drawing/2014/main" id="{EE18A31A-20A6-4842-9241-CD066ADC53BB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" name="円/楕円 590">
                  <a:extLst>
                    <a:ext uri="{FF2B5EF4-FFF2-40B4-BE49-F238E27FC236}">
                      <a16:creationId xmlns:a16="http://schemas.microsoft.com/office/drawing/2014/main" id="{9D02EC3C-5FDA-499C-B9F3-2A893C92A7E1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9" name="円/楕円 588">
                <a:extLst>
                  <a:ext uri="{FF2B5EF4-FFF2-40B4-BE49-F238E27FC236}">
                    <a16:creationId xmlns:a16="http://schemas.microsoft.com/office/drawing/2014/main" id="{81D7E2AD-45FE-468A-8304-F1EFE92274B9}"/>
                  </a:ext>
                </a:extLst>
              </p:cNvPr>
              <p:cNvSpPr/>
              <p:nvPr/>
            </p:nvSpPr>
            <p:spPr>
              <a:xfrm>
                <a:off x="2010296" y="220150"/>
                <a:ext cx="1031206" cy="1160106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月 79">
                <a:extLst>
                  <a:ext uri="{FF2B5EF4-FFF2-40B4-BE49-F238E27FC236}">
                    <a16:creationId xmlns:a16="http://schemas.microsoft.com/office/drawing/2014/main" id="{2BFE8B56-2BFB-4B91-8D18-BF2A8967C5E6}"/>
                  </a:ext>
                </a:extLst>
              </p:cNvPr>
              <p:cNvSpPr/>
              <p:nvPr/>
            </p:nvSpPr>
            <p:spPr>
              <a:xfrm rot="5400000">
                <a:off x="2212054" y="456126"/>
                <a:ext cx="50070" cy="266530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47C10BF4-9E5B-4309-AF38-9B33603F290D}"/>
                  </a:ext>
                </a:extLst>
              </p:cNvPr>
              <p:cNvSpPr/>
              <p:nvPr/>
            </p:nvSpPr>
            <p:spPr>
              <a:xfrm rot="5400000">
                <a:off x="2803974" y="456127"/>
                <a:ext cx="50072" cy="266530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5F013C8-F5A0-4926-A791-6435133E2D08}"/>
                  </a:ext>
                </a:extLst>
              </p:cNvPr>
              <p:cNvSpPr/>
              <p:nvPr/>
            </p:nvSpPr>
            <p:spPr>
              <a:xfrm>
                <a:off x="2444294" y="903184"/>
                <a:ext cx="149146" cy="170320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円/楕円 638">
                <a:extLst>
                  <a:ext uri="{FF2B5EF4-FFF2-40B4-BE49-F238E27FC236}">
                    <a16:creationId xmlns:a16="http://schemas.microsoft.com/office/drawing/2014/main" id="{99E53CA2-D3B0-40A9-B65B-45365C512681}"/>
                  </a:ext>
                </a:extLst>
              </p:cNvPr>
              <p:cNvSpPr/>
              <p:nvPr/>
            </p:nvSpPr>
            <p:spPr>
              <a:xfrm>
                <a:off x="2413295" y="1185407"/>
                <a:ext cx="217197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円/楕円 27">
                <a:extLst>
                  <a:ext uri="{FF2B5EF4-FFF2-40B4-BE49-F238E27FC236}">
                    <a16:creationId xmlns:a16="http://schemas.microsoft.com/office/drawing/2014/main" id="{C3D82645-935C-4905-8721-38996B171670}"/>
                  </a:ext>
                </a:extLst>
              </p:cNvPr>
              <p:cNvSpPr/>
              <p:nvPr/>
            </p:nvSpPr>
            <p:spPr>
              <a:xfrm rot="8100000">
                <a:off x="2226448" y="1111710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円/楕円 27">
                <a:extLst>
                  <a:ext uri="{FF2B5EF4-FFF2-40B4-BE49-F238E27FC236}">
                    <a16:creationId xmlns:a16="http://schemas.microsoft.com/office/drawing/2014/main" id="{0B732388-C02F-49B5-BF59-C5539D880084}"/>
                  </a:ext>
                </a:extLst>
              </p:cNvPr>
              <p:cNvSpPr/>
              <p:nvPr/>
            </p:nvSpPr>
            <p:spPr>
              <a:xfrm rot="13500000" flipH="1">
                <a:off x="2583635" y="1111711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6EFB8E8F-F171-4797-A144-0905232C69C4}"/>
                  </a:ext>
                </a:extLst>
              </p:cNvPr>
              <p:cNvGrpSpPr/>
              <p:nvPr/>
            </p:nvGrpSpPr>
            <p:grpSpPr>
              <a:xfrm>
                <a:off x="2110602" y="707235"/>
                <a:ext cx="239692" cy="119062"/>
                <a:chOff x="6859261" y="1152026"/>
                <a:chExt cx="251152" cy="152976"/>
              </a:xfrm>
            </p:grpSpPr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D19374C6-CC25-4A61-B7A6-4426D73BE39C}"/>
                    </a:ext>
                  </a:extLst>
                </p:cNvPr>
                <p:cNvSpPr/>
                <p:nvPr/>
              </p:nvSpPr>
              <p:spPr>
                <a:xfrm>
                  <a:off x="6859261" y="1152026"/>
                  <a:ext cx="251152" cy="110914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144DEF5E-39FB-44B1-BB8C-F8549A844EA9}"/>
                    </a:ext>
                  </a:extLst>
                </p:cNvPr>
                <p:cNvSpPr/>
                <p:nvPr/>
              </p:nvSpPr>
              <p:spPr>
                <a:xfrm>
                  <a:off x="6937210" y="1177268"/>
                  <a:ext cx="93365" cy="127734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8F568B0B-BB43-4A5C-8933-452A5A3D0E37}"/>
                  </a:ext>
                </a:extLst>
              </p:cNvPr>
              <p:cNvGrpSpPr/>
              <p:nvPr/>
            </p:nvGrpSpPr>
            <p:grpSpPr>
              <a:xfrm>
                <a:off x="2703533" y="707235"/>
                <a:ext cx="239692" cy="119062"/>
                <a:chOff x="6859261" y="1152026"/>
                <a:chExt cx="251152" cy="152976"/>
              </a:xfrm>
            </p:grpSpPr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D898AC9B-0AFE-4526-BC07-24AFB31D05E7}"/>
                    </a:ext>
                  </a:extLst>
                </p:cNvPr>
                <p:cNvSpPr/>
                <p:nvPr/>
              </p:nvSpPr>
              <p:spPr>
                <a:xfrm>
                  <a:off x="6859261" y="1152026"/>
                  <a:ext cx="251152" cy="110914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D6BB47E3-2C5E-4050-B4E8-1D87DADF812F}"/>
                    </a:ext>
                  </a:extLst>
                </p:cNvPr>
                <p:cNvSpPr/>
                <p:nvPr/>
              </p:nvSpPr>
              <p:spPr>
                <a:xfrm>
                  <a:off x="6937210" y="1177268"/>
                  <a:ext cx="93365" cy="127734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246B8113-5B93-465B-AEC1-11F2D2FDC8B8}"/>
                </a:ext>
              </a:extLst>
            </p:cNvPr>
            <p:cNvSpPr/>
            <p:nvPr/>
          </p:nvSpPr>
          <p:spPr>
            <a:xfrm flipH="1">
              <a:off x="5022019" y="2247266"/>
              <a:ext cx="411051" cy="245758"/>
            </a:xfrm>
            <a:custGeom>
              <a:avLst/>
              <a:gdLst>
                <a:gd name="connsiteX0" fmla="*/ 173535 w 411051"/>
                <a:gd name="connsiteY0" fmla="*/ 0 h 245758"/>
                <a:gd name="connsiteX1" fmla="*/ 404285 w 411051"/>
                <a:gd name="connsiteY1" fmla="*/ 0 h 245758"/>
                <a:gd name="connsiteX2" fmla="*/ 411051 w 411051"/>
                <a:gd name="connsiteY2" fmla="*/ 1523 h 245758"/>
                <a:gd name="connsiteX3" fmla="*/ 215308 w 411051"/>
                <a:gd name="connsiteY3" fmla="*/ 245758 h 245758"/>
                <a:gd name="connsiteX4" fmla="*/ 0 w 411051"/>
                <a:gd name="connsiteY4" fmla="*/ 51508 h 245758"/>
                <a:gd name="connsiteX5" fmla="*/ 48322 w 411051"/>
                <a:gd name="connsiteY5" fmla="*/ 25280 h 245758"/>
                <a:gd name="connsiteX6" fmla="*/ 173535 w 411051"/>
                <a:gd name="connsiteY6" fmla="*/ 0 h 245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1051" h="245758">
                  <a:moveTo>
                    <a:pt x="173535" y="0"/>
                  </a:moveTo>
                  <a:lnTo>
                    <a:pt x="404285" y="0"/>
                  </a:lnTo>
                  <a:lnTo>
                    <a:pt x="411051" y="1523"/>
                  </a:lnTo>
                  <a:lnTo>
                    <a:pt x="215308" y="245758"/>
                  </a:lnTo>
                  <a:lnTo>
                    <a:pt x="0" y="51508"/>
                  </a:lnTo>
                  <a:lnTo>
                    <a:pt x="48322" y="25280"/>
                  </a:lnTo>
                  <a:cubicBezTo>
                    <a:pt x="86808" y="9002"/>
                    <a:pt x="129120" y="0"/>
                    <a:pt x="173535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7B6BA22-EA2E-4C1C-8034-D7586B76AF18}"/>
              </a:ext>
            </a:extLst>
          </p:cNvPr>
          <p:cNvGrpSpPr/>
          <p:nvPr/>
        </p:nvGrpSpPr>
        <p:grpSpPr>
          <a:xfrm>
            <a:off x="7269799" y="3979903"/>
            <a:ext cx="1317267" cy="2463086"/>
            <a:chOff x="7179246" y="3685220"/>
            <a:chExt cx="1474864" cy="2757769"/>
          </a:xfrm>
        </p:grpSpPr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C1727CE5-A607-47FD-8F04-CE83CDABF4EC}"/>
                </a:ext>
              </a:extLst>
            </p:cNvPr>
            <p:cNvSpPr/>
            <p:nvPr/>
          </p:nvSpPr>
          <p:spPr>
            <a:xfrm flipH="1">
              <a:off x="8469765" y="5182051"/>
              <a:ext cx="184345" cy="126093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7A0AA38E-0E52-4D07-B728-94636EC04BAF}"/>
                </a:ext>
              </a:extLst>
            </p:cNvPr>
            <p:cNvGrpSpPr/>
            <p:nvPr/>
          </p:nvGrpSpPr>
          <p:grpSpPr>
            <a:xfrm>
              <a:off x="7179246" y="4833216"/>
              <a:ext cx="1356726" cy="1609773"/>
              <a:chOff x="7179246" y="4833216"/>
              <a:chExt cx="1356726" cy="1609773"/>
            </a:xfrm>
          </p:grpSpPr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6F06C970-CCDA-4CDF-A6ED-F59DE56209E7}"/>
                  </a:ext>
                </a:extLst>
              </p:cNvPr>
              <p:cNvSpPr/>
              <p:nvPr/>
            </p:nvSpPr>
            <p:spPr>
              <a:xfrm>
                <a:off x="7606586" y="483321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344D721A-0E15-4C73-B9F6-FD12B6F21275}"/>
                  </a:ext>
                </a:extLst>
              </p:cNvPr>
              <p:cNvSpPr/>
              <p:nvPr/>
            </p:nvSpPr>
            <p:spPr>
              <a:xfrm>
                <a:off x="7179246" y="5182051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8" name="片側の 2 つの角を丸めた四角形 144">
                <a:extLst>
                  <a:ext uri="{FF2B5EF4-FFF2-40B4-BE49-F238E27FC236}">
                    <a16:creationId xmlns:a16="http://schemas.microsoft.com/office/drawing/2014/main" id="{EE40BD2D-7132-424E-ACD3-FCBC622DC5B5}"/>
                  </a:ext>
                </a:extLst>
              </p:cNvPr>
              <p:cNvSpPr/>
              <p:nvPr/>
            </p:nvSpPr>
            <p:spPr>
              <a:xfrm>
                <a:off x="7285006" y="5131766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" name="台形 208">
                <a:extLst>
                  <a:ext uri="{FF2B5EF4-FFF2-40B4-BE49-F238E27FC236}">
                    <a16:creationId xmlns:a16="http://schemas.microsoft.com/office/drawing/2014/main" id="{A53F1606-5EC6-4588-93BD-ADD4A27FC0D0}"/>
                  </a:ext>
                </a:extLst>
              </p:cNvPr>
              <p:cNvSpPr/>
              <p:nvPr/>
            </p:nvSpPr>
            <p:spPr>
              <a:xfrm rot="10800000">
                <a:off x="7629200" y="5140974"/>
                <a:ext cx="572056" cy="792372"/>
              </a:xfrm>
              <a:prstGeom prst="trapezoid">
                <a:avLst>
                  <a:gd name="adj" fmla="val 32076"/>
                </a:avLst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A3BB9770-A366-467B-A19C-941CDA681BBC}"/>
                  </a:ext>
                </a:extLst>
              </p:cNvPr>
              <p:cNvSpPr/>
              <p:nvPr/>
            </p:nvSpPr>
            <p:spPr>
              <a:xfrm>
                <a:off x="7876904" y="6254750"/>
                <a:ext cx="88900" cy="88900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台形 731">
                <a:extLst>
                  <a:ext uri="{FF2B5EF4-FFF2-40B4-BE49-F238E27FC236}">
                    <a16:creationId xmlns:a16="http://schemas.microsoft.com/office/drawing/2014/main" id="{8DF0DF08-881B-4E84-BCCB-8B40DAACA3D9}"/>
                  </a:ext>
                </a:extLst>
              </p:cNvPr>
              <p:cNvSpPr/>
              <p:nvPr/>
            </p:nvSpPr>
            <p:spPr>
              <a:xfrm rot="10800000" flipV="1">
                <a:off x="7809668" y="5264677"/>
                <a:ext cx="201644" cy="828151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1" h="685660">
                    <a:moveTo>
                      <a:pt x="0" y="551112"/>
                    </a:moveTo>
                    <a:lnTo>
                      <a:pt x="50098" y="0"/>
                    </a:lnTo>
                    <a:lnTo>
                      <a:pt x="134683" y="0"/>
                    </a:lnTo>
                    <a:lnTo>
                      <a:pt x="184781" y="551112"/>
                    </a:lnTo>
                    <a:lnTo>
                      <a:pt x="89962" y="685660"/>
                    </a:lnTo>
                    <a:lnTo>
                      <a:pt x="0" y="551112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3" name="台形 212">
                <a:extLst>
                  <a:ext uri="{FF2B5EF4-FFF2-40B4-BE49-F238E27FC236}">
                    <a16:creationId xmlns:a16="http://schemas.microsoft.com/office/drawing/2014/main" id="{AA256218-CB58-4D3E-8CCB-BDCCF725CD06}"/>
                  </a:ext>
                </a:extLst>
              </p:cNvPr>
              <p:cNvSpPr/>
              <p:nvPr/>
            </p:nvSpPr>
            <p:spPr>
              <a:xfrm rot="10800000">
                <a:off x="7786831" y="5131766"/>
                <a:ext cx="247318" cy="202452"/>
              </a:xfrm>
              <a:prstGeom prst="trapezoid">
                <a:avLst>
                  <a:gd name="adj" fmla="val 27112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B96D340F-3FE7-4BA1-8F08-655A7217AE7B}"/>
                  </a:ext>
                </a:extLst>
              </p:cNvPr>
              <p:cNvGrpSpPr/>
              <p:nvPr/>
            </p:nvGrpSpPr>
            <p:grpSpPr>
              <a:xfrm>
                <a:off x="7539823" y="5131768"/>
                <a:ext cx="750362" cy="202452"/>
                <a:chOff x="3151980" y="2770920"/>
                <a:chExt cx="423862" cy="112796"/>
              </a:xfrm>
              <a:solidFill>
                <a:schemeClr val="accent5">
                  <a:lumMod val="40000"/>
                  <a:lumOff val="60000"/>
                </a:schemeClr>
              </a:solidFill>
            </p:grpSpPr>
            <p:sp>
              <p:nvSpPr>
                <p:cNvPr id="217" name="平行四辺形 216">
                  <a:extLst>
                    <a:ext uri="{FF2B5EF4-FFF2-40B4-BE49-F238E27FC236}">
                      <a16:creationId xmlns:a16="http://schemas.microsoft.com/office/drawing/2014/main" id="{905A663F-D792-497C-9A31-E76FAD0CC605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8" name="平行四辺形 217">
                  <a:extLst>
                    <a:ext uri="{FF2B5EF4-FFF2-40B4-BE49-F238E27FC236}">
                      <a16:creationId xmlns:a16="http://schemas.microsoft.com/office/drawing/2014/main" id="{210B2CD1-9CC5-4C4B-8398-09B7DD35503D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4BB329CF-1E07-4878-9908-CFA8BE591FE3}"/>
                  </a:ext>
                </a:extLst>
              </p:cNvPr>
              <p:cNvSpPr/>
              <p:nvPr/>
            </p:nvSpPr>
            <p:spPr>
              <a:xfrm>
                <a:off x="7489455" y="5131765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4778EF92-0328-4063-9F91-1EC3F63F8F54}"/>
                </a:ext>
              </a:extLst>
            </p:cNvPr>
            <p:cNvGrpSpPr/>
            <p:nvPr/>
          </p:nvGrpSpPr>
          <p:grpSpPr>
            <a:xfrm>
              <a:off x="7248013" y="3685220"/>
              <a:ext cx="1306338" cy="1403518"/>
              <a:chOff x="3059564" y="2343184"/>
              <a:chExt cx="1306338" cy="1403518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2DC32FD1-EA9B-4E70-B3A1-C9DC4DF9C145}"/>
                  </a:ext>
                </a:extLst>
              </p:cNvPr>
              <p:cNvSpPr/>
              <p:nvPr/>
            </p:nvSpPr>
            <p:spPr>
              <a:xfrm>
                <a:off x="3098183" y="2343184"/>
                <a:ext cx="1240267" cy="1121822"/>
              </a:xfrm>
              <a:custGeom>
                <a:avLst/>
                <a:gdLst>
                  <a:gd name="connsiteX0" fmla="*/ 568386 w 1240267"/>
                  <a:gd name="connsiteY0" fmla="*/ 0 h 1121822"/>
                  <a:gd name="connsiteX1" fmla="*/ 789628 w 1240267"/>
                  <a:gd name="connsiteY1" fmla="*/ 44079 h 1121822"/>
                  <a:gd name="connsiteX2" fmla="*/ 861135 w 1240267"/>
                  <a:gd name="connsiteY2" fmla="*/ 82382 h 1121822"/>
                  <a:gd name="connsiteX3" fmla="*/ 882379 w 1240267"/>
                  <a:gd name="connsiteY3" fmla="*/ 79341 h 1121822"/>
                  <a:gd name="connsiteX4" fmla="*/ 1240267 w 1240267"/>
                  <a:gd name="connsiteY4" fmla="*/ 587512 h 1121822"/>
                  <a:gd name="connsiteX5" fmla="*/ 882379 w 1240267"/>
                  <a:gd name="connsiteY5" fmla="*/ 1095683 h 1121822"/>
                  <a:gd name="connsiteX6" fmla="*/ 810252 w 1240267"/>
                  <a:gd name="connsiteY6" fmla="*/ 1085359 h 1121822"/>
                  <a:gd name="connsiteX7" fmla="*/ 791138 w 1240267"/>
                  <a:gd name="connsiteY7" fmla="*/ 1076934 h 1121822"/>
                  <a:gd name="connsiteX8" fmla="*/ 789628 w 1240267"/>
                  <a:gd name="connsiteY8" fmla="*/ 1077743 h 1121822"/>
                  <a:gd name="connsiteX9" fmla="*/ 568386 w 1240267"/>
                  <a:gd name="connsiteY9" fmla="*/ 1121822 h 1121822"/>
                  <a:gd name="connsiteX10" fmla="*/ 0 w 1240267"/>
                  <a:gd name="connsiteY10" fmla="*/ 560911 h 1121822"/>
                  <a:gd name="connsiteX11" fmla="*/ 568386 w 1240267"/>
                  <a:gd name="connsiteY11" fmla="*/ 0 h 1121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0267" h="1121822">
                    <a:moveTo>
                      <a:pt x="568386" y="0"/>
                    </a:moveTo>
                    <a:cubicBezTo>
                      <a:pt x="646864" y="0"/>
                      <a:pt x="721627" y="15695"/>
                      <a:pt x="789628" y="44079"/>
                    </a:cubicBezTo>
                    <a:lnTo>
                      <a:pt x="861135" y="82382"/>
                    </a:lnTo>
                    <a:lnTo>
                      <a:pt x="882379" y="79341"/>
                    </a:lnTo>
                    <a:cubicBezTo>
                      <a:pt x="1080035" y="79341"/>
                      <a:pt x="1240267" y="306857"/>
                      <a:pt x="1240267" y="587512"/>
                    </a:cubicBezTo>
                    <a:cubicBezTo>
                      <a:pt x="1240267" y="868167"/>
                      <a:pt x="1080035" y="1095683"/>
                      <a:pt x="882379" y="1095683"/>
                    </a:cubicBezTo>
                    <a:cubicBezTo>
                      <a:pt x="857672" y="1095683"/>
                      <a:pt x="833550" y="1092128"/>
                      <a:pt x="810252" y="1085359"/>
                    </a:cubicBezTo>
                    <a:lnTo>
                      <a:pt x="791138" y="1076934"/>
                    </a:lnTo>
                    <a:lnTo>
                      <a:pt x="789628" y="1077743"/>
                    </a:lnTo>
                    <a:cubicBezTo>
                      <a:pt x="721627" y="1106127"/>
                      <a:pt x="646864" y="1121822"/>
                      <a:pt x="568386" y="1121822"/>
                    </a:cubicBezTo>
                    <a:cubicBezTo>
                      <a:pt x="254475" y="1121822"/>
                      <a:pt x="0" y="870694"/>
                      <a:pt x="0" y="560911"/>
                    </a:cubicBezTo>
                    <a:cubicBezTo>
                      <a:pt x="0" y="251128"/>
                      <a:pt x="254475" y="0"/>
                      <a:pt x="568386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30B308B6-D2A4-4C9D-BBD3-91ACA1935316}"/>
                  </a:ext>
                </a:extLst>
              </p:cNvPr>
              <p:cNvGrpSpPr/>
              <p:nvPr/>
            </p:nvGrpSpPr>
            <p:grpSpPr>
              <a:xfrm rot="20700000">
                <a:off x="3059564" y="2962148"/>
                <a:ext cx="275134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04" name="円/楕円 620">
                  <a:extLst>
                    <a:ext uri="{FF2B5EF4-FFF2-40B4-BE49-F238E27FC236}">
                      <a16:creationId xmlns:a16="http://schemas.microsoft.com/office/drawing/2014/main" id="{33963D94-C783-44F1-AD36-A6826AE54E96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円/楕円 621">
                  <a:extLst>
                    <a:ext uri="{FF2B5EF4-FFF2-40B4-BE49-F238E27FC236}">
                      <a16:creationId xmlns:a16="http://schemas.microsoft.com/office/drawing/2014/main" id="{339AA4B3-C2A3-4C3A-8A87-36954E21E83F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E1F61190-941C-4AFA-A91E-FC1C404D157A}"/>
                  </a:ext>
                </a:extLst>
              </p:cNvPr>
              <p:cNvGrpSpPr/>
              <p:nvPr/>
            </p:nvGrpSpPr>
            <p:grpSpPr>
              <a:xfrm rot="900000" flipH="1">
                <a:off x="4090770" y="2962148"/>
                <a:ext cx="275132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02" name="円/楕円 618">
                  <a:extLst>
                    <a:ext uri="{FF2B5EF4-FFF2-40B4-BE49-F238E27FC236}">
                      <a16:creationId xmlns:a16="http://schemas.microsoft.com/office/drawing/2014/main" id="{4EBC817B-1E07-4253-89EF-ED29FE4F5DE9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円/楕円 619">
                  <a:extLst>
                    <a:ext uri="{FF2B5EF4-FFF2-40B4-BE49-F238E27FC236}">
                      <a16:creationId xmlns:a16="http://schemas.microsoft.com/office/drawing/2014/main" id="{CD5222B2-1CAD-4C6B-9AB0-D3E07C2D4F1B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11A992D4-BEF8-4C6C-9455-62FF574473D6}"/>
                  </a:ext>
                </a:extLst>
              </p:cNvPr>
              <p:cNvSpPr/>
              <p:nvPr/>
            </p:nvSpPr>
            <p:spPr>
              <a:xfrm>
                <a:off x="3183666" y="2451100"/>
                <a:ext cx="1058134" cy="1295602"/>
              </a:xfrm>
              <a:custGeom>
                <a:avLst/>
                <a:gdLst>
                  <a:gd name="connsiteX0" fmla="*/ 515603 w 1031206"/>
                  <a:gd name="connsiteY0" fmla="*/ 0 h 1285260"/>
                  <a:gd name="connsiteX1" fmla="*/ 1031206 w 1031206"/>
                  <a:gd name="connsiteY1" fmla="*/ 619148 h 1285260"/>
                  <a:gd name="connsiteX2" fmla="*/ 803882 w 1031206"/>
                  <a:gd name="connsiteY2" fmla="*/ 1132555 h 1285260"/>
                  <a:gd name="connsiteX3" fmla="*/ 764133 w 1031206"/>
                  <a:gd name="connsiteY3" fmla="*/ 1158463 h 1285260"/>
                  <a:gd name="connsiteX4" fmla="*/ 750039 w 1031206"/>
                  <a:gd name="connsiteY4" fmla="*/ 1187134 h 1285260"/>
                  <a:gd name="connsiteX5" fmla="*/ 515603 w 1031206"/>
                  <a:gd name="connsiteY5" fmla="*/ 1285260 h 1285260"/>
                  <a:gd name="connsiteX6" fmla="*/ 281167 w 1031206"/>
                  <a:gd name="connsiteY6" fmla="*/ 1187134 h 1285260"/>
                  <a:gd name="connsiteX7" fmla="*/ 267074 w 1031206"/>
                  <a:gd name="connsiteY7" fmla="*/ 1158463 h 1285260"/>
                  <a:gd name="connsiteX8" fmla="*/ 227324 w 1031206"/>
                  <a:gd name="connsiteY8" fmla="*/ 1132555 h 1285260"/>
                  <a:gd name="connsiteX9" fmla="*/ 0 w 1031206"/>
                  <a:gd name="connsiteY9" fmla="*/ 619148 h 1285260"/>
                  <a:gd name="connsiteX10" fmla="*/ 515603 w 1031206"/>
                  <a:gd name="connsiteY10" fmla="*/ 0 h 1285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1206" h="1285260">
                    <a:moveTo>
                      <a:pt x="515603" y="0"/>
                    </a:moveTo>
                    <a:cubicBezTo>
                      <a:pt x="800363" y="0"/>
                      <a:pt x="1031206" y="277202"/>
                      <a:pt x="1031206" y="619148"/>
                    </a:cubicBezTo>
                    <a:cubicBezTo>
                      <a:pt x="1031206" y="832864"/>
                      <a:pt x="941033" y="1021290"/>
                      <a:pt x="803882" y="1132555"/>
                    </a:cubicBezTo>
                    <a:lnTo>
                      <a:pt x="764133" y="1158463"/>
                    </a:lnTo>
                    <a:lnTo>
                      <a:pt x="750039" y="1187134"/>
                    </a:lnTo>
                    <a:cubicBezTo>
                      <a:pt x="711414" y="1244798"/>
                      <a:pt x="620992" y="1285260"/>
                      <a:pt x="515603" y="1285260"/>
                    </a:cubicBezTo>
                    <a:cubicBezTo>
                      <a:pt x="410215" y="1285260"/>
                      <a:pt x="319792" y="1244798"/>
                      <a:pt x="281167" y="1187134"/>
                    </a:cubicBezTo>
                    <a:lnTo>
                      <a:pt x="267074" y="1158463"/>
                    </a:lnTo>
                    <a:lnTo>
                      <a:pt x="227324" y="1132555"/>
                    </a:lnTo>
                    <a:cubicBezTo>
                      <a:pt x="90173" y="1021290"/>
                      <a:pt x="0" y="832864"/>
                      <a:pt x="0" y="619148"/>
                    </a:cubicBezTo>
                    <a:cubicBezTo>
                      <a:pt x="0" y="277202"/>
                      <a:pt x="230843" y="0"/>
                      <a:pt x="515603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3" name="月 192">
                <a:extLst>
                  <a:ext uri="{FF2B5EF4-FFF2-40B4-BE49-F238E27FC236}">
                    <a16:creationId xmlns:a16="http://schemas.microsoft.com/office/drawing/2014/main" id="{10B8BBC8-0A32-4B4D-B293-74EA8D4E6607}"/>
                  </a:ext>
                </a:extLst>
              </p:cNvPr>
              <p:cNvSpPr/>
              <p:nvPr/>
            </p:nvSpPr>
            <p:spPr>
              <a:xfrm rot="5400000">
                <a:off x="3375107" y="2724815"/>
                <a:ext cx="95266" cy="308247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4" name="月 193">
                <a:extLst>
                  <a:ext uri="{FF2B5EF4-FFF2-40B4-BE49-F238E27FC236}">
                    <a16:creationId xmlns:a16="http://schemas.microsoft.com/office/drawing/2014/main" id="{2F8EB322-8AC2-451E-B71D-8AC12E311823}"/>
                  </a:ext>
                </a:extLst>
              </p:cNvPr>
              <p:cNvSpPr/>
              <p:nvPr/>
            </p:nvSpPr>
            <p:spPr>
              <a:xfrm rot="5400000">
                <a:off x="3933493" y="2724816"/>
                <a:ext cx="95266" cy="308247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円/楕円 480">
                <a:extLst>
                  <a:ext uri="{FF2B5EF4-FFF2-40B4-BE49-F238E27FC236}">
                    <a16:creationId xmlns:a16="http://schemas.microsoft.com/office/drawing/2014/main" id="{E192EC80-9B92-4DBA-8314-7DCBD9445285}"/>
                  </a:ext>
                </a:extLst>
              </p:cNvPr>
              <p:cNvSpPr/>
              <p:nvPr/>
            </p:nvSpPr>
            <p:spPr>
              <a:xfrm>
                <a:off x="3355480" y="2937553"/>
                <a:ext cx="139284" cy="177072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BE328312-FC1A-4EE7-B9FC-3DDC9A83194E}"/>
                  </a:ext>
                </a:extLst>
              </p:cNvPr>
              <p:cNvSpPr/>
              <p:nvPr/>
            </p:nvSpPr>
            <p:spPr>
              <a:xfrm>
                <a:off x="3625596" y="3190875"/>
                <a:ext cx="159004" cy="245546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円/楕円 480">
                <a:extLst>
                  <a:ext uri="{FF2B5EF4-FFF2-40B4-BE49-F238E27FC236}">
                    <a16:creationId xmlns:a16="http://schemas.microsoft.com/office/drawing/2014/main" id="{4132DF5D-D7C1-4063-B1AC-4E6CED605036}"/>
                  </a:ext>
                </a:extLst>
              </p:cNvPr>
              <p:cNvSpPr/>
              <p:nvPr/>
            </p:nvSpPr>
            <p:spPr>
              <a:xfrm>
                <a:off x="3395167" y="2969368"/>
                <a:ext cx="59910" cy="69486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円/楕円 480">
                <a:extLst>
                  <a:ext uri="{FF2B5EF4-FFF2-40B4-BE49-F238E27FC236}">
                    <a16:creationId xmlns:a16="http://schemas.microsoft.com/office/drawing/2014/main" id="{52461A4B-35F8-462D-BF94-2341711F7E34}"/>
                  </a:ext>
                </a:extLst>
              </p:cNvPr>
              <p:cNvSpPr/>
              <p:nvPr/>
            </p:nvSpPr>
            <p:spPr>
              <a:xfrm>
                <a:off x="3914152" y="2937553"/>
                <a:ext cx="139284" cy="177072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円/楕円 480">
                <a:extLst>
                  <a:ext uri="{FF2B5EF4-FFF2-40B4-BE49-F238E27FC236}">
                    <a16:creationId xmlns:a16="http://schemas.microsoft.com/office/drawing/2014/main" id="{95D089D8-F027-457A-B243-20B42B482413}"/>
                  </a:ext>
                </a:extLst>
              </p:cNvPr>
              <p:cNvSpPr/>
              <p:nvPr/>
            </p:nvSpPr>
            <p:spPr>
              <a:xfrm>
                <a:off x="3953839" y="2969368"/>
                <a:ext cx="59910" cy="69486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月 199">
                <a:extLst>
                  <a:ext uri="{FF2B5EF4-FFF2-40B4-BE49-F238E27FC236}">
                    <a16:creationId xmlns:a16="http://schemas.microsoft.com/office/drawing/2014/main" id="{03C270A2-2CF3-4D95-96C3-CD77D339B4FC}"/>
                  </a:ext>
                </a:extLst>
              </p:cNvPr>
              <p:cNvSpPr/>
              <p:nvPr/>
            </p:nvSpPr>
            <p:spPr>
              <a:xfrm rot="4115980">
                <a:off x="3397880" y="2142742"/>
                <a:ext cx="298702" cy="872145"/>
              </a:xfrm>
              <a:prstGeom prst="moon">
                <a:avLst>
                  <a:gd name="adj" fmla="val 62816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円/楕円 638">
                <a:extLst>
                  <a:ext uri="{FF2B5EF4-FFF2-40B4-BE49-F238E27FC236}">
                    <a16:creationId xmlns:a16="http://schemas.microsoft.com/office/drawing/2014/main" id="{A6571B72-B54E-4E0D-B6D7-FE146AE49D9D}"/>
                  </a:ext>
                </a:extLst>
              </p:cNvPr>
              <p:cNvSpPr/>
              <p:nvPr/>
            </p:nvSpPr>
            <p:spPr>
              <a:xfrm>
                <a:off x="3576864" y="3523844"/>
                <a:ext cx="259540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466D973-D1C6-450D-8F61-C5A3C58F7A02}"/>
              </a:ext>
            </a:extLst>
          </p:cNvPr>
          <p:cNvGrpSpPr/>
          <p:nvPr/>
        </p:nvGrpSpPr>
        <p:grpSpPr>
          <a:xfrm>
            <a:off x="4409246" y="3958336"/>
            <a:ext cx="1336166" cy="2496639"/>
            <a:chOff x="4318693" y="3659640"/>
            <a:chExt cx="1496024" cy="2795336"/>
          </a:xfrm>
        </p:grpSpPr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6859EFBD-3162-40C3-A31A-C991B91BFAB5}"/>
                </a:ext>
              </a:extLst>
            </p:cNvPr>
            <p:cNvSpPr/>
            <p:nvPr/>
          </p:nvSpPr>
          <p:spPr>
            <a:xfrm flipH="1">
              <a:off x="5609213" y="5268578"/>
              <a:ext cx="205504" cy="118639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1ED2DA93-907D-4729-B28F-BA62D0222CF3}"/>
                </a:ext>
              </a:extLst>
            </p:cNvPr>
            <p:cNvGrpSpPr/>
            <p:nvPr/>
          </p:nvGrpSpPr>
          <p:grpSpPr>
            <a:xfrm>
              <a:off x="4318693" y="4833218"/>
              <a:ext cx="1368894" cy="1621758"/>
              <a:chOff x="4365585" y="5201111"/>
              <a:chExt cx="1057949" cy="1253376"/>
            </a:xfrm>
          </p:grpSpPr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437005D9-5250-4252-8391-1CCD1ED8753A}"/>
                  </a:ext>
                </a:extLst>
              </p:cNvPr>
              <p:cNvSpPr/>
              <p:nvPr/>
            </p:nvSpPr>
            <p:spPr>
              <a:xfrm>
                <a:off x="4365585" y="5537579"/>
                <a:ext cx="158824" cy="91690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0" name="片側の 2 つの角を丸めた四角形 144">
                <a:extLst>
                  <a:ext uri="{FF2B5EF4-FFF2-40B4-BE49-F238E27FC236}">
                    <a16:creationId xmlns:a16="http://schemas.microsoft.com/office/drawing/2014/main" id="{7AF1CFBE-8B8E-4FA2-BC89-EFF6C13ED141}"/>
                  </a:ext>
                </a:extLst>
              </p:cNvPr>
              <p:cNvSpPr/>
              <p:nvPr/>
            </p:nvSpPr>
            <p:spPr>
              <a:xfrm>
                <a:off x="4449527" y="5433562"/>
                <a:ext cx="974007" cy="1020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B0184D80-BDD7-44E0-B180-EB1D5394BEBB}"/>
                  </a:ext>
                </a:extLst>
              </p:cNvPr>
              <p:cNvSpPr/>
              <p:nvPr/>
            </p:nvSpPr>
            <p:spPr>
              <a:xfrm>
                <a:off x="4698054" y="5201111"/>
                <a:ext cx="467839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2" name="二等辺三角形 261">
                <a:extLst>
                  <a:ext uri="{FF2B5EF4-FFF2-40B4-BE49-F238E27FC236}">
                    <a16:creationId xmlns:a16="http://schemas.microsoft.com/office/drawing/2014/main" id="{082E6633-57F9-4633-907A-5D34D11C48D4}"/>
                  </a:ext>
                </a:extLst>
              </p:cNvPr>
              <p:cNvSpPr/>
              <p:nvPr/>
            </p:nvSpPr>
            <p:spPr>
              <a:xfrm rot="10800000">
                <a:off x="4729806" y="5517392"/>
                <a:ext cx="409782" cy="318739"/>
              </a:xfrm>
              <a:prstGeom prst="triangl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701AD882-F20E-4B22-929F-9484A1F3FF43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1418097"/>
              <a:chOff x="1231122" y="2121256"/>
              <a:chExt cx="1397778" cy="1418097"/>
            </a:xfrm>
          </p:grpSpPr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085BFAB2-3F25-44D1-A7D4-1DD5B0ADFD29}"/>
                  </a:ext>
                </a:extLst>
              </p:cNvPr>
              <p:cNvSpPr/>
              <p:nvPr/>
            </p:nvSpPr>
            <p:spPr>
              <a:xfrm>
                <a:off x="1231122" y="2121256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CE374AD0-D403-467D-9685-F7D864F4E882}"/>
                  </a:ext>
                </a:extLst>
              </p:cNvPr>
              <p:cNvGrpSpPr/>
              <p:nvPr/>
            </p:nvGrpSpPr>
            <p:grpSpPr>
              <a:xfrm>
                <a:off x="12979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98977DEC-04AF-499D-A166-E838B0813E77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57" name="円/楕円 489">
                    <a:extLst>
                      <a:ext uri="{FF2B5EF4-FFF2-40B4-BE49-F238E27FC236}">
                        <a16:creationId xmlns:a16="http://schemas.microsoft.com/office/drawing/2014/main" id="{449AF7E5-AD81-4BDF-9F97-5D61CD015DA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8" name="円/楕円 490">
                    <a:extLst>
                      <a:ext uri="{FF2B5EF4-FFF2-40B4-BE49-F238E27FC236}">
                        <a16:creationId xmlns:a16="http://schemas.microsoft.com/office/drawing/2014/main" id="{FE6A7D4C-A216-4B13-B985-6C7A7902A56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0FCB1960-E2C6-46DD-8293-2DA67CA75C6C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55" name="円/楕円 487">
                    <a:extLst>
                      <a:ext uri="{FF2B5EF4-FFF2-40B4-BE49-F238E27FC236}">
                        <a16:creationId xmlns:a16="http://schemas.microsoft.com/office/drawing/2014/main" id="{D9C3802A-8C3F-4F7D-9F65-7FC05237884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円/楕円 488">
                    <a:extLst>
                      <a:ext uri="{FF2B5EF4-FFF2-40B4-BE49-F238E27FC236}">
                        <a16:creationId xmlns:a16="http://schemas.microsoft.com/office/drawing/2014/main" id="{302BB4B5-8514-4D92-99C7-0E108AC1146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4" name="円/楕円 486">
                  <a:extLst>
                    <a:ext uri="{FF2B5EF4-FFF2-40B4-BE49-F238E27FC236}">
                      <a16:creationId xmlns:a16="http://schemas.microsoft.com/office/drawing/2014/main" id="{002C51B3-FF1F-4698-A3F8-A654F99A324C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44" name="円/楕円 479">
                <a:extLst>
                  <a:ext uri="{FF2B5EF4-FFF2-40B4-BE49-F238E27FC236}">
                    <a16:creationId xmlns:a16="http://schemas.microsoft.com/office/drawing/2014/main" id="{8989CD85-49A3-43F5-AB5D-185DD8DB27C3}"/>
                  </a:ext>
                </a:extLst>
              </p:cNvPr>
              <p:cNvSpPr/>
              <p:nvPr/>
            </p:nvSpPr>
            <p:spPr>
              <a:xfrm>
                <a:off x="1563292" y="2853504"/>
                <a:ext cx="152660" cy="83694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円/楕円 480">
                <a:extLst>
                  <a:ext uri="{FF2B5EF4-FFF2-40B4-BE49-F238E27FC236}">
                    <a16:creationId xmlns:a16="http://schemas.microsoft.com/office/drawing/2014/main" id="{39D8FE8F-9ED2-4AF2-AC72-2E186A86CA5F}"/>
                  </a:ext>
                </a:extLst>
              </p:cNvPr>
              <p:cNvSpPr/>
              <p:nvPr/>
            </p:nvSpPr>
            <p:spPr>
              <a:xfrm>
                <a:off x="2138169" y="2853504"/>
                <a:ext cx="152660" cy="83694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6" name="円/楕円 472">
                <a:extLst>
                  <a:ext uri="{FF2B5EF4-FFF2-40B4-BE49-F238E27FC236}">
                    <a16:creationId xmlns:a16="http://schemas.microsoft.com/office/drawing/2014/main" id="{20470CB7-5F5C-46C8-A19B-6F612B66323E}"/>
                  </a:ext>
                </a:extLst>
              </p:cNvPr>
              <p:cNvSpPr/>
              <p:nvPr/>
            </p:nvSpPr>
            <p:spPr>
              <a:xfrm>
                <a:off x="1499857" y="2704001"/>
                <a:ext cx="296131" cy="65506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7" name="円/楕円 473">
                <a:extLst>
                  <a:ext uri="{FF2B5EF4-FFF2-40B4-BE49-F238E27FC236}">
                    <a16:creationId xmlns:a16="http://schemas.microsoft.com/office/drawing/2014/main" id="{8D2ECFF7-6A5E-47DC-A0B4-2938C8C28818}"/>
                  </a:ext>
                </a:extLst>
              </p:cNvPr>
              <p:cNvSpPr/>
              <p:nvPr/>
            </p:nvSpPr>
            <p:spPr>
              <a:xfrm>
                <a:off x="2063644" y="2704001"/>
                <a:ext cx="296131" cy="65506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52DC6E81-6F59-46DC-964E-D4F6D943805F}"/>
                  </a:ext>
                </a:extLst>
              </p:cNvPr>
              <p:cNvGrpSpPr/>
              <p:nvPr/>
            </p:nvGrpSpPr>
            <p:grpSpPr>
              <a:xfrm>
                <a:off x="1819207" y="3040652"/>
                <a:ext cx="240026" cy="203430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50" name="円/楕円 662">
                  <a:extLst>
                    <a:ext uri="{FF2B5EF4-FFF2-40B4-BE49-F238E27FC236}">
                      <a16:creationId xmlns:a16="http://schemas.microsoft.com/office/drawing/2014/main" id="{3AEF3D5B-5259-4922-B018-6FE0F1672533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0CE50F5F-A1F1-41FC-9F66-46A081DFF543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C9368C57-D220-428D-B5FA-515FAC58DE9F}"/>
                  </a:ext>
                </a:extLst>
              </p:cNvPr>
              <p:cNvSpPr/>
              <p:nvPr/>
            </p:nvSpPr>
            <p:spPr>
              <a:xfrm>
                <a:off x="1803691" y="3360209"/>
                <a:ext cx="285078" cy="61294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AE6A325C-4739-4D4F-BCBC-D609366BBA2D}"/>
              </a:ext>
            </a:extLst>
          </p:cNvPr>
          <p:cNvGrpSpPr/>
          <p:nvPr/>
        </p:nvGrpSpPr>
        <p:grpSpPr>
          <a:xfrm>
            <a:off x="1338779" y="3976351"/>
            <a:ext cx="1309239" cy="2478626"/>
            <a:chOff x="1248226" y="3679809"/>
            <a:chExt cx="1465876" cy="2775168"/>
          </a:xfrm>
        </p:grpSpPr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8567C32A-F106-4E18-BC60-89F367ADAFFB}"/>
                </a:ext>
              </a:extLst>
            </p:cNvPr>
            <p:cNvSpPr/>
            <p:nvPr/>
          </p:nvSpPr>
          <p:spPr>
            <a:xfrm flipH="1">
              <a:off x="2478472" y="5933346"/>
              <a:ext cx="205505" cy="517729"/>
            </a:xfrm>
            <a:custGeom>
              <a:avLst/>
              <a:gdLst>
                <a:gd name="connsiteX0" fmla="*/ 0 w 205505"/>
                <a:gd name="connsiteY0" fmla="*/ 0 h 485500"/>
                <a:gd name="connsiteX1" fmla="*/ 205505 w 205505"/>
                <a:gd name="connsiteY1" fmla="*/ 0 h 485500"/>
                <a:gd name="connsiteX2" fmla="*/ 205505 w 205505"/>
                <a:gd name="connsiteY2" fmla="*/ 485500 h 485500"/>
                <a:gd name="connsiteX3" fmla="*/ 0 w 205505"/>
                <a:gd name="connsiteY3" fmla="*/ 485500 h 485500"/>
                <a:gd name="connsiteX4" fmla="*/ 0 w 205505"/>
                <a:gd name="connsiteY4" fmla="*/ 0 h 48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505" h="485500">
                  <a:moveTo>
                    <a:pt x="0" y="0"/>
                  </a:moveTo>
                  <a:lnTo>
                    <a:pt x="205505" y="0"/>
                  </a:lnTo>
                  <a:lnTo>
                    <a:pt x="205505" y="485500"/>
                  </a:lnTo>
                  <a:lnTo>
                    <a:pt x="0" y="485500"/>
                  </a:lnTo>
                  <a:lnTo>
                    <a:pt x="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5331CA62-6A0A-4C1B-BD6A-D0EE8FBFC201}"/>
                </a:ext>
              </a:extLst>
            </p:cNvPr>
            <p:cNvSpPr/>
            <p:nvPr/>
          </p:nvSpPr>
          <p:spPr>
            <a:xfrm flipH="1">
              <a:off x="2508597" y="5264677"/>
              <a:ext cx="205505" cy="700898"/>
            </a:xfrm>
            <a:custGeom>
              <a:avLst/>
              <a:gdLst>
                <a:gd name="connsiteX0" fmla="*/ 205505 w 205505"/>
                <a:gd name="connsiteY0" fmla="*/ 0 h 700898"/>
                <a:gd name="connsiteX1" fmla="*/ 205505 w 205505"/>
                <a:gd name="connsiteY1" fmla="*/ 700898 h 700898"/>
                <a:gd name="connsiteX2" fmla="*/ 0 w 205505"/>
                <a:gd name="connsiteY2" fmla="*/ 700898 h 700898"/>
                <a:gd name="connsiteX3" fmla="*/ 0 w 205505"/>
                <a:gd name="connsiteY3" fmla="*/ 384984 h 700898"/>
                <a:gd name="connsiteX4" fmla="*/ 169995 w 205505"/>
                <a:gd name="connsiteY4" fmla="*/ 25653 h 700898"/>
                <a:gd name="connsiteX5" fmla="*/ 205505 w 205505"/>
                <a:gd name="connsiteY5" fmla="*/ 0 h 70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505" h="700898">
                  <a:moveTo>
                    <a:pt x="205505" y="0"/>
                  </a:moveTo>
                  <a:lnTo>
                    <a:pt x="205505" y="700898"/>
                  </a:lnTo>
                  <a:lnTo>
                    <a:pt x="0" y="700898"/>
                  </a:lnTo>
                  <a:lnTo>
                    <a:pt x="0" y="384984"/>
                  </a:lnTo>
                  <a:cubicBezTo>
                    <a:pt x="0" y="244657"/>
                    <a:pt x="64963" y="117614"/>
                    <a:pt x="169995" y="25653"/>
                  </a:cubicBezTo>
                  <a:lnTo>
                    <a:pt x="20550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01408263-8CC8-41DA-A2F2-D45013C3678E}"/>
                </a:ext>
              </a:extLst>
            </p:cNvPr>
            <p:cNvGrpSpPr/>
            <p:nvPr/>
          </p:nvGrpSpPr>
          <p:grpSpPr>
            <a:xfrm>
              <a:off x="1248226" y="4833217"/>
              <a:ext cx="1345750" cy="1621760"/>
              <a:chOff x="1248226" y="4833217"/>
              <a:chExt cx="1345750" cy="1621760"/>
            </a:xfrm>
          </p:grpSpPr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72D3A1F6-3F2E-42CC-9D88-78ECA9BEEA02}"/>
                  </a:ext>
                </a:extLst>
              </p:cNvPr>
              <p:cNvSpPr/>
              <p:nvPr/>
            </p:nvSpPr>
            <p:spPr>
              <a:xfrm>
                <a:off x="1278351" y="5933346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AB750727-587E-4151-8B16-F3A8ECA9B4D9}"/>
                  </a:ext>
                </a:extLst>
              </p:cNvPr>
              <p:cNvSpPr/>
              <p:nvPr/>
            </p:nvSpPr>
            <p:spPr>
              <a:xfrm>
                <a:off x="1248226" y="5264677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片側の 2 つの角を丸めた四角形 144">
                <a:extLst>
                  <a:ext uri="{FF2B5EF4-FFF2-40B4-BE49-F238E27FC236}">
                    <a16:creationId xmlns:a16="http://schemas.microsoft.com/office/drawing/2014/main" id="{5CC47BDA-A032-4B21-B620-16CA1D42379E}"/>
                  </a:ext>
                </a:extLst>
              </p:cNvPr>
              <p:cNvSpPr/>
              <p:nvPr/>
            </p:nvSpPr>
            <p:spPr>
              <a:xfrm>
                <a:off x="1375526" y="5133990"/>
                <a:ext cx="1218450" cy="1320987"/>
              </a:xfrm>
              <a:prstGeom prst="round2SameRect">
                <a:avLst>
                  <a:gd name="adj1" fmla="val 25009"/>
                  <a:gd name="adj2" fmla="val 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A7A411E4-EEA5-44F4-8C5D-09735DB93D69}"/>
                  </a:ext>
                </a:extLst>
              </p:cNvPr>
              <p:cNvSpPr/>
              <p:nvPr/>
            </p:nvSpPr>
            <p:spPr>
              <a:xfrm>
                <a:off x="2193448" y="5433346"/>
                <a:ext cx="232502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A5FB2548-67A8-4270-B5BC-434BB4DDFD1B}"/>
                  </a:ext>
                </a:extLst>
              </p:cNvPr>
              <p:cNvSpPr/>
              <p:nvPr/>
            </p:nvSpPr>
            <p:spPr>
              <a:xfrm>
                <a:off x="1678410" y="4833217"/>
                <a:ext cx="605343" cy="49268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1C59AD3D-9F7D-4B33-8180-DD99E46E261A}"/>
                </a:ext>
              </a:extLst>
            </p:cNvPr>
            <p:cNvGrpSpPr/>
            <p:nvPr/>
          </p:nvGrpSpPr>
          <p:grpSpPr>
            <a:xfrm>
              <a:off x="1342251" y="3679809"/>
              <a:ext cx="1277659" cy="1367652"/>
              <a:chOff x="-221304" y="2171701"/>
              <a:chExt cx="1277659" cy="1367652"/>
            </a:xfrm>
          </p:grpSpPr>
          <p:sp>
            <p:nvSpPr>
              <p:cNvPr id="284" name="雲 391">
                <a:extLst>
                  <a:ext uri="{FF2B5EF4-FFF2-40B4-BE49-F238E27FC236}">
                    <a16:creationId xmlns:a16="http://schemas.microsoft.com/office/drawing/2014/main" id="{85192B3C-EC60-40A0-A221-522B9603BE61}"/>
                  </a:ext>
                </a:extLst>
              </p:cNvPr>
              <p:cNvSpPr/>
              <p:nvPr/>
            </p:nvSpPr>
            <p:spPr>
              <a:xfrm>
                <a:off x="-192863" y="2305114"/>
                <a:ext cx="1233083" cy="895247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40BCA5BD-DAC0-4F7C-8365-B9FB98FA408B}"/>
                  </a:ext>
                </a:extLst>
              </p:cNvPr>
              <p:cNvGrpSpPr/>
              <p:nvPr/>
            </p:nvGrpSpPr>
            <p:grpSpPr>
              <a:xfrm>
                <a:off x="-2213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B679E692-3195-4235-A342-F61B676C92B7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02" name="円/楕円 465">
                    <a:extLst>
                      <a:ext uri="{FF2B5EF4-FFF2-40B4-BE49-F238E27FC236}">
                        <a16:creationId xmlns:a16="http://schemas.microsoft.com/office/drawing/2014/main" id="{F7DB5F8F-4C0A-4908-B006-CD780ED0718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3" name="円/楕円 466">
                    <a:extLst>
                      <a:ext uri="{FF2B5EF4-FFF2-40B4-BE49-F238E27FC236}">
                        <a16:creationId xmlns:a16="http://schemas.microsoft.com/office/drawing/2014/main" id="{03843574-58AA-4774-AA8E-797A1D82D07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8" name="グループ化 297">
                  <a:extLst>
                    <a:ext uri="{FF2B5EF4-FFF2-40B4-BE49-F238E27FC236}">
                      <a16:creationId xmlns:a16="http://schemas.microsoft.com/office/drawing/2014/main" id="{4CC14EF3-6743-4D0C-BD5F-6861EF20C4C1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00" name="円/楕円 463">
                    <a:extLst>
                      <a:ext uri="{FF2B5EF4-FFF2-40B4-BE49-F238E27FC236}">
                        <a16:creationId xmlns:a16="http://schemas.microsoft.com/office/drawing/2014/main" id="{59EEEE9A-5978-4B84-AD7E-2A3E76F68FA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1" name="円/楕円 464">
                    <a:extLst>
                      <a:ext uri="{FF2B5EF4-FFF2-40B4-BE49-F238E27FC236}">
                        <a16:creationId xmlns:a16="http://schemas.microsoft.com/office/drawing/2014/main" id="{4A2CC24D-966B-4130-B6D2-701A3D07F8C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99" name="円/楕円 462">
                  <a:extLst>
                    <a:ext uri="{FF2B5EF4-FFF2-40B4-BE49-F238E27FC236}">
                      <a16:creationId xmlns:a16="http://schemas.microsoft.com/office/drawing/2014/main" id="{91CFEEDD-9021-4DCA-BFA0-2D83DB9E3625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88" name="円/楕円 458">
                <a:extLst>
                  <a:ext uri="{FF2B5EF4-FFF2-40B4-BE49-F238E27FC236}">
                    <a16:creationId xmlns:a16="http://schemas.microsoft.com/office/drawing/2014/main" id="{799BE55A-1FE7-46E0-BF4E-51FBD0041D2D}"/>
                  </a:ext>
                </a:extLst>
              </p:cNvPr>
              <p:cNvSpPr/>
              <p:nvPr/>
            </p:nvSpPr>
            <p:spPr>
              <a:xfrm>
                <a:off x="47605" y="2871248"/>
                <a:ext cx="134703" cy="153888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円/楕円 459">
                <a:extLst>
                  <a:ext uri="{FF2B5EF4-FFF2-40B4-BE49-F238E27FC236}">
                    <a16:creationId xmlns:a16="http://schemas.microsoft.com/office/drawing/2014/main" id="{61961B1C-E74E-4C77-96F9-4960B37D8EE6}"/>
                  </a:ext>
                </a:extLst>
              </p:cNvPr>
              <p:cNvSpPr/>
              <p:nvPr/>
            </p:nvSpPr>
            <p:spPr>
              <a:xfrm>
                <a:off x="635546" y="2871248"/>
                <a:ext cx="134703" cy="153888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0" name="円/楕円 27">
                <a:extLst>
                  <a:ext uri="{FF2B5EF4-FFF2-40B4-BE49-F238E27FC236}">
                    <a16:creationId xmlns:a16="http://schemas.microsoft.com/office/drawing/2014/main" id="{70DD1950-D71F-414A-86CF-B9183D8E5D2B}"/>
                  </a:ext>
                </a:extLst>
              </p:cNvPr>
              <p:cNvSpPr/>
              <p:nvPr/>
            </p:nvSpPr>
            <p:spPr>
              <a:xfrm>
                <a:off x="297870" y="3357752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1" name="円/楕円 449">
                <a:extLst>
                  <a:ext uri="{FF2B5EF4-FFF2-40B4-BE49-F238E27FC236}">
                    <a16:creationId xmlns:a16="http://schemas.microsoft.com/office/drawing/2014/main" id="{383F36AB-6413-478F-856C-1002C396D689}"/>
                  </a:ext>
                </a:extLst>
              </p:cNvPr>
              <p:cNvSpPr/>
              <p:nvPr/>
            </p:nvSpPr>
            <p:spPr>
              <a:xfrm>
                <a:off x="277160" y="3121476"/>
                <a:ext cx="276751" cy="139431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2" name="アーチ 291">
                <a:extLst>
                  <a:ext uri="{FF2B5EF4-FFF2-40B4-BE49-F238E27FC236}">
                    <a16:creationId xmlns:a16="http://schemas.microsoft.com/office/drawing/2014/main" id="{A7FEBF7F-6BF2-4B5E-8E3F-E4B4174AC1D2}"/>
                  </a:ext>
                </a:extLst>
              </p:cNvPr>
              <p:cNvSpPr/>
              <p:nvPr/>
            </p:nvSpPr>
            <p:spPr>
              <a:xfrm>
                <a:off x="-54202" y="2709251"/>
                <a:ext cx="340995" cy="169689"/>
              </a:xfrm>
              <a:prstGeom prst="blockArc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3" name="アーチ 292">
                <a:extLst>
                  <a:ext uri="{FF2B5EF4-FFF2-40B4-BE49-F238E27FC236}">
                    <a16:creationId xmlns:a16="http://schemas.microsoft.com/office/drawing/2014/main" id="{346E25EB-7359-4050-A0AA-71CE28F98C1B}"/>
                  </a:ext>
                </a:extLst>
              </p:cNvPr>
              <p:cNvSpPr/>
              <p:nvPr/>
            </p:nvSpPr>
            <p:spPr>
              <a:xfrm>
                <a:off x="545442" y="2709251"/>
                <a:ext cx="340995" cy="169689"/>
              </a:xfrm>
              <a:prstGeom prst="blockArc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5FFBC73B-5BEB-4590-9D4E-E2DAEB239E50}"/>
                  </a:ext>
                </a:extLst>
              </p:cNvPr>
              <p:cNvSpPr/>
              <p:nvPr/>
            </p:nvSpPr>
            <p:spPr>
              <a:xfrm>
                <a:off x="-37804" y="2171701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68A8EBC0-9703-45C8-A7B0-6261610721AE}"/>
                  </a:ext>
                </a:extLst>
              </p:cNvPr>
              <p:cNvSpPr/>
              <p:nvPr/>
            </p:nvSpPr>
            <p:spPr>
              <a:xfrm>
                <a:off x="27888" y="2799700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81926841-B120-4E93-AD6D-173E3F06B0D2}"/>
                  </a:ext>
                </a:extLst>
              </p:cNvPr>
              <p:cNvSpPr/>
              <p:nvPr/>
            </p:nvSpPr>
            <p:spPr>
              <a:xfrm>
                <a:off x="615829" y="2799700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C501B8C8-9F32-460A-98E5-1E5190B7B2BB}"/>
              </a:ext>
            </a:extLst>
          </p:cNvPr>
          <p:cNvGrpSpPr/>
          <p:nvPr/>
        </p:nvGrpSpPr>
        <p:grpSpPr>
          <a:xfrm>
            <a:off x="7325367" y="1138687"/>
            <a:ext cx="1308001" cy="2391818"/>
            <a:chOff x="7234813" y="852531"/>
            <a:chExt cx="1464490" cy="2677974"/>
          </a:xfrm>
        </p:grpSpPr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99F21E28-64B7-41C2-9BEF-FF0057D7A084}"/>
                </a:ext>
              </a:extLst>
            </p:cNvPr>
            <p:cNvGrpSpPr/>
            <p:nvPr/>
          </p:nvGrpSpPr>
          <p:grpSpPr>
            <a:xfrm>
              <a:off x="7234813" y="852531"/>
              <a:ext cx="1464490" cy="2677974"/>
              <a:chOff x="7309942" y="904745"/>
              <a:chExt cx="1236152" cy="2260434"/>
            </a:xfrm>
          </p:grpSpPr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3AA70619-9365-4B9F-9B5F-14D1970F8E95}"/>
                  </a:ext>
                </a:extLst>
              </p:cNvPr>
              <p:cNvGrpSpPr/>
              <p:nvPr/>
            </p:nvGrpSpPr>
            <p:grpSpPr>
              <a:xfrm>
                <a:off x="7309942" y="904745"/>
                <a:ext cx="1236152" cy="2260434"/>
                <a:chOff x="7179246" y="838200"/>
                <a:chExt cx="1477395" cy="2701569"/>
              </a:xfrm>
            </p:grpSpPr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9E2FB214-096D-4EA4-B294-5A881CF7A306}"/>
                    </a:ext>
                  </a:extLst>
                </p:cNvPr>
                <p:cNvSpPr/>
                <p:nvPr/>
              </p:nvSpPr>
              <p:spPr>
                <a:xfrm flipH="1">
                  <a:off x="8472297" y="2278830"/>
                  <a:ext cx="184344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E48E65D6-E86F-4106-8EAB-3C56C7C36590}"/>
                    </a:ext>
                  </a:extLst>
                </p:cNvPr>
                <p:cNvGrpSpPr/>
                <p:nvPr/>
              </p:nvGrpSpPr>
              <p:grpSpPr>
                <a:xfrm>
                  <a:off x="7179246" y="1929996"/>
                  <a:ext cx="1356726" cy="1609773"/>
                  <a:chOff x="7179246" y="1929996"/>
                  <a:chExt cx="1356726" cy="1609773"/>
                </a:xfrm>
              </p:grpSpPr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D5D9E21F-A198-44D1-B9CC-2803E9D05E11}"/>
                      </a:ext>
                    </a:extLst>
                  </p:cNvPr>
                  <p:cNvSpPr/>
                  <p:nvPr/>
                </p:nvSpPr>
                <p:spPr>
                  <a:xfrm>
                    <a:off x="7606586" y="192999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55E9678F-E924-4FB8-88B4-D45FC2930A00}"/>
                      </a:ext>
                    </a:extLst>
                  </p:cNvPr>
                  <p:cNvSpPr/>
                  <p:nvPr/>
                </p:nvSpPr>
                <p:spPr>
                  <a:xfrm>
                    <a:off x="7179246" y="2278831"/>
                    <a:ext cx="184345" cy="1260937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9" name="片側の 2 つの角を丸めた四角形 144">
                    <a:extLst>
                      <a:ext uri="{FF2B5EF4-FFF2-40B4-BE49-F238E27FC236}">
                        <a16:creationId xmlns:a16="http://schemas.microsoft.com/office/drawing/2014/main" id="{40175564-B611-45AA-B23D-905FE3AFFDF3}"/>
                      </a:ext>
                    </a:extLst>
                  </p:cNvPr>
                  <p:cNvSpPr/>
                  <p:nvPr/>
                </p:nvSpPr>
                <p:spPr>
                  <a:xfrm>
                    <a:off x="7285006" y="222854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台形 419">
                    <a:extLst>
                      <a:ext uri="{FF2B5EF4-FFF2-40B4-BE49-F238E27FC236}">
                        <a16:creationId xmlns:a16="http://schemas.microsoft.com/office/drawing/2014/main" id="{15A64996-ECF7-4701-9591-DA276B51889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223775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1" name="楕円 420">
                    <a:extLst>
                      <a:ext uri="{FF2B5EF4-FFF2-40B4-BE49-F238E27FC236}">
                        <a16:creationId xmlns:a16="http://schemas.microsoft.com/office/drawing/2014/main" id="{DD974A9F-DCA7-46CF-966D-12577C0B3EC6}"/>
                      </a:ext>
                    </a:extLst>
                  </p:cNvPr>
                  <p:cNvSpPr/>
                  <p:nvPr/>
                </p:nvSpPr>
                <p:spPr>
                  <a:xfrm>
                    <a:off x="7876904" y="3351530"/>
                    <a:ext cx="88900" cy="88900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2" name="台形 731">
                    <a:extLst>
                      <a:ext uri="{FF2B5EF4-FFF2-40B4-BE49-F238E27FC236}">
                        <a16:creationId xmlns:a16="http://schemas.microsoft.com/office/drawing/2014/main" id="{9AEC5175-88F5-49E5-AADD-EEA3857DA451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236145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4" name="台形 423">
                    <a:extLst>
                      <a:ext uri="{FF2B5EF4-FFF2-40B4-BE49-F238E27FC236}">
                        <a16:creationId xmlns:a16="http://schemas.microsoft.com/office/drawing/2014/main" id="{72A51421-A234-4697-960E-76572C54F1E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222854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5" name="グループ化 424">
                    <a:extLst>
                      <a:ext uri="{FF2B5EF4-FFF2-40B4-BE49-F238E27FC236}">
                        <a16:creationId xmlns:a16="http://schemas.microsoft.com/office/drawing/2014/main" id="{B871094F-F1B6-453F-AF87-11ECABE16E64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2228548"/>
                    <a:ext cx="750362" cy="202452"/>
                    <a:chOff x="3151980" y="2770920"/>
                    <a:chExt cx="423862" cy="112796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428" name="平行四辺形 427">
                      <a:extLst>
                        <a:ext uri="{FF2B5EF4-FFF2-40B4-BE49-F238E27FC236}">
                          <a16:creationId xmlns:a16="http://schemas.microsoft.com/office/drawing/2014/main" id="{E5E0F3E6-C95E-4D24-8C3E-AA659FD3F9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9" name="平行四辺形 428">
                      <a:extLst>
                        <a:ext uri="{FF2B5EF4-FFF2-40B4-BE49-F238E27FC236}">
                          <a16:creationId xmlns:a16="http://schemas.microsoft.com/office/drawing/2014/main" id="{E343498E-D657-43C2-9872-C6A2F577C22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2220A690-5DDD-4412-8703-13B33088B926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2854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10B4A378-36ED-47A0-9E09-DB2BFC6A4181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3303076" y="141961"/>
                  <a:chExt cx="1277659" cy="1238295"/>
                </a:xfrm>
              </p:grpSpPr>
              <p:sp>
                <p:nvSpPr>
                  <p:cNvPr id="401" name="フリーフォーム 540">
                    <a:extLst>
                      <a:ext uri="{FF2B5EF4-FFF2-40B4-BE49-F238E27FC236}">
                        <a16:creationId xmlns:a16="http://schemas.microsoft.com/office/drawing/2014/main" id="{C019E7DB-A9FE-45F5-9B70-410B8A747449}"/>
                      </a:ext>
                    </a:extLst>
                  </p:cNvPr>
                  <p:cNvSpPr/>
                  <p:nvPr/>
                </p:nvSpPr>
                <p:spPr>
                  <a:xfrm>
                    <a:off x="3353447" y="141961"/>
                    <a:ext cx="1169884" cy="94023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02" name="グループ化 401">
                    <a:extLst>
                      <a:ext uri="{FF2B5EF4-FFF2-40B4-BE49-F238E27FC236}">
                        <a16:creationId xmlns:a16="http://schemas.microsoft.com/office/drawing/2014/main" id="{B87EA111-2162-40BF-AD05-6DA96076F83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303076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415" name="円/楕円 564">
                      <a:extLst>
                        <a:ext uri="{FF2B5EF4-FFF2-40B4-BE49-F238E27FC236}">
                          <a16:creationId xmlns:a16="http://schemas.microsoft.com/office/drawing/2014/main" id="{78A34C8A-6916-4C00-80AB-2ACE9359A8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16" name="円/楕円 565">
                      <a:extLst>
                        <a:ext uri="{FF2B5EF4-FFF2-40B4-BE49-F238E27FC236}">
                          <a16:creationId xmlns:a16="http://schemas.microsoft.com/office/drawing/2014/main" id="{59135138-3772-4DAB-A6A0-909A13329A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03" name="グループ化 402">
                    <a:extLst>
                      <a:ext uri="{FF2B5EF4-FFF2-40B4-BE49-F238E27FC236}">
                        <a16:creationId xmlns:a16="http://schemas.microsoft.com/office/drawing/2014/main" id="{3AA56642-CCC4-47F7-9A16-D8ABCA35C35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334282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413" name="円/楕円 562">
                      <a:extLst>
                        <a:ext uri="{FF2B5EF4-FFF2-40B4-BE49-F238E27FC236}">
                          <a16:creationId xmlns:a16="http://schemas.microsoft.com/office/drawing/2014/main" id="{40340476-59AA-46ED-9699-A68A312852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14" name="円/楕円 563">
                      <a:extLst>
                        <a:ext uri="{FF2B5EF4-FFF2-40B4-BE49-F238E27FC236}">
                          <a16:creationId xmlns:a16="http://schemas.microsoft.com/office/drawing/2014/main" id="{6C32B81C-A13C-4C2B-B131-0EA5F26B28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04" name="円/楕円 561">
                    <a:extLst>
                      <a:ext uri="{FF2B5EF4-FFF2-40B4-BE49-F238E27FC236}">
                        <a16:creationId xmlns:a16="http://schemas.microsoft.com/office/drawing/2014/main" id="{FAC42638-9EEF-4670-A4F8-1052C860C6DB}"/>
                      </a:ext>
                    </a:extLst>
                  </p:cNvPr>
                  <p:cNvSpPr/>
                  <p:nvPr/>
                </p:nvSpPr>
                <p:spPr>
                  <a:xfrm>
                    <a:off x="3426301" y="220150"/>
                    <a:ext cx="1031206" cy="1160106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5" name="円/楕円 548">
                    <a:extLst>
                      <a:ext uri="{FF2B5EF4-FFF2-40B4-BE49-F238E27FC236}">
                        <a16:creationId xmlns:a16="http://schemas.microsoft.com/office/drawing/2014/main" id="{383EE6F9-F0EB-415B-B397-21D9232DA95B}"/>
                      </a:ext>
                    </a:extLst>
                  </p:cNvPr>
                  <p:cNvSpPr/>
                  <p:nvPr/>
                </p:nvSpPr>
                <p:spPr>
                  <a:xfrm>
                    <a:off x="3632990" y="804031"/>
                    <a:ext cx="99954" cy="122482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6" name="円/楕円 549">
                    <a:extLst>
                      <a:ext uri="{FF2B5EF4-FFF2-40B4-BE49-F238E27FC236}">
                        <a16:creationId xmlns:a16="http://schemas.microsoft.com/office/drawing/2014/main" id="{AD11C98F-A2B0-45F8-BE20-25AF499F6CE6}"/>
                      </a:ext>
                    </a:extLst>
                  </p:cNvPr>
                  <p:cNvSpPr/>
                  <p:nvPr/>
                </p:nvSpPr>
                <p:spPr>
                  <a:xfrm>
                    <a:off x="4148424" y="804031"/>
                    <a:ext cx="99954" cy="122482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7" name="月 406">
                    <a:extLst>
                      <a:ext uri="{FF2B5EF4-FFF2-40B4-BE49-F238E27FC236}">
                        <a16:creationId xmlns:a16="http://schemas.microsoft.com/office/drawing/2014/main" id="{A11053AB-215E-4CE7-99CF-B28F8386274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645475" y="409314"/>
                    <a:ext cx="54591" cy="340196"/>
                  </a:xfrm>
                  <a:prstGeom prst="moon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08" name="グループ化 407">
                    <a:extLst>
                      <a:ext uri="{FF2B5EF4-FFF2-40B4-BE49-F238E27FC236}">
                        <a16:creationId xmlns:a16="http://schemas.microsoft.com/office/drawing/2014/main" id="{8B900EE2-6FA1-40CC-85F3-9098C5EDBFE5}"/>
                      </a:ext>
                    </a:extLst>
                  </p:cNvPr>
                  <p:cNvGrpSpPr/>
                  <p:nvPr/>
                </p:nvGrpSpPr>
                <p:grpSpPr>
                  <a:xfrm>
                    <a:off x="3842869" y="910725"/>
                    <a:ext cx="195646" cy="207937"/>
                    <a:chOff x="7084627" y="307299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411" name="円/楕円 662">
                      <a:extLst>
                        <a:ext uri="{FF2B5EF4-FFF2-40B4-BE49-F238E27FC236}">
                          <a16:creationId xmlns:a16="http://schemas.microsoft.com/office/drawing/2014/main" id="{8BFD4162-561C-49CF-881B-E7BFF47E48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57849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12" name="フリーフォーム: 図形 411">
                      <a:extLst>
                        <a:ext uri="{FF2B5EF4-FFF2-40B4-BE49-F238E27FC236}">
                          <a16:creationId xmlns:a16="http://schemas.microsoft.com/office/drawing/2014/main" id="{89861D4A-383B-4AE7-B731-CDCAEC59C3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7299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09" name="月 408">
                    <a:extLst>
                      <a:ext uri="{FF2B5EF4-FFF2-40B4-BE49-F238E27FC236}">
                        <a16:creationId xmlns:a16="http://schemas.microsoft.com/office/drawing/2014/main" id="{2C6579DB-3082-4048-8899-15FA2C02971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69352" y="409315"/>
                    <a:ext cx="54591" cy="340196"/>
                  </a:xfrm>
                  <a:prstGeom prst="moon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0" name="円/楕円 638">
                    <a:extLst>
                      <a:ext uri="{FF2B5EF4-FFF2-40B4-BE49-F238E27FC236}">
                        <a16:creationId xmlns:a16="http://schemas.microsoft.com/office/drawing/2014/main" id="{5910A6FB-30F0-4FF9-9D1A-9E60349FD644}"/>
                      </a:ext>
                    </a:extLst>
                  </p:cNvPr>
                  <p:cNvSpPr/>
                  <p:nvPr/>
                </p:nvSpPr>
                <p:spPr>
                  <a:xfrm>
                    <a:off x="3815382" y="1191329"/>
                    <a:ext cx="256556" cy="45720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92" name="円/楕円 27">
                <a:extLst>
                  <a:ext uri="{FF2B5EF4-FFF2-40B4-BE49-F238E27FC236}">
                    <a16:creationId xmlns:a16="http://schemas.microsoft.com/office/drawing/2014/main" id="{8C2DA633-DB8A-43FC-907F-F9ABD91DECA0}"/>
                  </a:ext>
                </a:extLst>
              </p:cNvPr>
              <p:cNvSpPr/>
              <p:nvPr/>
            </p:nvSpPr>
            <p:spPr>
              <a:xfrm rot="8100000">
                <a:off x="7619743" y="1779362"/>
                <a:ext cx="216931" cy="3844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円/楕円 27">
                <a:extLst>
                  <a:ext uri="{FF2B5EF4-FFF2-40B4-BE49-F238E27FC236}">
                    <a16:creationId xmlns:a16="http://schemas.microsoft.com/office/drawing/2014/main" id="{5CB85597-A9CA-4CED-B96E-65FFEB806988}"/>
                  </a:ext>
                </a:extLst>
              </p:cNvPr>
              <p:cNvSpPr/>
              <p:nvPr/>
            </p:nvSpPr>
            <p:spPr>
              <a:xfrm rot="13500000" flipH="1">
                <a:off x="8003389" y="1779363"/>
                <a:ext cx="216930" cy="3844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6325885A-EE51-4975-8FAF-87E202EAC038}"/>
                  </a:ext>
                </a:extLst>
              </p:cNvPr>
              <p:cNvSpPr/>
              <p:nvPr/>
            </p:nvSpPr>
            <p:spPr>
              <a:xfrm>
                <a:off x="7508926" y="1388254"/>
                <a:ext cx="813973" cy="290305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" name="四角形: 上の 2 つの角を丸める 1">
              <a:extLst>
                <a:ext uri="{FF2B5EF4-FFF2-40B4-BE49-F238E27FC236}">
                  <a16:creationId xmlns:a16="http://schemas.microsoft.com/office/drawing/2014/main" id="{F6133D77-62A8-4B95-BD9B-A6001CCD3569}"/>
                </a:ext>
              </a:extLst>
            </p:cNvPr>
            <p:cNvSpPr/>
            <p:nvPr/>
          </p:nvSpPr>
          <p:spPr>
            <a:xfrm>
              <a:off x="7492664" y="1451020"/>
              <a:ext cx="404215" cy="303767"/>
            </a:xfrm>
            <a:prstGeom prst="round2SameRect">
              <a:avLst>
                <a:gd name="adj1" fmla="val 17823"/>
                <a:gd name="adj2" fmla="val 42965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CE7692D9-8EEC-4366-B413-022687A3891E}"/>
                </a:ext>
              </a:extLst>
            </p:cNvPr>
            <p:cNvSpPr/>
            <p:nvPr/>
          </p:nvSpPr>
          <p:spPr>
            <a:xfrm>
              <a:off x="8008557" y="1451020"/>
              <a:ext cx="404215" cy="303767"/>
            </a:xfrm>
            <a:prstGeom prst="round2SameRect">
              <a:avLst>
                <a:gd name="adj1" fmla="val 17094"/>
                <a:gd name="adj2" fmla="val 42965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3037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0B4CD14A-EA28-480F-A87C-53C0C052618B}"/>
              </a:ext>
            </a:extLst>
          </p:cNvPr>
          <p:cNvGrpSpPr/>
          <p:nvPr/>
        </p:nvGrpSpPr>
        <p:grpSpPr>
          <a:xfrm>
            <a:off x="992484" y="1222635"/>
            <a:ext cx="2022616" cy="2277102"/>
            <a:chOff x="838394" y="911134"/>
            <a:chExt cx="2330796" cy="2624058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AB5CC1D-FF01-47D8-9878-43405CB5A7E1}"/>
                </a:ext>
              </a:extLst>
            </p:cNvPr>
            <p:cNvGrpSpPr/>
            <p:nvPr/>
          </p:nvGrpSpPr>
          <p:grpSpPr>
            <a:xfrm>
              <a:off x="838394" y="911134"/>
              <a:ext cx="2330796" cy="2624058"/>
              <a:chOff x="838394" y="911134"/>
              <a:chExt cx="2330796" cy="2624058"/>
            </a:xfrm>
          </p:grpSpPr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3B2F0EA4-8CAE-42BA-8CAE-0C0DB3D20CB7}"/>
                  </a:ext>
                </a:extLst>
              </p:cNvPr>
              <p:cNvGrpSpPr/>
              <p:nvPr/>
            </p:nvGrpSpPr>
            <p:grpSpPr>
              <a:xfrm>
                <a:off x="1371792" y="2028261"/>
                <a:ext cx="1247584" cy="1506931"/>
                <a:chOff x="1371792" y="4943989"/>
                <a:chExt cx="1247584" cy="1506931"/>
              </a:xfrm>
            </p:grpSpPr>
            <p:sp>
              <p:nvSpPr>
                <p:cNvPr id="88" name="片側の 2 つの角を丸めた四角形 144">
                  <a:extLst>
                    <a:ext uri="{FF2B5EF4-FFF2-40B4-BE49-F238E27FC236}">
                      <a16:creationId xmlns:a16="http://schemas.microsoft.com/office/drawing/2014/main" id="{A781101F-D84E-4146-8AF3-66363FA0BA9A}"/>
                    </a:ext>
                  </a:extLst>
                </p:cNvPr>
                <p:cNvSpPr/>
                <p:nvPr/>
              </p:nvSpPr>
              <p:spPr>
                <a:xfrm>
                  <a:off x="1387814" y="5223466"/>
                  <a:ext cx="1215686" cy="1227454"/>
                </a:xfrm>
                <a:prstGeom prst="round2SameRect">
                  <a:avLst>
                    <a:gd name="adj1" fmla="val 22029"/>
                    <a:gd name="adj2" fmla="val 0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E3D7282B-E731-4578-B217-42F967C41B30}"/>
                    </a:ext>
                  </a:extLst>
                </p:cNvPr>
                <p:cNvSpPr/>
                <p:nvPr/>
              </p:nvSpPr>
              <p:spPr>
                <a:xfrm>
                  <a:off x="1711170" y="4943989"/>
                  <a:ext cx="562482" cy="45780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二等辺三角形 89">
                  <a:extLst>
                    <a:ext uri="{FF2B5EF4-FFF2-40B4-BE49-F238E27FC236}">
                      <a16:creationId xmlns:a16="http://schemas.microsoft.com/office/drawing/2014/main" id="{43BED238-A1DE-486C-8B37-8A21BDA06F93}"/>
                    </a:ext>
                  </a:extLst>
                </p:cNvPr>
                <p:cNvSpPr/>
                <p:nvPr/>
              </p:nvSpPr>
              <p:spPr>
                <a:xfrm rot="10800000">
                  <a:off x="1811989" y="5326157"/>
                  <a:ext cx="343041" cy="453136"/>
                </a:xfrm>
                <a:prstGeom prst="triangl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平行四辺形 833">
                  <a:extLst>
                    <a:ext uri="{FF2B5EF4-FFF2-40B4-BE49-F238E27FC236}">
                      <a16:creationId xmlns:a16="http://schemas.microsoft.com/office/drawing/2014/main" id="{A0F27225-5605-4066-98DA-3BEFC79EF4B3}"/>
                    </a:ext>
                  </a:extLst>
                </p:cNvPr>
                <p:cNvSpPr/>
                <p:nvPr/>
              </p:nvSpPr>
              <p:spPr>
                <a:xfrm flipH="1">
                  <a:off x="1628775" y="5223467"/>
                  <a:ext cx="385762" cy="720134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446" h="786809">
                      <a:moveTo>
                        <a:pt x="0" y="539160"/>
                      </a:moveTo>
                      <a:lnTo>
                        <a:pt x="171231" y="0"/>
                      </a:lnTo>
                      <a:lnTo>
                        <a:pt x="366446" y="0"/>
                      </a:lnTo>
                      <a:lnTo>
                        <a:pt x="130922" y="786809"/>
                      </a:lnTo>
                      <a:lnTo>
                        <a:pt x="0" y="539160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平行四辺形 91">
                  <a:extLst>
                    <a:ext uri="{FF2B5EF4-FFF2-40B4-BE49-F238E27FC236}">
                      <a16:creationId xmlns:a16="http://schemas.microsoft.com/office/drawing/2014/main" id="{32707AD9-38A9-4FED-BE2C-0FADEE37964E}"/>
                    </a:ext>
                  </a:extLst>
                </p:cNvPr>
                <p:cNvSpPr/>
                <p:nvPr/>
              </p:nvSpPr>
              <p:spPr>
                <a:xfrm>
                  <a:off x="1724010" y="5223466"/>
                  <a:ext cx="646343" cy="949512"/>
                </a:xfrm>
                <a:prstGeom prst="parallelogram">
                  <a:avLst>
                    <a:gd name="adj" fmla="val 67526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四角形: 上の 2 つの角を丸める 92">
                  <a:extLst>
                    <a:ext uri="{FF2B5EF4-FFF2-40B4-BE49-F238E27FC236}">
                      <a16:creationId xmlns:a16="http://schemas.microsoft.com/office/drawing/2014/main" id="{B9B27337-8998-43B1-8458-AE8FE5649237}"/>
                    </a:ext>
                  </a:extLst>
                </p:cNvPr>
                <p:cNvSpPr/>
                <p:nvPr/>
              </p:nvSpPr>
              <p:spPr>
                <a:xfrm>
                  <a:off x="1371792" y="6099180"/>
                  <a:ext cx="1247584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B26D4BDD-64A8-4F21-B3D3-8AFD6357AA88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61" name="円/楕円 291">
                  <a:extLst>
                    <a:ext uri="{FF2B5EF4-FFF2-40B4-BE49-F238E27FC236}">
                      <a16:creationId xmlns:a16="http://schemas.microsoft.com/office/drawing/2014/main" id="{3108F996-222A-4459-B273-F54E7D9FD808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5EC1C861-F1A6-4358-95F0-1258EAA68C4A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561743AA-2B57-496F-90D0-7CDD976398E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4" name="円/楕円 437">
                      <a:extLst>
                        <a:ext uri="{FF2B5EF4-FFF2-40B4-BE49-F238E27FC236}">
                          <a16:creationId xmlns:a16="http://schemas.microsoft.com/office/drawing/2014/main" id="{735D723A-29DC-4AC4-B62C-1D1839066B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5" name="円/楕円 438">
                      <a:extLst>
                        <a:ext uri="{FF2B5EF4-FFF2-40B4-BE49-F238E27FC236}">
                          <a16:creationId xmlns:a16="http://schemas.microsoft.com/office/drawing/2014/main" id="{FE43674A-968E-4271-B723-ED209DFABC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99308DC4-7FC5-473F-8AF7-DBA2131BE18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2" name="円/楕円 435">
                      <a:extLst>
                        <a:ext uri="{FF2B5EF4-FFF2-40B4-BE49-F238E27FC236}">
                          <a16:creationId xmlns:a16="http://schemas.microsoft.com/office/drawing/2014/main" id="{051F5A3C-8620-42AC-9BEA-C9F7A686AC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" name="円/楕円 436">
                      <a:extLst>
                        <a:ext uri="{FF2B5EF4-FFF2-40B4-BE49-F238E27FC236}">
                          <a16:creationId xmlns:a16="http://schemas.microsoft.com/office/drawing/2014/main" id="{8FFC2B65-970A-427C-A5FA-F52A24B498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1" name="円/楕円 291">
                    <a:extLst>
                      <a:ext uri="{FF2B5EF4-FFF2-40B4-BE49-F238E27FC236}">
                        <a16:creationId xmlns:a16="http://schemas.microsoft.com/office/drawing/2014/main" id="{E8258C58-95D9-4D98-840C-B4663E2EA0FF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6" name="月 65">
                  <a:extLst>
                    <a:ext uri="{FF2B5EF4-FFF2-40B4-BE49-F238E27FC236}">
                      <a16:creationId xmlns:a16="http://schemas.microsoft.com/office/drawing/2014/main" id="{BE86B7A2-94FE-4D9A-956D-8C48A92C7587}"/>
                    </a:ext>
                  </a:extLst>
                </p:cNvPr>
                <p:cNvSpPr/>
                <p:nvPr/>
              </p:nvSpPr>
              <p:spPr>
                <a:xfrm rot="15300000">
                  <a:off x="676994" y="463219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" name="月 66">
                  <a:extLst>
                    <a:ext uri="{FF2B5EF4-FFF2-40B4-BE49-F238E27FC236}">
                      <a16:creationId xmlns:a16="http://schemas.microsoft.com/office/drawing/2014/main" id="{AFD0CC16-5218-492E-BA6B-FFE63F24DD34}"/>
                    </a:ext>
                  </a:extLst>
                </p:cNvPr>
                <p:cNvSpPr/>
                <p:nvPr/>
              </p:nvSpPr>
              <p:spPr>
                <a:xfrm rot="17100000">
                  <a:off x="1142532" y="463221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F1F4C3D0-CC12-4C10-89D3-E2DAB4AB6DFB}"/>
                    </a:ext>
                  </a:extLst>
                </p:cNvPr>
                <p:cNvGrpSpPr/>
                <p:nvPr/>
              </p:nvGrpSpPr>
              <p:grpSpPr>
                <a:xfrm>
                  <a:off x="501763" y="724724"/>
                  <a:ext cx="135002" cy="93534"/>
                  <a:chOff x="419854" y="682006"/>
                  <a:chExt cx="226299" cy="132157"/>
                </a:xfrm>
              </p:grpSpPr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5A5FA808-5781-4CDF-A292-C6830B98335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682006"/>
                    <a:ext cx="226299" cy="33137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0158DC1A-F5FC-4C7E-BD19-620A16744DF5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781026"/>
                    <a:ext cx="226299" cy="33137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9D87BC38-FD31-4A5A-A1F6-9718357DE098}"/>
                    </a:ext>
                  </a:extLst>
                </p:cNvPr>
                <p:cNvGrpSpPr/>
                <p:nvPr/>
              </p:nvGrpSpPr>
              <p:grpSpPr>
                <a:xfrm flipH="1">
                  <a:off x="1267856" y="724724"/>
                  <a:ext cx="135002" cy="93534"/>
                  <a:chOff x="419854" y="682006"/>
                  <a:chExt cx="226299" cy="132157"/>
                </a:xfrm>
              </p:grpSpPr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CF94E6EA-4306-4591-9F9C-4D924F9BA59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682006"/>
                    <a:ext cx="226299" cy="33137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5ED37B84-5C0B-4E27-B4B2-7FFBB82B99CA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781026"/>
                    <a:ext cx="226299" cy="33137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0" name="円/楕円 27">
                  <a:extLst>
                    <a:ext uri="{FF2B5EF4-FFF2-40B4-BE49-F238E27FC236}">
                      <a16:creationId xmlns:a16="http://schemas.microsoft.com/office/drawing/2014/main" id="{0482EAA6-08E4-447D-A489-D2AC797A5F12}"/>
                    </a:ext>
                  </a:extLst>
                </p:cNvPr>
                <p:cNvSpPr/>
                <p:nvPr/>
              </p:nvSpPr>
              <p:spPr>
                <a:xfrm rot="8100000">
                  <a:off x="644163" y="1045004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" name="円/楕円 27">
                  <a:extLst>
                    <a:ext uri="{FF2B5EF4-FFF2-40B4-BE49-F238E27FC236}">
                      <a16:creationId xmlns:a16="http://schemas.microsoft.com/office/drawing/2014/main" id="{9D597002-009B-4E1C-8F8B-806BDA03BCAA}"/>
                    </a:ext>
                  </a:extLst>
                </p:cNvPr>
                <p:cNvSpPr/>
                <p:nvPr/>
              </p:nvSpPr>
              <p:spPr>
                <a:xfrm rot="13500000" flipH="1">
                  <a:off x="1001350" y="1045005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9E8F9780-3C79-4BCD-BAAE-DCE4488D669E}"/>
                    </a:ext>
                  </a:extLst>
                </p:cNvPr>
                <p:cNvGrpSpPr/>
                <p:nvPr/>
              </p:nvGrpSpPr>
              <p:grpSpPr>
                <a:xfrm>
                  <a:off x="836858" y="872270"/>
                  <a:ext cx="198700" cy="168405"/>
                  <a:chOff x="7084628" y="2894147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73" name="円/楕円 662">
                    <a:extLst>
                      <a:ext uri="{FF2B5EF4-FFF2-40B4-BE49-F238E27FC236}">
                        <a16:creationId xmlns:a16="http://schemas.microsoft.com/office/drawing/2014/main" id="{1AE44EA9-0DF6-409C-9703-6839FC45CBF9}"/>
                      </a:ext>
                    </a:extLst>
                  </p:cNvPr>
                  <p:cNvSpPr/>
                  <p:nvPr/>
                </p:nvSpPr>
                <p:spPr>
                  <a:xfrm>
                    <a:off x="7084628" y="2955665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CD36FA66-716D-492E-86C3-3555E80361CD}"/>
                      </a:ext>
                    </a:extLst>
                  </p:cNvPr>
                  <p:cNvSpPr/>
                  <p:nvPr/>
                </p:nvSpPr>
                <p:spPr>
                  <a:xfrm>
                    <a:off x="7137015" y="2894147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B170AC00-B7F9-4639-8C32-010F062E77D7}"/>
                  </a:ext>
                </a:extLst>
              </p:cNvPr>
              <p:cNvGrpSpPr/>
              <p:nvPr/>
            </p:nvGrpSpPr>
            <p:grpSpPr>
              <a:xfrm>
                <a:off x="2286511" y="911134"/>
                <a:ext cx="882679" cy="1751473"/>
                <a:chOff x="2286511" y="911134"/>
                <a:chExt cx="882679" cy="1751473"/>
              </a:xfrm>
            </p:grpSpPr>
            <p:grpSp>
              <p:nvGrpSpPr>
                <p:cNvPr id="240" name="グループ化 239">
                  <a:extLst>
                    <a:ext uri="{FF2B5EF4-FFF2-40B4-BE49-F238E27FC236}">
                      <a16:creationId xmlns:a16="http://schemas.microsoft.com/office/drawing/2014/main" id="{9850859A-61EE-455F-BB63-54C0CCBBEAE7}"/>
                    </a:ext>
                  </a:extLst>
                </p:cNvPr>
                <p:cNvGrpSpPr/>
                <p:nvPr/>
              </p:nvGrpSpPr>
              <p:grpSpPr>
                <a:xfrm rot="20960292">
                  <a:off x="2354083" y="911134"/>
                  <a:ext cx="696096" cy="1383796"/>
                  <a:chOff x="2957063" y="5076572"/>
                  <a:chExt cx="725218" cy="1441689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grpSp>
                <p:nvGrpSpPr>
                  <p:cNvPr id="241" name="グループ化 240">
                    <a:extLst>
                      <a:ext uri="{FF2B5EF4-FFF2-40B4-BE49-F238E27FC236}">
                        <a16:creationId xmlns:a16="http://schemas.microsoft.com/office/drawing/2014/main" id="{2D47A238-CDC3-4FE3-8871-43851BF8F825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243" name="フリーフォーム: 図形 242">
                      <a:extLst>
                        <a:ext uri="{FF2B5EF4-FFF2-40B4-BE49-F238E27FC236}">
                          <a16:creationId xmlns:a16="http://schemas.microsoft.com/office/drawing/2014/main" id="{597B1E4A-7C3B-4754-878D-EE60CABA29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4" name="フリーフォーム: 図形 243">
                      <a:extLst>
                        <a:ext uri="{FF2B5EF4-FFF2-40B4-BE49-F238E27FC236}">
                          <a16:creationId xmlns:a16="http://schemas.microsoft.com/office/drawing/2014/main" id="{CD311703-D8AE-4837-9B61-8A838CED84A5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1AF2E21F-1B15-4C81-86ED-D78DCDD14162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3"/>
                    <a:ext cx="725218" cy="1415918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  <a:gd name="connsiteX0" fmla="*/ 187251 w 765852"/>
                      <a:gd name="connsiteY0" fmla="*/ 1138 h 1457557"/>
                      <a:gd name="connsiteX1" fmla="*/ 219353 w 765852"/>
                      <a:gd name="connsiteY1" fmla="*/ 18217 h 1457557"/>
                      <a:gd name="connsiteX2" fmla="*/ 223832 w 765852"/>
                      <a:gd name="connsiteY2" fmla="*/ 24963 h 1457557"/>
                      <a:gd name="connsiteX3" fmla="*/ 357056 w 765852"/>
                      <a:gd name="connsiteY3" fmla="*/ 158187 h 1457557"/>
                      <a:gd name="connsiteX4" fmla="*/ 370720 w 765852"/>
                      <a:gd name="connsiteY4" fmla="*/ 178763 h 1457557"/>
                      <a:gd name="connsiteX5" fmla="*/ 372662 w 765852"/>
                      <a:gd name="connsiteY5" fmla="*/ 188747 h 1457557"/>
                      <a:gd name="connsiteX6" fmla="*/ 376431 w 765852"/>
                      <a:gd name="connsiteY6" fmla="*/ 195556 h 1457557"/>
                      <a:gd name="connsiteX7" fmla="*/ 381410 w 765852"/>
                      <a:gd name="connsiteY7" fmla="*/ 445425 h 1457557"/>
                      <a:gd name="connsiteX8" fmla="*/ 385008 w 765852"/>
                      <a:gd name="connsiteY8" fmla="*/ 562717 h 1457557"/>
                      <a:gd name="connsiteX9" fmla="*/ 384424 w 765852"/>
                      <a:gd name="connsiteY9" fmla="*/ 623206 h 1457557"/>
                      <a:gd name="connsiteX10" fmla="*/ 722873 w 765852"/>
                      <a:gd name="connsiteY10" fmla="*/ 1234288 h 1457557"/>
                      <a:gd name="connsiteX11" fmla="*/ 722073 w 765852"/>
                      <a:gd name="connsiteY11" fmla="*/ 1437307 h 1457557"/>
                      <a:gd name="connsiteX12" fmla="*/ 722074 w 765852"/>
                      <a:gd name="connsiteY12" fmla="*/ 1437306 h 1457557"/>
                      <a:gd name="connsiteX13" fmla="*/ 515842 w 765852"/>
                      <a:gd name="connsiteY13" fmla="*/ 1382046 h 1457557"/>
                      <a:gd name="connsiteX14" fmla="*/ 167145 w 765852"/>
                      <a:gd name="connsiteY14" fmla="*/ 677290 h 1457557"/>
                      <a:gd name="connsiteX15" fmla="*/ 147400 w 765852"/>
                      <a:gd name="connsiteY15" fmla="*/ 658498 h 1457557"/>
                      <a:gd name="connsiteX16" fmla="*/ 84879 w 765852"/>
                      <a:gd name="connsiteY16" fmla="*/ 445425 h 1457557"/>
                      <a:gd name="connsiteX17" fmla="*/ 147401 w 765852"/>
                      <a:gd name="connsiteY17" fmla="*/ 232351 h 1457557"/>
                      <a:gd name="connsiteX18" fmla="*/ 202681 w 765852"/>
                      <a:gd name="connsiteY18" fmla="*/ 179738 h 1457557"/>
                      <a:gd name="connsiteX19" fmla="*/ 174238 w 765852"/>
                      <a:gd name="connsiteY19" fmla="*/ 151295 h 1457557"/>
                      <a:gd name="connsiteX20" fmla="*/ 106181 w 765852"/>
                      <a:gd name="connsiteY20" fmla="*/ 219353 h 1457557"/>
                      <a:gd name="connsiteX21" fmla="*/ 18217 w 765852"/>
                      <a:gd name="connsiteY21" fmla="*/ 219353 h 1457557"/>
                      <a:gd name="connsiteX22" fmla="*/ 18217 w 765852"/>
                      <a:gd name="connsiteY22" fmla="*/ 131389 h 1457557"/>
                      <a:gd name="connsiteX23" fmla="*/ 131389 w 765852"/>
                      <a:gd name="connsiteY23" fmla="*/ 18217 h 1457557"/>
                      <a:gd name="connsiteX24" fmla="*/ 151965 w 765852"/>
                      <a:gd name="connsiteY24" fmla="*/ 4554 h 1457557"/>
                      <a:gd name="connsiteX25" fmla="*/ 187251 w 765852"/>
                      <a:gd name="connsiteY25" fmla="*/ 1138 h 1457557"/>
                      <a:gd name="connsiteX0" fmla="*/ 187251 w 765852"/>
                      <a:gd name="connsiteY0" fmla="*/ 1138 h 1457557"/>
                      <a:gd name="connsiteX1" fmla="*/ 219353 w 765852"/>
                      <a:gd name="connsiteY1" fmla="*/ 18217 h 1457557"/>
                      <a:gd name="connsiteX2" fmla="*/ 223832 w 765852"/>
                      <a:gd name="connsiteY2" fmla="*/ 24963 h 1457557"/>
                      <a:gd name="connsiteX3" fmla="*/ 357056 w 765852"/>
                      <a:gd name="connsiteY3" fmla="*/ 158187 h 1457557"/>
                      <a:gd name="connsiteX4" fmla="*/ 370720 w 765852"/>
                      <a:gd name="connsiteY4" fmla="*/ 178763 h 1457557"/>
                      <a:gd name="connsiteX5" fmla="*/ 372662 w 765852"/>
                      <a:gd name="connsiteY5" fmla="*/ 188747 h 1457557"/>
                      <a:gd name="connsiteX6" fmla="*/ 376431 w 765852"/>
                      <a:gd name="connsiteY6" fmla="*/ 195556 h 1457557"/>
                      <a:gd name="connsiteX7" fmla="*/ 381410 w 765852"/>
                      <a:gd name="connsiteY7" fmla="*/ 445425 h 1457557"/>
                      <a:gd name="connsiteX8" fmla="*/ 385008 w 765852"/>
                      <a:gd name="connsiteY8" fmla="*/ 562717 h 1457557"/>
                      <a:gd name="connsiteX9" fmla="*/ 384424 w 765852"/>
                      <a:gd name="connsiteY9" fmla="*/ 623206 h 1457557"/>
                      <a:gd name="connsiteX10" fmla="*/ 722873 w 765852"/>
                      <a:gd name="connsiteY10" fmla="*/ 1234288 h 1457557"/>
                      <a:gd name="connsiteX11" fmla="*/ 722073 w 765852"/>
                      <a:gd name="connsiteY11" fmla="*/ 1437307 h 1457557"/>
                      <a:gd name="connsiteX12" fmla="*/ 722074 w 765852"/>
                      <a:gd name="connsiteY12" fmla="*/ 1437306 h 1457557"/>
                      <a:gd name="connsiteX13" fmla="*/ 515842 w 765852"/>
                      <a:gd name="connsiteY13" fmla="*/ 1382046 h 1457557"/>
                      <a:gd name="connsiteX14" fmla="*/ 167145 w 765852"/>
                      <a:gd name="connsiteY14" fmla="*/ 677290 h 1457557"/>
                      <a:gd name="connsiteX15" fmla="*/ 147400 w 765852"/>
                      <a:gd name="connsiteY15" fmla="*/ 658498 h 1457557"/>
                      <a:gd name="connsiteX16" fmla="*/ 84879 w 765852"/>
                      <a:gd name="connsiteY16" fmla="*/ 445425 h 1457557"/>
                      <a:gd name="connsiteX17" fmla="*/ 147401 w 765852"/>
                      <a:gd name="connsiteY17" fmla="*/ 232351 h 1457557"/>
                      <a:gd name="connsiteX18" fmla="*/ 202681 w 765852"/>
                      <a:gd name="connsiteY18" fmla="*/ 179738 h 1457557"/>
                      <a:gd name="connsiteX19" fmla="*/ 174238 w 765852"/>
                      <a:gd name="connsiteY19" fmla="*/ 151295 h 1457557"/>
                      <a:gd name="connsiteX20" fmla="*/ 106181 w 765852"/>
                      <a:gd name="connsiteY20" fmla="*/ 219353 h 1457557"/>
                      <a:gd name="connsiteX21" fmla="*/ 18217 w 765852"/>
                      <a:gd name="connsiteY21" fmla="*/ 219353 h 1457557"/>
                      <a:gd name="connsiteX22" fmla="*/ 18217 w 765852"/>
                      <a:gd name="connsiteY22" fmla="*/ 131389 h 1457557"/>
                      <a:gd name="connsiteX23" fmla="*/ 131389 w 765852"/>
                      <a:gd name="connsiteY23" fmla="*/ 18217 h 1457557"/>
                      <a:gd name="connsiteX24" fmla="*/ 151965 w 765852"/>
                      <a:gd name="connsiteY24" fmla="*/ 4554 h 1457557"/>
                      <a:gd name="connsiteX25" fmla="*/ 187251 w 765852"/>
                      <a:gd name="connsiteY25" fmla="*/ 1138 h 1457557"/>
                      <a:gd name="connsiteX0" fmla="*/ 187251 w 765852"/>
                      <a:gd name="connsiteY0" fmla="*/ 1138 h 1437307"/>
                      <a:gd name="connsiteX1" fmla="*/ 219353 w 765852"/>
                      <a:gd name="connsiteY1" fmla="*/ 18217 h 1437307"/>
                      <a:gd name="connsiteX2" fmla="*/ 223832 w 765852"/>
                      <a:gd name="connsiteY2" fmla="*/ 24963 h 1437307"/>
                      <a:gd name="connsiteX3" fmla="*/ 357056 w 765852"/>
                      <a:gd name="connsiteY3" fmla="*/ 158187 h 1437307"/>
                      <a:gd name="connsiteX4" fmla="*/ 370720 w 765852"/>
                      <a:gd name="connsiteY4" fmla="*/ 178763 h 1437307"/>
                      <a:gd name="connsiteX5" fmla="*/ 372662 w 765852"/>
                      <a:gd name="connsiteY5" fmla="*/ 188747 h 1437307"/>
                      <a:gd name="connsiteX6" fmla="*/ 376431 w 765852"/>
                      <a:gd name="connsiteY6" fmla="*/ 195556 h 1437307"/>
                      <a:gd name="connsiteX7" fmla="*/ 381410 w 765852"/>
                      <a:gd name="connsiteY7" fmla="*/ 445425 h 1437307"/>
                      <a:gd name="connsiteX8" fmla="*/ 385008 w 765852"/>
                      <a:gd name="connsiteY8" fmla="*/ 562717 h 1437307"/>
                      <a:gd name="connsiteX9" fmla="*/ 384424 w 765852"/>
                      <a:gd name="connsiteY9" fmla="*/ 623206 h 1437307"/>
                      <a:gd name="connsiteX10" fmla="*/ 722873 w 765852"/>
                      <a:gd name="connsiteY10" fmla="*/ 1234288 h 1437307"/>
                      <a:gd name="connsiteX11" fmla="*/ 722073 w 765852"/>
                      <a:gd name="connsiteY11" fmla="*/ 1437307 h 1437307"/>
                      <a:gd name="connsiteX12" fmla="*/ 515842 w 765852"/>
                      <a:gd name="connsiteY12" fmla="*/ 1382046 h 1437307"/>
                      <a:gd name="connsiteX13" fmla="*/ 167145 w 765852"/>
                      <a:gd name="connsiteY13" fmla="*/ 677290 h 1437307"/>
                      <a:gd name="connsiteX14" fmla="*/ 147400 w 765852"/>
                      <a:gd name="connsiteY14" fmla="*/ 658498 h 1437307"/>
                      <a:gd name="connsiteX15" fmla="*/ 84879 w 765852"/>
                      <a:gd name="connsiteY15" fmla="*/ 445425 h 1437307"/>
                      <a:gd name="connsiteX16" fmla="*/ 147401 w 765852"/>
                      <a:gd name="connsiteY16" fmla="*/ 232351 h 1437307"/>
                      <a:gd name="connsiteX17" fmla="*/ 202681 w 765852"/>
                      <a:gd name="connsiteY17" fmla="*/ 179738 h 1437307"/>
                      <a:gd name="connsiteX18" fmla="*/ 174238 w 765852"/>
                      <a:gd name="connsiteY18" fmla="*/ 151295 h 1437307"/>
                      <a:gd name="connsiteX19" fmla="*/ 106181 w 765852"/>
                      <a:gd name="connsiteY19" fmla="*/ 219353 h 1437307"/>
                      <a:gd name="connsiteX20" fmla="*/ 18217 w 765852"/>
                      <a:gd name="connsiteY20" fmla="*/ 219353 h 1437307"/>
                      <a:gd name="connsiteX21" fmla="*/ 18217 w 765852"/>
                      <a:gd name="connsiteY21" fmla="*/ 131389 h 1437307"/>
                      <a:gd name="connsiteX22" fmla="*/ 131389 w 765852"/>
                      <a:gd name="connsiteY22" fmla="*/ 18217 h 1437307"/>
                      <a:gd name="connsiteX23" fmla="*/ 151965 w 765852"/>
                      <a:gd name="connsiteY23" fmla="*/ 4554 h 1437307"/>
                      <a:gd name="connsiteX24" fmla="*/ 187251 w 765852"/>
                      <a:gd name="connsiteY24" fmla="*/ 1138 h 1437307"/>
                      <a:gd name="connsiteX0" fmla="*/ 187251 w 725218"/>
                      <a:gd name="connsiteY0" fmla="*/ 1138 h 1415918"/>
                      <a:gd name="connsiteX1" fmla="*/ 219353 w 725218"/>
                      <a:gd name="connsiteY1" fmla="*/ 18217 h 1415918"/>
                      <a:gd name="connsiteX2" fmla="*/ 223832 w 725218"/>
                      <a:gd name="connsiteY2" fmla="*/ 24963 h 1415918"/>
                      <a:gd name="connsiteX3" fmla="*/ 357056 w 725218"/>
                      <a:gd name="connsiteY3" fmla="*/ 158187 h 1415918"/>
                      <a:gd name="connsiteX4" fmla="*/ 370720 w 725218"/>
                      <a:gd name="connsiteY4" fmla="*/ 178763 h 1415918"/>
                      <a:gd name="connsiteX5" fmla="*/ 372662 w 725218"/>
                      <a:gd name="connsiteY5" fmla="*/ 188747 h 1415918"/>
                      <a:gd name="connsiteX6" fmla="*/ 376431 w 725218"/>
                      <a:gd name="connsiteY6" fmla="*/ 195556 h 1415918"/>
                      <a:gd name="connsiteX7" fmla="*/ 381410 w 725218"/>
                      <a:gd name="connsiteY7" fmla="*/ 445425 h 1415918"/>
                      <a:gd name="connsiteX8" fmla="*/ 385008 w 725218"/>
                      <a:gd name="connsiteY8" fmla="*/ 562717 h 1415918"/>
                      <a:gd name="connsiteX9" fmla="*/ 384424 w 725218"/>
                      <a:gd name="connsiteY9" fmla="*/ 623206 h 1415918"/>
                      <a:gd name="connsiteX10" fmla="*/ 722873 w 725218"/>
                      <a:gd name="connsiteY10" fmla="*/ 1234288 h 1415918"/>
                      <a:gd name="connsiteX11" fmla="*/ 515842 w 725218"/>
                      <a:gd name="connsiteY11" fmla="*/ 1382046 h 1415918"/>
                      <a:gd name="connsiteX12" fmla="*/ 167145 w 725218"/>
                      <a:gd name="connsiteY12" fmla="*/ 677290 h 1415918"/>
                      <a:gd name="connsiteX13" fmla="*/ 147400 w 725218"/>
                      <a:gd name="connsiteY13" fmla="*/ 658498 h 1415918"/>
                      <a:gd name="connsiteX14" fmla="*/ 84879 w 725218"/>
                      <a:gd name="connsiteY14" fmla="*/ 445425 h 1415918"/>
                      <a:gd name="connsiteX15" fmla="*/ 147401 w 725218"/>
                      <a:gd name="connsiteY15" fmla="*/ 232351 h 1415918"/>
                      <a:gd name="connsiteX16" fmla="*/ 202681 w 725218"/>
                      <a:gd name="connsiteY16" fmla="*/ 179738 h 1415918"/>
                      <a:gd name="connsiteX17" fmla="*/ 174238 w 725218"/>
                      <a:gd name="connsiteY17" fmla="*/ 151295 h 1415918"/>
                      <a:gd name="connsiteX18" fmla="*/ 106181 w 725218"/>
                      <a:gd name="connsiteY18" fmla="*/ 219353 h 1415918"/>
                      <a:gd name="connsiteX19" fmla="*/ 18217 w 725218"/>
                      <a:gd name="connsiteY19" fmla="*/ 219353 h 1415918"/>
                      <a:gd name="connsiteX20" fmla="*/ 18217 w 725218"/>
                      <a:gd name="connsiteY20" fmla="*/ 131389 h 1415918"/>
                      <a:gd name="connsiteX21" fmla="*/ 131389 w 725218"/>
                      <a:gd name="connsiteY21" fmla="*/ 18217 h 1415918"/>
                      <a:gd name="connsiteX22" fmla="*/ 151965 w 725218"/>
                      <a:gd name="connsiteY22" fmla="*/ 4554 h 1415918"/>
                      <a:gd name="connsiteX23" fmla="*/ 187251 w 725218"/>
                      <a:gd name="connsiteY23" fmla="*/ 1138 h 1415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25218" h="1415918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cubicBezTo>
                          <a:pt x="384813" y="582880"/>
                          <a:pt x="384619" y="603043"/>
                          <a:pt x="384424" y="623206"/>
                        </a:cubicBezTo>
                        <a:cubicBezTo>
                          <a:pt x="515394" y="825829"/>
                          <a:pt x="591903" y="1031665"/>
                          <a:pt x="722873" y="1234288"/>
                        </a:cubicBezTo>
                        <a:cubicBezTo>
                          <a:pt x="744776" y="1360761"/>
                          <a:pt x="608463" y="1474879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B028C0E0-69DA-4140-B2B9-3505DF192E92}"/>
                    </a:ext>
                  </a:extLst>
                </p:cNvPr>
                <p:cNvSpPr/>
                <p:nvPr/>
              </p:nvSpPr>
              <p:spPr>
                <a:xfrm rot="3600000">
                  <a:off x="2223773" y="1717190"/>
                  <a:ext cx="1008155" cy="882679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61250 w 834195"/>
                    <a:gd name="connsiteY0" fmla="*/ 826774 h 826774"/>
                    <a:gd name="connsiteX1" fmla="*/ 489173 w 834195"/>
                    <a:gd name="connsiteY1" fmla="*/ 296746 h 826774"/>
                    <a:gd name="connsiteX2" fmla="*/ 60792 w 834195"/>
                    <a:gd name="connsiteY2" fmla="*/ 378490 h 826774"/>
                    <a:gd name="connsiteX3" fmla="*/ 17478 w 834195"/>
                    <a:gd name="connsiteY3" fmla="*/ 119469 h 826774"/>
                    <a:gd name="connsiteX4" fmla="*/ 678138 w 834195"/>
                    <a:gd name="connsiteY4" fmla="*/ 2176 h 826774"/>
                    <a:gd name="connsiteX5" fmla="*/ 796034 w 834195"/>
                    <a:gd name="connsiteY5" fmla="*/ 102401 h 826774"/>
                    <a:gd name="connsiteX6" fmla="*/ 834195 w 834195"/>
                    <a:gd name="connsiteY6" fmla="*/ 826774 h 826774"/>
                    <a:gd name="connsiteX0" fmla="*/ 462180 w 835125"/>
                    <a:gd name="connsiteY0" fmla="*/ 826774 h 826774"/>
                    <a:gd name="connsiteX1" fmla="*/ 416570 w 835125"/>
                    <a:gd name="connsiteY1" fmla="*/ 360610 h 826774"/>
                    <a:gd name="connsiteX2" fmla="*/ 61722 w 835125"/>
                    <a:gd name="connsiteY2" fmla="*/ 378490 h 826774"/>
                    <a:gd name="connsiteX3" fmla="*/ 18408 w 835125"/>
                    <a:gd name="connsiteY3" fmla="*/ 119469 h 826774"/>
                    <a:gd name="connsiteX4" fmla="*/ 679068 w 835125"/>
                    <a:gd name="connsiteY4" fmla="*/ 2176 h 826774"/>
                    <a:gd name="connsiteX5" fmla="*/ 796964 w 835125"/>
                    <a:gd name="connsiteY5" fmla="*/ 102401 h 826774"/>
                    <a:gd name="connsiteX6" fmla="*/ 835125 w 835125"/>
                    <a:gd name="connsiteY6" fmla="*/ 826774 h 826774"/>
                    <a:gd name="connsiteX0" fmla="*/ 462180 w 917417"/>
                    <a:gd name="connsiteY0" fmla="*/ 826774 h 830291"/>
                    <a:gd name="connsiteX1" fmla="*/ 416570 w 917417"/>
                    <a:gd name="connsiteY1" fmla="*/ 360610 h 830291"/>
                    <a:gd name="connsiteX2" fmla="*/ 61722 w 917417"/>
                    <a:gd name="connsiteY2" fmla="*/ 378490 h 830291"/>
                    <a:gd name="connsiteX3" fmla="*/ 18408 w 917417"/>
                    <a:gd name="connsiteY3" fmla="*/ 119469 h 830291"/>
                    <a:gd name="connsiteX4" fmla="*/ 679068 w 917417"/>
                    <a:gd name="connsiteY4" fmla="*/ 2176 h 830291"/>
                    <a:gd name="connsiteX5" fmla="*/ 796964 w 917417"/>
                    <a:gd name="connsiteY5" fmla="*/ 102401 h 830291"/>
                    <a:gd name="connsiteX6" fmla="*/ 917417 w 917417"/>
                    <a:gd name="connsiteY6" fmla="*/ 830291 h 830291"/>
                    <a:gd name="connsiteX0" fmla="*/ 462180 w 1008155"/>
                    <a:gd name="connsiteY0" fmla="*/ 826774 h 882679"/>
                    <a:gd name="connsiteX1" fmla="*/ 416570 w 1008155"/>
                    <a:gd name="connsiteY1" fmla="*/ 360610 h 882679"/>
                    <a:gd name="connsiteX2" fmla="*/ 61722 w 1008155"/>
                    <a:gd name="connsiteY2" fmla="*/ 378490 h 882679"/>
                    <a:gd name="connsiteX3" fmla="*/ 18408 w 1008155"/>
                    <a:gd name="connsiteY3" fmla="*/ 119469 h 882679"/>
                    <a:gd name="connsiteX4" fmla="*/ 679068 w 1008155"/>
                    <a:gd name="connsiteY4" fmla="*/ 2176 h 882679"/>
                    <a:gd name="connsiteX5" fmla="*/ 796964 w 1008155"/>
                    <a:gd name="connsiteY5" fmla="*/ 102401 h 882679"/>
                    <a:gd name="connsiteX6" fmla="*/ 1008155 w 1008155"/>
                    <a:gd name="connsiteY6" fmla="*/ 882679 h 882679"/>
                    <a:gd name="connsiteX0" fmla="*/ 462180 w 1008155"/>
                    <a:gd name="connsiteY0" fmla="*/ 826774 h 882679"/>
                    <a:gd name="connsiteX1" fmla="*/ 416570 w 1008155"/>
                    <a:gd name="connsiteY1" fmla="*/ 360610 h 882679"/>
                    <a:gd name="connsiteX2" fmla="*/ 61722 w 1008155"/>
                    <a:gd name="connsiteY2" fmla="*/ 378490 h 882679"/>
                    <a:gd name="connsiteX3" fmla="*/ 18408 w 1008155"/>
                    <a:gd name="connsiteY3" fmla="*/ 119469 h 882679"/>
                    <a:gd name="connsiteX4" fmla="*/ 679068 w 1008155"/>
                    <a:gd name="connsiteY4" fmla="*/ 2176 h 882679"/>
                    <a:gd name="connsiteX5" fmla="*/ 796964 w 1008155"/>
                    <a:gd name="connsiteY5" fmla="*/ 102401 h 882679"/>
                    <a:gd name="connsiteX6" fmla="*/ 1008155 w 1008155"/>
                    <a:gd name="connsiteY6" fmla="*/ 882679 h 882679"/>
                    <a:gd name="connsiteX0" fmla="*/ 462180 w 1008155"/>
                    <a:gd name="connsiteY0" fmla="*/ 826774 h 882679"/>
                    <a:gd name="connsiteX1" fmla="*/ 416570 w 1008155"/>
                    <a:gd name="connsiteY1" fmla="*/ 360610 h 882679"/>
                    <a:gd name="connsiteX2" fmla="*/ 61722 w 1008155"/>
                    <a:gd name="connsiteY2" fmla="*/ 378490 h 882679"/>
                    <a:gd name="connsiteX3" fmla="*/ 18408 w 1008155"/>
                    <a:gd name="connsiteY3" fmla="*/ 119469 h 882679"/>
                    <a:gd name="connsiteX4" fmla="*/ 679068 w 1008155"/>
                    <a:gd name="connsiteY4" fmla="*/ 2176 h 882679"/>
                    <a:gd name="connsiteX5" fmla="*/ 796964 w 1008155"/>
                    <a:gd name="connsiteY5" fmla="*/ 102401 h 882679"/>
                    <a:gd name="connsiteX6" fmla="*/ 1008155 w 1008155"/>
                    <a:gd name="connsiteY6" fmla="*/ 882679 h 882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8155" h="882679">
                      <a:moveTo>
                        <a:pt x="462180" y="826774"/>
                      </a:moveTo>
                      <a:lnTo>
                        <a:pt x="416570" y="360610"/>
                      </a:lnTo>
                      <a:cubicBezTo>
                        <a:pt x="273776" y="387858"/>
                        <a:pt x="128082" y="418680"/>
                        <a:pt x="61722" y="378490"/>
                      </a:cubicBezTo>
                      <a:cubicBezTo>
                        <a:pt x="-4638" y="338300"/>
                        <a:pt x="-14807" y="171214"/>
                        <a:pt x="18408" y="119469"/>
                      </a:cubicBezTo>
                      <a:cubicBezTo>
                        <a:pt x="51623" y="67724"/>
                        <a:pt x="611734" y="-14422"/>
                        <a:pt x="679068" y="2176"/>
                      </a:cubicBezTo>
                      <a:cubicBezTo>
                        <a:pt x="746402" y="18774"/>
                        <a:pt x="768353" y="56832"/>
                        <a:pt x="796964" y="102401"/>
                      </a:cubicBezTo>
                      <a:cubicBezTo>
                        <a:pt x="825575" y="147970"/>
                        <a:pt x="995435" y="641221"/>
                        <a:pt x="1008155" y="882679"/>
                      </a:cubicBezTo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6B498B7C-EC2E-4EFB-838A-ECCD788C97A7}"/>
                  </a:ext>
                </a:extLst>
              </p:cNvPr>
              <p:cNvGrpSpPr/>
              <p:nvPr/>
            </p:nvGrpSpPr>
            <p:grpSpPr>
              <a:xfrm flipH="1">
                <a:off x="838394" y="911134"/>
                <a:ext cx="882679" cy="1751473"/>
                <a:chOff x="2286511" y="911134"/>
                <a:chExt cx="882679" cy="1751473"/>
              </a:xfrm>
            </p:grpSpPr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3EDBF0D7-4BFF-41C3-A27F-8BD0E418C478}"/>
                    </a:ext>
                  </a:extLst>
                </p:cNvPr>
                <p:cNvGrpSpPr/>
                <p:nvPr/>
              </p:nvGrpSpPr>
              <p:grpSpPr>
                <a:xfrm rot="20960292">
                  <a:off x="2354083" y="911134"/>
                  <a:ext cx="696096" cy="1383796"/>
                  <a:chOff x="2957063" y="5076572"/>
                  <a:chExt cx="725218" cy="1441689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grpSp>
                <p:nvGrpSpPr>
                  <p:cNvPr id="330" name="グループ化 329">
                    <a:extLst>
                      <a:ext uri="{FF2B5EF4-FFF2-40B4-BE49-F238E27FC236}">
                        <a16:creationId xmlns:a16="http://schemas.microsoft.com/office/drawing/2014/main" id="{EAFEE518-E5C6-4F33-8543-4228EDD4147B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332" name="フリーフォーム: 図形 331">
                      <a:extLst>
                        <a:ext uri="{FF2B5EF4-FFF2-40B4-BE49-F238E27FC236}">
                          <a16:creationId xmlns:a16="http://schemas.microsoft.com/office/drawing/2014/main" id="{7E0AA563-929F-4044-8B44-62760BB3C8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3" name="フリーフォーム: 図形 332">
                      <a:extLst>
                        <a:ext uri="{FF2B5EF4-FFF2-40B4-BE49-F238E27FC236}">
                          <a16:creationId xmlns:a16="http://schemas.microsoft.com/office/drawing/2014/main" id="{EBBCAD6C-7A3E-48A4-A400-7F94B04CB6ED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31" name="フリーフォーム: 図形 330">
                    <a:extLst>
                      <a:ext uri="{FF2B5EF4-FFF2-40B4-BE49-F238E27FC236}">
                        <a16:creationId xmlns:a16="http://schemas.microsoft.com/office/drawing/2014/main" id="{C2A6BBA5-E213-4D05-BA22-CA84031AAA65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3"/>
                    <a:ext cx="725218" cy="1415918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  <a:gd name="connsiteX0" fmla="*/ 187251 w 765852"/>
                      <a:gd name="connsiteY0" fmla="*/ 1138 h 1457557"/>
                      <a:gd name="connsiteX1" fmla="*/ 219353 w 765852"/>
                      <a:gd name="connsiteY1" fmla="*/ 18217 h 1457557"/>
                      <a:gd name="connsiteX2" fmla="*/ 223832 w 765852"/>
                      <a:gd name="connsiteY2" fmla="*/ 24963 h 1457557"/>
                      <a:gd name="connsiteX3" fmla="*/ 357056 w 765852"/>
                      <a:gd name="connsiteY3" fmla="*/ 158187 h 1457557"/>
                      <a:gd name="connsiteX4" fmla="*/ 370720 w 765852"/>
                      <a:gd name="connsiteY4" fmla="*/ 178763 h 1457557"/>
                      <a:gd name="connsiteX5" fmla="*/ 372662 w 765852"/>
                      <a:gd name="connsiteY5" fmla="*/ 188747 h 1457557"/>
                      <a:gd name="connsiteX6" fmla="*/ 376431 w 765852"/>
                      <a:gd name="connsiteY6" fmla="*/ 195556 h 1457557"/>
                      <a:gd name="connsiteX7" fmla="*/ 381410 w 765852"/>
                      <a:gd name="connsiteY7" fmla="*/ 445425 h 1457557"/>
                      <a:gd name="connsiteX8" fmla="*/ 385008 w 765852"/>
                      <a:gd name="connsiteY8" fmla="*/ 562717 h 1457557"/>
                      <a:gd name="connsiteX9" fmla="*/ 384424 w 765852"/>
                      <a:gd name="connsiteY9" fmla="*/ 623206 h 1457557"/>
                      <a:gd name="connsiteX10" fmla="*/ 722873 w 765852"/>
                      <a:gd name="connsiteY10" fmla="*/ 1234288 h 1457557"/>
                      <a:gd name="connsiteX11" fmla="*/ 722073 w 765852"/>
                      <a:gd name="connsiteY11" fmla="*/ 1437307 h 1457557"/>
                      <a:gd name="connsiteX12" fmla="*/ 722074 w 765852"/>
                      <a:gd name="connsiteY12" fmla="*/ 1437306 h 1457557"/>
                      <a:gd name="connsiteX13" fmla="*/ 515842 w 765852"/>
                      <a:gd name="connsiteY13" fmla="*/ 1382046 h 1457557"/>
                      <a:gd name="connsiteX14" fmla="*/ 167145 w 765852"/>
                      <a:gd name="connsiteY14" fmla="*/ 677290 h 1457557"/>
                      <a:gd name="connsiteX15" fmla="*/ 147400 w 765852"/>
                      <a:gd name="connsiteY15" fmla="*/ 658498 h 1457557"/>
                      <a:gd name="connsiteX16" fmla="*/ 84879 w 765852"/>
                      <a:gd name="connsiteY16" fmla="*/ 445425 h 1457557"/>
                      <a:gd name="connsiteX17" fmla="*/ 147401 w 765852"/>
                      <a:gd name="connsiteY17" fmla="*/ 232351 h 1457557"/>
                      <a:gd name="connsiteX18" fmla="*/ 202681 w 765852"/>
                      <a:gd name="connsiteY18" fmla="*/ 179738 h 1457557"/>
                      <a:gd name="connsiteX19" fmla="*/ 174238 w 765852"/>
                      <a:gd name="connsiteY19" fmla="*/ 151295 h 1457557"/>
                      <a:gd name="connsiteX20" fmla="*/ 106181 w 765852"/>
                      <a:gd name="connsiteY20" fmla="*/ 219353 h 1457557"/>
                      <a:gd name="connsiteX21" fmla="*/ 18217 w 765852"/>
                      <a:gd name="connsiteY21" fmla="*/ 219353 h 1457557"/>
                      <a:gd name="connsiteX22" fmla="*/ 18217 w 765852"/>
                      <a:gd name="connsiteY22" fmla="*/ 131389 h 1457557"/>
                      <a:gd name="connsiteX23" fmla="*/ 131389 w 765852"/>
                      <a:gd name="connsiteY23" fmla="*/ 18217 h 1457557"/>
                      <a:gd name="connsiteX24" fmla="*/ 151965 w 765852"/>
                      <a:gd name="connsiteY24" fmla="*/ 4554 h 1457557"/>
                      <a:gd name="connsiteX25" fmla="*/ 187251 w 765852"/>
                      <a:gd name="connsiteY25" fmla="*/ 1138 h 1457557"/>
                      <a:gd name="connsiteX0" fmla="*/ 187251 w 765852"/>
                      <a:gd name="connsiteY0" fmla="*/ 1138 h 1457557"/>
                      <a:gd name="connsiteX1" fmla="*/ 219353 w 765852"/>
                      <a:gd name="connsiteY1" fmla="*/ 18217 h 1457557"/>
                      <a:gd name="connsiteX2" fmla="*/ 223832 w 765852"/>
                      <a:gd name="connsiteY2" fmla="*/ 24963 h 1457557"/>
                      <a:gd name="connsiteX3" fmla="*/ 357056 w 765852"/>
                      <a:gd name="connsiteY3" fmla="*/ 158187 h 1457557"/>
                      <a:gd name="connsiteX4" fmla="*/ 370720 w 765852"/>
                      <a:gd name="connsiteY4" fmla="*/ 178763 h 1457557"/>
                      <a:gd name="connsiteX5" fmla="*/ 372662 w 765852"/>
                      <a:gd name="connsiteY5" fmla="*/ 188747 h 1457557"/>
                      <a:gd name="connsiteX6" fmla="*/ 376431 w 765852"/>
                      <a:gd name="connsiteY6" fmla="*/ 195556 h 1457557"/>
                      <a:gd name="connsiteX7" fmla="*/ 381410 w 765852"/>
                      <a:gd name="connsiteY7" fmla="*/ 445425 h 1457557"/>
                      <a:gd name="connsiteX8" fmla="*/ 385008 w 765852"/>
                      <a:gd name="connsiteY8" fmla="*/ 562717 h 1457557"/>
                      <a:gd name="connsiteX9" fmla="*/ 384424 w 765852"/>
                      <a:gd name="connsiteY9" fmla="*/ 623206 h 1457557"/>
                      <a:gd name="connsiteX10" fmla="*/ 722873 w 765852"/>
                      <a:gd name="connsiteY10" fmla="*/ 1234288 h 1457557"/>
                      <a:gd name="connsiteX11" fmla="*/ 722073 w 765852"/>
                      <a:gd name="connsiteY11" fmla="*/ 1437307 h 1457557"/>
                      <a:gd name="connsiteX12" fmla="*/ 722074 w 765852"/>
                      <a:gd name="connsiteY12" fmla="*/ 1437306 h 1457557"/>
                      <a:gd name="connsiteX13" fmla="*/ 515842 w 765852"/>
                      <a:gd name="connsiteY13" fmla="*/ 1382046 h 1457557"/>
                      <a:gd name="connsiteX14" fmla="*/ 167145 w 765852"/>
                      <a:gd name="connsiteY14" fmla="*/ 677290 h 1457557"/>
                      <a:gd name="connsiteX15" fmla="*/ 147400 w 765852"/>
                      <a:gd name="connsiteY15" fmla="*/ 658498 h 1457557"/>
                      <a:gd name="connsiteX16" fmla="*/ 84879 w 765852"/>
                      <a:gd name="connsiteY16" fmla="*/ 445425 h 1457557"/>
                      <a:gd name="connsiteX17" fmla="*/ 147401 w 765852"/>
                      <a:gd name="connsiteY17" fmla="*/ 232351 h 1457557"/>
                      <a:gd name="connsiteX18" fmla="*/ 202681 w 765852"/>
                      <a:gd name="connsiteY18" fmla="*/ 179738 h 1457557"/>
                      <a:gd name="connsiteX19" fmla="*/ 174238 w 765852"/>
                      <a:gd name="connsiteY19" fmla="*/ 151295 h 1457557"/>
                      <a:gd name="connsiteX20" fmla="*/ 106181 w 765852"/>
                      <a:gd name="connsiteY20" fmla="*/ 219353 h 1457557"/>
                      <a:gd name="connsiteX21" fmla="*/ 18217 w 765852"/>
                      <a:gd name="connsiteY21" fmla="*/ 219353 h 1457557"/>
                      <a:gd name="connsiteX22" fmla="*/ 18217 w 765852"/>
                      <a:gd name="connsiteY22" fmla="*/ 131389 h 1457557"/>
                      <a:gd name="connsiteX23" fmla="*/ 131389 w 765852"/>
                      <a:gd name="connsiteY23" fmla="*/ 18217 h 1457557"/>
                      <a:gd name="connsiteX24" fmla="*/ 151965 w 765852"/>
                      <a:gd name="connsiteY24" fmla="*/ 4554 h 1457557"/>
                      <a:gd name="connsiteX25" fmla="*/ 187251 w 765852"/>
                      <a:gd name="connsiteY25" fmla="*/ 1138 h 1457557"/>
                      <a:gd name="connsiteX0" fmla="*/ 187251 w 765852"/>
                      <a:gd name="connsiteY0" fmla="*/ 1138 h 1437307"/>
                      <a:gd name="connsiteX1" fmla="*/ 219353 w 765852"/>
                      <a:gd name="connsiteY1" fmla="*/ 18217 h 1437307"/>
                      <a:gd name="connsiteX2" fmla="*/ 223832 w 765852"/>
                      <a:gd name="connsiteY2" fmla="*/ 24963 h 1437307"/>
                      <a:gd name="connsiteX3" fmla="*/ 357056 w 765852"/>
                      <a:gd name="connsiteY3" fmla="*/ 158187 h 1437307"/>
                      <a:gd name="connsiteX4" fmla="*/ 370720 w 765852"/>
                      <a:gd name="connsiteY4" fmla="*/ 178763 h 1437307"/>
                      <a:gd name="connsiteX5" fmla="*/ 372662 w 765852"/>
                      <a:gd name="connsiteY5" fmla="*/ 188747 h 1437307"/>
                      <a:gd name="connsiteX6" fmla="*/ 376431 w 765852"/>
                      <a:gd name="connsiteY6" fmla="*/ 195556 h 1437307"/>
                      <a:gd name="connsiteX7" fmla="*/ 381410 w 765852"/>
                      <a:gd name="connsiteY7" fmla="*/ 445425 h 1437307"/>
                      <a:gd name="connsiteX8" fmla="*/ 385008 w 765852"/>
                      <a:gd name="connsiteY8" fmla="*/ 562717 h 1437307"/>
                      <a:gd name="connsiteX9" fmla="*/ 384424 w 765852"/>
                      <a:gd name="connsiteY9" fmla="*/ 623206 h 1437307"/>
                      <a:gd name="connsiteX10" fmla="*/ 722873 w 765852"/>
                      <a:gd name="connsiteY10" fmla="*/ 1234288 h 1437307"/>
                      <a:gd name="connsiteX11" fmla="*/ 722073 w 765852"/>
                      <a:gd name="connsiteY11" fmla="*/ 1437307 h 1437307"/>
                      <a:gd name="connsiteX12" fmla="*/ 515842 w 765852"/>
                      <a:gd name="connsiteY12" fmla="*/ 1382046 h 1437307"/>
                      <a:gd name="connsiteX13" fmla="*/ 167145 w 765852"/>
                      <a:gd name="connsiteY13" fmla="*/ 677290 h 1437307"/>
                      <a:gd name="connsiteX14" fmla="*/ 147400 w 765852"/>
                      <a:gd name="connsiteY14" fmla="*/ 658498 h 1437307"/>
                      <a:gd name="connsiteX15" fmla="*/ 84879 w 765852"/>
                      <a:gd name="connsiteY15" fmla="*/ 445425 h 1437307"/>
                      <a:gd name="connsiteX16" fmla="*/ 147401 w 765852"/>
                      <a:gd name="connsiteY16" fmla="*/ 232351 h 1437307"/>
                      <a:gd name="connsiteX17" fmla="*/ 202681 w 765852"/>
                      <a:gd name="connsiteY17" fmla="*/ 179738 h 1437307"/>
                      <a:gd name="connsiteX18" fmla="*/ 174238 w 765852"/>
                      <a:gd name="connsiteY18" fmla="*/ 151295 h 1437307"/>
                      <a:gd name="connsiteX19" fmla="*/ 106181 w 765852"/>
                      <a:gd name="connsiteY19" fmla="*/ 219353 h 1437307"/>
                      <a:gd name="connsiteX20" fmla="*/ 18217 w 765852"/>
                      <a:gd name="connsiteY20" fmla="*/ 219353 h 1437307"/>
                      <a:gd name="connsiteX21" fmla="*/ 18217 w 765852"/>
                      <a:gd name="connsiteY21" fmla="*/ 131389 h 1437307"/>
                      <a:gd name="connsiteX22" fmla="*/ 131389 w 765852"/>
                      <a:gd name="connsiteY22" fmla="*/ 18217 h 1437307"/>
                      <a:gd name="connsiteX23" fmla="*/ 151965 w 765852"/>
                      <a:gd name="connsiteY23" fmla="*/ 4554 h 1437307"/>
                      <a:gd name="connsiteX24" fmla="*/ 187251 w 765852"/>
                      <a:gd name="connsiteY24" fmla="*/ 1138 h 1437307"/>
                      <a:gd name="connsiteX0" fmla="*/ 187251 w 725218"/>
                      <a:gd name="connsiteY0" fmla="*/ 1138 h 1415918"/>
                      <a:gd name="connsiteX1" fmla="*/ 219353 w 725218"/>
                      <a:gd name="connsiteY1" fmla="*/ 18217 h 1415918"/>
                      <a:gd name="connsiteX2" fmla="*/ 223832 w 725218"/>
                      <a:gd name="connsiteY2" fmla="*/ 24963 h 1415918"/>
                      <a:gd name="connsiteX3" fmla="*/ 357056 w 725218"/>
                      <a:gd name="connsiteY3" fmla="*/ 158187 h 1415918"/>
                      <a:gd name="connsiteX4" fmla="*/ 370720 w 725218"/>
                      <a:gd name="connsiteY4" fmla="*/ 178763 h 1415918"/>
                      <a:gd name="connsiteX5" fmla="*/ 372662 w 725218"/>
                      <a:gd name="connsiteY5" fmla="*/ 188747 h 1415918"/>
                      <a:gd name="connsiteX6" fmla="*/ 376431 w 725218"/>
                      <a:gd name="connsiteY6" fmla="*/ 195556 h 1415918"/>
                      <a:gd name="connsiteX7" fmla="*/ 381410 w 725218"/>
                      <a:gd name="connsiteY7" fmla="*/ 445425 h 1415918"/>
                      <a:gd name="connsiteX8" fmla="*/ 385008 w 725218"/>
                      <a:gd name="connsiteY8" fmla="*/ 562717 h 1415918"/>
                      <a:gd name="connsiteX9" fmla="*/ 384424 w 725218"/>
                      <a:gd name="connsiteY9" fmla="*/ 623206 h 1415918"/>
                      <a:gd name="connsiteX10" fmla="*/ 722873 w 725218"/>
                      <a:gd name="connsiteY10" fmla="*/ 1234288 h 1415918"/>
                      <a:gd name="connsiteX11" fmla="*/ 515842 w 725218"/>
                      <a:gd name="connsiteY11" fmla="*/ 1382046 h 1415918"/>
                      <a:gd name="connsiteX12" fmla="*/ 167145 w 725218"/>
                      <a:gd name="connsiteY12" fmla="*/ 677290 h 1415918"/>
                      <a:gd name="connsiteX13" fmla="*/ 147400 w 725218"/>
                      <a:gd name="connsiteY13" fmla="*/ 658498 h 1415918"/>
                      <a:gd name="connsiteX14" fmla="*/ 84879 w 725218"/>
                      <a:gd name="connsiteY14" fmla="*/ 445425 h 1415918"/>
                      <a:gd name="connsiteX15" fmla="*/ 147401 w 725218"/>
                      <a:gd name="connsiteY15" fmla="*/ 232351 h 1415918"/>
                      <a:gd name="connsiteX16" fmla="*/ 202681 w 725218"/>
                      <a:gd name="connsiteY16" fmla="*/ 179738 h 1415918"/>
                      <a:gd name="connsiteX17" fmla="*/ 174238 w 725218"/>
                      <a:gd name="connsiteY17" fmla="*/ 151295 h 1415918"/>
                      <a:gd name="connsiteX18" fmla="*/ 106181 w 725218"/>
                      <a:gd name="connsiteY18" fmla="*/ 219353 h 1415918"/>
                      <a:gd name="connsiteX19" fmla="*/ 18217 w 725218"/>
                      <a:gd name="connsiteY19" fmla="*/ 219353 h 1415918"/>
                      <a:gd name="connsiteX20" fmla="*/ 18217 w 725218"/>
                      <a:gd name="connsiteY20" fmla="*/ 131389 h 1415918"/>
                      <a:gd name="connsiteX21" fmla="*/ 131389 w 725218"/>
                      <a:gd name="connsiteY21" fmla="*/ 18217 h 1415918"/>
                      <a:gd name="connsiteX22" fmla="*/ 151965 w 725218"/>
                      <a:gd name="connsiteY22" fmla="*/ 4554 h 1415918"/>
                      <a:gd name="connsiteX23" fmla="*/ 187251 w 725218"/>
                      <a:gd name="connsiteY23" fmla="*/ 1138 h 1415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25218" h="1415918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cubicBezTo>
                          <a:pt x="384813" y="582880"/>
                          <a:pt x="384619" y="603043"/>
                          <a:pt x="384424" y="623206"/>
                        </a:cubicBezTo>
                        <a:cubicBezTo>
                          <a:pt x="515394" y="825829"/>
                          <a:pt x="591903" y="1031665"/>
                          <a:pt x="722873" y="1234288"/>
                        </a:cubicBezTo>
                        <a:cubicBezTo>
                          <a:pt x="744776" y="1360761"/>
                          <a:pt x="608463" y="1474879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69A1048D-46F8-4E11-A59E-FBA7D4C7D619}"/>
                    </a:ext>
                  </a:extLst>
                </p:cNvPr>
                <p:cNvSpPr/>
                <p:nvPr/>
              </p:nvSpPr>
              <p:spPr>
                <a:xfrm rot="3600000">
                  <a:off x="2223773" y="1717190"/>
                  <a:ext cx="1008155" cy="882679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61250 w 834195"/>
                    <a:gd name="connsiteY0" fmla="*/ 826774 h 826774"/>
                    <a:gd name="connsiteX1" fmla="*/ 489173 w 834195"/>
                    <a:gd name="connsiteY1" fmla="*/ 296746 h 826774"/>
                    <a:gd name="connsiteX2" fmla="*/ 60792 w 834195"/>
                    <a:gd name="connsiteY2" fmla="*/ 378490 h 826774"/>
                    <a:gd name="connsiteX3" fmla="*/ 17478 w 834195"/>
                    <a:gd name="connsiteY3" fmla="*/ 119469 h 826774"/>
                    <a:gd name="connsiteX4" fmla="*/ 678138 w 834195"/>
                    <a:gd name="connsiteY4" fmla="*/ 2176 h 826774"/>
                    <a:gd name="connsiteX5" fmla="*/ 796034 w 834195"/>
                    <a:gd name="connsiteY5" fmla="*/ 102401 h 826774"/>
                    <a:gd name="connsiteX6" fmla="*/ 834195 w 834195"/>
                    <a:gd name="connsiteY6" fmla="*/ 826774 h 826774"/>
                    <a:gd name="connsiteX0" fmla="*/ 462180 w 835125"/>
                    <a:gd name="connsiteY0" fmla="*/ 826774 h 826774"/>
                    <a:gd name="connsiteX1" fmla="*/ 416570 w 835125"/>
                    <a:gd name="connsiteY1" fmla="*/ 360610 h 826774"/>
                    <a:gd name="connsiteX2" fmla="*/ 61722 w 835125"/>
                    <a:gd name="connsiteY2" fmla="*/ 378490 h 826774"/>
                    <a:gd name="connsiteX3" fmla="*/ 18408 w 835125"/>
                    <a:gd name="connsiteY3" fmla="*/ 119469 h 826774"/>
                    <a:gd name="connsiteX4" fmla="*/ 679068 w 835125"/>
                    <a:gd name="connsiteY4" fmla="*/ 2176 h 826774"/>
                    <a:gd name="connsiteX5" fmla="*/ 796964 w 835125"/>
                    <a:gd name="connsiteY5" fmla="*/ 102401 h 826774"/>
                    <a:gd name="connsiteX6" fmla="*/ 835125 w 835125"/>
                    <a:gd name="connsiteY6" fmla="*/ 826774 h 826774"/>
                    <a:gd name="connsiteX0" fmla="*/ 462180 w 917417"/>
                    <a:gd name="connsiteY0" fmla="*/ 826774 h 830291"/>
                    <a:gd name="connsiteX1" fmla="*/ 416570 w 917417"/>
                    <a:gd name="connsiteY1" fmla="*/ 360610 h 830291"/>
                    <a:gd name="connsiteX2" fmla="*/ 61722 w 917417"/>
                    <a:gd name="connsiteY2" fmla="*/ 378490 h 830291"/>
                    <a:gd name="connsiteX3" fmla="*/ 18408 w 917417"/>
                    <a:gd name="connsiteY3" fmla="*/ 119469 h 830291"/>
                    <a:gd name="connsiteX4" fmla="*/ 679068 w 917417"/>
                    <a:gd name="connsiteY4" fmla="*/ 2176 h 830291"/>
                    <a:gd name="connsiteX5" fmla="*/ 796964 w 917417"/>
                    <a:gd name="connsiteY5" fmla="*/ 102401 h 830291"/>
                    <a:gd name="connsiteX6" fmla="*/ 917417 w 917417"/>
                    <a:gd name="connsiteY6" fmla="*/ 830291 h 830291"/>
                    <a:gd name="connsiteX0" fmla="*/ 462180 w 1008155"/>
                    <a:gd name="connsiteY0" fmla="*/ 826774 h 882679"/>
                    <a:gd name="connsiteX1" fmla="*/ 416570 w 1008155"/>
                    <a:gd name="connsiteY1" fmla="*/ 360610 h 882679"/>
                    <a:gd name="connsiteX2" fmla="*/ 61722 w 1008155"/>
                    <a:gd name="connsiteY2" fmla="*/ 378490 h 882679"/>
                    <a:gd name="connsiteX3" fmla="*/ 18408 w 1008155"/>
                    <a:gd name="connsiteY3" fmla="*/ 119469 h 882679"/>
                    <a:gd name="connsiteX4" fmla="*/ 679068 w 1008155"/>
                    <a:gd name="connsiteY4" fmla="*/ 2176 h 882679"/>
                    <a:gd name="connsiteX5" fmla="*/ 796964 w 1008155"/>
                    <a:gd name="connsiteY5" fmla="*/ 102401 h 882679"/>
                    <a:gd name="connsiteX6" fmla="*/ 1008155 w 1008155"/>
                    <a:gd name="connsiteY6" fmla="*/ 882679 h 882679"/>
                    <a:gd name="connsiteX0" fmla="*/ 462180 w 1008155"/>
                    <a:gd name="connsiteY0" fmla="*/ 826774 h 882679"/>
                    <a:gd name="connsiteX1" fmla="*/ 416570 w 1008155"/>
                    <a:gd name="connsiteY1" fmla="*/ 360610 h 882679"/>
                    <a:gd name="connsiteX2" fmla="*/ 61722 w 1008155"/>
                    <a:gd name="connsiteY2" fmla="*/ 378490 h 882679"/>
                    <a:gd name="connsiteX3" fmla="*/ 18408 w 1008155"/>
                    <a:gd name="connsiteY3" fmla="*/ 119469 h 882679"/>
                    <a:gd name="connsiteX4" fmla="*/ 679068 w 1008155"/>
                    <a:gd name="connsiteY4" fmla="*/ 2176 h 882679"/>
                    <a:gd name="connsiteX5" fmla="*/ 796964 w 1008155"/>
                    <a:gd name="connsiteY5" fmla="*/ 102401 h 882679"/>
                    <a:gd name="connsiteX6" fmla="*/ 1008155 w 1008155"/>
                    <a:gd name="connsiteY6" fmla="*/ 882679 h 882679"/>
                    <a:gd name="connsiteX0" fmla="*/ 462180 w 1008155"/>
                    <a:gd name="connsiteY0" fmla="*/ 826774 h 882679"/>
                    <a:gd name="connsiteX1" fmla="*/ 416570 w 1008155"/>
                    <a:gd name="connsiteY1" fmla="*/ 360610 h 882679"/>
                    <a:gd name="connsiteX2" fmla="*/ 61722 w 1008155"/>
                    <a:gd name="connsiteY2" fmla="*/ 378490 h 882679"/>
                    <a:gd name="connsiteX3" fmla="*/ 18408 w 1008155"/>
                    <a:gd name="connsiteY3" fmla="*/ 119469 h 882679"/>
                    <a:gd name="connsiteX4" fmla="*/ 679068 w 1008155"/>
                    <a:gd name="connsiteY4" fmla="*/ 2176 h 882679"/>
                    <a:gd name="connsiteX5" fmla="*/ 796964 w 1008155"/>
                    <a:gd name="connsiteY5" fmla="*/ 102401 h 882679"/>
                    <a:gd name="connsiteX6" fmla="*/ 1008155 w 1008155"/>
                    <a:gd name="connsiteY6" fmla="*/ 882679 h 882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8155" h="882679">
                      <a:moveTo>
                        <a:pt x="462180" y="826774"/>
                      </a:moveTo>
                      <a:lnTo>
                        <a:pt x="416570" y="360610"/>
                      </a:lnTo>
                      <a:cubicBezTo>
                        <a:pt x="273776" y="387858"/>
                        <a:pt x="128082" y="418680"/>
                        <a:pt x="61722" y="378490"/>
                      </a:cubicBezTo>
                      <a:cubicBezTo>
                        <a:pt x="-4638" y="338300"/>
                        <a:pt x="-14807" y="171214"/>
                        <a:pt x="18408" y="119469"/>
                      </a:cubicBezTo>
                      <a:cubicBezTo>
                        <a:pt x="51623" y="67724"/>
                        <a:pt x="611734" y="-14422"/>
                        <a:pt x="679068" y="2176"/>
                      </a:cubicBezTo>
                      <a:cubicBezTo>
                        <a:pt x="746402" y="18774"/>
                        <a:pt x="768353" y="56832"/>
                        <a:pt x="796964" y="102401"/>
                      </a:cubicBezTo>
                      <a:cubicBezTo>
                        <a:pt x="825575" y="147970"/>
                        <a:pt x="995435" y="641221"/>
                        <a:pt x="1008155" y="882679"/>
                      </a:cubicBezTo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1EEDF3C6-B5DC-4D6E-B651-14D4E951ED12}"/>
                </a:ext>
              </a:extLst>
            </p:cNvPr>
            <p:cNvGrpSpPr/>
            <p:nvPr/>
          </p:nvGrpSpPr>
          <p:grpSpPr>
            <a:xfrm>
              <a:off x="1842873" y="1814581"/>
              <a:ext cx="303186" cy="324160"/>
              <a:chOff x="3243042" y="907293"/>
              <a:chExt cx="572245" cy="933811"/>
            </a:xfrm>
          </p:grpSpPr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3C431960-AFD6-4531-91B6-EC1BD481A77F}"/>
                  </a:ext>
                </a:extLst>
              </p:cNvPr>
              <p:cNvSpPr/>
              <p:nvPr/>
            </p:nvSpPr>
            <p:spPr>
              <a:xfrm>
                <a:off x="3288587" y="907293"/>
                <a:ext cx="461976" cy="182413"/>
              </a:xfrm>
              <a:custGeom>
                <a:avLst/>
                <a:gdLst>
                  <a:gd name="connsiteX0" fmla="*/ 229865 w 461975"/>
                  <a:gd name="connsiteY0" fmla="*/ 52 h 93821"/>
                  <a:gd name="connsiteX1" fmla="*/ 439437 w 461975"/>
                  <a:gd name="connsiteY1" fmla="*/ 37386 h 93821"/>
                  <a:gd name="connsiteX2" fmla="*/ 458628 w 461975"/>
                  <a:gd name="connsiteY2" fmla="*/ 75578 h 93821"/>
                  <a:gd name="connsiteX3" fmla="*/ 461975 w 461975"/>
                  <a:gd name="connsiteY3" fmla="*/ 87554 h 93821"/>
                  <a:gd name="connsiteX4" fmla="*/ 454504 w 461975"/>
                  <a:gd name="connsiteY4" fmla="*/ 85221 h 93821"/>
                  <a:gd name="connsiteX5" fmla="*/ 241024 w 461975"/>
                  <a:gd name="connsiteY5" fmla="*/ 65261 h 93821"/>
                  <a:gd name="connsiteX6" fmla="*/ 27543 w 461975"/>
                  <a:gd name="connsiteY6" fmla="*/ 85221 h 93821"/>
                  <a:gd name="connsiteX7" fmla="*/ 0 w 461975"/>
                  <a:gd name="connsiteY7" fmla="*/ 93821 h 93821"/>
                  <a:gd name="connsiteX8" fmla="*/ 5228 w 461975"/>
                  <a:gd name="connsiteY8" fmla="*/ 73428 h 93821"/>
                  <a:gd name="connsiteX9" fmla="*/ 22907 w 461975"/>
                  <a:gd name="connsiteY9" fmla="*/ 37384 h 93821"/>
                  <a:gd name="connsiteX10" fmla="*/ 229865 w 461975"/>
                  <a:gd name="connsiteY10" fmla="*/ 52 h 93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1975" h="93821">
                    <a:moveTo>
                      <a:pt x="229865" y="52"/>
                    </a:moveTo>
                    <a:cubicBezTo>
                      <a:pt x="321740" y="-883"/>
                      <a:pt x="414049" y="10626"/>
                      <a:pt x="439437" y="37386"/>
                    </a:cubicBezTo>
                    <a:cubicBezTo>
                      <a:pt x="445783" y="44075"/>
                      <a:pt x="452184" y="57209"/>
                      <a:pt x="458628" y="75578"/>
                    </a:cubicBezTo>
                    <a:lnTo>
                      <a:pt x="461975" y="87554"/>
                    </a:lnTo>
                    <a:lnTo>
                      <a:pt x="454504" y="85221"/>
                    </a:lnTo>
                    <a:cubicBezTo>
                      <a:pt x="388889" y="72369"/>
                      <a:pt x="316749" y="65261"/>
                      <a:pt x="241024" y="65261"/>
                    </a:cubicBezTo>
                    <a:cubicBezTo>
                      <a:pt x="165299" y="65261"/>
                      <a:pt x="93159" y="72369"/>
                      <a:pt x="27543" y="85221"/>
                    </a:cubicBezTo>
                    <a:lnTo>
                      <a:pt x="0" y="93821"/>
                    </a:lnTo>
                    <a:lnTo>
                      <a:pt x="5228" y="73428"/>
                    </a:lnTo>
                    <a:cubicBezTo>
                      <a:pt x="11103" y="55570"/>
                      <a:pt x="16995" y="43139"/>
                      <a:pt x="22907" y="37384"/>
                    </a:cubicBezTo>
                    <a:cubicBezTo>
                      <a:pt x="46552" y="14367"/>
                      <a:pt x="137991" y="987"/>
                      <a:pt x="229865" y="52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C42EBC19-5F3A-4B99-8617-82880926013E}"/>
                  </a:ext>
                </a:extLst>
              </p:cNvPr>
              <p:cNvSpPr/>
              <p:nvPr/>
            </p:nvSpPr>
            <p:spPr>
              <a:xfrm>
                <a:off x="3266037" y="1092099"/>
                <a:ext cx="515272" cy="704294"/>
              </a:xfrm>
              <a:custGeom>
                <a:avLst/>
                <a:gdLst>
                  <a:gd name="connsiteX0" fmla="*/ 219086 w 515272"/>
                  <a:gd name="connsiteY0" fmla="*/ 0 h 704294"/>
                  <a:gd name="connsiteX1" fmla="*/ 210221 w 515272"/>
                  <a:gd name="connsiteY1" fmla="*/ 21151 h 704294"/>
                  <a:gd name="connsiteX2" fmla="*/ 205826 w 515272"/>
                  <a:gd name="connsiteY2" fmla="*/ 56174 h 704294"/>
                  <a:gd name="connsiteX3" fmla="*/ 261757 w 515272"/>
                  <a:gd name="connsiteY3" fmla="*/ 146152 h 704294"/>
                  <a:gd name="connsiteX4" fmla="*/ 317688 w 515272"/>
                  <a:gd name="connsiteY4" fmla="*/ 56174 h 704294"/>
                  <a:gd name="connsiteX5" fmla="*/ 313293 w 515272"/>
                  <a:gd name="connsiteY5" fmla="*/ 21151 h 704294"/>
                  <a:gd name="connsiteX6" fmla="*/ 305128 w 515272"/>
                  <a:gd name="connsiteY6" fmla="*/ 1669 h 704294"/>
                  <a:gd name="connsiteX7" fmla="*/ 309559 w 515272"/>
                  <a:gd name="connsiteY7" fmla="*/ 2496 h 704294"/>
                  <a:gd name="connsiteX8" fmla="*/ 515272 w 515272"/>
                  <a:gd name="connsiteY8" fmla="*/ 469917 h 704294"/>
                  <a:gd name="connsiteX9" fmla="*/ 495026 w 515272"/>
                  <a:gd name="connsiteY9" fmla="*/ 655632 h 704294"/>
                  <a:gd name="connsiteX10" fmla="*/ 480763 w 515272"/>
                  <a:gd name="connsiteY10" fmla="*/ 704294 h 704294"/>
                  <a:gd name="connsiteX11" fmla="*/ 34509 w 515272"/>
                  <a:gd name="connsiteY11" fmla="*/ 704294 h 704294"/>
                  <a:gd name="connsiteX12" fmla="*/ 20247 w 515272"/>
                  <a:gd name="connsiteY12" fmla="*/ 655632 h 704294"/>
                  <a:gd name="connsiteX13" fmla="*/ 0 w 515272"/>
                  <a:gd name="connsiteY13" fmla="*/ 469917 h 704294"/>
                  <a:gd name="connsiteX14" fmla="*/ 205714 w 515272"/>
                  <a:gd name="connsiteY14" fmla="*/ 2496 h 70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15272" h="704294">
                    <a:moveTo>
                      <a:pt x="219086" y="0"/>
                    </a:moveTo>
                    <a:lnTo>
                      <a:pt x="210221" y="21151"/>
                    </a:lnTo>
                    <a:cubicBezTo>
                      <a:pt x="207391" y="31916"/>
                      <a:pt x="205826" y="43751"/>
                      <a:pt x="205826" y="56174"/>
                    </a:cubicBezTo>
                    <a:cubicBezTo>
                      <a:pt x="205826" y="105867"/>
                      <a:pt x="230867" y="146152"/>
                      <a:pt x="261757" y="146152"/>
                    </a:cubicBezTo>
                    <a:cubicBezTo>
                      <a:pt x="292647" y="146152"/>
                      <a:pt x="317688" y="105867"/>
                      <a:pt x="317688" y="56174"/>
                    </a:cubicBezTo>
                    <a:cubicBezTo>
                      <a:pt x="317688" y="43751"/>
                      <a:pt x="316123" y="31916"/>
                      <a:pt x="313293" y="21151"/>
                    </a:cubicBezTo>
                    <a:lnTo>
                      <a:pt x="305128" y="1669"/>
                    </a:lnTo>
                    <a:lnTo>
                      <a:pt x="309559" y="2496"/>
                    </a:lnTo>
                    <a:cubicBezTo>
                      <a:pt x="426959" y="46985"/>
                      <a:pt x="515272" y="239352"/>
                      <a:pt x="515272" y="469917"/>
                    </a:cubicBezTo>
                    <a:cubicBezTo>
                      <a:pt x="515272" y="535793"/>
                      <a:pt x="508063" y="598551"/>
                      <a:pt x="495026" y="655632"/>
                    </a:cubicBezTo>
                    <a:lnTo>
                      <a:pt x="480763" y="704294"/>
                    </a:lnTo>
                    <a:lnTo>
                      <a:pt x="34509" y="704294"/>
                    </a:lnTo>
                    <a:lnTo>
                      <a:pt x="20247" y="655632"/>
                    </a:lnTo>
                    <a:cubicBezTo>
                      <a:pt x="7209" y="598551"/>
                      <a:pt x="0" y="535793"/>
                      <a:pt x="0" y="469917"/>
                    </a:cubicBezTo>
                    <a:cubicBezTo>
                      <a:pt x="0" y="239352"/>
                      <a:pt x="88313" y="46985"/>
                      <a:pt x="205714" y="249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AB0BBD44-3C5B-45B3-931C-03AD5AE98856}"/>
                  </a:ext>
                </a:extLst>
              </p:cNvPr>
              <p:cNvSpPr/>
              <p:nvPr/>
            </p:nvSpPr>
            <p:spPr>
              <a:xfrm>
                <a:off x="3306628" y="1596064"/>
                <a:ext cx="443843" cy="137608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C6AF6068-43D7-4C52-94AE-F9FEBD376145}"/>
                  </a:ext>
                </a:extLst>
              </p:cNvPr>
              <p:cNvSpPr/>
              <p:nvPr/>
            </p:nvSpPr>
            <p:spPr>
              <a:xfrm>
                <a:off x="3243042" y="1681591"/>
                <a:ext cx="572245" cy="159513"/>
              </a:xfrm>
              <a:custGeom>
                <a:avLst/>
                <a:gdLst>
                  <a:gd name="connsiteX0" fmla="*/ 31189 w 572244"/>
                  <a:gd name="connsiteY0" fmla="*/ 0 h 95633"/>
                  <a:gd name="connsiteX1" fmla="*/ 36646 w 572244"/>
                  <a:gd name="connsiteY1" fmla="*/ 0 h 95633"/>
                  <a:gd name="connsiteX2" fmla="*/ 100599 w 572244"/>
                  <a:gd name="connsiteY2" fmla="*/ 18420 h 95633"/>
                  <a:gd name="connsiteX3" fmla="*/ 286122 w 572244"/>
                  <a:gd name="connsiteY3" fmla="*/ 34421 h 95633"/>
                  <a:gd name="connsiteX4" fmla="*/ 471646 w 572244"/>
                  <a:gd name="connsiteY4" fmla="*/ 18420 h 95633"/>
                  <a:gd name="connsiteX5" fmla="*/ 535598 w 572244"/>
                  <a:gd name="connsiteY5" fmla="*/ 0 h 95633"/>
                  <a:gd name="connsiteX6" fmla="*/ 541055 w 572244"/>
                  <a:gd name="connsiteY6" fmla="*/ 0 h 95633"/>
                  <a:gd name="connsiteX7" fmla="*/ 572244 w 572244"/>
                  <a:gd name="connsiteY7" fmla="*/ 26430 h 95633"/>
                  <a:gd name="connsiteX8" fmla="*/ 572244 w 572244"/>
                  <a:gd name="connsiteY8" fmla="*/ 48176 h 95633"/>
                  <a:gd name="connsiteX9" fmla="*/ 534325 w 572244"/>
                  <a:gd name="connsiteY9" fmla="*/ 65066 h 95633"/>
                  <a:gd name="connsiteX10" fmla="*/ 288578 w 572244"/>
                  <a:gd name="connsiteY10" fmla="*/ 95633 h 95633"/>
                  <a:gd name="connsiteX11" fmla="*/ 42831 w 572244"/>
                  <a:gd name="connsiteY11" fmla="*/ 65066 h 95633"/>
                  <a:gd name="connsiteX12" fmla="*/ 0 w 572244"/>
                  <a:gd name="connsiteY12" fmla="*/ 45989 h 95633"/>
                  <a:gd name="connsiteX13" fmla="*/ 0 w 572244"/>
                  <a:gd name="connsiteY13" fmla="*/ 26430 h 95633"/>
                  <a:gd name="connsiteX14" fmla="*/ 31189 w 572244"/>
                  <a:gd name="connsiteY14" fmla="*/ 0 h 9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2244" h="95633">
                    <a:moveTo>
                      <a:pt x="31189" y="0"/>
                    </a:moveTo>
                    <a:lnTo>
                      <a:pt x="36646" y="0"/>
                    </a:lnTo>
                    <a:lnTo>
                      <a:pt x="100599" y="18420"/>
                    </a:lnTo>
                    <a:cubicBezTo>
                      <a:pt x="157621" y="28723"/>
                      <a:pt x="220314" y="34421"/>
                      <a:pt x="286122" y="34421"/>
                    </a:cubicBezTo>
                    <a:cubicBezTo>
                      <a:pt x="351930" y="34421"/>
                      <a:pt x="414623" y="28723"/>
                      <a:pt x="471646" y="18420"/>
                    </a:cubicBezTo>
                    <a:lnTo>
                      <a:pt x="535598" y="0"/>
                    </a:lnTo>
                    <a:lnTo>
                      <a:pt x="541055" y="0"/>
                    </a:lnTo>
                    <a:cubicBezTo>
                      <a:pt x="558281" y="0"/>
                      <a:pt x="572244" y="11833"/>
                      <a:pt x="572244" y="26430"/>
                    </a:cubicBezTo>
                    <a:lnTo>
                      <a:pt x="572244" y="48176"/>
                    </a:lnTo>
                    <a:lnTo>
                      <a:pt x="534325" y="65066"/>
                    </a:lnTo>
                    <a:cubicBezTo>
                      <a:pt x="471432" y="83952"/>
                      <a:pt x="384548" y="95633"/>
                      <a:pt x="288578" y="95633"/>
                    </a:cubicBezTo>
                    <a:cubicBezTo>
                      <a:pt x="192608" y="95633"/>
                      <a:pt x="105723" y="83952"/>
                      <a:pt x="42831" y="65066"/>
                    </a:cubicBezTo>
                    <a:lnTo>
                      <a:pt x="0" y="45989"/>
                    </a:lnTo>
                    <a:lnTo>
                      <a:pt x="0" y="26430"/>
                    </a:lnTo>
                    <a:cubicBezTo>
                      <a:pt x="0" y="11833"/>
                      <a:pt x="13964" y="0"/>
                      <a:pt x="31189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5FAF6B10-F6BC-4996-A719-58ED9AF4D225}"/>
                </a:ext>
              </a:extLst>
            </p:cNvPr>
            <p:cNvSpPr/>
            <p:nvPr/>
          </p:nvSpPr>
          <p:spPr>
            <a:xfrm>
              <a:off x="1696310" y="1470832"/>
              <a:ext cx="176939" cy="120671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9" name="楕円 468">
              <a:extLst>
                <a:ext uri="{FF2B5EF4-FFF2-40B4-BE49-F238E27FC236}">
                  <a16:creationId xmlns:a16="http://schemas.microsoft.com/office/drawing/2014/main" id="{1D0019AE-5BDB-481F-AE9E-5B64950351DE}"/>
                </a:ext>
              </a:extLst>
            </p:cNvPr>
            <p:cNvSpPr/>
            <p:nvPr/>
          </p:nvSpPr>
          <p:spPr>
            <a:xfrm>
              <a:off x="2121760" y="1470832"/>
              <a:ext cx="176939" cy="120671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E1A7CB0-7D0B-43BA-B7F8-B4F8E0E3C3BA}"/>
              </a:ext>
            </a:extLst>
          </p:cNvPr>
          <p:cNvGrpSpPr/>
          <p:nvPr/>
        </p:nvGrpSpPr>
        <p:grpSpPr>
          <a:xfrm>
            <a:off x="4049464" y="1238242"/>
            <a:ext cx="1943948" cy="2262600"/>
            <a:chOff x="3901368" y="927847"/>
            <a:chExt cx="2240139" cy="2607344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642121B2-2D7A-47FB-A0E1-A366EE0B6DCF}"/>
                </a:ext>
              </a:extLst>
            </p:cNvPr>
            <p:cNvGrpSpPr/>
            <p:nvPr/>
          </p:nvGrpSpPr>
          <p:grpSpPr>
            <a:xfrm>
              <a:off x="3901368" y="927847"/>
              <a:ext cx="2240139" cy="2607344"/>
              <a:chOff x="3901368" y="927847"/>
              <a:chExt cx="2240139" cy="2607344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C5CC91CF-B738-4228-A795-705DD57EBB5C}"/>
                  </a:ext>
                </a:extLst>
              </p:cNvPr>
              <p:cNvGrpSpPr/>
              <p:nvPr/>
            </p:nvGrpSpPr>
            <p:grpSpPr>
              <a:xfrm>
                <a:off x="4455237" y="1953404"/>
                <a:ext cx="1127284" cy="1581787"/>
                <a:chOff x="4455237" y="1953404"/>
                <a:chExt cx="1127284" cy="1581787"/>
              </a:xfrm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0CCF0B1F-78B5-470A-B266-772F960784AA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" name="片側の 2 つの角を丸めた四角形 144">
                  <a:extLst>
                    <a:ext uri="{FF2B5EF4-FFF2-40B4-BE49-F238E27FC236}">
                      <a16:creationId xmlns:a16="http://schemas.microsoft.com/office/drawing/2014/main" id="{70D8597E-F7B1-4C81-A438-59CAAFB3C303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55623A88-A4F4-4DE8-844E-33BEF34435FA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3FC33ADE-487A-47B8-8307-F9AE37F7C5B6}"/>
                    </a:ext>
                  </a:extLst>
                </p:cNvPr>
                <p:cNvSpPr/>
                <p:nvPr/>
              </p:nvSpPr>
              <p:spPr>
                <a:xfrm>
                  <a:off x="4604730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04BD890C-E9A3-43EE-B610-EC93E5778F8F}"/>
                    </a:ext>
                  </a:extLst>
                </p:cNvPr>
                <p:cNvSpPr/>
                <p:nvPr/>
              </p:nvSpPr>
              <p:spPr>
                <a:xfrm flipH="1">
                  <a:off x="5022019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" name="四角形: 上の 2 つの角を丸める 44">
                  <a:extLst>
                    <a:ext uri="{FF2B5EF4-FFF2-40B4-BE49-F238E27FC236}">
                      <a16:creationId xmlns:a16="http://schemas.microsoft.com/office/drawing/2014/main" id="{2F9A79E3-C940-4664-ADEA-73C105BF3315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1C05EDA8-1278-4004-B79D-0A56C290153F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15" name="円/楕円 568">
                  <a:extLst>
                    <a:ext uri="{FF2B5EF4-FFF2-40B4-BE49-F238E27FC236}">
                      <a16:creationId xmlns:a16="http://schemas.microsoft.com/office/drawing/2014/main" id="{187E4831-112E-4AFB-BEC0-E12514907B48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BF1BE64F-470B-4BB5-B9A9-01E1B37C2C42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37" name="円/楕円 591">
                    <a:extLst>
                      <a:ext uri="{FF2B5EF4-FFF2-40B4-BE49-F238E27FC236}">
                        <a16:creationId xmlns:a16="http://schemas.microsoft.com/office/drawing/2014/main" id="{6BFC0BCF-E59F-4DD6-BCC2-085DBD0F289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円/楕円 592">
                    <a:extLst>
                      <a:ext uri="{FF2B5EF4-FFF2-40B4-BE49-F238E27FC236}">
                        <a16:creationId xmlns:a16="http://schemas.microsoft.com/office/drawing/2014/main" id="{B418E599-61CD-4DCB-B272-3DA406EE9F9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1D4B5794-95D7-4D0F-9734-FB87451D5D1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35" name="円/楕円 589">
                    <a:extLst>
                      <a:ext uri="{FF2B5EF4-FFF2-40B4-BE49-F238E27FC236}">
                        <a16:creationId xmlns:a16="http://schemas.microsoft.com/office/drawing/2014/main" id="{BF161C15-3B03-4363-89A0-4CA7C81F60D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円/楕円 590">
                    <a:extLst>
                      <a:ext uri="{FF2B5EF4-FFF2-40B4-BE49-F238E27FC236}">
                        <a16:creationId xmlns:a16="http://schemas.microsoft.com/office/drawing/2014/main" id="{C500DAD5-CBFE-47CA-80B9-51DD9C94CF7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" name="円/楕円 588">
                  <a:extLst>
                    <a:ext uri="{FF2B5EF4-FFF2-40B4-BE49-F238E27FC236}">
                      <a16:creationId xmlns:a16="http://schemas.microsoft.com/office/drawing/2014/main" id="{ADA515B8-77F5-4D7D-A5BB-42D3CE035E71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月 18">
                  <a:extLst>
                    <a:ext uri="{FF2B5EF4-FFF2-40B4-BE49-F238E27FC236}">
                      <a16:creationId xmlns:a16="http://schemas.microsoft.com/office/drawing/2014/main" id="{E77C2D10-C174-4C0A-A502-BB86B93E180A}"/>
                    </a:ext>
                  </a:extLst>
                </p:cNvPr>
                <p:cNvSpPr/>
                <p:nvPr/>
              </p:nvSpPr>
              <p:spPr>
                <a:xfrm rot="15300000">
                  <a:off x="2212053" y="369800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月 19">
                  <a:extLst>
                    <a:ext uri="{FF2B5EF4-FFF2-40B4-BE49-F238E27FC236}">
                      <a16:creationId xmlns:a16="http://schemas.microsoft.com/office/drawing/2014/main" id="{59F48F4F-2F59-4195-B8EE-4CAAB3D3B07D}"/>
                    </a:ext>
                  </a:extLst>
                </p:cNvPr>
                <p:cNvSpPr/>
                <p:nvPr/>
              </p:nvSpPr>
              <p:spPr>
                <a:xfrm rot="17100000">
                  <a:off x="2803973" y="369802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9F52F350-819E-4982-A749-06BF15D69EC2}"/>
                    </a:ext>
                  </a:extLst>
                </p:cNvPr>
                <p:cNvSpPr/>
                <p:nvPr/>
              </p:nvSpPr>
              <p:spPr>
                <a:xfrm>
                  <a:off x="2444295" y="7647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" name="円/楕円 27">
                  <a:extLst>
                    <a:ext uri="{FF2B5EF4-FFF2-40B4-BE49-F238E27FC236}">
                      <a16:creationId xmlns:a16="http://schemas.microsoft.com/office/drawing/2014/main" id="{B9AD6556-12C3-44E7-87FE-6A543A8F9FEC}"/>
                    </a:ext>
                  </a:extLst>
                </p:cNvPr>
                <p:cNvSpPr/>
                <p:nvPr/>
              </p:nvSpPr>
              <p:spPr>
                <a:xfrm rot="8100000">
                  <a:off x="2226449" y="9733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円/楕円 27">
                  <a:extLst>
                    <a:ext uri="{FF2B5EF4-FFF2-40B4-BE49-F238E27FC236}">
                      <a16:creationId xmlns:a16="http://schemas.microsoft.com/office/drawing/2014/main" id="{18B9BB66-55DC-468E-845A-A458039D3EBA}"/>
                    </a:ext>
                  </a:extLst>
                </p:cNvPr>
                <p:cNvSpPr/>
                <p:nvPr/>
              </p:nvSpPr>
              <p:spPr>
                <a:xfrm rot="13500000" flipH="1">
                  <a:off x="2583636" y="9733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24AD2C78-CC91-4ADC-8B6F-4D1EB545590A}"/>
                  </a:ext>
                </a:extLst>
              </p:cNvPr>
              <p:cNvGrpSpPr/>
              <p:nvPr/>
            </p:nvGrpSpPr>
            <p:grpSpPr>
              <a:xfrm>
                <a:off x="5314979" y="927847"/>
                <a:ext cx="826528" cy="1524306"/>
                <a:chOff x="5314979" y="927847"/>
                <a:chExt cx="826528" cy="1524306"/>
              </a:xfrm>
            </p:grpSpPr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8F3499E3-AA56-4ACF-AA6B-7EFBC23A2598}"/>
                    </a:ext>
                  </a:extLst>
                </p:cNvPr>
                <p:cNvGrpSpPr/>
                <p:nvPr/>
              </p:nvGrpSpPr>
              <p:grpSpPr>
                <a:xfrm rot="20968118">
                  <a:off x="5388671" y="927847"/>
                  <a:ext cx="738628" cy="1377101"/>
                  <a:chOff x="2957063" y="5076578"/>
                  <a:chExt cx="797584" cy="1483320"/>
                </a:xfrm>
              </p:grpSpPr>
              <p:grpSp>
                <p:nvGrpSpPr>
                  <p:cNvPr id="248" name="グループ化 247">
                    <a:extLst>
                      <a:ext uri="{FF2B5EF4-FFF2-40B4-BE49-F238E27FC236}">
                        <a16:creationId xmlns:a16="http://schemas.microsoft.com/office/drawing/2014/main" id="{85DE5EC7-1C73-4391-8954-5182FEF8B0F1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9" y="5076578"/>
                    <a:ext cx="317383" cy="358149"/>
                    <a:chOff x="2926639" y="3499222"/>
                    <a:chExt cx="361165" cy="407553"/>
                  </a:xfrm>
                </p:grpSpPr>
                <p:sp>
                  <p:nvSpPr>
                    <p:cNvPr id="267" name="フリーフォーム: 図形 266">
                      <a:extLst>
                        <a:ext uri="{FF2B5EF4-FFF2-40B4-BE49-F238E27FC236}">
                          <a16:creationId xmlns:a16="http://schemas.microsoft.com/office/drawing/2014/main" id="{31A1C57E-72FE-4025-A1C3-69155E551E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7" y="3544606"/>
                      <a:ext cx="321187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8" name="フリーフォーム: 図形 267">
                      <a:extLst>
                        <a:ext uri="{FF2B5EF4-FFF2-40B4-BE49-F238E27FC236}">
                          <a16:creationId xmlns:a16="http://schemas.microsoft.com/office/drawing/2014/main" id="{80BF7D11-917F-4029-91B5-0D56448C9605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9" y="3499222"/>
                      <a:ext cx="321186" cy="362168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66" name="フリーフォーム: 図形 265">
                    <a:extLst>
                      <a:ext uri="{FF2B5EF4-FFF2-40B4-BE49-F238E27FC236}">
                        <a16:creationId xmlns:a16="http://schemas.microsoft.com/office/drawing/2014/main" id="{9019EFFB-7793-4D1B-AA5C-6704F0DCAEEB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DAE3C4BB-1162-4F06-B8AD-401A448EE8C2}"/>
                    </a:ext>
                  </a:extLst>
                </p:cNvPr>
                <p:cNvSpPr/>
                <p:nvPr/>
              </p:nvSpPr>
              <p:spPr>
                <a:xfrm rot="3600000">
                  <a:off x="5319884" y="1630531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DCA91088-B0A0-4C87-81EF-9B2F4FE6E1F2}"/>
                  </a:ext>
                </a:extLst>
              </p:cNvPr>
              <p:cNvGrpSpPr/>
              <p:nvPr/>
            </p:nvGrpSpPr>
            <p:grpSpPr>
              <a:xfrm flipH="1">
                <a:off x="3901368" y="927848"/>
                <a:ext cx="826528" cy="1524305"/>
                <a:chOff x="5314979" y="927848"/>
                <a:chExt cx="826528" cy="1524305"/>
              </a:xfrm>
            </p:grpSpPr>
            <p:grpSp>
              <p:nvGrpSpPr>
                <p:cNvPr id="335" name="グループ化 334">
                  <a:extLst>
                    <a:ext uri="{FF2B5EF4-FFF2-40B4-BE49-F238E27FC236}">
                      <a16:creationId xmlns:a16="http://schemas.microsoft.com/office/drawing/2014/main" id="{63E9532E-04EB-419F-A342-13F69541047B}"/>
                    </a:ext>
                  </a:extLst>
                </p:cNvPr>
                <p:cNvGrpSpPr/>
                <p:nvPr/>
              </p:nvGrpSpPr>
              <p:grpSpPr>
                <a:xfrm rot="20968118">
                  <a:off x="5388671" y="927848"/>
                  <a:ext cx="738628" cy="1377100"/>
                  <a:chOff x="2957063" y="5076579"/>
                  <a:chExt cx="797584" cy="1483319"/>
                </a:xfrm>
              </p:grpSpPr>
              <p:grpSp>
                <p:nvGrpSpPr>
                  <p:cNvPr id="337" name="グループ化 336">
                    <a:extLst>
                      <a:ext uri="{FF2B5EF4-FFF2-40B4-BE49-F238E27FC236}">
                        <a16:creationId xmlns:a16="http://schemas.microsoft.com/office/drawing/2014/main" id="{3C3204D5-F507-44C1-9343-F5AAAF0B6224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9"/>
                    <a:ext cx="317382" cy="358150"/>
                    <a:chOff x="2926638" y="3499221"/>
                    <a:chExt cx="361164" cy="407554"/>
                  </a:xfrm>
                </p:grpSpPr>
                <p:sp>
                  <p:nvSpPr>
                    <p:cNvPr id="339" name="フリーフォーム: 図形 338">
                      <a:extLst>
                        <a:ext uri="{FF2B5EF4-FFF2-40B4-BE49-F238E27FC236}">
                          <a16:creationId xmlns:a16="http://schemas.microsoft.com/office/drawing/2014/main" id="{5F3DF0CE-94E4-46D9-BDE1-2E2046E0F1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5" y="3544606"/>
                      <a:ext cx="321187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0" name="フリーフォーム: 図形 339">
                      <a:extLst>
                        <a:ext uri="{FF2B5EF4-FFF2-40B4-BE49-F238E27FC236}">
                          <a16:creationId xmlns:a16="http://schemas.microsoft.com/office/drawing/2014/main" id="{48346F79-FE6C-4978-AD5C-756D0DF370F0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8" y="3499221"/>
                      <a:ext cx="321187" cy="362168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38" name="フリーフォーム: 図形 337">
                    <a:extLst>
                      <a:ext uri="{FF2B5EF4-FFF2-40B4-BE49-F238E27FC236}">
                        <a16:creationId xmlns:a16="http://schemas.microsoft.com/office/drawing/2014/main" id="{4A147903-E20F-48D0-A569-F269780D66D0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1A31848B-DBAB-4D73-B77B-F18D5EBB277F}"/>
                    </a:ext>
                  </a:extLst>
                </p:cNvPr>
                <p:cNvSpPr/>
                <p:nvPr/>
              </p:nvSpPr>
              <p:spPr>
                <a:xfrm rot="3600000">
                  <a:off x="5319884" y="1630531"/>
                  <a:ext cx="816717" cy="826528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6717" h="826528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03997" y="585070"/>
                        <a:pt x="816717" y="826528"/>
                      </a:cubicBezTo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34E9737B-1FFD-420B-A82C-FF207A3140E2}"/>
                </a:ext>
              </a:extLst>
            </p:cNvPr>
            <p:cNvGrpSpPr/>
            <p:nvPr/>
          </p:nvGrpSpPr>
          <p:grpSpPr>
            <a:xfrm>
              <a:off x="4878191" y="1744182"/>
              <a:ext cx="303186" cy="324160"/>
              <a:chOff x="3243042" y="907293"/>
              <a:chExt cx="572245" cy="933811"/>
            </a:xfrm>
          </p:grpSpPr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972C604A-600B-4584-B87D-FF82F759CBBC}"/>
                  </a:ext>
                </a:extLst>
              </p:cNvPr>
              <p:cNvSpPr/>
              <p:nvPr/>
            </p:nvSpPr>
            <p:spPr>
              <a:xfrm>
                <a:off x="3288587" y="907293"/>
                <a:ext cx="461976" cy="182413"/>
              </a:xfrm>
              <a:custGeom>
                <a:avLst/>
                <a:gdLst>
                  <a:gd name="connsiteX0" fmla="*/ 229865 w 461975"/>
                  <a:gd name="connsiteY0" fmla="*/ 52 h 93821"/>
                  <a:gd name="connsiteX1" fmla="*/ 439437 w 461975"/>
                  <a:gd name="connsiteY1" fmla="*/ 37386 h 93821"/>
                  <a:gd name="connsiteX2" fmla="*/ 458628 w 461975"/>
                  <a:gd name="connsiteY2" fmla="*/ 75578 h 93821"/>
                  <a:gd name="connsiteX3" fmla="*/ 461975 w 461975"/>
                  <a:gd name="connsiteY3" fmla="*/ 87554 h 93821"/>
                  <a:gd name="connsiteX4" fmla="*/ 454504 w 461975"/>
                  <a:gd name="connsiteY4" fmla="*/ 85221 h 93821"/>
                  <a:gd name="connsiteX5" fmla="*/ 241024 w 461975"/>
                  <a:gd name="connsiteY5" fmla="*/ 65261 h 93821"/>
                  <a:gd name="connsiteX6" fmla="*/ 27543 w 461975"/>
                  <a:gd name="connsiteY6" fmla="*/ 85221 h 93821"/>
                  <a:gd name="connsiteX7" fmla="*/ 0 w 461975"/>
                  <a:gd name="connsiteY7" fmla="*/ 93821 h 93821"/>
                  <a:gd name="connsiteX8" fmla="*/ 5228 w 461975"/>
                  <a:gd name="connsiteY8" fmla="*/ 73428 h 93821"/>
                  <a:gd name="connsiteX9" fmla="*/ 22907 w 461975"/>
                  <a:gd name="connsiteY9" fmla="*/ 37384 h 93821"/>
                  <a:gd name="connsiteX10" fmla="*/ 229865 w 461975"/>
                  <a:gd name="connsiteY10" fmla="*/ 52 h 93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1975" h="93821">
                    <a:moveTo>
                      <a:pt x="229865" y="52"/>
                    </a:moveTo>
                    <a:cubicBezTo>
                      <a:pt x="321740" y="-883"/>
                      <a:pt x="414049" y="10626"/>
                      <a:pt x="439437" y="37386"/>
                    </a:cubicBezTo>
                    <a:cubicBezTo>
                      <a:pt x="445783" y="44075"/>
                      <a:pt x="452184" y="57209"/>
                      <a:pt x="458628" y="75578"/>
                    </a:cubicBezTo>
                    <a:lnTo>
                      <a:pt x="461975" y="87554"/>
                    </a:lnTo>
                    <a:lnTo>
                      <a:pt x="454504" y="85221"/>
                    </a:lnTo>
                    <a:cubicBezTo>
                      <a:pt x="388889" y="72369"/>
                      <a:pt x="316749" y="65261"/>
                      <a:pt x="241024" y="65261"/>
                    </a:cubicBezTo>
                    <a:cubicBezTo>
                      <a:pt x="165299" y="65261"/>
                      <a:pt x="93159" y="72369"/>
                      <a:pt x="27543" y="85221"/>
                    </a:cubicBezTo>
                    <a:lnTo>
                      <a:pt x="0" y="93821"/>
                    </a:lnTo>
                    <a:lnTo>
                      <a:pt x="5228" y="73428"/>
                    </a:lnTo>
                    <a:cubicBezTo>
                      <a:pt x="11103" y="55570"/>
                      <a:pt x="16995" y="43139"/>
                      <a:pt x="22907" y="37384"/>
                    </a:cubicBezTo>
                    <a:cubicBezTo>
                      <a:pt x="46552" y="14367"/>
                      <a:pt x="137991" y="987"/>
                      <a:pt x="229865" y="52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D429CD4C-7E75-45E5-AA7D-652DF0B730DC}"/>
                  </a:ext>
                </a:extLst>
              </p:cNvPr>
              <p:cNvSpPr/>
              <p:nvPr/>
            </p:nvSpPr>
            <p:spPr>
              <a:xfrm>
                <a:off x="3266037" y="1092099"/>
                <a:ext cx="515272" cy="704294"/>
              </a:xfrm>
              <a:custGeom>
                <a:avLst/>
                <a:gdLst>
                  <a:gd name="connsiteX0" fmla="*/ 219086 w 515272"/>
                  <a:gd name="connsiteY0" fmla="*/ 0 h 704294"/>
                  <a:gd name="connsiteX1" fmla="*/ 210221 w 515272"/>
                  <a:gd name="connsiteY1" fmla="*/ 21151 h 704294"/>
                  <a:gd name="connsiteX2" fmla="*/ 205826 w 515272"/>
                  <a:gd name="connsiteY2" fmla="*/ 56174 h 704294"/>
                  <a:gd name="connsiteX3" fmla="*/ 261757 w 515272"/>
                  <a:gd name="connsiteY3" fmla="*/ 146152 h 704294"/>
                  <a:gd name="connsiteX4" fmla="*/ 317688 w 515272"/>
                  <a:gd name="connsiteY4" fmla="*/ 56174 h 704294"/>
                  <a:gd name="connsiteX5" fmla="*/ 313293 w 515272"/>
                  <a:gd name="connsiteY5" fmla="*/ 21151 h 704294"/>
                  <a:gd name="connsiteX6" fmla="*/ 305128 w 515272"/>
                  <a:gd name="connsiteY6" fmla="*/ 1669 h 704294"/>
                  <a:gd name="connsiteX7" fmla="*/ 309559 w 515272"/>
                  <a:gd name="connsiteY7" fmla="*/ 2496 h 704294"/>
                  <a:gd name="connsiteX8" fmla="*/ 515272 w 515272"/>
                  <a:gd name="connsiteY8" fmla="*/ 469917 h 704294"/>
                  <a:gd name="connsiteX9" fmla="*/ 495026 w 515272"/>
                  <a:gd name="connsiteY9" fmla="*/ 655632 h 704294"/>
                  <a:gd name="connsiteX10" fmla="*/ 480763 w 515272"/>
                  <a:gd name="connsiteY10" fmla="*/ 704294 h 704294"/>
                  <a:gd name="connsiteX11" fmla="*/ 34509 w 515272"/>
                  <a:gd name="connsiteY11" fmla="*/ 704294 h 704294"/>
                  <a:gd name="connsiteX12" fmla="*/ 20247 w 515272"/>
                  <a:gd name="connsiteY12" fmla="*/ 655632 h 704294"/>
                  <a:gd name="connsiteX13" fmla="*/ 0 w 515272"/>
                  <a:gd name="connsiteY13" fmla="*/ 469917 h 704294"/>
                  <a:gd name="connsiteX14" fmla="*/ 205714 w 515272"/>
                  <a:gd name="connsiteY14" fmla="*/ 2496 h 70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15272" h="704294">
                    <a:moveTo>
                      <a:pt x="219086" y="0"/>
                    </a:moveTo>
                    <a:lnTo>
                      <a:pt x="210221" y="21151"/>
                    </a:lnTo>
                    <a:cubicBezTo>
                      <a:pt x="207391" y="31916"/>
                      <a:pt x="205826" y="43751"/>
                      <a:pt x="205826" y="56174"/>
                    </a:cubicBezTo>
                    <a:cubicBezTo>
                      <a:pt x="205826" y="105867"/>
                      <a:pt x="230867" y="146152"/>
                      <a:pt x="261757" y="146152"/>
                    </a:cubicBezTo>
                    <a:cubicBezTo>
                      <a:pt x="292647" y="146152"/>
                      <a:pt x="317688" y="105867"/>
                      <a:pt x="317688" y="56174"/>
                    </a:cubicBezTo>
                    <a:cubicBezTo>
                      <a:pt x="317688" y="43751"/>
                      <a:pt x="316123" y="31916"/>
                      <a:pt x="313293" y="21151"/>
                    </a:cubicBezTo>
                    <a:lnTo>
                      <a:pt x="305128" y="1669"/>
                    </a:lnTo>
                    <a:lnTo>
                      <a:pt x="309559" y="2496"/>
                    </a:lnTo>
                    <a:cubicBezTo>
                      <a:pt x="426959" y="46985"/>
                      <a:pt x="515272" y="239352"/>
                      <a:pt x="515272" y="469917"/>
                    </a:cubicBezTo>
                    <a:cubicBezTo>
                      <a:pt x="515272" y="535793"/>
                      <a:pt x="508063" y="598551"/>
                      <a:pt x="495026" y="655632"/>
                    </a:cubicBezTo>
                    <a:lnTo>
                      <a:pt x="480763" y="704294"/>
                    </a:lnTo>
                    <a:lnTo>
                      <a:pt x="34509" y="704294"/>
                    </a:lnTo>
                    <a:lnTo>
                      <a:pt x="20247" y="655632"/>
                    </a:lnTo>
                    <a:cubicBezTo>
                      <a:pt x="7209" y="598551"/>
                      <a:pt x="0" y="535793"/>
                      <a:pt x="0" y="469917"/>
                    </a:cubicBezTo>
                    <a:cubicBezTo>
                      <a:pt x="0" y="239352"/>
                      <a:pt x="88313" y="46985"/>
                      <a:pt x="205714" y="249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8612E338-0F2A-4158-BBC4-44C3C4D13D79}"/>
                  </a:ext>
                </a:extLst>
              </p:cNvPr>
              <p:cNvSpPr/>
              <p:nvPr/>
            </p:nvSpPr>
            <p:spPr>
              <a:xfrm>
                <a:off x="3306628" y="1596064"/>
                <a:ext cx="443843" cy="137608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DE63880B-A178-41A4-8870-4C83E61D90D9}"/>
                  </a:ext>
                </a:extLst>
              </p:cNvPr>
              <p:cNvSpPr/>
              <p:nvPr/>
            </p:nvSpPr>
            <p:spPr>
              <a:xfrm>
                <a:off x="3243042" y="1681591"/>
                <a:ext cx="572245" cy="159513"/>
              </a:xfrm>
              <a:custGeom>
                <a:avLst/>
                <a:gdLst>
                  <a:gd name="connsiteX0" fmla="*/ 31189 w 572244"/>
                  <a:gd name="connsiteY0" fmla="*/ 0 h 95633"/>
                  <a:gd name="connsiteX1" fmla="*/ 36646 w 572244"/>
                  <a:gd name="connsiteY1" fmla="*/ 0 h 95633"/>
                  <a:gd name="connsiteX2" fmla="*/ 100599 w 572244"/>
                  <a:gd name="connsiteY2" fmla="*/ 18420 h 95633"/>
                  <a:gd name="connsiteX3" fmla="*/ 286122 w 572244"/>
                  <a:gd name="connsiteY3" fmla="*/ 34421 h 95633"/>
                  <a:gd name="connsiteX4" fmla="*/ 471646 w 572244"/>
                  <a:gd name="connsiteY4" fmla="*/ 18420 h 95633"/>
                  <a:gd name="connsiteX5" fmla="*/ 535598 w 572244"/>
                  <a:gd name="connsiteY5" fmla="*/ 0 h 95633"/>
                  <a:gd name="connsiteX6" fmla="*/ 541055 w 572244"/>
                  <a:gd name="connsiteY6" fmla="*/ 0 h 95633"/>
                  <a:gd name="connsiteX7" fmla="*/ 572244 w 572244"/>
                  <a:gd name="connsiteY7" fmla="*/ 26430 h 95633"/>
                  <a:gd name="connsiteX8" fmla="*/ 572244 w 572244"/>
                  <a:gd name="connsiteY8" fmla="*/ 48176 h 95633"/>
                  <a:gd name="connsiteX9" fmla="*/ 534325 w 572244"/>
                  <a:gd name="connsiteY9" fmla="*/ 65066 h 95633"/>
                  <a:gd name="connsiteX10" fmla="*/ 288578 w 572244"/>
                  <a:gd name="connsiteY10" fmla="*/ 95633 h 95633"/>
                  <a:gd name="connsiteX11" fmla="*/ 42831 w 572244"/>
                  <a:gd name="connsiteY11" fmla="*/ 65066 h 95633"/>
                  <a:gd name="connsiteX12" fmla="*/ 0 w 572244"/>
                  <a:gd name="connsiteY12" fmla="*/ 45989 h 95633"/>
                  <a:gd name="connsiteX13" fmla="*/ 0 w 572244"/>
                  <a:gd name="connsiteY13" fmla="*/ 26430 h 95633"/>
                  <a:gd name="connsiteX14" fmla="*/ 31189 w 572244"/>
                  <a:gd name="connsiteY14" fmla="*/ 0 h 9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2244" h="95633">
                    <a:moveTo>
                      <a:pt x="31189" y="0"/>
                    </a:moveTo>
                    <a:lnTo>
                      <a:pt x="36646" y="0"/>
                    </a:lnTo>
                    <a:lnTo>
                      <a:pt x="100599" y="18420"/>
                    </a:lnTo>
                    <a:cubicBezTo>
                      <a:pt x="157621" y="28723"/>
                      <a:pt x="220314" y="34421"/>
                      <a:pt x="286122" y="34421"/>
                    </a:cubicBezTo>
                    <a:cubicBezTo>
                      <a:pt x="351930" y="34421"/>
                      <a:pt x="414623" y="28723"/>
                      <a:pt x="471646" y="18420"/>
                    </a:cubicBezTo>
                    <a:lnTo>
                      <a:pt x="535598" y="0"/>
                    </a:lnTo>
                    <a:lnTo>
                      <a:pt x="541055" y="0"/>
                    </a:lnTo>
                    <a:cubicBezTo>
                      <a:pt x="558281" y="0"/>
                      <a:pt x="572244" y="11833"/>
                      <a:pt x="572244" y="26430"/>
                    </a:cubicBezTo>
                    <a:lnTo>
                      <a:pt x="572244" y="48176"/>
                    </a:lnTo>
                    <a:lnTo>
                      <a:pt x="534325" y="65066"/>
                    </a:lnTo>
                    <a:cubicBezTo>
                      <a:pt x="471432" y="83952"/>
                      <a:pt x="384548" y="95633"/>
                      <a:pt x="288578" y="95633"/>
                    </a:cubicBezTo>
                    <a:cubicBezTo>
                      <a:pt x="192608" y="95633"/>
                      <a:pt x="105723" y="83952"/>
                      <a:pt x="42831" y="65066"/>
                    </a:cubicBezTo>
                    <a:lnTo>
                      <a:pt x="0" y="45989"/>
                    </a:lnTo>
                    <a:lnTo>
                      <a:pt x="0" y="26430"/>
                    </a:lnTo>
                    <a:cubicBezTo>
                      <a:pt x="0" y="11833"/>
                      <a:pt x="13964" y="0"/>
                      <a:pt x="31189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70" name="楕円 469">
              <a:extLst>
                <a:ext uri="{FF2B5EF4-FFF2-40B4-BE49-F238E27FC236}">
                  <a16:creationId xmlns:a16="http://schemas.microsoft.com/office/drawing/2014/main" id="{7EC6508C-82A6-4ABB-BCE5-6A239E6F6E1A}"/>
                </a:ext>
              </a:extLst>
            </p:cNvPr>
            <p:cNvSpPr/>
            <p:nvPr/>
          </p:nvSpPr>
          <p:spPr>
            <a:xfrm>
              <a:off x="4655387" y="1409090"/>
              <a:ext cx="209717" cy="143025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1" name="楕円 470">
              <a:extLst>
                <a:ext uri="{FF2B5EF4-FFF2-40B4-BE49-F238E27FC236}">
                  <a16:creationId xmlns:a16="http://schemas.microsoft.com/office/drawing/2014/main" id="{605FC2A1-EAAC-41B4-882E-4D70547CAEEE}"/>
                </a:ext>
              </a:extLst>
            </p:cNvPr>
            <p:cNvSpPr/>
            <p:nvPr/>
          </p:nvSpPr>
          <p:spPr>
            <a:xfrm>
              <a:off x="5195137" y="1409090"/>
              <a:ext cx="209717" cy="143025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F96E7EC7-A8E0-425E-97C8-BD70E7E5F08D}"/>
              </a:ext>
            </a:extLst>
          </p:cNvPr>
          <p:cNvGrpSpPr/>
          <p:nvPr/>
        </p:nvGrpSpPr>
        <p:grpSpPr>
          <a:xfrm>
            <a:off x="6886454" y="1149590"/>
            <a:ext cx="2059138" cy="2349230"/>
            <a:chOff x="6729582" y="832594"/>
            <a:chExt cx="2372882" cy="2707175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CECADFB4-7E5F-4733-9013-D442D25FBB8E}"/>
                </a:ext>
              </a:extLst>
            </p:cNvPr>
            <p:cNvGrpSpPr/>
            <p:nvPr/>
          </p:nvGrpSpPr>
          <p:grpSpPr>
            <a:xfrm>
              <a:off x="7285006" y="1929996"/>
              <a:ext cx="1250966" cy="1609773"/>
              <a:chOff x="7285006" y="1929996"/>
              <a:chExt cx="1250966" cy="1609773"/>
            </a:xfrm>
          </p:grpSpPr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9CB98CFB-F2C7-4E80-A0D4-30C2AFDB683F}"/>
                  </a:ext>
                </a:extLst>
              </p:cNvPr>
              <p:cNvSpPr/>
              <p:nvPr/>
            </p:nvSpPr>
            <p:spPr>
              <a:xfrm>
                <a:off x="7606586" y="192999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" name="片側の 2 つの角を丸めた四角形 144">
                <a:extLst>
                  <a:ext uri="{FF2B5EF4-FFF2-40B4-BE49-F238E27FC236}">
                    <a16:creationId xmlns:a16="http://schemas.microsoft.com/office/drawing/2014/main" id="{118F3979-53C4-47C9-8BB4-88F20870009C}"/>
                  </a:ext>
                </a:extLst>
              </p:cNvPr>
              <p:cNvSpPr/>
              <p:nvPr/>
            </p:nvSpPr>
            <p:spPr>
              <a:xfrm>
                <a:off x="7285006" y="2228546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台形 131">
                <a:extLst>
                  <a:ext uri="{FF2B5EF4-FFF2-40B4-BE49-F238E27FC236}">
                    <a16:creationId xmlns:a16="http://schemas.microsoft.com/office/drawing/2014/main" id="{3BFBF2A7-BBAB-4B49-B494-152D25B9D6C7}"/>
                  </a:ext>
                </a:extLst>
              </p:cNvPr>
              <p:cNvSpPr/>
              <p:nvPr/>
            </p:nvSpPr>
            <p:spPr>
              <a:xfrm rot="10800000">
                <a:off x="7629200" y="2237754"/>
                <a:ext cx="572056" cy="792372"/>
              </a:xfrm>
              <a:prstGeom prst="trapezoid">
                <a:avLst>
                  <a:gd name="adj" fmla="val 32076"/>
                </a:avLst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CE57B409-0BFB-4812-92B2-94D4A60F5C38}"/>
                  </a:ext>
                </a:extLst>
              </p:cNvPr>
              <p:cNvSpPr/>
              <p:nvPr/>
            </p:nvSpPr>
            <p:spPr>
              <a:xfrm>
                <a:off x="7876904" y="3351530"/>
                <a:ext cx="88900" cy="88900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" name="台形 731">
                <a:extLst>
                  <a:ext uri="{FF2B5EF4-FFF2-40B4-BE49-F238E27FC236}">
                    <a16:creationId xmlns:a16="http://schemas.microsoft.com/office/drawing/2014/main" id="{EADA1A05-F730-4DDB-9CBB-72C769B3076F}"/>
                  </a:ext>
                </a:extLst>
              </p:cNvPr>
              <p:cNvSpPr/>
              <p:nvPr/>
            </p:nvSpPr>
            <p:spPr>
              <a:xfrm rot="10800000" flipV="1">
                <a:off x="7809668" y="2361457"/>
                <a:ext cx="201644" cy="828151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1" h="685660">
                    <a:moveTo>
                      <a:pt x="0" y="551112"/>
                    </a:moveTo>
                    <a:lnTo>
                      <a:pt x="50098" y="0"/>
                    </a:lnTo>
                    <a:lnTo>
                      <a:pt x="134683" y="0"/>
                    </a:lnTo>
                    <a:lnTo>
                      <a:pt x="184781" y="551112"/>
                    </a:lnTo>
                    <a:lnTo>
                      <a:pt x="89962" y="685660"/>
                    </a:lnTo>
                    <a:lnTo>
                      <a:pt x="0" y="551112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台形 135">
                <a:extLst>
                  <a:ext uri="{FF2B5EF4-FFF2-40B4-BE49-F238E27FC236}">
                    <a16:creationId xmlns:a16="http://schemas.microsoft.com/office/drawing/2014/main" id="{E0041DC9-BE96-4D90-AF0E-4D131EAB2F11}"/>
                  </a:ext>
                </a:extLst>
              </p:cNvPr>
              <p:cNvSpPr/>
              <p:nvPr/>
            </p:nvSpPr>
            <p:spPr>
              <a:xfrm rot="10800000">
                <a:off x="7786831" y="2228546"/>
                <a:ext cx="247318" cy="202452"/>
              </a:xfrm>
              <a:prstGeom prst="trapezoid">
                <a:avLst>
                  <a:gd name="adj" fmla="val 27112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6E709DEE-51FC-4DAB-8EF4-943BB3AACE78}"/>
                  </a:ext>
                </a:extLst>
              </p:cNvPr>
              <p:cNvGrpSpPr/>
              <p:nvPr/>
            </p:nvGrpSpPr>
            <p:grpSpPr>
              <a:xfrm>
                <a:off x="7539823" y="2228548"/>
                <a:ext cx="750362" cy="202452"/>
                <a:chOff x="3151980" y="2770920"/>
                <a:chExt cx="423862" cy="11279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40" name="平行四辺形 139">
                  <a:extLst>
                    <a:ext uri="{FF2B5EF4-FFF2-40B4-BE49-F238E27FC236}">
                      <a16:creationId xmlns:a16="http://schemas.microsoft.com/office/drawing/2014/main" id="{CA75BEB3-6CB6-4DF0-8242-B6006A8B4050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平行四辺形 140">
                  <a:extLst>
                    <a:ext uri="{FF2B5EF4-FFF2-40B4-BE49-F238E27FC236}">
                      <a16:creationId xmlns:a16="http://schemas.microsoft.com/office/drawing/2014/main" id="{FB406422-4883-4C33-B9C1-BF9C7609F394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6C40CA0B-DC89-4210-9101-00692C678F0E}"/>
                  </a:ext>
                </a:extLst>
              </p:cNvPr>
              <p:cNvSpPr/>
              <p:nvPr/>
            </p:nvSpPr>
            <p:spPr>
              <a:xfrm>
                <a:off x="7489456" y="2228315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9" name="フリーフォーム 540">
              <a:extLst>
                <a:ext uri="{FF2B5EF4-FFF2-40B4-BE49-F238E27FC236}">
                  <a16:creationId xmlns:a16="http://schemas.microsoft.com/office/drawing/2014/main" id="{621BC594-BA43-4AAA-A540-343CE07BF1CC}"/>
                </a:ext>
              </a:extLst>
            </p:cNvPr>
            <p:cNvSpPr/>
            <p:nvPr/>
          </p:nvSpPr>
          <p:spPr>
            <a:xfrm>
              <a:off x="7290497" y="838200"/>
              <a:ext cx="1217551" cy="978545"/>
            </a:xfrm>
            <a:custGeom>
              <a:avLst/>
              <a:gdLst>
                <a:gd name="connsiteX0" fmla="*/ 328111 w 816502"/>
                <a:gd name="connsiteY0" fmla="*/ 0 h 656222"/>
                <a:gd name="connsiteX1" fmla="*/ 455827 w 816502"/>
                <a:gd name="connsiteY1" fmla="*/ 25785 h 656222"/>
                <a:gd name="connsiteX2" fmla="*/ 492925 w 816502"/>
                <a:gd name="connsiteY2" fmla="*/ 45920 h 656222"/>
                <a:gd name="connsiteX3" fmla="*/ 510467 w 816502"/>
                <a:gd name="connsiteY3" fmla="*/ 44152 h 656222"/>
                <a:gd name="connsiteX4" fmla="*/ 816502 w 816502"/>
                <a:gd name="connsiteY4" fmla="*/ 350187 h 656222"/>
                <a:gd name="connsiteX5" fmla="*/ 510467 w 816502"/>
                <a:gd name="connsiteY5" fmla="*/ 656222 h 656222"/>
                <a:gd name="connsiteX6" fmla="*/ 448791 w 816502"/>
                <a:gd name="connsiteY6" fmla="*/ 650005 h 656222"/>
                <a:gd name="connsiteX7" fmla="*/ 420791 w 816502"/>
                <a:gd name="connsiteY7" fmla="*/ 641313 h 656222"/>
                <a:gd name="connsiteX8" fmla="*/ 394237 w 816502"/>
                <a:gd name="connsiteY8" fmla="*/ 649556 h 656222"/>
                <a:gd name="connsiteX9" fmla="*/ 328111 w 816502"/>
                <a:gd name="connsiteY9" fmla="*/ 656222 h 656222"/>
                <a:gd name="connsiteX10" fmla="*/ 0 w 816502"/>
                <a:gd name="connsiteY10" fmla="*/ 328111 h 656222"/>
                <a:gd name="connsiteX11" fmla="*/ 328111 w 816502"/>
                <a:gd name="connsiteY11" fmla="*/ 0 h 65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16502" h="656222">
                  <a:moveTo>
                    <a:pt x="328111" y="0"/>
                  </a:moveTo>
                  <a:cubicBezTo>
                    <a:pt x="373414" y="0"/>
                    <a:pt x="416572" y="9181"/>
                    <a:pt x="455827" y="25785"/>
                  </a:cubicBezTo>
                  <a:lnTo>
                    <a:pt x="492925" y="45920"/>
                  </a:lnTo>
                  <a:lnTo>
                    <a:pt x="510467" y="44152"/>
                  </a:lnTo>
                  <a:cubicBezTo>
                    <a:pt x="679485" y="44152"/>
                    <a:pt x="816502" y="181169"/>
                    <a:pt x="816502" y="350187"/>
                  </a:cubicBezTo>
                  <a:cubicBezTo>
                    <a:pt x="816502" y="519205"/>
                    <a:pt x="679485" y="656222"/>
                    <a:pt x="510467" y="656222"/>
                  </a:cubicBezTo>
                  <a:cubicBezTo>
                    <a:pt x="489340" y="656222"/>
                    <a:pt x="468713" y="654081"/>
                    <a:pt x="448791" y="650005"/>
                  </a:cubicBezTo>
                  <a:lnTo>
                    <a:pt x="420791" y="641313"/>
                  </a:lnTo>
                  <a:lnTo>
                    <a:pt x="394237" y="649556"/>
                  </a:lnTo>
                  <a:cubicBezTo>
                    <a:pt x="372878" y="653927"/>
                    <a:pt x="350763" y="656222"/>
                    <a:pt x="328111" y="656222"/>
                  </a:cubicBezTo>
                  <a:cubicBezTo>
                    <a:pt x="146900" y="656222"/>
                    <a:pt x="0" y="509322"/>
                    <a:pt x="0" y="328111"/>
                  </a:cubicBezTo>
                  <a:cubicBezTo>
                    <a:pt x="0" y="146900"/>
                    <a:pt x="146900" y="0"/>
                    <a:pt x="328111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5AC0F501-3FFE-4F9D-B17C-859F254A7783}"/>
                </a:ext>
              </a:extLst>
            </p:cNvPr>
            <p:cNvGrpSpPr/>
            <p:nvPr/>
          </p:nvGrpSpPr>
          <p:grpSpPr>
            <a:xfrm rot="20700000">
              <a:off x="7238074" y="1430027"/>
              <a:ext cx="256495" cy="384741"/>
              <a:chOff x="2680607" y="2825750"/>
              <a:chExt cx="157843" cy="236764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127" name="円/楕円 564">
                <a:extLst>
                  <a:ext uri="{FF2B5EF4-FFF2-40B4-BE49-F238E27FC236}">
                    <a16:creationId xmlns:a16="http://schemas.microsoft.com/office/drawing/2014/main" id="{3501F638-F961-4400-83BC-E3B70CE468CE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8" name="円/楕円 565">
                <a:extLst>
                  <a:ext uri="{FF2B5EF4-FFF2-40B4-BE49-F238E27FC236}">
                    <a16:creationId xmlns:a16="http://schemas.microsoft.com/office/drawing/2014/main" id="{5B1AB0BB-A690-4D49-AE6D-DBD072A740B5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47B0899F-6342-42C0-98F8-4E49F56F1BB5}"/>
                </a:ext>
              </a:extLst>
            </p:cNvPr>
            <p:cNvGrpSpPr/>
            <p:nvPr/>
          </p:nvGrpSpPr>
          <p:grpSpPr>
            <a:xfrm rot="900000" flipH="1">
              <a:off x="8311296" y="1430027"/>
              <a:ext cx="256495" cy="384741"/>
              <a:chOff x="2680607" y="2825750"/>
              <a:chExt cx="157843" cy="236764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125" name="円/楕円 562">
                <a:extLst>
                  <a:ext uri="{FF2B5EF4-FFF2-40B4-BE49-F238E27FC236}">
                    <a16:creationId xmlns:a16="http://schemas.microsoft.com/office/drawing/2014/main" id="{11446718-D6E2-45A7-876F-E7AA1EE3236B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" name="円/楕円 563">
                <a:extLst>
                  <a:ext uri="{FF2B5EF4-FFF2-40B4-BE49-F238E27FC236}">
                    <a16:creationId xmlns:a16="http://schemas.microsoft.com/office/drawing/2014/main" id="{C5A65349-573C-4DEC-92A3-15CFD18A46F6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2" name="円/楕円 561">
              <a:extLst>
                <a:ext uri="{FF2B5EF4-FFF2-40B4-BE49-F238E27FC236}">
                  <a16:creationId xmlns:a16="http://schemas.microsoft.com/office/drawing/2014/main" id="{72851C25-0C3D-4F74-807A-6836DF96533F}"/>
                </a:ext>
              </a:extLst>
            </p:cNvPr>
            <p:cNvSpPr/>
            <p:nvPr/>
          </p:nvSpPr>
          <p:spPr>
            <a:xfrm>
              <a:off x="7366320" y="919575"/>
              <a:ext cx="1073222" cy="1207374"/>
            </a:xfrm>
            <a:prstGeom prst="ellipse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5" name="月 104">
              <a:extLst>
                <a:ext uri="{FF2B5EF4-FFF2-40B4-BE49-F238E27FC236}">
                  <a16:creationId xmlns:a16="http://schemas.microsoft.com/office/drawing/2014/main" id="{DE1FCD5A-E7DC-4410-BBD3-BFE5FB1F9B16}"/>
                </a:ext>
              </a:extLst>
            </p:cNvPr>
            <p:cNvSpPr/>
            <p:nvPr/>
          </p:nvSpPr>
          <p:spPr>
            <a:xfrm rot="15300000">
              <a:off x="7594424" y="1028091"/>
              <a:ext cx="56815" cy="354057"/>
            </a:xfrm>
            <a:prstGeom prst="moon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1CC18CE4-FDFE-4FDD-B551-099C61AEF7A2}"/>
                </a:ext>
              </a:extLst>
            </p:cNvPr>
            <p:cNvGrpSpPr/>
            <p:nvPr/>
          </p:nvGrpSpPr>
          <p:grpSpPr>
            <a:xfrm>
              <a:off x="7799861" y="1441613"/>
              <a:ext cx="203618" cy="216409"/>
              <a:chOff x="7084627" y="3040652"/>
              <a:chExt cx="240026" cy="20343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23" name="円/楕円 662">
                <a:extLst>
                  <a:ext uri="{FF2B5EF4-FFF2-40B4-BE49-F238E27FC236}">
                    <a16:creationId xmlns:a16="http://schemas.microsoft.com/office/drawing/2014/main" id="{39E24C1D-FBFB-44B4-805A-5C1C5B4E797A}"/>
                  </a:ext>
                </a:extLst>
              </p:cNvPr>
              <p:cNvSpPr/>
              <p:nvPr/>
            </p:nvSpPr>
            <p:spPr>
              <a:xfrm>
                <a:off x="7084627" y="3125508"/>
                <a:ext cx="240026" cy="102097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026" h="160451">
                    <a:moveTo>
                      <a:pt x="0" y="96853"/>
                    </a:moveTo>
                    <a:cubicBezTo>
                      <a:pt x="0" y="37409"/>
                      <a:pt x="48970" y="0"/>
                      <a:pt x="115251" y="0"/>
                    </a:cubicBezTo>
                    <a:cubicBezTo>
                      <a:pt x="181532" y="0"/>
                      <a:pt x="240026" y="28271"/>
                      <a:pt x="240026" y="96853"/>
                    </a:cubicBezTo>
                    <a:cubicBezTo>
                      <a:pt x="240026" y="165435"/>
                      <a:pt x="186294" y="160368"/>
                      <a:pt x="120013" y="160368"/>
                    </a:cubicBezTo>
                    <a:cubicBezTo>
                      <a:pt x="53732" y="160368"/>
                      <a:pt x="0" y="156297"/>
                      <a:pt x="0" y="96853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761C6621-6BA3-4C18-80D3-8FD50163714E}"/>
                  </a:ext>
                </a:extLst>
              </p:cNvPr>
              <p:cNvSpPr/>
              <p:nvPr/>
            </p:nvSpPr>
            <p:spPr>
              <a:xfrm>
                <a:off x="7137014" y="3040652"/>
                <a:ext cx="135252" cy="203430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8" name="月 107">
              <a:extLst>
                <a:ext uri="{FF2B5EF4-FFF2-40B4-BE49-F238E27FC236}">
                  <a16:creationId xmlns:a16="http://schemas.microsoft.com/office/drawing/2014/main" id="{ABA2AF3E-8601-44E4-9DF8-0427EAEBF338}"/>
                </a:ext>
              </a:extLst>
            </p:cNvPr>
            <p:cNvSpPr/>
            <p:nvPr/>
          </p:nvSpPr>
          <p:spPr>
            <a:xfrm rot="17100000">
              <a:off x="8139646" y="1028092"/>
              <a:ext cx="56815" cy="354057"/>
            </a:xfrm>
            <a:prstGeom prst="moon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970717E1-A2DB-4FE9-BD48-EA76E683B654}"/>
                </a:ext>
              </a:extLst>
            </p:cNvPr>
            <p:cNvSpPr/>
            <p:nvPr/>
          </p:nvSpPr>
          <p:spPr>
            <a:xfrm>
              <a:off x="7417064" y="1245292"/>
              <a:ext cx="972825" cy="346959"/>
            </a:xfrm>
            <a:custGeom>
              <a:avLst/>
              <a:gdLst>
                <a:gd name="connsiteX0" fmla="*/ 574982 w 934739"/>
                <a:gd name="connsiteY0" fmla="*/ 41459 h 333376"/>
                <a:gd name="connsiteX1" fmla="*/ 531020 w 934739"/>
                <a:gd name="connsiteY1" fmla="*/ 85421 h 333376"/>
                <a:gd name="connsiteX2" fmla="*/ 531020 w 934739"/>
                <a:gd name="connsiteY2" fmla="*/ 188139 h 333376"/>
                <a:gd name="connsiteX3" fmla="*/ 641516 w 934739"/>
                <a:gd name="connsiteY3" fmla="*/ 298635 h 333376"/>
                <a:gd name="connsiteX4" fmla="*/ 793286 w 934739"/>
                <a:gd name="connsiteY4" fmla="*/ 298635 h 333376"/>
                <a:gd name="connsiteX5" fmla="*/ 903782 w 934739"/>
                <a:gd name="connsiteY5" fmla="*/ 188139 h 333376"/>
                <a:gd name="connsiteX6" fmla="*/ 903782 w 934739"/>
                <a:gd name="connsiteY6" fmla="*/ 85421 h 333376"/>
                <a:gd name="connsiteX7" fmla="*/ 859820 w 934739"/>
                <a:gd name="connsiteY7" fmla="*/ 41459 h 333376"/>
                <a:gd name="connsiteX8" fmla="*/ 76793 w 934739"/>
                <a:gd name="connsiteY8" fmla="*/ 41459 h 333376"/>
                <a:gd name="connsiteX9" fmla="*/ 30957 w 934739"/>
                <a:gd name="connsiteY9" fmla="*/ 87295 h 333376"/>
                <a:gd name="connsiteX10" fmla="*/ 30957 w 934739"/>
                <a:gd name="connsiteY10" fmla="*/ 188139 h 333376"/>
                <a:gd name="connsiteX11" fmla="*/ 141453 w 934739"/>
                <a:gd name="connsiteY11" fmla="*/ 298635 h 333376"/>
                <a:gd name="connsiteX12" fmla="*/ 293223 w 934739"/>
                <a:gd name="connsiteY12" fmla="*/ 298635 h 333376"/>
                <a:gd name="connsiteX13" fmla="*/ 403719 w 934739"/>
                <a:gd name="connsiteY13" fmla="*/ 188139 h 333376"/>
                <a:gd name="connsiteX14" fmla="*/ 403719 w 934739"/>
                <a:gd name="connsiteY14" fmla="*/ 87295 h 333376"/>
                <a:gd name="connsiteX15" fmla="*/ 357883 w 934739"/>
                <a:gd name="connsiteY15" fmla="*/ 41459 h 333376"/>
                <a:gd name="connsiteX16" fmla="*/ 465586 w 934739"/>
                <a:gd name="connsiteY16" fmla="*/ 16 h 333376"/>
                <a:gd name="connsiteX17" fmla="*/ 510674 w 934739"/>
                <a:gd name="connsiteY17" fmla="*/ 13682 h 333376"/>
                <a:gd name="connsiteX18" fmla="*/ 516368 w 934739"/>
                <a:gd name="connsiteY18" fmla="*/ 23194 h 333376"/>
                <a:gd name="connsiteX19" fmla="*/ 516418 w 934739"/>
                <a:gd name="connsiteY19" fmla="*/ 23072 h 333376"/>
                <a:gd name="connsiteX20" fmla="*/ 555902 w 934739"/>
                <a:gd name="connsiteY20" fmla="*/ 6717 h 333376"/>
                <a:gd name="connsiteX21" fmla="*/ 878900 w 934739"/>
                <a:gd name="connsiteY21" fmla="*/ 6717 h 333376"/>
                <a:gd name="connsiteX22" fmla="*/ 934739 w 934739"/>
                <a:gd name="connsiteY22" fmla="*/ 62556 h 333376"/>
                <a:gd name="connsiteX23" fmla="*/ 934739 w 934739"/>
                <a:gd name="connsiteY23" fmla="*/ 193027 h 333376"/>
                <a:gd name="connsiteX24" fmla="*/ 794390 w 934739"/>
                <a:gd name="connsiteY24" fmla="*/ 333376 h 333376"/>
                <a:gd name="connsiteX25" fmla="*/ 640412 w 934739"/>
                <a:gd name="connsiteY25" fmla="*/ 333376 h 333376"/>
                <a:gd name="connsiteX26" fmla="*/ 500063 w 934739"/>
                <a:gd name="connsiteY26" fmla="*/ 193027 h 333376"/>
                <a:gd name="connsiteX27" fmla="*/ 500063 w 934739"/>
                <a:gd name="connsiteY27" fmla="*/ 62556 h 333376"/>
                <a:gd name="connsiteX28" fmla="*/ 507499 w 934739"/>
                <a:gd name="connsiteY28" fmla="*/ 44604 h 333376"/>
                <a:gd name="connsiteX29" fmla="*/ 496790 w 934739"/>
                <a:gd name="connsiteY29" fmla="*/ 28826 h 333376"/>
                <a:gd name="connsiteX30" fmla="*/ 466203 w 934739"/>
                <a:gd name="connsiteY30" fmla="*/ 20534 h 333376"/>
                <a:gd name="connsiteX31" fmla="*/ 435544 w 934739"/>
                <a:gd name="connsiteY31" fmla="*/ 30238 h 333376"/>
                <a:gd name="connsiteX32" fmla="*/ 426791 w 934739"/>
                <a:gd name="connsiteY32" fmla="*/ 45902 h 333376"/>
                <a:gd name="connsiteX33" fmla="*/ 434676 w 934739"/>
                <a:gd name="connsiteY33" fmla="*/ 64937 h 333376"/>
                <a:gd name="connsiteX34" fmla="*/ 434676 w 934739"/>
                <a:gd name="connsiteY34" fmla="*/ 193027 h 333376"/>
                <a:gd name="connsiteX35" fmla="*/ 294327 w 934739"/>
                <a:gd name="connsiteY35" fmla="*/ 333376 h 333376"/>
                <a:gd name="connsiteX36" fmla="*/ 140349 w 934739"/>
                <a:gd name="connsiteY36" fmla="*/ 333376 h 333376"/>
                <a:gd name="connsiteX37" fmla="*/ 0 w 934739"/>
                <a:gd name="connsiteY37" fmla="*/ 193027 h 333376"/>
                <a:gd name="connsiteX38" fmla="*/ 0 w 934739"/>
                <a:gd name="connsiteY38" fmla="*/ 64937 h 333376"/>
                <a:gd name="connsiteX39" fmla="*/ 58220 w 934739"/>
                <a:gd name="connsiteY39" fmla="*/ 6717 h 333376"/>
                <a:gd name="connsiteX40" fmla="*/ 376456 w 934739"/>
                <a:gd name="connsiteY40" fmla="*/ 6717 h 333376"/>
                <a:gd name="connsiteX41" fmla="*/ 399118 w 934739"/>
                <a:gd name="connsiteY41" fmla="*/ 11292 h 333376"/>
                <a:gd name="connsiteX42" fmla="*/ 417083 w 934739"/>
                <a:gd name="connsiteY42" fmla="*/ 23405 h 333376"/>
                <a:gd name="connsiteX43" fmla="*/ 420813 w 934739"/>
                <a:gd name="connsiteY43" fmla="*/ 15932 h 333376"/>
                <a:gd name="connsiteX44" fmla="*/ 465586 w 934739"/>
                <a:gd name="connsiteY44" fmla="*/ 16 h 333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4739" h="333376">
                  <a:moveTo>
                    <a:pt x="574982" y="41459"/>
                  </a:moveTo>
                  <a:cubicBezTo>
                    <a:pt x="550702" y="41459"/>
                    <a:pt x="531020" y="61141"/>
                    <a:pt x="531020" y="85421"/>
                  </a:cubicBezTo>
                  <a:lnTo>
                    <a:pt x="531020" y="188139"/>
                  </a:lnTo>
                  <a:cubicBezTo>
                    <a:pt x="531020" y="249164"/>
                    <a:pt x="580491" y="298635"/>
                    <a:pt x="641516" y="298635"/>
                  </a:cubicBezTo>
                  <a:lnTo>
                    <a:pt x="793286" y="298635"/>
                  </a:lnTo>
                  <a:cubicBezTo>
                    <a:pt x="854311" y="298635"/>
                    <a:pt x="903782" y="249164"/>
                    <a:pt x="903782" y="188139"/>
                  </a:cubicBezTo>
                  <a:lnTo>
                    <a:pt x="903782" y="85421"/>
                  </a:lnTo>
                  <a:cubicBezTo>
                    <a:pt x="903782" y="61141"/>
                    <a:pt x="884100" y="41459"/>
                    <a:pt x="859820" y="41459"/>
                  </a:cubicBezTo>
                  <a:close/>
                  <a:moveTo>
                    <a:pt x="76793" y="41459"/>
                  </a:moveTo>
                  <a:cubicBezTo>
                    <a:pt x="51478" y="41459"/>
                    <a:pt x="30957" y="61980"/>
                    <a:pt x="30957" y="87295"/>
                  </a:cubicBezTo>
                  <a:lnTo>
                    <a:pt x="30957" y="188139"/>
                  </a:lnTo>
                  <a:cubicBezTo>
                    <a:pt x="30957" y="249164"/>
                    <a:pt x="80428" y="298635"/>
                    <a:pt x="141453" y="298635"/>
                  </a:cubicBezTo>
                  <a:lnTo>
                    <a:pt x="293223" y="298635"/>
                  </a:lnTo>
                  <a:cubicBezTo>
                    <a:pt x="354248" y="298635"/>
                    <a:pt x="403719" y="249164"/>
                    <a:pt x="403719" y="188139"/>
                  </a:cubicBezTo>
                  <a:lnTo>
                    <a:pt x="403719" y="87295"/>
                  </a:lnTo>
                  <a:cubicBezTo>
                    <a:pt x="403719" y="61980"/>
                    <a:pt x="383198" y="41459"/>
                    <a:pt x="357883" y="41459"/>
                  </a:cubicBezTo>
                  <a:close/>
                  <a:moveTo>
                    <a:pt x="465586" y="16"/>
                  </a:moveTo>
                  <a:cubicBezTo>
                    <a:pt x="482849" y="-330"/>
                    <a:pt x="498760" y="4878"/>
                    <a:pt x="510674" y="13682"/>
                  </a:cubicBezTo>
                  <a:lnTo>
                    <a:pt x="516368" y="23194"/>
                  </a:lnTo>
                  <a:lnTo>
                    <a:pt x="516418" y="23072"/>
                  </a:lnTo>
                  <a:cubicBezTo>
                    <a:pt x="526523" y="12967"/>
                    <a:pt x="540483" y="6717"/>
                    <a:pt x="555902" y="6717"/>
                  </a:cubicBezTo>
                  <a:lnTo>
                    <a:pt x="878900" y="6717"/>
                  </a:lnTo>
                  <a:cubicBezTo>
                    <a:pt x="909739" y="6717"/>
                    <a:pt x="934739" y="31717"/>
                    <a:pt x="934739" y="62556"/>
                  </a:cubicBezTo>
                  <a:lnTo>
                    <a:pt x="934739" y="193027"/>
                  </a:lnTo>
                  <a:cubicBezTo>
                    <a:pt x="934739" y="270540"/>
                    <a:pt x="871903" y="333376"/>
                    <a:pt x="794390" y="333376"/>
                  </a:cubicBezTo>
                  <a:lnTo>
                    <a:pt x="640412" y="333376"/>
                  </a:lnTo>
                  <a:cubicBezTo>
                    <a:pt x="562899" y="333376"/>
                    <a:pt x="500063" y="270540"/>
                    <a:pt x="500063" y="193027"/>
                  </a:cubicBezTo>
                  <a:lnTo>
                    <a:pt x="500063" y="62556"/>
                  </a:lnTo>
                  <a:lnTo>
                    <a:pt x="507499" y="44604"/>
                  </a:lnTo>
                  <a:lnTo>
                    <a:pt x="496790" y="28826"/>
                  </a:lnTo>
                  <a:cubicBezTo>
                    <a:pt x="488687" y="23499"/>
                    <a:pt x="477901" y="20347"/>
                    <a:pt x="466203" y="20534"/>
                  </a:cubicBezTo>
                  <a:cubicBezTo>
                    <a:pt x="454176" y="20727"/>
                    <a:pt x="443356" y="24409"/>
                    <a:pt x="435544" y="30238"/>
                  </a:cubicBezTo>
                  <a:lnTo>
                    <a:pt x="426791" y="45902"/>
                  </a:lnTo>
                  <a:lnTo>
                    <a:pt x="434676" y="64937"/>
                  </a:lnTo>
                  <a:lnTo>
                    <a:pt x="434676" y="193027"/>
                  </a:lnTo>
                  <a:cubicBezTo>
                    <a:pt x="434676" y="270540"/>
                    <a:pt x="371840" y="333376"/>
                    <a:pt x="294327" y="333376"/>
                  </a:cubicBezTo>
                  <a:lnTo>
                    <a:pt x="140349" y="333376"/>
                  </a:lnTo>
                  <a:cubicBezTo>
                    <a:pt x="62836" y="333376"/>
                    <a:pt x="0" y="270540"/>
                    <a:pt x="0" y="193027"/>
                  </a:cubicBezTo>
                  <a:lnTo>
                    <a:pt x="0" y="64937"/>
                  </a:lnTo>
                  <a:cubicBezTo>
                    <a:pt x="0" y="32783"/>
                    <a:pt x="26066" y="6717"/>
                    <a:pt x="58220" y="6717"/>
                  </a:cubicBezTo>
                  <a:lnTo>
                    <a:pt x="376456" y="6717"/>
                  </a:lnTo>
                  <a:cubicBezTo>
                    <a:pt x="384494" y="6717"/>
                    <a:pt x="392152" y="8346"/>
                    <a:pt x="399118" y="11292"/>
                  </a:cubicBezTo>
                  <a:lnTo>
                    <a:pt x="417083" y="23405"/>
                  </a:lnTo>
                  <a:lnTo>
                    <a:pt x="420813" y="15932"/>
                  </a:lnTo>
                  <a:cubicBezTo>
                    <a:pt x="432217" y="6402"/>
                    <a:pt x="448013" y="367"/>
                    <a:pt x="465586" y="16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9" name="円/楕円 27">
              <a:extLst>
                <a:ext uri="{FF2B5EF4-FFF2-40B4-BE49-F238E27FC236}">
                  <a16:creationId xmlns:a16="http://schemas.microsoft.com/office/drawing/2014/main" id="{6414F276-D674-4CBE-9F97-35C99AF307ED}"/>
                </a:ext>
              </a:extLst>
            </p:cNvPr>
            <p:cNvSpPr/>
            <p:nvPr/>
          </p:nvSpPr>
          <p:spPr>
            <a:xfrm rot="8100000">
              <a:off x="7536237" y="1697055"/>
              <a:ext cx="257002" cy="4554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1" name="円/楕円 27">
              <a:extLst>
                <a:ext uri="{FF2B5EF4-FFF2-40B4-BE49-F238E27FC236}">
                  <a16:creationId xmlns:a16="http://schemas.microsoft.com/office/drawing/2014/main" id="{0C1421E4-F2E4-4BD9-91D3-B56A7702838D}"/>
                </a:ext>
              </a:extLst>
            </p:cNvPr>
            <p:cNvSpPr/>
            <p:nvPr/>
          </p:nvSpPr>
          <p:spPr>
            <a:xfrm rot="13500000" flipH="1">
              <a:off x="7990751" y="1697058"/>
              <a:ext cx="257001" cy="4554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4C29B33E-6396-4A22-A490-298047888E4F}"/>
                </a:ext>
              </a:extLst>
            </p:cNvPr>
            <p:cNvSpPr/>
            <p:nvPr/>
          </p:nvSpPr>
          <p:spPr>
            <a:xfrm>
              <a:off x="7439369" y="1271187"/>
              <a:ext cx="407776" cy="306443"/>
            </a:xfrm>
            <a:prstGeom prst="round2SameRect">
              <a:avLst>
                <a:gd name="adj1" fmla="val 17823"/>
                <a:gd name="adj2" fmla="val 42965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" name="四角形: 上の 2 つの角を丸める 27">
              <a:extLst>
                <a:ext uri="{FF2B5EF4-FFF2-40B4-BE49-F238E27FC236}">
                  <a16:creationId xmlns:a16="http://schemas.microsoft.com/office/drawing/2014/main" id="{304DD9F0-9578-419B-BEC1-A80E894F33B7}"/>
                </a:ext>
              </a:extLst>
            </p:cNvPr>
            <p:cNvSpPr/>
            <p:nvPr/>
          </p:nvSpPr>
          <p:spPr>
            <a:xfrm>
              <a:off x="7959807" y="1271187"/>
              <a:ext cx="407776" cy="306443"/>
            </a:xfrm>
            <a:prstGeom prst="round2SameRect">
              <a:avLst>
                <a:gd name="adj1" fmla="val 17094"/>
                <a:gd name="adj2" fmla="val 42965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C834ED1E-5CC9-49C9-8E7D-7AF74721EEE4}"/>
                </a:ext>
              </a:extLst>
            </p:cNvPr>
            <p:cNvGrpSpPr/>
            <p:nvPr/>
          </p:nvGrpSpPr>
          <p:grpSpPr>
            <a:xfrm flipH="1">
              <a:off x="6729582" y="832594"/>
              <a:ext cx="864381" cy="1689896"/>
              <a:chOff x="8238083" y="832594"/>
              <a:chExt cx="864381" cy="1689896"/>
            </a:xfrm>
          </p:grpSpPr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56615CFD-C6B9-485B-A139-263C7B061F31}"/>
                  </a:ext>
                </a:extLst>
              </p:cNvPr>
              <p:cNvGrpSpPr/>
              <p:nvPr/>
            </p:nvGrpSpPr>
            <p:grpSpPr>
              <a:xfrm rot="20968118">
                <a:off x="8284271" y="83259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424" name="グループ化 423">
                  <a:extLst>
                    <a:ext uri="{FF2B5EF4-FFF2-40B4-BE49-F238E27FC236}">
                      <a16:creationId xmlns:a16="http://schemas.microsoft.com/office/drawing/2014/main" id="{456F317F-08FC-4C9C-A706-9367EB613E37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54542472-86F1-4853-ADA8-8EEC69F4DA2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88CED092-5C67-4EF3-9BA8-1B73280E9D85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9CA05B7B-F397-4FB9-9CB7-6B73C3429AC0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308E61B6-0472-408E-B731-AFED83558697}"/>
                  </a:ext>
                </a:extLst>
              </p:cNvPr>
              <p:cNvGrpSpPr/>
              <p:nvPr/>
            </p:nvGrpSpPr>
            <p:grpSpPr>
              <a:xfrm>
                <a:off x="8238083" y="1471269"/>
                <a:ext cx="864381" cy="1051221"/>
                <a:chOff x="8238083" y="1471269"/>
                <a:chExt cx="864381" cy="1051221"/>
              </a:xfrm>
            </p:grpSpPr>
            <p:sp>
              <p:nvSpPr>
                <p:cNvPr id="420" name="台形 419">
                  <a:extLst>
                    <a:ext uri="{FF2B5EF4-FFF2-40B4-BE49-F238E27FC236}">
                      <a16:creationId xmlns:a16="http://schemas.microsoft.com/office/drawing/2014/main" id="{F3705297-2E16-4117-81CF-6B9616C20448}"/>
                    </a:ext>
                  </a:extLst>
                </p:cNvPr>
                <p:cNvSpPr/>
                <p:nvPr/>
              </p:nvSpPr>
              <p:spPr>
                <a:xfrm rot="19434400">
                  <a:off x="8457558" y="147126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A3D17756-1F3D-49C6-9998-A73C01D77FAD}"/>
                    </a:ext>
                  </a:extLst>
                </p:cNvPr>
                <p:cNvSpPr/>
                <p:nvPr/>
              </p:nvSpPr>
              <p:spPr>
                <a:xfrm rot="3600000">
                  <a:off x="8203351" y="162337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2" name="楕円 421">
                  <a:extLst>
                    <a:ext uri="{FF2B5EF4-FFF2-40B4-BE49-F238E27FC236}">
                      <a16:creationId xmlns:a16="http://schemas.microsoft.com/office/drawing/2014/main" id="{304C4AA0-840B-4AEF-951C-0C3FF0C07113}"/>
                    </a:ext>
                  </a:extLst>
                </p:cNvPr>
                <p:cNvSpPr/>
                <p:nvPr/>
              </p:nvSpPr>
              <p:spPr>
                <a:xfrm rot="18900000">
                  <a:off x="8704625" y="1542306"/>
                  <a:ext cx="45719" cy="5765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3" name="楕円 422">
                  <a:extLst>
                    <a:ext uri="{FF2B5EF4-FFF2-40B4-BE49-F238E27FC236}">
                      <a16:creationId xmlns:a16="http://schemas.microsoft.com/office/drawing/2014/main" id="{CE2627F8-CF28-41D4-9119-86B138AAA990}"/>
                    </a:ext>
                  </a:extLst>
                </p:cNvPr>
                <p:cNvSpPr/>
                <p:nvPr/>
              </p:nvSpPr>
              <p:spPr>
                <a:xfrm rot="18900000">
                  <a:off x="8766536" y="1606600"/>
                  <a:ext cx="45719" cy="5765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7F8C3CB6-3CFA-4BBC-BAAA-1F934DB70DB1}"/>
                </a:ext>
              </a:extLst>
            </p:cNvPr>
            <p:cNvGrpSpPr/>
            <p:nvPr/>
          </p:nvGrpSpPr>
          <p:grpSpPr>
            <a:xfrm>
              <a:off x="8238083" y="832594"/>
              <a:ext cx="864381" cy="1689896"/>
              <a:chOff x="8238083" y="832594"/>
              <a:chExt cx="864381" cy="1689896"/>
            </a:xfrm>
          </p:grpSpPr>
          <p:grpSp>
            <p:nvGrpSpPr>
              <p:cNvPr id="429" name="グループ化 428">
                <a:extLst>
                  <a:ext uri="{FF2B5EF4-FFF2-40B4-BE49-F238E27FC236}">
                    <a16:creationId xmlns:a16="http://schemas.microsoft.com/office/drawing/2014/main" id="{95D4CD0C-A69B-41AC-B103-1DDF61FFE499}"/>
                  </a:ext>
                </a:extLst>
              </p:cNvPr>
              <p:cNvGrpSpPr/>
              <p:nvPr/>
            </p:nvGrpSpPr>
            <p:grpSpPr>
              <a:xfrm rot="20968118">
                <a:off x="8284271" y="83259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435" name="グループ化 434">
                  <a:extLst>
                    <a:ext uri="{FF2B5EF4-FFF2-40B4-BE49-F238E27FC236}">
                      <a16:creationId xmlns:a16="http://schemas.microsoft.com/office/drawing/2014/main" id="{267E7765-82C0-4F13-BEAE-81E1667B9B50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437" name="フリーフォーム: 図形 436">
                    <a:extLst>
                      <a:ext uri="{FF2B5EF4-FFF2-40B4-BE49-F238E27FC236}">
                        <a16:creationId xmlns:a16="http://schemas.microsoft.com/office/drawing/2014/main" id="{29F17853-916B-437C-9E4C-134921F111B0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8" name="フリーフォーム: 図形 437">
                    <a:extLst>
                      <a:ext uri="{FF2B5EF4-FFF2-40B4-BE49-F238E27FC236}">
                        <a16:creationId xmlns:a16="http://schemas.microsoft.com/office/drawing/2014/main" id="{A02122B0-73F9-4F11-9637-A77E639DCD0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68214F37-DA0B-4AD4-B6A9-6726EF003FB4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A8B0E91E-3040-4470-AF93-06F27B18D115}"/>
                  </a:ext>
                </a:extLst>
              </p:cNvPr>
              <p:cNvGrpSpPr/>
              <p:nvPr/>
            </p:nvGrpSpPr>
            <p:grpSpPr>
              <a:xfrm>
                <a:off x="8238083" y="1471269"/>
                <a:ext cx="864381" cy="1051221"/>
                <a:chOff x="8238083" y="1471269"/>
                <a:chExt cx="864381" cy="1051221"/>
              </a:xfrm>
            </p:grpSpPr>
            <p:sp>
              <p:nvSpPr>
                <p:cNvPr id="431" name="台形 430">
                  <a:extLst>
                    <a:ext uri="{FF2B5EF4-FFF2-40B4-BE49-F238E27FC236}">
                      <a16:creationId xmlns:a16="http://schemas.microsoft.com/office/drawing/2014/main" id="{15915635-4C86-4CF4-A2DA-107D52A8D22D}"/>
                    </a:ext>
                  </a:extLst>
                </p:cNvPr>
                <p:cNvSpPr/>
                <p:nvPr/>
              </p:nvSpPr>
              <p:spPr>
                <a:xfrm rot="19434400">
                  <a:off x="8457558" y="147126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391175BC-0A8F-45BC-9B38-F46E990C3DAD}"/>
                    </a:ext>
                  </a:extLst>
                </p:cNvPr>
                <p:cNvSpPr/>
                <p:nvPr/>
              </p:nvSpPr>
              <p:spPr>
                <a:xfrm rot="3600000">
                  <a:off x="8203351" y="162337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3" name="楕円 432">
                  <a:extLst>
                    <a:ext uri="{FF2B5EF4-FFF2-40B4-BE49-F238E27FC236}">
                      <a16:creationId xmlns:a16="http://schemas.microsoft.com/office/drawing/2014/main" id="{8E68846D-695C-4DBA-8033-8C12A6DED7AB}"/>
                    </a:ext>
                  </a:extLst>
                </p:cNvPr>
                <p:cNvSpPr/>
                <p:nvPr/>
              </p:nvSpPr>
              <p:spPr>
                <a:xfrm rot="18900000">
                  <a:off x="8704625" y="1542306"/>
                  <a:ext cx="45719" cy="5765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4" name="楕円 433">
                  <a:extLst>
                    <a:ext uri="{FF2B5EF4-FFF2-40B4-BE49-F238E27FC236}">
                      <a16:creationId xmlns:a16="http://schemas.microsoft.com/office/drawing/2014/main" id="{31FA3478-2349-4FF5-807E-932CE86321E6}"/>
                    </a:ext>
                  </a:extLst>
                </p:cNvPr>
                <p:cNvSpPr/>
                <p:nvPr/>
              </p:nvSpPr>
              <p:spPr>
                <a:xfrm rot="18900000">
                  <a:off x="8766536" y="1606600"/>
                  <a:ext cx="45719" cy="5765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AA787E8B-7125-4034-8B8A-ECDC018E3D53}"/>
                </a:ext>
              </a:extLst>
            </p:cNvPr>
            <p:cNvGrpSpPr/>
            <p:nvPr/>
          </p:nvGrpSpPr>
          <p:grpSpPr>
            <a:xfrm>
              <a:off x="7756027" y="1698661"/>
              <a:ext cx="303186" cy="324160"/>
              <a:chOff x="3243042" y="907293"/>
              <a:chExt cx="572245" cy="933811"/>
            </a:xfrm>
          </p:grpSpPr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66017C11-2082-4754-AB4D-DE8643B06B69}"/>
                  </a:ext>
                </a:extLst>
              </p:cNvPr>
              <p:cNvSpPr/>
              <p:nvPr/>
            </p:nvSpPr>
            <p:spPr>
              <a:xfrm>
                <a:off x="3288587" y="907293"/>
                <a:ext cx="461976" cy="182413"/>
              </a:xfrm>
              <a:custGeom>
                <a:avLst/>
                <a:gdLst>
                  <a:gd name="connsiteX0" fmla="*/ 229865 w 461975"/>
                  <a:gd name="connsiteY0" fmla="*/ 52 h 93821"/>
                  <a:gd name="connsiteX1" fmla="*/ 439437 w 461975"/>
                  <a:gd name="connsiteY1" fmla="*/ 37386 h 93821"/>
                  <a:gd name="connsiteX2" fmla="*/ 458628 w 461975"/>
                  <a:gd name="connsiteY2" fmla="*/ 75578 h 93821"/>
                  <a:gd name="connsiteX3" fmla="*/ 461975 w 461975"/>
                  <a:gd name="connsiteY3" fmla="*/ 87554 h 93821"/>
                  <a:gd name="connsiteX4" fmla="*/ 454504 w 461975"/>
                  <a:gd name="connsiteY4" fmla="*/ 85221 h 93821"/>
                  <a:gd name="connsiteX5" fmla="*/ 241024 w 461975"/>
                  <a:gd name="connsiteY5" fmla="*/ 65261 h 93821"/>
                  <a:gd name="connsiteX6" fmla="*/ 27543 w 461975"/>
                  <a:gd name="connsiteY6" fmla="*/ 85221 h 93821"/>
                  <a:gd name="connsiteX7" fmla="*/ 0 w 461975"/>
                  <a:gd name="connsiteY7" fmla="*/ 93821 h 93821"/>
                  <a:gd name="connsiteX8" fmla="*/ 5228 w 461975"/>
                  <a:gd name="connsiteY8" fmla="*/ 73428 h 93821"/>
                  <a:gd name="connsiteX9" fmla="*/ 22907 w 461975"/>
                  <a:gd name="connsiteY9" fmla="*/ 37384 h 93821"/>
                  <a:gd name="connsiteX10" fmla="*/ 229865 w 461975"/>
                  <a:gd name="connsiteY10" fmla="*/ 52 h 93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1975" h="93821">
                    <a:moveTo>
                      <a:pt x="229865" y="52"/>
                    </a:moveTo>
                    <a:cubicBezTo>
                      <a:pt x="321740" y="-883"/>
                      <a:pt x="414049" y="10626"/>
                      <a:pt x="439437" y="37386"/>
                    </a:cubicBezTo>
                    <a:cubicBezTo>
                      <a:pt x="445783" y="44075"/>
                      <a:pt x="452184" y="57209"/>
                      <a:pt x="458628" y="75578"/>
                    </a:cubicBezTo>
                    <a:lnTo>
                      <a:pt x="461975" y="87554"/>
                    </a:lnTo>
                    <a:lnTo>
                      <a:pt x="454504" y="85221"/>
                    </a:lnTo>
                    <a:cubicBezTo>
                      <a:pt x="388889" y="72369"/>
                      <a:pt x="316749" y="65261"/>
                      <a:pt x="241024" y="65261"/>
                    </a:cubicBezTo>
                    <a:cubicBezTo>
                      <a:pt x="165299" y="65261"/>
                      <a:pt x="93159" y="72369"/>
                      <a:pt x="27543" y="85221"/>
                    </a:cubicBezTo>
                    <a:lnTo>
                      <a:pt x="0" y="93821"/>
                    </a:lnTo>
                    <a:lnTo>
                      <a:pt x="5228" y="73428"/>
                    </a:lnTo>
                    <a:cubicBezTo>
                      <a:pt x="11103" y="55570"/>
                      <a:pt x="16995" y="43139"/>
                      <a:pt x="22907" y="37384"/>
                    </a:cubicBezTo>
                    <a:cubicBezTo>
                      <a:pt x="46552" y="14367"/>
                      <a:pt x="137991" y="987"/>
                      <a:pt x="229865" y="52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14CABB9D-821A-4361-88D2-5B0C3528EED8}"/>
                  </a:ext>
                </a:extLst>
              </p:cNvPr>
              <p:cNvSpPr/>
              <p:nvPr/>
            </p:nvSpPr>
            <p:spPr>
              <a:xfrm>
                <a:off x="3266037" y="1092099"/>
                <a:ext cx="515272" cy="704294"/>
              </a:xfrm>
              <a:custGeom>
                <a:avLst/>
                <a:gdLst>
                  <a:gd name="connsiteX0" fmla="*/ 219086 w 515272"/>
                  <a:gd name="connsiteY0" fmla="*/ 0 h 704294"/>
                  <a:gd name="connsiteX1" fmla="*/ 210221 w 515272"/>
                  <a:gd name="connsiteY1" fmla="*/ 21151 h 704294"/>
                  <a:gd name="connsiteX2" fmla="*/ 205826 w 515272"/>
                  <a:gd name="connsiteY2" fmla="*/ 56174 h 704294"/>
                  <a:gd name="connsiteX3" fmla="*/ 261757 w 515272"/>
                  <a:gd name="connsiteY3" fmla="*/ 146152 h 704294"/>
                  <a:gd name="connsiteX4" fmla="*/ 317688 w 515272"/>
                  <a:gd name="connsiteY4" fmla="*/ 56174 h 704294"/>
                  <a:gd name="connsiteX5" fmla="*/ 313293 w 515272"/>
                  <a:gd name="connsiteY5" fmla="*/ 21151 h 704294"/>
                  <a:gd name="connsiteX6" fmla="*/ 305128 w 515272"/>
                  <a:gd name="connsiteY6" fmla="*/ 1669 h 704294"/>
                  <a:gd name="connsiteX7" fmla="*/ 309559 w 515272"/>
                  <a:gd name="connsiteY7" fmla="*/ 2496 h 704294"/>
                  <a:gd name="connsiteX8" fmla="*/ 515272 w 515272"/>
                  <a:gd name="connsiteY8" fmla="*/ 469917 h 704294"/>
                  <a:gd name="connsiteX9" fmla="*/ 495026 w 515272"/>
                  <a:gd name="connsiteY9" fmla="*/ 655632 h 704294"/>
                  <a:gd name="connsiteX10" fmla="*/ 480763 w 515272"/>
                  <a:gd name="connsiteY10" fmla="*/ 704294 h 704294"/>
                  <a:gd name="connsiteX11" fmla="*/ 34509 w 515272"/>
                  <a:gd name="connsiteY11" fmla="*/ 704294 h 704294"/>
                  <a:gd name="connsiteX12" fmla="*/ 20247 w 515272"/>
                  <a:gd name="connsiteY12" fmla="*/ 655632 h 704294"/>
                  <a:gd name="connsiteX13" fmla="*/ 0 w 515272"/>
                  <a:gd name="connsiteY13" fmla="*/ 469917 h 704294"/>
                  <a:gd name="connsiteX14" fmla="*/ 205714 w 515272"/>
                  <a:gd name="connsiteY14" fmla="*/ 2496 h 70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15272" h="704294">
                    <a:moveTo>
                      <a:pt x="219086" y="0"/>
                    </a:moveTo>
                    <a:lnTo>
                      <a:pt x="210221" y="21151"/>
                    </a:lnTo>
                    <a:cubicBezTo>
                      <a:pt x="207391" y="31916"/>
                      <a:pt x="205826" y="43751"/>
                      <a:pt x="205826" y="56174"/>
                    </a:cubicBezTo>
                    <a:cubicBezTo>
                      <a:pt x="205826" y="105867"/>
                      <a:pt x="230867" y="146152"/>
                      <a:pt x="261757" y="146152"/>
                    </a:cubicBezTo>
                    <a:cubicBezTo>
                      <a:pt x="292647" y="146152"/>
                      <a:pt x="317688" y="105867"/>
                      <a:pt x="317688" y="56174"/>
                    </a:cubicBezTo>
                    <a:cubicBezTo>
                      <a:pt x="317688" y="43751"/>
                      <a:pt x="316123" y="31916"/>
                      <a:pt x="313293" y="21151"/>
                    </a:cubicBezTo>
                    <a:lnTo>
                      <a:pt x="305128" y="1669"/>
                    </a:lnTo>
                    <a:lnTo>
                      <a:pt x="309559" y="2496"/>
                    </a:lnTo>
                    <a:cubicBezTo>
                      <a:pt x="426959" y="46985"/>
                      <a:pt x="515272" y="239352"/>
                      <a:pt x="515272" y="469917"/>
                    </a:cubicBezTo>
                    <a:cubicBezTo>
                      <a:pt x="515272" y="535793"/>
                      <a:pt x="508063" y="598551"/>
                      <a:pt x="495026" y="655632"/>
                    </a:cubicBezTo>
                    <a:lnTo>
                      <a:pt x="480763" y="704294"/>
                    </a:lnTo>
                    <a:lnTo>
                      <a:pt x="34509" y="704294"/>
                    </a:lnTo>
                    <a:lnTo>
                      <a:pt x="20247" y="655632"/>
                    </a:lnTo>
                    <a:cubicBezTo>
                      <a:pt x="7209" y="598551"/>
                      <a:pt x="0" y="535793"/>
                      <a:pt x="0" y="469917"/>
                    </a:cubicBezTo>
                    <a:cubicBezTo>
                      <a:pt x="0" y="239352"/>
                      <a:pt x="88313" y="46985"/>
                      <a:pt x="205714" y="249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AEBBA9B0-9AFB-41CC-A148-FC553F7F7385}"/>
                  </a:ext>
                </a:extLst>
              </p:cNvPr>
              <p:cNvSpPr/>
              <p:nvPr/>
            </p:nvSpPr>
            <p:spPr>
              <a:xfrm>
                <a:off x="3306628" y="1596064"/>
                <a:ext cx="443843" cy="137608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FA8EB20C-9F5C-41AA-9035-951C0551D296}"/>
                  </a:ext>
                </a:extLst>
              </p:cNvPr>
              <p:cNvSpPr/>
              <p:nvPr/>
            </p:nvSpPr>
            <p:spPr>
              <a:xfrm>
                <a:off x="3243042" y="1681591"/>
                <a:ext cx="572245" cy="159513"/>
              </a:xfrm>
              <a:custGeom>
                <a:avLst/>
                <a:gdLst>
                  <a:gd name="connsiteX0" fmla="*/ 31189 w 572244"/>
                  <a:gd name="connsiteY0" fmla="*/ 0 h 95633"/>
                  <a:gd name="connsiteX1" fmla="*/ 36646 w 572244"/>
                  <a:gd name="connsiteY1" fmla="*/ 0 h 95633"/>
                  <a:gd name="connsiteX2" fmla="*/ 100599 w 572244"/>
                  <a:gd name="connsiteY2" fmla="*/ 18420 h 95633"/>
                  <a:gd name="connsiteX3" fmla="*/ 286122 w 572244"/>
                  <a:gd name="connsiteY3" fmla="*/ 34421 h 95633"/>
                  <a:gd name="connsiteX4" fmla="*/ 471646 w 572244"/>
                  <a:gd name="connsiteY4" fmla="*/ 18420 h 95633"/>
                  <a:gd name="connsiteX5" fmla="*/ 535598 w 572244"/>
                  <a:gd name="connsiteY5" fmla="*/ 0 h 95633"/>
                  <a:gd name="connsiteX6" fmla="*/ 541055 w 572244"/>
                  <a:gd name="connsiteY6" fmla="*/ 0 h 95633"/>
                  <a:gd name="connsiteX7" fmla="*/ 572244 w 572244"/>
                  <a:gd name="connsiteY7" fmla="*/ 26430 h 95633"/>
                  <a:gd name="connsiteX8" fmla="*/ 572244 w 572244"/>
                  <a:gd name="connsiteY8" fmla="*/ 48176 h 95633"/>
                  <a:gd name="connsiteX9" fmla="*/ 534325 w 572244"/>
                  <a:gd name="connsiteY9" fmla="*/ 65066 h 95633"/>
                  <a:gd name="connsiteX10" fmla="*/ 288578 w 572244"/>
                  <a:gd name="connsiteY10" fmla="*/ 95633 h 95633"/>
                  <a:gd name="connsiteX11" fmla="*/ 42831 w 572244"/>
                  <a:gd name="connsiteY11" fmla="*/ 65066 h 95633"/>
                  <a:gd name="connsiteX12" fmla="*/ 0 w 572244"/>
                  <a:gd name="connsiteY12" fmla="*/ 45989 h 95633"/>
                  <a:gd name="connsiteX13" fmla="*/ 0 w 572244"/>
                  <a:gd name="connsiteY13" fmla="*/ 26430 h 95633"/>
                  <a:gd name="connsiteX14" fmla="*/ 31189 w 572244"/>
                  <a:gd name="connsiteY14" fmla="*/ 0 h 9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2244" h="95633">
                    <a:moveTo>
                      <a:pt x="31189" y="0"/>
                    </a:moveTo>
                    <a:lnTo>
                      <a:pt x="36646" y="0"/>
                    </a:lnTo>
                    <a:lnTo>
                      <a:pt x="100599" y="18420"/>
                    </a:lnTo>
                    <a:cubicBezTo>
                      <a:pt x="157621" y="28723"/>
                      <a:pt x="220314" y="34421"/>
                      <a:pt x="286122" y="34421"/>
                    </a:cubicBezTo>
                    <a:cubicBezTo>
                      <a:pt x="351930" y="34421"/>
                      <a:pt x="414623" y="28723"/>
                      <a:pt x="471646" y="18420"/>
                    </a:cubicBezTo>
                    <a:lnTo>
                      <a:pt x="535598" y="0"/>
                    </a:lnTo>
                    <a:lnTo>
                      <a:pt x="541055" y="0"/>
                    </a:lnTo>
                    <a:cubicBezTo>
                      <a:pt x="558281" y="0"/>
                      <a:pt x="572244" y="11833"/>
                      <a:pt x="572244" y="26430"/>
                    </a:cubicBezTo>
                    <a:lnTo>
                      <a:pt x="572244" y="48176"/>
                    </a:lnTo>
                    <a:lnTo>
                      <a:pt x="534325" y="65066"/>
                    </a:lnTo>
                    <a:cubicBezTo>
                      <a:pt x="471432" y="83952"/>
                      <a:pt x="384548" y="95633"/>
                      <a:pt x="288578" y="95633"/>
                    </a:cubicBezTo>
                    <a:cubicBezTo>
                      <a:pt x="192608" y="95633"/>
                      <a:pt x="105723" y="83952"/>
                      <a:pt x="42831" y="65066"/>
                    </a:cubicBezTo>
                    <a:lnTo>
                      <a:pt x="0" y="45989"/>
                    </a:lnTo>
                    <a:lnTo>
                      <a:pt x="0" y="26430"/>
                    </a:lnTo>
                    <a:cubicBezTo>
                      <a:pt x="0" y="11833"/>
                      <a:pt x="13964" y="0"/>
                      <a:pt x="31189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72" name="楕円 471">
              <a:extLst>
                <a:ext uri="{FF2B5EF4-FFF2-40B4-BE49-F238E27FC236}">
                  <a16:creationId xmlns:a16="http://schemas.microsoft.com/office/drawing/2014/main" id="{3864AEC7-F973-40AE-AE39-BD32D7B622D9}"/>
                </a:ext>
              </a:extLst>
            </p:cNvPr>
            <p:cNvSpPr/>
            <p:nvPr/>
          </p:nvSpPr>
          <p:spPr>
            <a:xfrm>
              <a:off x="7544637" y="1345590"/>
              <a:ext cx="209717" cy="143025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3" name="楕円 472">
              <a:extLst>
                <a:ext uri="{FF2B5EF4-FFF2-40B4-BE49-F238E27FC236}">
                  <a16:creationId xmlns:a16="http://schemas.microsoft.com/office/drawing/2014/main" id="{CAAA026B-F21F-49A6-8B48-22FD85A503F0}"/>
                </a:ext>
              </a:extLst>
            </p:cNvPr>
            <p:cNvSpPr/>
            <p:nvPr/>
          </p:nvSpPr>
          <p:spPr>
            <a:xfrm>
              <a:off x="8065337" y="1352550"/>
              <a:ext cx="209717" cy="136065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7D43E7FB-CDF9-4831-80ED-70AC0F26DDC1}"/>
              </a:ext>
            </a:extLst>
          </p:cNvPr>
          <p:cNvGrpSpPr/>
          <p:nvPr/>
        </p:nvGrpSpPr>
        <p:grpSpPr>
          <a:xfrm>
            <a:off x="6878513" y="4005561"/>
            <a:ext cx="2066518" cy="2393134"/>
            <a:chOff x="6721079" y="3685220"/>
            <a:chExt cx="2381386" cy="2757769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7E226918-1B62-45A8-B2CC-9B937B66AAFA}"/>
                </a:ext>
              </a:extLst>
            </p:cNvPr>
            <p:cNvGrpSpPr/>
            <p:nvPr/>
          </p:nvGrpSpPr>
          <p:grpSpPr>
            <a:xfrm>
              <a:off x="6721079" y="3685220"/>
              <a:ext cx="2381386" cy="2757769"/>
              <a:chOff x="6721079" y="3685220"/>
              <a:chExt cx="2381386" cy="2757769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1B32009E-5D48-4D7F-9BBE-52329F033506}"/>
                  </a:ext>
                </a:extLst>
              </p:cNvPr>
              <p:cNvGrpSpPr/>
              <p:nvPr/>
            </p:nvGrpSpPr>
            <p:grpSpPr>
              <a:xfrm>
                <a:off x="7285006" y="4833216"/>
                <a:ext cx="1250966" cy="1609773"/>
                <a:chOff x="7285006" y="4833216"/>
                <a:chExt cx="1250966" cy="1609773"/>
              </a:xfrm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AF72698B-4276-4F84-B315-65A6224A4156}"/>
                    </a:ext>
                  </a:extLst>
                </p:cNvPr>
                <p:cNvSpPr/>
                <p:nvPr/>
              </p:nvSpPr>
              <p:spPr>
                <a:xfrm>
                  <a:off x="7606586" y="483321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片側の 2 つの角を丸めた四角形 144">
                  <a:extLst>
                    <a:ext uri="{FF2B5EF4-FFF2-40B4-BE49-F238E27FC236}">
                      <a16:creationId xmlns:a16="http://schemas.microsoft.com/office/drawing/2014/main" id="{397B304D-0D34-4030-B34D-9BB8130A85A3}"/>
                    </a:ext>
                  </a:extLst>
                </p:cNvPr>
                <p:cNvSpPr/>
                <p:nvPr/>
              </p:nvSpPr>
              <p:spPr>
                <a:xfrm>
                  <a:off x="7285006" y="513176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台形 179">
                  <a:extLst>
                    <a:ext uri="{FF2B5EF4-FFF2-40B4-BE49-F238E27FC236}">
                      <a16:creationId xmlns:a16="http://schemas.microsoft.com/office/drawing/2014/main" id="{721DAC0D-8BAD-40F2-AB2F-EFB4788031DF}"/>
                    </a:ext>
                  </a:extLst>
                </p:cNvPr>
                <p:cNvSpPr/>
                <p:nvPr/>
              </p:nvSpPr>
              <p:spPr>
                <a:xfrm rot="10800000">
                  <a:off x="7629200" y="514097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D0C4188F-F0AC-4B46-8D36-8F1AA51D250C}"/>
                    </a:ext>
                  </a:extLst>
                </p:cNvPr>
                <p:cNvSpPr/>
                <p:nvPr/>
              </p:nvSpPr>
              <p:spPr>
                <a:xfrm>
                  <a:off x="7876904" y="6254750"/>
                  <a:ext cx="88900" cy="88900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台形 731">
                  <a:extLst>
                    <a:ext uri="{FF2B5EF4-FFF2-40B4-BE49-F238E27FC236}">
                      <a16:creationId xmlns:a16="http://schemas.microsoft.com/office/drawing/2014/main" id="{79B1657D-73E2-404B-8B98-8E6037FD032E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526467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台形 183">
                  <a:extLst>
                    <a:ext uri="{FF2B5EF4-FFF2-40B4-BE49-F238E27FC236}">
                      <a16:creationId xmlns:a16="http://schemas.microsoft.com/office/drawing/2014/main" id="{5D44CAE1-40F2-4268-AD26-3B0C4E96DA76}"/>
                    </a:ext>
                  </a:extLst>
                </p:cNvPr>
                <p:cNvSpPr/>
                <p:nvPr/>
              </p:nvSpPr>
              <p:spPr>
                <a:xfrm rot="10800000">
                  <a:off x="7786831" y="513176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76CEE2E4-B54D-408C-9AAA-E0E635D6E942}"/>
                    </a:ext>
                  </a:extLst>
                </p:cNvPr>
                <p:cNvGrpSpPr/>
                <p:nvPr/>
              </p:nvGrpSpPr>
              <p:grpSpPr>
                <a:xfrm>
                  <a:off x="7539823" y="5131768"/>
                  <a:ext cx="750362" cy="202452"/>
                  <a:chOff x="3151980" y="2770920"/>
                  <a:chExt cx="423862" cy="112796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sp>
                <p:nvSpPr>
                  <p:cNvPr id="188" name="平行四辺形 187">
                    <a:extLst>
                      <a:ext uri="{FF2B5EF4-FFF2-40B4-BE49-F238E27FC236}">
                        <a16:creationId xmlns:a16="http://schemas.microsoft.com/office/drawing/2014/main" id="{88BFCBB1-E415-461D-A1FC-87FD677AB46F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9" name="平行四辺形 188">
                    <a:extLst>
                      <a:ext uri="{FF2B5EF4-FFF2-40B4-BE49-F238E27FC236}">
                        <a16:creationId xmlns:a16="http://schemas.microsoft.com/office/drawing/2014/main" id="{F5331183-7DEE-4850-A90D-18F72182EE74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D19673C0-A88B-44F6-B6E8-F9966D531177}"/>
                    </a:ext>
                  </a:extLst>
                </p:cNvPr>
                <p:cNvSpPr/>
                <p:nvPr/>
              </p:nvSpPr>
              <p:spPr>
                <a:xfrm>
                  <a:off x="7489455" y="513176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76310FED-393D-4D31-8ACE-C61087E2C7EE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C06D0A90-F7AD-4D0D-B9F3-F67392F0F0C9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1" name="グループ化 160">
                  <a:extLst>
                    <a:ext uri="{FF2B5EF4-FFF2-40B4-BE49-F238E27FC236}">
                      <a16:creationId xmlns:a16="http://schemas.microsoft.com/office/drawing/2014/main" id="{4CE03268-0454-42E4-B7B6-1ED9C81D3AF8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75" name="円/楕円 620">
                    <a:extLst>
                      <a:ext uri="{FF2B5EF4-FFF2-40B4-BE49-F238E27FC236}">
                        <a16:creationId xmlns:a16="http://schemas.microsoft.com/office/drawing/2014/main" id="{F36BA576-1525-48AD-B766-C6E6471A7F7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6" name="円/楕円 621">
                    <a:extLst>
                      <a:ext uri="{FF2B5EF4-FFF2-40B4-BE49-F238E27FC236}">
                        <a16:creationId xmlns:a16="http://schemas.microsoft.com/office/drawing/2014/main" id="{FF5BBBE4-235D-47AC-A586-F1E974F5068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1C32FFDD-B4E7-4AB3-8558-705CE42D6B0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73" name="円/楕円 618">
                    <a:extLst>
                      <a:ext uri="{FF2B5EF4-FFF2-40B4-BE49-F238E27FC236}">
                        <a16:creationId xmlns:a16="http://schemas.microsoft.com/office/drawing/2014/main" id="{239530C6-EACD-496B-AD68-C3540787FEC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" name="円/楕円 619">
                    <a:extLst>
                      <a:ext uri="{FF2B5EF4-FFF2-40B4-BE49-F238E27FC236}">
                        <a16:creationId xmlns:a16="http://schemas.microsoft.com/office/drawing/2014/main" id="{B2975605-77F2-432A-8834-B47C43EE053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417F33B2-A7F3-4144-8AC2-C50CED11B1CC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月 163">
                  <a:extLst>
                    <a:ext uri="{FF2B5EF4-FFF2-40B4-BE49-F238E27FC236}">
                      <a16:creationId xmlns:a16="http://schemas.microsoft.com/office/drawing/2014/main" id="{6C90D732-A126-4992-8200-B42D310FA888}"/>
                    </a:ext>
                  </a:extLst>
                </p:cNvPr>
                <p:cNvSpPr/>
                <p:nvPr/>
              </p:nvSpPr>
              <p:spPr>
                <a:xfrm rot="15300000">
                  <a:off x="3375107" y="263007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FFC60540-C25D-4F71-B41C-5C47E738C1C2}"/>
                    </a:ext>
                  </a:extLst>
                </p:cNvPr>
                <p:cNvSpPr/>
                <p:nvPr/>
              </p:nvSpPr>
              <p:spPr>
                <a:xfrm rot="17100000">
                  <a:off x="3933493" y="263007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F9539554-38BD-47C9-B242-7B96D7F64B45}"/>
                    </a:ext>
                  </a:extLst>
                </p:cNvPr>
                <p:cNvSpPr/>
                <p:nvPr/>
              </p:nvSpPr>
              <p:spPr>
                <a:xfrm>
                  <a:off x="3625596" y="2951251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1" name="月 170">
                  <a:extLst>
                    <a:ext uri="{FF2B5EF4-FFF2-40B4-BE49-F238E27FC236}">
                      <a16:creationId xmlns:a16="http://schemas.microsoft.com/office/drawing/2014/main" id="{DD3B49AF-026B-49EB-A6C8-62359EB1E8E3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D33445F1-B4FE-4488-AB77-D5833441C73E}"/>
                  </a:ext>
                </a:extLst>
              </p:cNvPr>
              <p:cNvGrpSpPr/>
              <p:nvPr/>
            </p:nvGrpSpPr>
            <p:grpSpPr>
              <a:xfrm>
                <a:off x="8238084" y="3720574"/>
                <a:ext cx="864381" cy="1703476"/>
                <a:chOff x="8238084" y="3720574"/>
                <a:chExt cx="864381" cy="1703476"/>
              </a:xfrm>
            </p:grpSpPr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053EE144-2A3F-4A44-AB6C-A4A79BBB961A}"/>
                    </a:ext>
                  </a:extLst>
                </p:cNvPr>
                <p:cNvGrpSpPr/>
                <p:nvPr/>
              </p:nvGrpSpPr>
              <p:grpSpPr>
                <a:xfrm rot="20968118">
                  <a:off x="8284271" y="3720574"/>
                  <a:ext cx="738628" cy="1377107"/>
                  <a:chOff x="2957063" y="5076572"/>
                  <a:chExt cx="797584" cy="1483326"/>
                </a:xfrm>
                <a:solidFill>
                  <a:schemeClr val="accent2">
                    <a:lumMod val="75000"/>
                  </a:schemeClr>
                </a:solidFill>
              </p:grpSpPr>
              <p:grpSp>
                <p:nvGrpSpPr>
                  <p:cNvPr id="293" name="グループ化 292">
                    <a:extLst>
                      <a:ext uri="{FF2B5EF4-FFF2-40B4-BE49-F238E27FC236}">
                        <a16:creationId xmlns:a16="http://schemas.microsoft.com/office/drawing/2014/main" id="{38A449B1-AA37-45A3-9831-17A1631A3C04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295" name="フリーフォーム: 図形 294">
                      <a:extLst>
                        <a:ext uri="{FF2B5EF4-FFF2-40B4-BE49-F238E27FC236}">
                          <a16:creationId xmlns:a16="http://schemas.microsoft.com/office/drawing/2014/main" id="{3C50723D-7F18-4AB3-A9E0-A021CE9947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6" name="フリーフォーム: 図形 295">
                      <a:extLst>
                        <a:ext uri="{FF2B5EF4-FFF2-40B4-BE49-F238E27FC236}">
                          <a16:creationId xmlns:a16="http://schemas.microsoft.com/office/drawing/2014/main" id="{0E51374B-0E83-46C4-8F2D-AB50B822416A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26C9E45F-AB3E-4F2C-BB9F-BBE758EDCB1A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8" name="グループ化 297">
                  <a:extLst>
                    <a:ext uri="{FF2B5EF4-FFF2-40B4-BE49-F238E27FC236}">
                      <a16:creationId xmlns:a16="http://schemas.microsoft.com/office/drawing/2014/main" id="{824D528F-786B-48AE-913F-4CD2F88DF85C}"/>
                    </a:ext>
                  </a:extLst>
                </p:cNvPr>
                <p:cNvGrpSpPr/>
                <p:nvPr/>
              </p:nvGrpSpPr>
              <p:grpSpPr>
                <a:xfrm>
                  <a:off x="8238084" y="4372829"/>
                  <a:ext cx="864381" cy="1051221"/>
                  <a:chOff x="8238084" y="4372829"/>
                  <a:chExt cx="864381" cy="1051221"/>
                </a:xfrm>
              </p:grpSpPr>
              <p:sp>
                <p:nvSpPr>
                  <p:cNvPr id="299" name="台形 298">
                    <a:extLst>
                      <a:ext uri="{FF2B5EF4-FFF2-40B4-BE49-F238E27FC236}">
                        <a16:creationId xmlns:a16="http://schemas.microsoft.com/office/drawing/2014/main" id="{B9E5303C-361E-4C2A-8C56-1B183D947F83}"/>
                      </a:ext>
                    </a:extLst>
                  </p:cNvPr>
                  <p:cNvSpPr/>
                  <p:nvPr/>
                </p:nvSpPr>
                <p:spPr>
                  <a:xfrm rot="19434400">
                    <a:off x="8457559" y="4372829"/>
                    <a:ext cx="282483" cy="184203"/>
                  </a:xfrm>
                  <a:prstGeom prst="trapezoid">
                    <a:avLst>
                      <a:gd name="adj" fmla="val 14945"/>
                    </a:avLst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0" name="フリーフォーム: 図形 299">
                    <a:extLst>
                      <a:ext uri="{FF2B5EF4-FFF2-40B4-BE49-F238E27FC236}">
                        <a16:creationId xmlns:a16="http://schemas.microsoft.com/office/drawing/2014/main" id="{96103F6C-AF62-44CE-BFBF-818118E8C94B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8203352" y="4524936"/>
                    <a:ext cx="933846" cy="864381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28622 w 816717"/>
                      <a:gd name="connsiteY2" fmla="*/ 42750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43438 w 816717"/>
                      <a:gd name="connsiteY1" fmla="*/ 340679 h 826528"/>
                      <a:gd name="connsiteX2" fmla="*/ 28622 w 816717"/>
                      <a:gd name="connsiteY2" fmla="*/ 42750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54402 w 827347"/>
                      <a:gd name="connsiteY0" fmla="*/ 824681 h 824681"/>
                      <a:gd name="connsiteX1" fmla="*/ 454068 w 827347"/>
                      <a:gd name="connsiteY1" fmla="*/ 338832 h 824681"/>
                      <a:gd name="connsiteX2" fmla="*/ 39252 w 827347"/>
                      <a:gd name="connsiteY2" fmla="*/ 425657 h 824681"/>
                      <a:gd name="connsiteX3" fmla="*/ 0 w 827347"/>
                      <a:gd name="connsiteY3" fmla="*/ 116738 h 824681"/>
                      <a:gd name="connsiteX4" fmla="*/ 671290 w 827347"/>
                      <a:gd name="connsiteY4" fmla="*/ 83 h 824681"/>
                      <a:gd name="connsiteX5" fmla="*/ 789186 w 827347"/>
                      <a:gd name="connsiteY5" fmla="*/ 100308 h 824681"/>
                      <a:gd name="connsiteX6" fmla="*/ 827347 w 827347"/>
                      <a:gd name="connsiteY6" fmla="*/ 824681 h 824681"/>
                      <a:gd name="connsiteX0" fmla="*/ 454402 w 827347"/>
                      <a:gd name="connsiteY0" fmla="*/ 812731 h 812731"/>
                      <a:gd name="connsiteX1" fmla="*/ 454068 w 827347"/>
                      <a:gd name="connsiteY1" fmla="*/ 326882 h 812731"/>
                      <a:gd name="connsiteX2" fmla="*/ 39252 w 827347"/>
                      <a:gd name="connsiteY2" fmla="*/ 413707 h 812731"/>
                      <a:gd name="connsiteX3" fmla="*/ 0 w 827347"/>
                      <a:gd name="connsiteY3" fmla="*/ 104788 h 812731"/>
                      <a:gd name="connsiteX4" fmla="*/ 639634 w 827347"/>
                      <a:gd name="connsiteY4" fmla="*/ 101 h 812731"/>
                      <a:gd name="connsiteX5" fmla="*/ 789186 w 827347"/>
                      <a:gd name="connsiteY5" fmla="*/ 88358 h 812731"/>
                      <a:gd name="connsiteX6" fmla="*/ 827347 w 827347"/>
                      <a:gd name="connsiteY6" fmla="*/ 812731 h 812731"/>
                      <a:gd name="connsiteX0" fmla="*/ 454402 w 827347"/>
                      <a:gd name="connsiteY0" fmla="*/ 813892 h 813892"/>
                      <a:gd name="connsiteX1" fmla="*/ 454068 w 827347"/>
                      <a:gd name="connsiteY1" fmla="*/ 328043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827347"/>
                      <a:gd name="connsiteY0" fmla="*/ 813892 h 813892"/>
                      <a:gd name="connsiteX1" fmla="*/ 432722 w 827347"/>
                      <a:gd name="connsiteY1" fmla="*/ 345965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827347"/>
                      <a:gd name="connsiteY0" fmla="*/ 813892 h 813892"/>
                      <a:gd name="connsiteX1" fmla="*/ 432722 w 827347"/>
                      <a:gd name="connsiteY1" fmla="*/ 345965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933846"/>
                      <a:gd name="connsiteY0" fmla="*/ 813892 h 864381"/>
                      <a:gd name="connsiteX1" fmla="*/ 432722 w 933846"/>
                      <a:gd name="connsiteY1" fmla="*/ 345965 h 864381"/>
                      <a:gd name="connsiteX2" fmla="*/ 39252 w 933846"/>
                      <a:gd name="connsiteY2" fmla="*/ 414868 h 864381"/>
                      <a:gd name="connsiteX3" fmla="*/ 0 w 933846"/>
                      <a:gd name="connsiteY3" fmla="*/ 105949 h 864381"/>
                      <a:gd name="connsiteX4" fmla="*/ 639634 w 933846"/>
                      <a:gd name="connsiteY4" fmla="*/ 1262 h 864381"/>
                      <a:gd name="connsiteX5" fmla="*/ 795584 w 933846"/>
                      <a:gd name="connsiteY5" fmla="*/ 178451 h 864381"/>
                      <a:gd name="connsiteX6" fmla="*/ 933846 w 933846"/>
                      <a:gd name="connsiteY6" fmla="*/ 864381 h 8643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33846" h="864381">
                        <a:moveTo>
                          <a:pt x="454402" y="813892"/>
                        </a:moveTo>
                        <a:cubicBezTo>
                          <a:pt x="454291" y="651942"/>
                          <a:pt x="432833" y="507915"/>
                          <a:pt x="432722" y="345965"/>
                        </a:cubicBezTo>
                        <a:lnTo>
                          <a:pt x="39252" y="414868"/>
                        </a:lnTo>
                        <a:cubicBezTo>
                          <a:pt x="24814" y="328528"/>
                          <a:pt x="14438" y="192289"/>
                          <a:pt x="0" y="105949"/>
                        </a:cubicBezTo>
                        <a:cubicBezTo>
                          <a:pt x="220220" y="66851"/>
                          <a:pt x="507037" y="-10822"/>
                          <a:pt x="639634" y="1262"/>
                        </a:cubicBezTo>
                        <a:cubicBezTo>
                          <a:pt x="772231" y="13346"/>
                          <a:pt x="787808" y="141245"/>
                          <a:pt x="795584" y="178451"/>
                        </a:cubicBezTo>
                        <a:cubicBezTo>
                          <a:pt x="803360" y="215657"/>
                          <a:pt x="921126" y="622923"/>
                          <a:pt x="933846" y="864381"/>
                        </a:cubicBezTo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22B39611-A291-4396-B9F8-7EEC67ED9016}"/>
                  </a:ext>
                </a:extLst>
              </p:cNvPr>
              <p:cNvGrpSpPr/>
              <p:nvPr/>
            </p:nvGrpSpPr>
            <p:grpSpPr>
              <a:xfrm flipH="1">
                <a:off x="6721079" y="3720574"/>
                <a:ext cx="864381" cy="1703476"/>
                <a:chOff x="8238084" y="3720574"/>
                <a:chExt cx="864381" cy="1703476"/>
              </a:xfrm>
            </p:grpSpPr>
            <p:grpSp>
              <p:nvGrpSpPr>
                <p:cNvPr id="319" name="グループ化 318">
                  <a:extLst>
                    <a:ext uri="{FF2B5EF4-FFF2-40B4-BE49-F238E27FC236}">
                      <a16:creationId xmlns:a16="http://schemas.microsoft.com/office/drawing/2014/main" id="{5AC1D732-8DA0-4F65-BAC5-0BA53E9E1B11}"/>
                    </a:ext>
                  </a:extLst>
                </p:cNvPr>
                <p:cNvGrpSpPr/>
                <p:nvPr/>
              </p:nvGrpSpPr>
              <p:grpSpPr>
                <a:xfrm rot="20968118">
                  <a:off x="8284271" y="3720574"/>
                  <a:ext cx="738628" cy="1377107"/>
                  <a:chOff x="2957063" y="5076572"/>
                  <a:chExt cx="797584" cy="1483326"/>
                </a:xfrm>
                <a:solidFill>
                  <a:schemeClr val="accent2">
                    <a:lumMod val="75000"/>
                  </a:schemeClr>
                </a:solidFill>
              </p:grpSpPr>
              <p:grpSp>
                <p:nvGrpSpPr>
                  <p:cNvPr id="323" name="グループ化 322">
                    <a:extLst>
                      <a:ext uri="{FF2B5EF4-FFF2-40B4-BE49-F238E27FC236}">
                        <a16:creationId xmlns:a16="http://schemas.microsoft.com/office/drawing/2014/main" id="{E61C9311-FDB9-407F-8DF7-173ADE9E9BA9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325" name="フリーフォーム: 図形 324">
                      <a:extLst>
                        <a:ext uri="{FF2B5EF4-FFF2-40B4-BE49-F238E27FC236}">
                          <a16:creationId xmlns:a16="http://schemas.microsoft.com/office/drawing/2014/main" id="{714A158B-202B-48A3-AF45-A0A21A362A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6" name="フリーフォーム: 図形 325">
                      <a:extLst>
                        <a:ext uri="{FF2B5EF4-FFF2-40B4-BE49-F238E27FC236}">
                          <a16:creationId xmlns:a16="http://schemas.microsoft.com/office/drawing/2014/main" id="{7CB2ED39-2F6F-47FC-86E4-D01CB1DE7222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D9176CA8-3664-4A35-BA9D-BF96EC85F5D9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20" name="グループ化 319">
                  <a:extLst>
                    <a:ext uri="{FF2B5EF4-FFF2-40B4-BE49-F238E27FC236}">
                      <a16:creationId xmlns:a16="http://schemas.microsoft.com/office/drawing/2014/main" id="{E918F56A-9638-46E9-84D3-653D30D2B480}"/>
                    </a:ext>
                  </a:extLst>
                </p:cNvPr>
                <p:cNvGrpSpPr/>
                <p:nvPr/>
              </p:nvGrpSpPr>
              <p:grpSpPr>
                <a:xfrm>
                  <a:off x="8238084" y="4372829"/>
                  <a:ext cx="864381" cy="1051221"/>
                  <a:chOff x="8238084" y="4372829"/>
                  <a:chExt cx="864381" cy="1051221"/>
                </a:xfrm>
              </p:grpSpPr>
              <p:sp>
                <p:nvSpPr>
                  <p:cNvPr id="321" name="台形 320">
                    <a:extLst>
                      <a:ext uri="{FF2B5EF4-FFF2-40B4-BE49-F238E27FC236}">
                        <a16:creationId xmlns:a16="http://schemas.microsoft.com/office/drawing/2014/main" id="{57181D50-172A-4089-803C-424992C359C2}"/>
                      </a:ext>
                    </a:extLst>
                  </p:cNvPr>
                  <p:cNvSpPr/>
                  <p:nvPr/>
                </p:nvSpPr>
                <p:spPr>
                  <a:xfrm rot="19434400">
                    <a:off x="8457559" y="4372829"/>
                    <a:ext cx="282483" cy="184203"/>
                  </a:xfrm>
                  <a:prstGeom prst="trapezoid">
                    <a:avLst>
                      <a:gd name="adj" fmla="val 14945"/>
                    </a:avLst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B6B05F42-8B5B-400A-97D0-70A8406BD3C3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8203352" y="4524936"/>
                    <a:ext cx="933846" cy="864381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28622 w 816717"/>
                      <a:gd name="connsiteY2" fmla="*/ 42750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43438 w 816717"/>
                      <a:gd name="connsiteY1" fmla="*/ 340679 h 826528"/>
                      <a:gd name="connsiteX2" fmla="*/ 28622 w 816717"/>
                      <a:gd name="connsiteY2" fmla="*/ 42750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54402 w 827347"/>
                      <a:gd name="connsiteY0" fmla="*/ 824681 h 824681"/>
                      <a:gd name="connsiteX1" fmla="*/ 454068 w 827347"/>
                      <a:gd name="connsiteY1" fmla="*/ 338832 h 824681"/>
                      <a:gd name="connsiteX2" fmla="*/ 39252 w 827347"/>
                      <a:gd name="connsiteY2" fmla="*/ 425657 h 824681"/>
                      <a:gd name="connsiteX3" fmla="*/ 0 w 827347"/>
                      <a:gd name="connsiteY3" fmla="*/ 116738 h 824681"/>
                      <a:gd name="connsiteX4" fmla="*/ 671290 w 827347"/>
                      <a:gd name="connsiteY4" fmla="*/ 83 h 824681"/>
                      <a:gd name="connsiteX5" fmla="*/ 789186 w 827347"/>
                      <a:gd name="connsiteY5" fmla="*/ 100308 h 824681"/>
                      <a:gd name="connsiteX6" fmla="*/ 827347 w 827347"/>
                      <a:gd name="connsiteY6" fmla="*/ 824681 h 824681"/>
                      <a:gd name="connsiteX0" fmla="*/ 454402 w 827347"/>
                      <a:gd name="connsiteY0" fmla="*/ 812731 h 812731"/>
                      <a:gd name="connsiteX1" fmla="*/ 454068 w 827347"/>
                      <a:gd name="connsiteY1" fmla="*/ 326882 h 812731"/>
                      <a:gd name="connsiteX2" fmla="*/ 39252 w 827347"/>
                      <a:gd name="connsiteY2" fmla="*/ 413707 h 812731"/>
                      <a:gd name="connsiteX3" fmla="*/ 0 w 827347"/>
                      <a:gd name="connsiteY3" fmla="*/ 104788 h 812731"/>
                      <a:gd name="connsiteX4" fmla="*/ 639634 w 827347"/>
                      <a:gd name="connsiteY4" fmla="*/ 101 h 812731"/>
                      <a:gd name="connsiteX5" fmla="*/ 789186 w 827347"/>
                      <a:gd name="connsiteY5" fmla="*/ 88358 h 812731"/>
                      <a:gd name="connsiteX6" fmla="*/ 827347 w 827347"/>
                      <a:gd name="connsiteY6" fmla="*/ 812731 h 812731"/>
                      <a:gd name="connsiteX0" fmla="*/ 454402 w 827347"/>
                      <a:gd name="connsiteY0" fmla="*/ 813892 h 813892"/>
                      <a:gd name="connsiteX1" fmla="*/ 454068 w 827347"/>
                      <a:gd name="connsiteY1" fmla="*/ 328043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827347"/>
                      <a:gd name="connsiteY0" fmla="*/ 813892 h 813892"/>
                      <a:gd name="connsiteX1" fmla="*/ 432722 w 827347"/>
                      <a:gd name="connsiteY1" fmla="*/ 345965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827347"/>
                      <a:gd name="connsiteY0" fmla="*/ 813892 h 813892"/>
                      <a:gd name="connsiteX1" fmla="*/ 432722 w 827347"/>
                      <a:gd name="connsiteY1" fmla="*/ 345965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933846"/>
                      <a:gd name="connsiteY0" fmla="*/ 813892 h 864381"/>
                      <a:gd name="connsiteX1" fmla="*/ 432722 w 933846"/>
                      <a:gd name="connsiteY1" fmla="*/ 345965 h 864381"/>
                      <a:gd name="connsiteX2" fmla="*/ 39252 w 933846"/>
                      <a:gd name="connsiteY2" fmla="*/ 414868 h 864381"/>
                      <a:gd name="connsiteX3" fmla="*/ 0 w 933846"/>
                      <a:gd name="connsiteY3" fmla="*/ 105949 h 864381"/>
                      <a:gd name="connsiteX4" fmla="*/ 639634 w 933846"/>
                      <a:gd name="connsiteY4" fmla="*/ 1262 h 864381"/>
                      <a:gd name="connsiteX5" fmla="*/ 795584 w 933846"/>
                      <a:gd name="connsiteY5" fmla="*/ 178451 h 864381"/>
                      <a:gd name="connsiteX6" fmla="*/ 933846 w 933846"/>
                      <a:gd name="connsiteY6" fmla="*/ 864381 h 8643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33846" h="864381">
                        <a:moveTo>
                          <a:pt x="454402" y="813892"/>
                        </a:moveTo>
                        <a:cubicBezTo>
                          <a:pt x="454291" y="651942"/>
                          <a:pt x="432833" y="507915"/>
                          <a:pt x="432722" y="345965"/>
                        </a:cubicBezTo>
                        <a:lnTo>
                          <a:pt x="39252" y="414868"/>
                        </a:lnTo>
                        <a:cubicBezTo>
                          <a:pt x="24814" y="328528"/>
                          <a:pt x="14438" y="192289"/>
                          <a:pt x="0" y="105949"/>
                        </a:cubicBezTo>
                        <a:cubicBezTo>
                          <a:pt x="220220" y="66851"/>
                          <a:pt x="507037" y="-10822"/>
                          <a:pt x="639634" y="1262"/>
                        </a:cubicBezTo>
                        <a:cubicBezTo>
                          <a:pt x="772231" y="13346"/>
                          <a:pt x="787808" y="141245"/>
                          <a:pt x="795584" y="178451"/>
                        </a:cubicBezTo>
                        <a:cubicBezTo>
                          <a:pt x="803360" y="215657"/>
                          <a:pt x="921126" y="622923"/>
                          <a:pt x="933846" y="864381"/>
                        </a:cubicBezTo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66EB3386-E28C-455A-BF6D-1BC628035B68}"/>
                </a:ext>
              </a:extLst>
            </p:cNvPr>
            <p:cNvGrpSpPr/>
            <p:nvPr/>
          </p:nvGrpSpPr>
          <p:grpSpPr>
            <a:xfrm>
              <a:off x="7736542" y="4590623"/>
              <a:ext cx="340541" cy="364128"/>
              <a:chOff x="3243042" y="907293"/>
              <a:chExt cx="572245" cy="933811"/>
            </a:xfrm>
          </p:grpSpPr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86241458-194E-414C-9097-A16382B3B460}"/>
                  </a:ext>
                </a:extLst>
              </p:cNvPr>
              <p:cNvSpPr/>
              <p:nvPr/>
            </p:nvSpPr>
            <p:spPr>
              <a:xfrm>
                <a:off x="3288587" y="907293"/>
                <a:ext cx="461976" cy="182413"/>
              </a:xfrm>
              <a:custGeom>
                <a:avLst/>
                <a:gdLst>
                  <a:gd name="connsiteX0" fmla="*/ 229865 w 461975"/>
                  <a:gd name="connsiteY0" fmla="*/ 52 h 93821"/>
                  <a:gd name="connsiteX1" fmla="*/ 439437 w 461975"/>
                  <a:gd name="connsiteY1" fmla="*/ 37386 h 93821"/>
                  <a:gd name="connsiteX2" fmla="*/ 458628 w 461975"/>
                  <a:gd name="connsiteY2" fmla="*/ 75578 h 93821"/>
                  <a:gd name="connsiteX3" fmla="*/ 461975 w 461975"/>
                  <a:gd name="connsiteY3" fmla="*/ 87554 h 93821"/>
                  <a:gd name="connsiteX4" fmla="*/ 454504 w 461975"/>
                  <a:gd name="connsiteY4" fmla="*/ 85221 h 93821"/>
                  <a:gd name="connsiteX5" fmla="*/ 241024 w 461975"/>
                  <a:gd name="connsiteY5" fmla="*/ 65261 h 93821"/>
                  <a:gd name="connsiteX6" fmla="*/ 27543 w 461975"/>
                  <a:gd name="connsiteY6" fmla="*/ 85221 h 93821"/>
                  <a:gd name="connsiteX7" fmla="*/ 0 w 461975"/>
                  <a:gd name="connsiteY7" fmla="*/ 93821 h 93821"/>
                  <a:gd name="connsiteX8" fmla="*/ 5228 w 461975"/>
                  <a:gd name="connsiteY8" fmla="*/ 73428 h 93821"/>
                  <a:gd name="connsiteX9" fmla="*/ 22907 w 461975"/>
                  <a:gd name="connsiteY9" fmla="*/ 37384 h 93821"/>
                  <a:gd name="connsiteX10" fmla="*/ 229865 w 461975"/>
                  <a:gd name="connsiteY10" fmla="*/ 52 h 93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1975" h="93821">
                    <a:moveTo>
                      <a:pt x="229865" y="52"/>
                    </a:moveTo>
                    <a:cubicBezTo>
                      <a:pt x="321740" y="-883"/>
                      <a:pt x="414049" y="10626"/>
                      <a:pt x="439437" y="37386"/>
                    </a:cubicBezTo>
                    <a:cubicBezTo>
                      <a:pt x="445783" y="44075"/>
                      <a:pt x="452184" y="57209"/>
                      <a:pt x="458628" y="75578"/>
                    </a:cubicBezTo>
                    <a:lnTo>
                      <a:pt x="461975" y="87554"/>
                    </a:lnTo>
                    <a:lnTo>
                      <a:pt x="454504" y="85221"/>
                    </a:lnTo>
                    <a:cubicBezTo>
                      <a:pt x="388889" y="72369"/>
                      <a:pt x="316749" y="65261"/>
                      <a:pt x="241024" y="65261"/>
                    </a:cubicBezTo>
                    <a:cubicBezTo>
                      <a:pt x="165299" y="65261"/>
                      <a:pt x="93159" y="72369"/>
                      <a:pt x="27543" y="85221"/>
                    </a:cubicBezTo>
                    <a:lnTo>
                      <a:pt x="0" y="93821"/>
                    </a:lnTo>
                    <a:lnTo>
                      <a:pt x="5228" y="73428"/>
                    </a:lnTo>
                    <a:cubicBezTo>
                      <a:pt x="11103" y="55570"/>
                      <a:pt x="16995" y="43139"/>
                      <a:pt x="22907" y="37384"/>
                    </a:cubicBezTo>
                    <a:cubicBezTo>
                      <a:pt x="46552" y="14367"/>
                      <a:pt x="137991" y="987"/>
                      <a:pt x="229865" y="52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8C785CD7-D2AD-47E3-848F-B0254DCF7382}"/>
                  </a:ext>
                </a:extLst>
              </p:cNvPr>
              <p:cNvSpPr/>
              <p:nvPr/>
            </p:nvSpPr>
            <p:spPr>
              <a:xfrm>
                <a:off x="3266037" y="1092099"/>
                <a:ext cx="515272" cy="704294"/>
              </a:xfrm>
              <a:custGeom>
                <a:avLst/>
                <a:gdLst>
                  <a:gd name="connsiteX0" fmla="*/ 219086 w 515272"/>
                  <a:gd name="connsiteY0" fmla="*/ 0 h 704294"/>
                  <a:gd name="connsiteX1" fmla="*/ 210221 w 515272"/>
                  <a:gd name="connsiteY1" fmla="*/ 21151 h 704294"/>
                  <a:gd name="connsiteX2" fmla="*/ 205826 w 515272"/>
                  <a:gd name="connsiteY2" fmla="*/ 56174 h 704294"/>
                  <a:gd name="connsiteX3" fmla="*/ 261757 w 515272"/>
                  <a:gd name="connsiteY3" fmla="*/ 146152 h 704294"/>
                  <a:gd name="connsiteX4" fmla="*/ 317688 w 515272"/>
                  <a:gd name="connsiteY4" fmla="*/ 56174 h 704294"/>
                  <a:gd name="connsiteX5" fmla="*/ 313293 w 515272"/>
                  <a:gd name="connsiteY5" fmla="*/ 21151 h 704294"/>
                  <a:gd name="connsiteX6" fmla="*/ 305128 w 515272"/>
                  <a:gd name="connsiteY6" fmla="*/ 1669 h 704294"/>
                  <a:gd name="connsiteX7" fmla="*/ 309559 w 515272"/>
                  <a:gd name="connsiteY7" fmla="*/ 2496 h 704294"/>
                  <a:gd name="connsiteX8" fmla="*/ 515272 w 515272"/>
                  <a:gd name="connsiteY8" fmla="*/ 469917 h 704294"/>
                  <a:gd name="connsiteX9" fmla="*/ 495026 w 515272"/>
                  <a:gd name="connsiteY9" fmla="*/ 655632 h 704294"/>
                  <a:gd name="connsiteX10" fmla="*/ 480763 w 515272"/>
                  <a:gd name="connsiteY10" fmla="*/ 704294 h 704294"/>
                  <a:gd name="connsiteX11" fmla="*/ 34509 w 515272"/>
                  <a:gd name="connsiteY11" fmla="*/ 704294 h 704294"/>
                  <a:gd name="connsiteX12" fmla="*/ 20247 w 515272"/>
                  <a:gd name="connsiteY12" fmla="*/ 655632 h 704294"/>
                  <a:gd name="connsiteX13" fmla="*/ 0 w 515272"/>
                  <a:gd name="connsiteY13" fmla="*/ 469917 h 704294"/>
                  <a:gd name="connsiteX14" fmla="*/ 205714 w 515272"/>
                  <a:gd name="connsiteY14" fmla="*/ 2496 h 70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15272" h="704294">
                    <a:moveTo>
                      <a:pt x="219086" y="0"/>
                    </a:moveTo>
                    <a:lnTo>
                      <a:pt x="210221" y="21151"/>
                    </a:lnTo>
                    <a:cubicBezTo>
                      <a:pt x="207391" y="31916"/>
                      <a:pt x="205826" y="43751"/>
                      <a:pt x="205826" y="56174"/>
                    </a:cubicBezTo>
                    <a:cubicBezTo>
                      <a:pt x="205826" y="105867"/>
                      <a:pt x="230867" y="146152"/>
                      <a:pt x="261757" y="146152"/>
                    </a:cubicBezTo>
                    <a:cubicBezTo>
                      <a:pt x="292647" y="146152"/>
                      <a:pt x="317688" y="105867"/>
                      <a:pt x="317688" y="56174"/>
                    </a:cubicBezTo>
                    <a:cubicBezTo>
                      <a:pt x="317688" y="43751"/>
                      <a:pt x="316123" y="31916"/>
                      <a:pt x="313293" y="21151"/>
                    </a:cubicBezTo>
                    <a:lnTo>
                      <a:pt x="305128" y="1669"/>
                    </a:lnTo>
                    <a:lnTo>
                      <a:pt x="309559" y="2496"/>
                    </a:lnTo>
                    <a:cubicBezTo>
                      <a:pt x="426959" y="46985"/>
                      <a:pt x="515272" y="239352"/>
                      <a:pt x="515272" y="469917"/>
                    </a:cubicBezTo>
                    <a:cubicBezTo>
                      <a:pt x="515272" y="535793"/>
                      <a:pt x="508063" y="598551"/>
                      <a:pt x="495026" y="655632"/>
                    </a:cubicBezTo>
                    <a:lnTo>
                      <a:pt x="480763" y="704294"/>
                    </a:lnTo>
                    <a:lnTo>
                      <a:pt x="34509" y="704294"/>
                    </a:lnTo>
                    <a:lnTo>
                      <a:pt x="20247" y="655632"/>
                    </a:lnTo>
                    <a:cubicBezTo>
                      <a:pt x="7209" y="598551"/>
                      <a:pt x="0" y="535793"/>
                      <a:pt x="0" y="469917"/>
                    </a:cubicBezTo>
                    <a:cubicBezTo>
                      <a:pt x="0" y="239352"/>
                      <a:pt x="88313" y="46985"/>
                      <a:pt x="205714" y="249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184332DE-9DD4-41EF-B916-D07F0C1293B7}"/>
                  </a:ext>
                </a:extLst>
              </p:cNvPr>
              <p:cNvSpPr/>
              <p:nvPr/>
            </p:nvSpPr>
            <p:spPr>
              <a:xfrm>
                <a:off x="3306628" y="1596064"/>
                <a:ext cx="443843" cy="137608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BF36FA4C-7B0D-4252-A49E-C5C851AF6C9D}"/>
                  </a:ext>
                </a:extLst>
              </p:cNvPr>
              <p:cNvSpPr/>
              <p:nvPr/>
            </p:nvSpPr>
            <p:spPr>
              <a:xfrm>
                <a:off x="3243042" y="1681591"/>
                <a:ext cx="572245" cy="159513"/>
              </a:xfrm>
              <a:custGeom>
                <a:avLst/>
                <a:gdLst>
                  <a:gd name="connsiteX0" fmla="*/ 31189 w 572244"/>
                  <a:gd name="connsiteY0" fmla="*/ 0 h 95633"/>
                  <a:gd name="connsiteX1" fmla="*/ 36646 w 572244"/>
                  <a:gd name="connsiteY1" fmla="*/ 0 h 95633"/>
                  <a:gd name="connsiteX2" fmla="*/ 100599 w 572244"/>
                  <a:gd name="connsiteY2" fmla="*/ 18420 h 95633"/>
                  <a:gd name="connsiteX3" fmla="*/ 286122 w 572244"/>
                  <a:gd name="connsiteY3" fmla="*/ 34421 h 95633"/>
                  <a:gd name="connsiteX4" fmla="*/ 471646 w 572244"/>
                  <a:gd name="connsiteY4" fmla="*/ 18420 h 95633"/>
                  <a:gd name="connsiteX5" fmla="*/ 535598 w 572244"/>
                  <a:gd name="connsiteY5" fmla="*/ 0 h 95633"/>
                  <a:gd name="connsiteX6" fmla="*/ 541055 w 572244"/>
                  <a:gd name="connsiteY6" fmla="*/ 0 h 95633"/>
                  <a:gd name="connsiteX7" fmla="*/ 572244 w 572244"/>
                  <a:gd name="connsiteY7" fmla="*/ 26430 h 95633"/>
                  <a:gd name="connsiteX8" fmla="*/ 572244 w 572244"/>
                  <a:gd name="connsiteY8" fmla="*/ 48176 h 95633"/>
                  <a:gd name="connsiteX9" fmla="*/ 534325 w 572244"/>
                  <a:gd name="connsiteY9" fmla="*/ 65066 h 95633"/>
                  <a:gd name="connsiteX10" fmla="*/ 288578 w 572244"/>
                  <a:gd name="connsiteY10" fmla="*/ 95633 h 95633"/>
                  <a:gd name="connsiteX11" fmla="*/ 42831 w 572244"/>
                  <a:gd name="connsiteY11" fmla="*/ 65066 h 95633"/>
                  <a:gd name="connsiteX12" fmla="*/ 0 w 572244"/>
                  <a:gd name="connsiteY12" fmla="*/ 45989 h 95633"/>
                  <a:gd name="connsiteX13" fmla="*/ 0 w 572244"/>
                  <a:gd name="connsiteY13" fmla="*/ 26430 h 95633"/>
                  <a:gd name="connsiteX14" fmla="*/ 31189 w 572244"/>
                  <a:gd name="connsiteY14" fmla="*/ 0 h 9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2244" h="95633">
                    <a:moveTo>
                      <a:pt x="31189" y="0"/>
                    </a:moveTo>
                    <a:lnTo>
                      <a:pt x="36646" y="0"/>
                    </a:lnTo>
                    <a:lnTo>
                      <a:pt x="100599" y="18420"/>
                    </a:lnTo>
                    <a:cubicBezTo>
                      <a:pt x="157621" y="28723"/>
                      <a:pt x="220314" y="34421"/>
                      <a:pt x="286122" y="34421"/>
                    </a:cubicBezTo>
                    <a:cubicBezTo>
                      <a:pt x="351930" y="34421"/>
                      <a:pt x="414623" y="28723"/>
                      <a:pt x="471646" y="18420"/>
                    </a:cubicBezTo>
                    <a:lnTo>
                      <a:pt x="535598" y="0"/>
                    </a:lnTo>
                    <a:lnTo>
                      <a:pt x="541055" y="0"/>
                    </a:lnTo>
                    <a:cubicBezTo>
                      <a:pt x="558281" y="0"/>
                      <a:pt x="572244" y="11833"/>
                      <a:pt x="572244" y="26430"/>
                    </a:cubicBezTo>
                    <a:lnTo>
                      <a:pt x="572244" y="48176"/>
                    </a:lnTo>
                    <a:lnTo>
                      <a:pt x="534325" y="65066"/>
                    </a:lnTo>
                    <a:cubicBezTo>
                      <a:pt x="471432" y="83952"/>
                      <a:pt x="384548" y="95633"/>
                      <a:pt x="288578" y="95633"/>
                    </a:cubicBezTo>
                    <a:cubicBezTo>
                      <a:pt x="192608" y="95633"/>
                      <a:pt x="105723" y="83952"/>
                      <a:pt x="42831" y="65066"/>
                    </a:cubicBezTo>
                    <a:lnTo>
                      <a:pt x="0" y="45989"/>
                    </a:lnTo>
                    <a:lnTo>
                      <a:pt x="0" y="26430"/>
                    </a:lnTo>
                    <a:cubicBezTo>
                      <a:pt x="0" y="11833"/>
                      <a:pt x="13964" y="0"/>
                      <a:pt x="31189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74" name="楕円 473">
              <a:extLst>
                <a:ext uri="{FF2B5EF4-FFF2-40B4-BE49-F238E27FC236}">
                  <a16:creationId xmlns:a16="http://schemas.microsoft.com/office/drawing/2014/main" id="{C140D3D8-2A9B-4E43-9E16-5FACC1A99DE2}"/>
                </a:ext>
              </a:extLst>
            </p:cNvPr>
            <p:cNvSpPr/>
            <p:nvPr/>
          </p:nvSpPr>
          <p:spPr>
            <a:xfrm>
              <a:off x="7491800" y="4228744"/>
              <a:ext cx="269219" cy="215071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5" name="楕円 474">
              <a:extLst>
                <a:ext uri="{FF2B5EF4-FFF2-40B4-BE49-F238E27FC236}">
                  <a16:creationId xmlns:a16="http://schemas.microsoft.com/office/drawing/2014/main" id="{A4165766-8D95-4CD8-9BCA-442DBB62AC75}"/>
                </a:ext>
              </a:extLst>
            </p:cNvPr>
            <p:cNvSpPr/>
            <p:nvPr/>
          </p:nvSpPr>
          <p:spPr>
            <a:xfrm>
              <a:off x="8044250" y="4228744"/>
              <a:ext cx="269219" cy="215071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FE39E041-188A-4A77-8F37-431C6C45D3C1}"/>
              </a:ext>
            </a:extLst>
          </p:cNvPr>
          <p:cNvGrpSpPr/>
          <p:nvPr/>
        </p:nvGrpSpPr>
        <p:grpSpPr>
          <a:xfrm>
            <a:off x="4033044" y="3982463"/>
            <a:ext cx="2057164" cy="2425736"/>
            <a:chOff x="3876323" y="3659640"/>
            <a:chExt cx="2370605" cy="2795336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73FB7257-7894-4979-BA07-8CF40E8F0943}"/>
                </a:ext>
              </a:extLst>
            </p:cNvPr>
            <p:cNvGrpSpPr/>
            <p:nvPr/>
          </p:nvGrpSpPr>
          <p:grpSpPr>
            <a:xfrm>
              <a:off x="3876323" y="3659640"/>
              <a:ext cx="2370605" cy="2795336"/>
              <a:chOff x="3876323" y="3659640"/>
              <a:chExt cx="2370605" cy="2795336"/>
            </a:xfrm>
          </p:grpSpPr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065AE68D-E870-409B-B3AF-FF2977BB2909}"/>
                  </a:ext>
                </a:extLst>
              </p:cNvPr>
              <p:cNvGrpSpPr/>
              <p:nvPr/>
            </p:nvGrpSpPr>
            <p:grpSpPr>
              <a:xfrm>
                <a:off x="4427305" y="4833218"/>
                <a:ext cx="1260280" cy="1621758"/>
                <a:chOff x="4449527" y="5201111"/>
                <a:chExt cx="974007" cy="1253376"/>
              </a:xfrm>
            </p:grpSpPr>
            <p:sp>
              <p:nvSpPr>
                <p:cNvPr id="263" name="片側の 2 つの角を丸めた四角形 144">
                  <a:extLst>
                    <a:ext uri="{FF2B5EF4-FFF2-40B4-BE49-F238E27FC236}">
                      <a16:creationId xmlns:a16="http://schemas.microsoft.com/office/drawing/2014/main" id="{835C8388-ADE5-4F22-8BE2-C8E37E62B03A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819F031F-79A4-4270-89D1-9C1E2ED3D101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5" name="二等辺三角形 264">
                  <a:extLst>
                    <a:ext uri="{FF2B5EF4-FFF2-40B4-BE49-F238E27FC236}">
                      <a16:creationId xmlns:a16="http://schemas.microsoft.com/office/drawing/2014/main" id="{5C63629C-BA66-4A57-B15C-F5FA361B8CB4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AF42B0A3-76D9-487D-8E9F-8DD612CAE819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4D17EBDA-C189-45FE-AD33-6113879AF6EA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6" name="グループ化 245">
                  <a:extLst>
                    <a:ext uri="{FF2B5EF4-FFF2-40B4-BE49-F238E27FC236}">
                      <a16:creationId xmlns:a16="http://schemas.microsoft.com/office/drawing/2014/main" id="{B5AA4AD9-02D7-493F-9876-8A368586AFA5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55" name="グループ化 254">
                    <a:extLst>
                      <a:ext uri="{FF2B5EF4-FFF2-40B4-BE49-F238E27FC236}">
                        <a16:creationId xmlns:a16="http://schemas.microsoft.com/office/drawing/2014/main" id="{B6B2DBA6-4C86-491B-881D-864C49B008B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0" name="円/楕円 489">
                      <a:extLst>
                        <a:ext uri="{FF2B5EF4-FFF2-40B4-BE49-F238E27FC236}">
                          <a16:creationId xmlns:a16="http://schemas.microsoft.com/office/drawing/2014/main" id="{3FBB2F4A-C0DC-4609-AAD1-5983967942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1" name="円/楕円 490">
                      <a:extLst>
                        <a:ext uri="{FF2B5EF4-FFF2-40B4-BE49-F238E27FC236}">
                          <a16:creationId xmlns:a16="http://schemas.microsoft.com/office/drawing/2014/main" id="{02D2D587-0F87-498A-BBDA-CDAA93A476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56" name="グループ化 255">
                    <a:extLst>
                      <a:ext uri="{FF2B5EF4-FFF2-40B4-BE49-F238E27FC236}">
                        <a16:creationId xmlns:a16="http://schemas.microsoft.com/office/drawing/2014/main" id="{788159C9-5ED2-4142-9308-F58F4C9BEC1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8" name="円/楕円 487">
                      <a:extLst>
                        <a:ext uri="{FF2B5EF4-FFF2-40B4-BE49-F238E27FC236}">
                          <a16:creationId xmlns:a16="http://schemas.microsoft.com/office/drawing/2014/main" id="{459BF9CE-F933-4910-AA09-1EE5AD53D7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9" name="円/楕円 488">
                      <a:extLst>
                        <a:ext uri="{FF2B5EF4-FFF2-40B4-BE49-F238E27FC236}">
                          <a16:creationId xmlns:a16="http://schemas.microsoft.com/office/drawing/2014/main" id="{D5238687-BD08-427B-ADFA-9D8C457D42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57" name="円/楕円 486">
                    <a:extLst>
                      <a:ext uri="{FF2B5EF4-FFF2-40B4-BE49-F238E27FC236}">
                        <a16:creationId xmlns:a16="http://schemas.microsoft.com/office/drawing/2014/main" id="{C55FBD38-14F4-4AFE-BBD9-716E913C368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9" name="円/楕円 472">
                  <a:extLst>
                    <a:ext uri="{FF2B5EF4-FFF2-40B4-BE49-F238E27FC236}">
                      <a16:creationId xmlns:a16="http://schemas.microsoft.com/office/drawing/2014/main" id="{47BBA9A1-0C2A-455A-B81B-FA518F411954}"/>
                    </a:ext>
                  </a:extLst>
                </p:cNvPr>
                <p:cNvSpPr/>
                <p:nvPr/>
              </p:nvSpPr>
              <p:spPr>
                <a:xfrm rot="20700000">
                  <a:off x="1499857" y="2633327"/>
                  <a:ext cx="296131" cy="65506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0" name="円/楕円 473">
                  <a:extLst>
                    <a:ext uri="{FF2B5EF4-FFF2-40B4-BE49-F238E27FC236}">
                      <a16:creationId xmlns:a16="http://schemas.microsoft.com/office/drawing/2014/main" id="{9503EF5B-BCC1-49DA-85D6-DC507E1B8C12}"/>
                    </a:ext>
                  </a:extLst>
                </p:cNvPr>
                <p:cNvSpPr/>
                <p:nvPr/>
              </p:nvSpPr>
              <p:spPr>
                <a:xfrm rot="900000">
                  <a:off x="2063644" y="2633327"/>
                  <a:ext cx="296131" cy="65506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61659EEF-1156-4D04-AE1F-A4F5853AAF46}"/>
                    </a:ext>
                  </a:extLst>
                </p:cNvPr>
                <p:cNvGrpSpPr/>
                <p:nvPr/>
              </p:nvGrpSpPr>
              <p:grpSpPr>
                <a:xfrm>
                  <a:off x="1819207" y="2850626"/>
                  <a:ext cx="240026" cy="203430"/>
                  <a:chOff x="7084627" y="2850626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253" name="円/楕円 662">
                    <a:extLst>
                      <a:ext uri="{FF2B5EF4-FFF2-40B4-BE49-F238E27FC236}">
                        <a16:creationId xmlns:a16="http://schemas.microsoft.com/office/drawing/2014/main" id="{B5F76FA5-FACF-4C0D-A1E0-600E0733EA1C}"/>
                      </a:ext>
                    </a:extLst>
                  </p:cNvPr>
                  <p:cNvSpPr/>
                  <p:nvPr/>
                </p:nvSpPr>
                <p:spPr>
                  <a:xfrm>
                    <a:off x="7084627" y="2912137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5AB69AC0-FAD1-44E9-92B6-838CE4C737F6}"/>
                      </a:ext>
                    </a:extLst>
                  </p:cNvPr>
                  <p:cNvSpPr/>
                  <p:nvPr/>
                </p:nvSpPr>
                <p:spPr>
                  <a:xfrm>
                    <a:off x="7137014" y="2850626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1DF0FE68-85DC-4BAB-95D2-C132BAD9C259}"/>
                  </a:ext>
                </a:extLst>
              </p:cNvPr>
              <p:cNvGrpSpPr/>
              <p:nvPr/>
            </p:nvGrpSpPr>
            <p:grpSpPr>
              <a:xfrm>
                <a:off x="5393184" y="3822036"/>
                <a:ext cx="853744" cy="1621462"/>
                <a:chOff x="5393184" y="3822036"/>
                <a:chExt cx="853744" cy="1621462"/>
              </a:xfrm>
            </p:grpSpPr>
            <p:grpSp>
              <p:nvGrpSpPr>
                <p:cNvPr id="287" name="グループ化 286">
                  <a:extLst>
                    <a:ext uri="{FF2B5EF4-FFF2-40B4-BE49-F238E27FC236}">
                      <a16:creationId xmlns:a16="http://schemas.microsoft.com/office/drawing/2014/main" id="{BD5D6C2B-8972-4FE1-9DCF-15F58ED14E5D}"/>
                    </a:ext>
                  </a:extLst>
                </p:cNvPr>
                <p:cNvGrpSpPr/>
                <p:nvPr/>
              </p:nvGrpSpPr>
              <p:grpSpPr>
                <a:xfrm rot="20968118">
                  <a:off x="5464425" y="3822036"/>
                  <a:ext cx="714592" cy="1332294"/>
                  <a:chOff x="2957063" y="5076572"/>
                  <a:chExt cx="797584" cy="1483326"/>
                </a:xfrm>
                <a:solidFill>
                  <a:schemeClr val="accent2">
                    <a:lumMod val="75000"/>
                  </a:schemeClr>
                </a:solidFill>
              </p:grpSpPr>
              <p:grpSp>
                <p:nvGrpSpPr>
                  <p:cNvPr id="288" name="グループ化 287">
                    <a:extLst>
                      <a:ext uri="{FF2B5EF4-FFF2-40B4-BE49-F238E27FC236}">
                        <a16:creationId xmlns:a16="http://schemas.microsoft.com/office/drawing/2014/main" id="{0DB31759-9E37-4801-B4DD-05EECA0FB5B3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290" name="フリーフォーム: 図形 289">
                      <a:extLst>
                        <a:ext uri="{FF2B5EF4-FFF2-40B4-BE49-F238E27FC236}">
                          <a16:creationId xmlns:a16="http://schemas.microsoft.com/office/drawing/2014/main" id="{BDCA7FF4-BD47-4CEC-A238-1F93CAA00B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1" name="フリーフォーム: 図形 290">
                      <a:extLst>
                        <a:ext uri="{FF2B5EF4-FFF2-40B4-BE49-F238E27FC236}">
                          <a16:creationId xmlns:a16="http://schemas.microsoft.com/office/drawing/2014/main" id="{1AD90A05-4ABD-4208-8172-B18D4D3D44AE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89" name="フリーフォーム: 図形 288">
                    <a:extLst>
                      <a:ext uri="{FF2B5EF4-FFF2-40B4-BE49-F238E27FC236}">
                        <a16:creationId xmlns:a16="http://schemas.microsoft.com/office/drawing/2014/main" id="{F7703B0B-DED7-4FC6-ADA1-17763954BD2D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91C93610-3EEB-4D07-B0D7-01D3B8A5EDF0}"/>
                    </a:ext>
                  </a:extLst>
                </p:cNvPr>
                <p:cNvSpPr/>
                <p:nvPr/>
              </p:nvSpPr>
              <p:spPr>
                <a:xfrm rot="3600000">
                  <a:off x="5362729" y="4559299"/>
                  <a:ext cx="914654" cy="853744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961399"/>
                    <a:gd name="connsiteY0" fmla="*/ 826528 h 880732"/>
                    <a:gd name="connsiteX1" fmla="*/ 471695 w 961399"/>
                    <a:gd name="connsiteY1" fmla="*/ 296500 h 880732"/>
                    <a:gd name="connsiteX2" fmla="*/ 43314 w 961399"/>
                    <a:gd name="connsiteY2" fmla="*/ 378244 h 880732"/>
                    <a:gd name="connsiteX3" fmla="*/ 0 w 961399"/>
                    <a:gd name="connsiteY3" fmla="*/ 119223 h 880732"/>
                    <a:gd name="connsiteX4" fmla="*/ 660660 w 961399"/>
                    <a:gd name="connsiteY4" fmla="*/ 1930 h 880732"/>
                    <a:gd name="connsiteX5" fmla="*/ 778556 w 961399"/>
                    <a:gd name="connsiteY5" fmla="*/ 102155 h 880732"/>
                    <a:gd name="connsiteX6" fmla="*/ 961399 w 961399"/>
                    <a:gd name="connsiteY6" fmla="*/ 880732 h 880732"/>
                    <a:gd name="connsiteX0" fmla="*/ 443772 w 914654"/>
                    <a:gd name="connsiteY0" fmla="*/ 826528 h 853744"/>
                    <a:gd name="connsiteX1" fmla="*/ 471695 w 914654"/>
                    <a:gd name="connsiteY1" fmla="*/ 296500 h 853744"/>
                    <a:gd name="connsiteX2" fmla="*/ 43314 w 914654"/>
                    <a:gd name="connsiteY2" fmla="*/ 378244 h 853744"/>
                    <a:gd name="connsiteX3" fmla="*/ 0 w 914654"/>
                    <a:gd name="connsiteY3" fmla="*/ 119223 h 853744"/>
                    <a:gd name="connsiteX4" fmla="*/ 660660 w 914654"/>
                    <a:gd name="connsiteY4" fmla="*/ 1930 h 853744"/>
                    <a:gd name="connsiteX5" fmla="*/ 778556 w 914654"/>
                    <a:gd name="connsiteY5" fmla="*/ 102155 h 853744"/>
                    <a:gd name="connsiteX6" fmla="*/ 914654 w 914654"/>
                    <a:gd name="connsiteY6" fmla="*/ 853744 h 853744"/>
                    <a:gd name="connsiteX0" fmla="*/ 443772 w 914654"/>
                    <a:gd name="connsiteY0" fmla="*/ 826528 h 853744"/>
                    <a:gd name="connsiteX1" fmla="*/ 471695 w 914654"/>
                    <a:gd name="connsiteY1" fmla="*/ 296500 h 853744"/>
                    <a:gd name="connsiteX2" fmla="*/ 43314 w 914654"/>
                    <a:gd name="connsiteY2" fmla="*/ 378244 h 853744"/>
                    <a:gd name="connsiteX3" fmla="*/ 0 w 914654"/>
                    <a:gd name="connsiteY3" fmla="*/ 119223 h 853744"/>
                    <a:gd name="connsiteX4" fmla="*/ 660660 w 914654"/>
                    <a:gd name="connsiteY4" fmla="*/ 1930 h 853744"/>
                    <a:gd name="connsiteX5" fmla="*/ 778556 w 914654"/>
                    <a:gd name="connsiteY5" fmla="*/ 102155 h 853744"/>
                    <a:gd name="connsiteX6" fmla="*/ 914654 w 914654"/>
                    <a:gd name="connsiteY6" fmla="*/ 853744 h 853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654" h="853744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59414" y="609735"/>
                        <a:pt x="914654" y="853744"/>
                      </a:cubicBezTo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FC2CB55C-7540-480F-8561-748BCD181A55}"/>
                  </a:ext>
                </a:extLst>
              </p:cNvPr>
              <p:cNvGrpSpPr/>
              <p:nvPr/>
            </p:nvGrpSpPr>
            <p:grpSpPr>
              <a:xfrm flipH="1">
                <a:off x="3876323" y="3822036"/>
                <a:ext cx="853744" cy="1621462"/>
                <a:chOff x="5393184" y="3822036"/>
                <a:chExt cx="853744" cy="1621462"/>
              </a:xfrm>
            </p:grpSpPr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0517A12D-8673-4818-B2B7-6C9A69DD704C}"/>
                    </a:ext>
                  </a:extLst>
                </p:cNvPr>
                <p:cNvGrpSpPr/>
                <p:nvPr/>
              </p:nvGrpSpPr>
              <p:grpSpPr>
                <a:xfrm rot="20968118">
                  <a:off x="5464425" y="3822036"/>
                  <a:ext cx="714592" cy="1332294"/>
                  <a:chOff x="2957063" y="5076572"/>
                  <a:chExt cx="797584" cy="1483326"/>
                </a:xfrm>
                <a:solidFill>
                  <a:schemeClr val="accent2">
                    <a:lumMod val="75000"/>
                  </a:schemeClr>
                </a:solidFill>
              </p:grpSpPr>
              <p:grpSp>
                <p:nvGrpSpPr>
                  <p:cNvPr id="314" name="グループ化 313">
                    <a:extLst>
                      <a:ext uri="{FF2B5EF4-FFF2-40B4-BE49-F238E27FC236}">
                        <a16:creationId xmlns:a16="http://schemas.microsoft.com/office/drawing/2014/main" id="{3F77D07F-A8DB-4D81-BBCB-EAB5E38A6BCE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316" name="フリーフォーム: 図形 315">
                      <a:extLst>
                        <a:ext uri="{FF2B5EF4-FFF2-40B4-BE49-F238E27FC236}">
                          <a16:creationId xmlns:a16="http://schemas.microsoft.com/office/drawing/2014/main" id="{5DB69A4D-0CAE-4179-8F03-E0F784561A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7" name="フリーフォーム: 図形 316">
                      <a:extLst>
                        <a:ext uri="{FF2B5EF4-FFF2-40B4-BE49-F238E27FC236}">
                          <a16:creationId xmlns:a16="http://schemas.microsoft.com/office/drawing/2014/main" id="{89BEBCFC-3A29-4C69-BA16-2C30DB928D63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15" name="フリーフォーム: 図形 314">
                    <a:extLst>
                      <a:ext uri="{FF2B5EF4-FFF2-40B4-BE49-F238E27FC236}">
                        <a16:creationId xmlns:a16="http://schemas.microsoft.com/office/drawing/2014/main" id="{6AE2A790-B017-40FA-8B96-B67866A4B5D1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19D96710-2A06-4D99-8AAB-87C213B226C2}"/>
                    </a:ext>
                  </a:extLst>
                </p:cNvPr>
                <p:cNvSpPr/>
                <p:nvPr/>
              </p:nvSpPr>
              <p:spPr>
                <a:xfrm rot="3600000">
                  <a:off x="5362729" y="4559299"/>
                  <a:ext cx="914654" cy="853744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961399"/>
                    <a:gd name="connsiteY0" fmla="*/ 826528 h 880732"/>
                    <a:gd name="connsiteX1" fmla="*/ 471695 w 961399"/>
                    <a:gd name="connsiteY1" fmla="*/ 296500 h 880732"/>
                    <a:gd name="connsiteX2" fmla="*/ 43314 w 961399"/>
                    <a:gd name="connsiteY2" fmla="*/ 378244 h 880732"/>
                    <a:gd name="connsiteX3" fmla="*/ 0 w 961399"/>
                    <a:gd name="connsiteY3" fmla="*/ 119223 h 880732"/>
                    <a:gd name="connsiteX4" fmla="*/ 660660 w 961399"/>
                    <a:gd name="connsiteY4" fmla="*/ 1930 h 880732"/>
                    <a:gd name="connsiteX5" fmla="*/ 778556 w 961399"/>
                    <a:gd name="connsiteY5" fmla="*/ 102155 h 880732"/>
                    <a:gd name="connsiteX6" fmla="*/ 961399 w 961399"/>
                    <a:gd name="connsiteY6" fmla="*/ 880732 h 880732"/>
                    <a:gd name="connsiteX0" fmla="*/ 443772 w 914654"/>
                    <a:gd name="connsiteY0" fmla="*/ 826528 h 853744"/>
                    <a:gd name="connsiteX1" fmla="*/ 471695 w 914654"/>
                    <a:gd name="connsiteY1" fmla="*/ 296500 h 853744"/>
                    <a:gd name="connsiteX2" fmla="*/ 43314 w 914654"/>
                    <a:gd name="connsiteY2" fmla="*/ 378244 h 853744"/>
                    <a:gd name="connsiteX3" fmla="*/ 0 w 914654"/>
                    <a:gd name="connsiteY3" fmla="*/ 119223 h 853744"/>
                    <a:gd name="connsiteX4" fmla="*/ 660660 w 914654"/>
                    <a:gd name="connsiteY4" fmla="*/ 1930 h 853744"/>
                    <a:gd name="connsiteX5" fmla="*/ 778556 w 914654"/>
                    <a:gd name="connsiteY5" fmla="*/ 102155 h 853744"/>
                    <a:gd name="connsiteX6" fmla="*/ 914654 w 914654"/>
                    <a:gd name="connsiteY6" fmla="*/ 853744 h 853744"/>
                    <a:gd name="connsiteX0" fmla="*/ 443772 w 914654"/>
                    <a:gd name="connsiteY0" fmla="*/ 826528 h 853744"/>
                    <a:gd name="connsiteX1" fmla="*/ 471695 w 914654"/>
                    <a:gd name="connsiteY1" fmla="*/ 296500 h 853744"/>
                    <a:gd name="connsiteX2" fmla="*/ 43314 w 914654"/>
                    <a:gd name="connsiteY2" fmla="*/ 378244 h 853744"/>
                    <a:gd name="connsiteX3" fmla="*/ 0 w 914654"/>
                    <a:gd name="connsiteY3" fmla="*/ 119223 h 853744"/>
                    <a:gd name="connsiteX4" fmla="*/ 660660 w 914654"/>
                    <a:gd name="connsiteY4" fmla="*/ 1930 h 853744"/>
                    <a:gd name="connsiteX5" fmla="*/ 778556 w 914654"/>
                    <a:gd name="connsiteY5" fmla="*/ 102155 h 853744"/>
                    <a:gd name="connsiteX6" fmla="*/ 914654 w 914654"/>
                    <a:gd name="connsiteY6" fmla="*/ 853744 h 853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4654" h="853744">
                      <a:moveTo>
                        <a:pt x="443772" y="826528"/>
                      </a:moveTo>
                      <a:lnTo>
                        <a:pt x="471695" y="296500"/>
                      </a:lnTo>
                      <a:lnTo>
                        <a:pt x="43314" y="378244"/>
                      </a:lnTo>
                      <a:lnTo>
                        <a:pt x="0" y="119223"/>
                      </a:lnTo>
                      <a:cubicBezTo>
                        <a:pt x="220220" y="80125"/>
                        <a:pt x="593326" y="-14668"/>
                        <a:pt x="660660" y="1930"/>
                      </a:cubicBezTo>
                      <a:cubicBezTo>
                        <a:pt x="727994" y="18528"/>
                        <a:pt x="770780" y="64949"/>
                        <a:pt x="778556" y="102155"/>
                      </a:cubicBezTo>
                      <a:cubicBezTo>
                        <a:pt x="786332" y="139361"/>
                        <a:pt x="859414" y="609735"/>
                        <a:pt x="914654" y="853744"/>
                      </a:cubicBezTo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F0B028B4-D8DD-47DB-B503-9E513D57BF63}"/>
                </a:ext>
              </a:extLst>
            </p:cNvPr>
            <p:cNvGrpSpPr/>
            <p:nvPr/>
          </p:nvGrpSpPr>
          <p:grpSpPr>
            <a:xfrm>
              <a:off x="4889909" y="4616778"/>
              <a:ext cx="340137" cy="363667"/>
              <a:chOff x="3243042" y="907293"/>
              <a:chExt cx="572245" cy="933811"/>
            </a:xfrm>
          </p:grpSpPr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510339C8-9864-46B1-AF54-9F792FBC77F0}"/>
                  </a:ext>
                </a:extLst>
              </p:cNvPr>
              <p:cNvSpPr/>
              <p:nvPr/>
            </p:nvSpPr>
            <p:spPr>
              <a:xfrm>
                <a:off x="3288587" y="907293"/>
                <a:ext cx="461976" cy="182413"/>
              </a:xfrm>
              <a:custGeom>
                <a:avLst/>
                <a:gdLst>
                  <a:gd name="connsiteX0" fmla="*/ 229865 w 461975"/>
                  <a:gd name="connsiteY0" fmla="*/ 52 h 93821"/>
                  <a:gd name="connsiteX1" fmla="*/ 439437 w 461975"/>
                  <a:gd name="connsiteY1" fmla="*/ 37386 h 93821"/>
                  <a:gd name="connsiteX2" fmla="*/ 458628 w 461975"/>
                  <a:gd name="connsiteY2" fmla="*/ 75578 h 93821"/>
                  <a:gd name="connsiteX3" fmla="*/ 461975 w 461975"/>
                  <a:gd name="connsiteY3" fmla="*/ 87554 h 93821"/>
                  <a:gd name="connsiteX4" fmla="*/ 454504 w 461975"/>
                  <a:gd name="connsiteY4" fmla="*/ 85221 h 93821"/>
                  <a:gd name="connsiteX5" fmla="*/ 241024 w 461975"/>
                  <a:gd name="connsiteY5" fmla="*/ 65261 h 93821"/>
                  <a:gd name="connsiteX6" fmla="*/ 27543 w 461975"/>
                  <a:gd name="connsiteY6" fmla="*/ 85221 h 93821"/>
                  <a:gd name="connsiteX7" fmla="*/ 0 w 461975"/>
                  <a:gd name="connsiteY7" fmla="*/ 93821 h 93821"/>
                  <a:gd name="connsiteX8" fmla="*/ 5228 w 461975"/>
                  <a:gd name="connsiteY8" fmla="*/ 73428 h 93821"/>
                  <a:gd name="connsiteX9" fmla="*/ 22907 w 461975"/>
                  <a:gd name="connsiteY9" fmla="*/ 37384 h 93821"/>
                  <a:gd name="connsiteX10" fmla="*/ 229865 w 461975"/>
                  <a:gd name="connsiteY10" fmla="*/ 52 h 93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1975" h="93821">
                    <a:moveTo>
                      <a:pt x="229865" y="52"/>
                    </a:moveTo>
                    <a:cubicBezTo>
                      <a:pt x="321740" y="-883"/>
                      <a:pt x="414049" y="10626"/>
                      <a:pt x="439437" y="37386"/>
                    </a:cubicBezTo>
                    <a:cubicBezTo>
                      <a:pt x="445783" y="44075"/>
                      <a:pt x="452184" y="57209"/>
                      <a:pt x="458628" y="75578"/>
                    </a:cubicBezTo>
                    <a:lnTo>
                      <a:pt x="461975" y="87554"/>
                    </a:lnTo>
                    <a:lnTo>
                      <a:pt x="454504" y="85221"/>
                    </a:lnTo>
                    <a:cubicBezTo>
                      <a:pt x="388889" y="72369"/>
                      <a:pt x="316749" y="65261"/>
                      <a:pt x="241024" y="65261"/>
                    </a:cubicBezTo>
                    <a:cubicBezTo>
                      <a:pt x="165299" y="65261"/>
                      <a:pt x="93159" y="72369"/>
                      <a:pt x="27543" y="85221"/>
                    </a:cubicBezTo>
                    <a:lnTo>
                      <a:pt x="0" y="93821"/>
                    </a:lnTo>
                    <a:lnTo>
                      <a:pt x="5228" y="73428"/>
                    </a:lnTo>
                    <a:cubicBezTo>
                      <a:pt x="11103" y="55570"/>
                      <a:pt x="16995" y="43139"/>
                      <a:pt x="22907" y="37384"/>
                    </a:cubicBezTo>
                    <a:cubicBezTo>
                      <a:pt x="46552" y="14367"/>
                      <a:pt x="137991" y="987"/>
                      <a:pt x="229865" y="52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EE179C2F-A9A0-424F-96AE-62BA3F487208}"/>
                  </a:ext>
                </a:extLst>
              </p:cNvPr>
              <p:cNvSpPr/>
              <p:nvPr/>
            </p:nvSpPr>
            <p:spPr>
              <a:xfrm>
                <a:off x="3266037" y="1092099"/>
                <a:ext cx="515272" cy="704294"/>
              </a:xfrm>
              <a:custGeom>
                <a:avLst/>
                <a:gdLst>
                  <a:gd name="connsiteX0" fmla="*/ 219086 w 515272"/>
                  <a:gd name="connsiteY0" fmla="*/ 0 h 704294"/>
                  <a:gd name="connsiteX1" fmla="*/ 210221 w 515272"/>
                  <a:gd name="connsiteY1" fmla="*/ 21151 h 704294"/>
                  <a:gd name="connsiteX2" fmla="*/ 205826 w 515272"/>
                  <a:gd name="connsiteY2" fmla="*/ 56174 h 704294"/>
                  <a:gd name="connsiteX3" fmla="*/ 261757 w 515272"/>
                  <a:gd name="connsiteY3" fmla="*/ 146152 h 704294"/>
                  <a:gd name="connsiteX4" fmla="*/ 317688 w 515272"/>
                  <a:gd name="connsiteY4" fmla="*/ 56174 h 704294"/>
                  <a:gd name="connsiteX5" fmla="*/ 313293 w 515272"/>
                  <a:gd name="connsiteY5" fmla="*/ 21151 h 704294"/>
                  <a:gd name="connsiteX6" fmla="*/ 305128 w 515272"/>
                  <a:gd name="connsiteY6" fmla="*/ 1669 h 704294"/>
                  <a:gd name="connsiteX7" fmla="*/ 309559 w 515272"/>
                  <a:gd name="connsiteY7" fmla="*/ 2496 h 704294"/>
                  <a:gd name="connsiteX8" fmla="*/ 515272 w 515272"/>
                  <a:gd name="connsiteY8" fmla="*/ 469917 h 704294"/>
                  <a:gd name="connsiteX9" fmla="*/ 495026 w 515272"/>
                  <a:gd name="connsiteY9" fmla="*/ 655632 h 704294"/>
                  <a:gd name="connsiteX10" fmla="*/ 480763 w 515272"/>
                  <a:gd name="connsiteY10" fmla="*/ 704294 h 704294"/>
                  <a:gd name="connsiteX11" fmla="*/ 34509 w 515272"/>
                  <a:gd name="connsiteY11" fmla="*/ 704294 h 704294"/>
                  <a:gd name="connsiteX12" fmla="*/ 20247 w 515272"/>
                  <a:gd name="connsiteY12" fmla="*/ 655632 h 704294"/>
                  <a:gd name="connsiteX13" fmla="*/ 0 w 515272"/>
                  <a:gd name="connsiteY13" fmla="*/ 469917 h 704294"/>
                  <a:gd name="connsiteX14" fmla="*/ 205714 w 515272"/>
                  <a:gd name="connsiteY14" fmla="*/ 2496 h 70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15272" h="704294">
                    <a:moveTo>
                      <a:pt x="219086" y="0"/>
                    </a:moveTo>
                    <a:lnTo>
                      <a:pt x="210221" y="21151"/>
                    </a:lnTo>
                    <a:cubicBezTo>
                      <a:pt x="207391" y="31916"/>
                      <a:pt x="205826" y="43751"/>
                      <a:pt x="205826" y="56174"/>
                    </a:cubicBezTo>
                    <a:cubicBezTo>
                      <a:pt x="205826" y="105867"/>
                      <a:pt x="230867" y="146152"/>
                      <a:pt x="261757" y="146152"/>
                    </a:cubicBezTo>
                    <a:cubicBezTo>
                      <a:pt x="292647" y="146152"/>
                      <a:pt x="317688" y="105867"/>
                      <a:pt x="317688" y="56174"/>
                    </a:cubicBezTo>
                    <a:cubicBezTo>
                      <a:pt x="317688" y="43751"/>
                      <a:pt x="316123" y="31916"/>
                      <a:pt x="313293" y="21151"/>
                    </a:cubicBezTo>
                    <a:lnTo>
                      <a:pt x="305128" y="1669"/>
                    </a:lnTo>
                    <a:lnTo>
                      <a:pt x="309559" y="2496"/>
                    </a:lnTo>
                    <a:cubicBezTo>
                      <a:pt x="426959" y="46985"/>
                      <a:pt x="515272" y="239352"/>
                      <a:pt x="515272" y="469917"/>
                    </a:cubicBezTo>
                    <a:cubicBezTo>
                      <a:pt x="515272" y="535793"/>
                      <a:pt x="508063" y="598551"/>
                      <a:pt x="495026" y="655632"/>
                    </a:cubicBezTo>
                    <a:lnTo>
                      <a:pt x="480763" y="704294"/>
                    </a:lnTo>
                    <a:lnTo>
                      <a:pt x="34509" y="704294"/>
                    </a:lnTo>
                    <a:lnTo>
                      <a:pt x="20247" y="655632"/>
                    </a:lnTo>
                    <a:cubicBezTo>
                      <a:pt x="7209" y="598551"/>
                      <a:pt x="0" y="535793"/>
                      <a:pt x="0" y="469917"/>
                    </a:cubicBezTo>
                    <a:cubicBezTo>
                      <a:pt x="0" y="239352"/>
                      <a:pt x="88313" y="46985"/>
                      <a:pt x="205714" y="249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2142270C-298A-4489-844A-258C9BE49B32}"/>
                  </a:ext>
                </a:extLst>
              </p:cNvPr>
              <p:cNvSpPr/>
              <p:nvPr/>
            </p:nvSpPr>
            <p:spPr>
              <a:xfrm>
                <a:off x="3306628" y="1596064"/>
                <a:ext cx="443843" cy="137608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8728BF20-CAF5-41D9-B497-3CB0F24B1C19}"/>
                  </a:ext>
                </a:extLst>
              </p:cNvPr>
              <p:cNvSpPr/>
              <p:nvPr/>
            </p:nvSpPr>
            <p:spPr>
              <a:xfrm>
                <a:off x="3243042" y="1681591"/>
                <a:ext cx="572245" cy="159513"/>
              </a:xfrm>
              <a:custGeom>
                <a:avLst/>
                <a:gdLst>
                  <a:gd name="connsiteX0" fmla="*/ 31189 w 572244"/>
                  <a:gd name="connsiteY0" fmla="*/ 0 h 95633"/>
                  <a:gd name="connsiteX1" fmla="*/ 36646 w 572244"/>
                  <a:gd name="connsiteY1" fmla="*/ 0 h 95633"/>
                  <a:gd name="connsiteX2" fmla="*/ 100599 w 572244"/>
                  <a:gd name="connsiteY2" fmla="*/ 18420 h 95633"/>
                  <a:gd name="connsiteX3" fmla="*/ 286122 w 572244"/>
                  <a:gd name="connsiteY3" fmla="*/ 34421 h 95633"/>
                  <a:gd name="connsiteX4" fmla="*/ 471646 w 572244"/>
                  <a:gd name="connsiteY4" fmla="*/ 18420 h 95633"/>
                  <a:gd name="connsiteX5" fmla="*/ 535598 w 572244"/>
                  <a:gd name="connsiteY5" fmla="*/ 0 h 95633"/>
                  <a:gd name="connsiteX6" fmla="*/ 541055 w 572244"/>
                  <a:gd name="connsiteY6" fmla="*/ 0 h 95633"/>
                  <a:gd name="connsiteX7" fmla="*/ 572244 w 572244"/>
                  <a:gd name="connsiteY7" fmla="*/ 26430 h 95633"/>
                  <a:gd name="connsiteX8" fmla="*/ 572244 w 572244"/>
                  <a:gd name="connsiteY8" fmla="*/ 48176 h 95633"/>
                  <a:gd name="connsiteX9" fmla="*/ 534325 w 572244"/>
                  <a:gd name="connsiteY9" fmla="*/ 65066 h 95633"/>
                  <a:gd name="connsiteX10" fmla="*/ 288578 w 572244"/>
                  <a:gd name="connsiteY10" fmla="*/ 95633 h 95633"/>
                  <a:gd name="connsiteX11" fmla="*/ 42831 w 572244"/>
                  <a:gd name="connsiteY11" fmla="*/ 65066 h 95633"/>
                  <a:gd name="connsiteX12" fmla="*/ 0 w 572244"/>
                  <a:gd name="connsiteY12" fmla="*/ 45989 h 95633"/>
                  <a:gd name="connsiteX13" fmla="*/ 0 w 572244"/>
                  <a:gd name="connsiteY13" fmla="*/ 26430 h 95633"/>
                  <a:gd name="connsiteX14" fmla="*/ 31189 w 572244"/>
                  <a:gd name="connsiteY14" fmla="*/ 0 h 9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2244" h="95633">
                    <a:moveTo>
                      <a:pt x="31189" y="0"/>
                    </a:moveTo>
                    <a:lnTo>
                      <a:pt x="36646" y="0"/>
                    </a:lnTo>
                    <a:lnTo>
                      <a:pt x="100599" y="18420"/>
                    </a:lnTo>
                    <a:cubicBezTo>
                      <a:pt x="157621" y="28723"/>
                      <a:pt x="220314" y="34421"/>
                      <a:pt x="286122" y="34421"/>
                    </a:cubicBezTo>
                    <a:cubicBezTo>
                      <a:pt x="351930" y="34421"/>
                      <a:pt x="414623" y="28723"/>
                      <a:pt x="471646" y="18420"/>
                    </a:cubicBezTo>
                    <a:lnTo>
                      <a:pt x="535598" y="0"/>
                    </a:lnTo>
                    <a:lnTo>
                      <a:pt x="541055" y="0"/>
                    </a:lnTo>
                    <a:cubicBezTo>
                      <a:pt x="558281" y="0"/>
                      <a:pt x="572244" y="11833"/>
                      <a:pt x="572244" y="26430"/>
                    </a:cubicBezTo>
                    <a:lnTo>
                      <a:pt x="572244" y="48176"/>
                    </a:lnTo>
                    <a:lnTo>
                      <a:pt x="534325" y="65066"/>
                    </a:lnTo>
                    <a:cubicBezTo>
                      <a:pt x="471432" y="83952"/>
                      <a:pt x="384548" y="95633"/>
                      <a:pt x="288578" y="95633"/>
                    </a:cubicBezTo>
                    <a:cubicBezTo>
                      <a:pt x="192608" y="95633"/>
                      <a:pt x="105723" y="83952"/>
                      <a:pt x="42831" y="65066"/>
                    </a:cubicBezTo>
                    <a:lnTo>
                      <a:pt x="0" y="45989"/>
                    </a:lnTo>
                    <a:lnTo>
                      <a:pt x="0" y="26430"/>
                    </a:lnTo>
                    <a:cubicBezTo>
                      <a:pt x="0" y="11833"/>
                      <a:pt x="13964" y="0"/>
                      <a:pt x="31189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76" name="楕円 475">
              <a:extLst>
                <a:ext uri="{FF2B5EF4-FFF2-40B4-BE49-F238E27FC236}">
                  <a16:creationId xmlns:a16="http://schemas.microsoft.com/office/drawing/2014/main" id="{DFC836CC-3EB0-48E6-A764-49C5B87B44A6}"/>
                </a:ext>
              </a:extLst>
            </p:cNvPr>
            <p:cNvSpPr/>
            <p:nvPr/>
          </p:nvSpPr>
          <p:spPr>
            <a:xfrm>
              <a:off x="4634300" y="4273195"/>
              <a:ext cx="269219" cy="172774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7" name="楕円 476">
              <a:extLst>
                <a:ext uri="{FF2B5EF4-FFF2-40B4-BE49-F238E27FC236}">
                  <a16:creationId xmlns:a16="http://schemas.microsoft.com/office/drawing/2014/main" id="{BE8FCB29-29CE-4C70-BF3C-DCEE0C7D7E50}"/>
                </a:ext>
              </a:extLst>
            </p:cNvPr>
            <p:cNvSpPr/>
            <p:nvPr/>
          </p:nvSpPr>
          <p:spPr>
            <a:xfrm>
              <a:off x="5186750" y="4273195"/>
              <a:ext cx="269219" cy="172774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E1D1434-FF0B-4BF9-A80A-72BD86BCF1DB}"/>
              </a:ext>
            </a:extLst>
          </p:cNvPr>
          <p:cNvGrpSpPr/>
          <p:nvPr/>
        </p:nvGrpSpPr>
        <p:grpSpPr>
          <a:xfrm>
            <a:off x="979081" y="4001300"/>
            <a:ext cx="2005736" cy="2408231"/>
            <a:chOff x="979081" y="4001300"/>
            <a:chExt cx="2005736" cy="2408231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7ED7CAC0-5054-48DA-B08A-DF6E8C2BA321}"/>
                </a:ext>
              </a:extLst>
            </p:cNvPr>
            <p:cNvGrpSpPr/>
            <p:nvPr/>
          </p:nvGrpSpPr>
          <p:grpSpPr>
            <a:xfrm>
              <a:off x="1426693" y="4065823"/>
              <a:ext cx="1116575" cy="2343708"/>
              <a:chOff x="1342091" y="3754164"/>
              <a:chExt cx="1286704" cy="2700813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E16E9789-C2C9-43B2-AAD5-7139377ED6D7}"/>
                  </a:ext>
                </a:extLst>
              </p:cNvPr>
              <p:cNvGrpSpPr/>
              <p:nvPr/>
            </p:nvGrpSpPr>
            <p:grpSpPr>
              <a:xfrm>
                <a:off x="1342091" y="3754164"/>
                <a:ext cx="1286704" cy="2700813"/>
                <a:chOff x="1342091" y="3754164"/>
                <a:chExt cx="1286704" cy="2700813"/>
              </a:xfrm>
            </p:grpSpPr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8DDD4386-C826-49D0-8F77-00874E7C1B62}"/>
                    </a:ext>
                  </a:extLst>
                </p:cNvPr>
                <p:cNvGrpSpPr/>
                <p:nvPr/>
              </p:nvGrpSpPr>
              <p:grpSpPr>
                <a:xfrm>
                  <a:off x="1375526" y="4833217"/>
                  <a:ext cx="1218450" cy="1621760"/>
                  <a:chOff x="1375526" y="4833217"/>
                  <a:chExt cx="1218450" cy="1621760"/>
                </a:xfrm>
              </p:grpSpPr>
              <p:sp>
                <p:nvSpPr>
                  <p:cNvPr id="227" name="片側の 2 つの角を丸めた四角形 144">
                    <a:extLst>
                      <a:ext uri="{FF2B5EF4-FFF2-40B4-BE49-F238E27FC236}">
                        <a16:creationId xmlns:a16="http://schemas.microsoft.com/office/drawing/2014/main" id="{212C869D-F60A-4EDD-B660-89FDAB51E0B6}"/>
                      </a:ext>
                    </a:extLst>
                  </p:cNvPr>
                  <p:cNvSpPr/>
                  <p:nvPr/>
                </p:nvSpPr>
                <p:spPr>
                  <a:xfrm>
                    <a:off x="1375526" y="513399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4DDD6C4F-171A-40AF-835F-4527636EA98A}"/>
                      </a:ext>
                    </a:extLst>
                  </p:cNvPr>
                  <p:cNvSpPr/>
                  <p:nvPr/>
                </p:nvSpPr>
                <p:spPr>
                  <a:xfrm>
                    <a:off x="2193448" y="5433346"/>
                    <a:ext cx="232502" cy="216752"/>
                  </a:xfrm>
                  <a:custGeom>
                    <a:avLst/>
                    <a:gdLst>
                      <a:gd name="connsiteX0" fmla="*/ 0 w 472143"/>
                      <a:gd name="connsiteY0" fmla="*/ 0 h 423725"/>
                      <a:gd name="connsiteX1" fmla="*/ 160993 w 472143"/>
                      <a:gd name="connsiteY1" fmla="*/ 0 h 423725"/>
                      <a:gd name="connsiteX2" fmla="*/ 160993 w 472143"/>
                      <a:gd name="connsiteY2" fmla="*/ 1 h 423725"/>
                      <a:gd name="connsiteX3" fmla="*/ 191497 w 472143"/>
                      <a:gd name="connsiteY3" fmla="*/ 1 h 423725"/>
                      <a:gd name="connsiteX4" fmla="*/ 311150 w 472143"/>
                      <a:gd name="connsiteY4" fmla="*/ 215514 h 423725"/>
                      <a:gd name="connsiteX5" fmla="*/ 311150 w 472143"/>
                      <a:gd name="connsiteY5" fmla="*/ 0 h 423725"/>
                      <a:gd name="connsiteX6" fmla="*/ 472143 w 472143"/>
                      <a:gd name="connsiteY6" fmla="*/ 0 h 423725"/>
                      <a:gd name="connsiteX7" fmla="*/ 472143 w 472143"/>
                      <a:gd name="connsiteY7" fmla="*/ 423724 h 423725"/>
                      <a:gd name="connsiteX8" fmla="*/ 426749 w 472143"/>
                      <a:gd name="connsiteY8" fmla="*/ 423724 h 423725"/>
                      <a:gd name="connsiteX9" fmla="*/ 426749 w 472143"/>
                      <a:gd name="connsiteY9" fmla="*/ 423725 h 423725"/>
                      <a:gd name="connsiteX10" fmla="*/ 258093 w 472143"/>
                      <a:gd name="connsiteY10" fmla="*/ 423725 h 423725"/>
                      <a:gd name="connsiteX11" fmla="*/ 160993 w 472143"/>
                      <a:gd name="connsiteY11" fmla="*/ 248834 h 423725"/>
                      <a:gd name="connsiteX12" fmla="*/ 160993 w 472143"/>
                      <a:gd name="connsiteY12" fmla="*/ 423724 h 423725"/>
                      <a:gd name="connsiteX13" fmla="*/ 0 w 472143"/>
                      <a:gd name="connsiteY13" fmla="*/ 423724 h 423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72143" h="423725">
                        <a:moveTo>
                          <a:pt x="0" y="0"/>
                        </a:moveTo>
                        <a:lnTo>
                          <a:pt x="160993" y="0"/>
                        </a:lnTo>
                        <a:lnTo>
                          <a:pt x="160993" y="1"/>
                        </a:lnTo>
                        <a:lnTo>
                          <a:pt x="191497" y="1"/>
                        </a:lnTo>
                        <a:lnTo>
                          <a:pt x="311150" y="215514"/>
                        </a:lnTo>
                        <a:lnTo>
                          <a:pt x="311150" y="0"/>
                        </a:lnTo>
                        <a:lnTo>
                          <a:pt x="472143" y="0"/>
                        </a:lnTo>
                        <a:lnTo>
                          <a:pt x="472143" y="423724"/>
                        </a:lnTo>
                        <a:lnTo>
                          <a:pt x="426749" y="423724"/>
                        </a:lnTo>
                        <a:lnTo>
                          <a:pt x="426749" y="423725"/>
                        </a:lnTo>
                        <a:lnTo>
                          <a:pt x="258093" y="423725"/>
                        </a:lnTo>
                        <a:lnTo>
                          <a:pt x="160993" y="248834"/>
                        </a:lnTo>
                        <a:lnTo>
                          <a:pt x="160993" y="423724"/>
                        </a:lnTo>
                        <a:lnTo>
                          <a:pt x="0" y="423724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5433D30A-A149-4A4F-84D4-3DB76197CFD6}"/>
                      </a:ext>
                    </a:extLst>
                  </p:cNvPr>
                  <p:cNvSpPr/>
                  <p:nvPr/>
                </p:nvSpPr>
                <p:spPr>
                  <a:xfrm>
                    <a:off x="1678410" y="4833217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A4E2D2F3-6CD2-4EB2-9C17-3B50F6373F80}"/>
                    </a:ext>
                  </a:extLst>
                </p:cNvPr>
                <p:cNvGrpSpPr/>
                <p:nvPr/>
              </p:nvGrpSpPr>
              <p:grpSpPr>
                <a:xfrm>
                  <a:off x="1342251" y="3813222"/>
                  <a:ext cx="1277659" cy="1234243"/>
                  <a:chOff x="-221304" y="2305114"/>
                  <a:chExt cx="1277659" cy="1234243"/>
                </a:xfrm>
              </p:grpSpPr>
              <p:sp>
                <p:nvSpPr>
                  <p:cNvPr id="207" name="雲 391">
                    <a:extLst>
                      <a:ext uri="{FF2B5EF4-FFF2-40B4-BE49-F238E27FC236}">
                        <a16:creationId xmlns:a16="http://schemas.microsoft.com/office/drawing/2014/main" id="{2D9F1155-95DE-4F0D-B608-5A40155ED371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08" name="グループ化 207">
                    <a:extLst>
                      <a:ext uri="{FF2B5EF4-FFF2-40B4-BE49-F238E27FC236}">
                        <a16:creationId xmlns:a16="http://schemas.microsoft.com/office/drawing/2014/main" id="{07E07F94-0D87-41A2-AECD-A98B65B406A8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50"/>
                    <a:ext cx="1277659" cy="1160107"/>
                    <a:chOff x="2791855" y="2017485"/>
                    <a:chExt cx="1150919" cy="1045027"/>
                  </a:xfrm>
                  <a:solidFill>
                    <a:srgbClr val="FFCC99"/>
                  </a:solidFill>
                </p:grpSpPr>
                <p:grpSp>
                  <p:nvGrpSpPr>
                    <p:cNvPr id="218" name="グループ化 217">
                      <a:extLst>
                        <a:ext uri="{FF2B5EF4-FFF2-40B4-BE49-F238E27FC236}">
                          <a16:creationId xmlns:a16="http://schemas.microsoft.com/office/drawing/2014/main" id="{64531BA2-C91D-428C-9889-11F67C4892CB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3" name="円/楕円 465">
                        <a:extLst>
                          <a:ext uri="{FF2B5EF4-FFF2-40B4-BE49-F238E27FC236}">
                            <a16:creationId xmlns:a16="http://schemas.microsoft.com/office/drawing/2014/main" id="{11DB0292-AEED-4447-979E-253206E3EED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pattFill prst="lgConfetti">
                        <a:fgClr>
                          <a:schemeClr val="bg1">
                            <a:lumMod val="8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24" name="円/楕円 466">
                        <a:extLst>
                          <a:ext uri="{FF2B5EF4-FFF2-40B4-BE49-F238E27FC236}">
                            <a16:creationId xmlns:a16="http://schemas.microsoft.com/office/drawing/2014/main" id="{2E98020C-5287-4445-8F18-70F4536DE4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pattFill prst="lgConfetti">
                        <a:fgClr>
                          <a:schemeClr val="bg1">
                            <a:lumMod val="65000"/>
                          </a:schemeClr>
                        </a:fgClr>
                        <a:bgClr>
                          <a:schemeClr val="bg1">
                            <a:lumMod val="50000"/>
                          </a:schemeClr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219" name="グループ化 218">
                      <a:extLst>
                        <a:ext uri="{FF2B5EF4-FFF2-40B4-BE49-F238E27FC236}">
                          <a16:creationId xmlns:a16="http://schemas.microsoft.com/office/drawing/2014/main" id="{343703A1-2AF6-4D28-889B-EE250ADC3379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1" name="円/楕円 463">
                        <a:extLst>
                          <a:ext uri="{FF2B5EF4-FFF2-40B4-BE49-F238E27FC236}">
                            <a16:creationId xmlns:a16="http://schemas.microsoft.com/office/drawing/2014/main" id="{4AF18807-1546-4326-8247-69DABE113E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pattFill prst="lgConfetti">
                        <a:fgClr>
                          <a:schemeClr val="bg1">
                            <a:lumMod val="8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22" name="円/楕円 464">
                        <a:extLst>
                          <a:ext uri="{FF2B5EF4-FFF2-40B4-BE49-F238E27FC236}">
                            <a16:creationId xmlns:a16="http://schemas.microsoft.com/office/drawing/2014/main" id="{6B617B00-EF1D-4B4E-809E-746B4F5135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pattFill prst="lgConfetti">
                        <a:fgClr>
                          <a:schemeClr val="bg1">
                            <a:lumMod val="65000"/>
                          </a:schemeClr>
                        </a:fgClr>
                        <a:bgClr>
                          <a:schemeClr val="bg1">
                            <a:lumMod val="50000"/>
                          </a:schemeClr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220" name="円/楕円 462">
                      <a:extLst>
                        <a:ext uri="{FF2B5EF4-FFF2-40B4-BE49-F238E27FC236}">
                          <a16:creationId xmlns:a16="http://schemas.microsoft.com/office/drawing/2014/main" id="{B92886A7-9657-4F7E-9C20-D32B2E3AEC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4" cy="1045027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14" name="円/楕円 449">
                    <a:extLst>
                      <a:ext uri="{FF2B5EF4-FFF2-40B4-BE49-F238E27FC236}">
                        <a16:creationId xmlns:a16="http://schemas.microsoft.com/office/drawing/2014/main" id="{BD8D7E9A-1833-4D1F-8ED9-018D6EE98D1E}"/>
                      </a:ext>
                    </a:extLst>
                  </p:cNvPr>
                  <p:cNvSpPr/>
                  <p:nvPr/>
                </p:nvSpPr>
                <p:spPr>
                  <a:xfrm>
                    <a:off x="277160" y="2935418"/>
                    <a:ext cx="276751" cy="139431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98" name="アーチ 197">
                  <a:extLst>
                    <a:ext uri="{FF2B5EF4-FFF2-40B4-BE49-F238E27FC236}">
                      <a16:creationId xmlns:a16="http://schemas.microsoft.com/office/drawing/2014/main" id="{DA2C9AD3-5855-48A5-8F79-4BB9C44104D9}"/>
                    </a:ext>
                  </a:extLst>
                </p:cNvPr>
                <p:cNvSpPr/>
                <p:nvPr/>
              </p:nvSpPr>
              <p:spPr>
                <a:xfrm rot="10800000">
                  <a:off x="1509353" y="4102479"/>
                  <a:ext cx="340995" cy="169689"/>
                </a:xfrm>
                <a:prstGeom prst="blockArc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9" name="アーチ 198">
                  <a:extLst>
                    <a:ext uri="{FF2B5EF4-FFF2-40B4-BE49-F238E27FC236}">
                      <a16:creationId xmlns:a16="http://schemas.microsoft.com/office/drawing/2014/main" id="{4249203C-C479-45B4-81AA-17921F386757}"/>
                    </a:ext>
                  </a:extLst>
                </p:cNvPr>
                <p:cNvSpPr/>
                <p:nvPr/>
              </p:nvSpPr>
              <p:spPr>
                <a:xfrm rot="10800000">
                  <a:off x="2108997" y="4102479"/>
                  <a:ext cx="340995" cy="169689"/>
                </a:xfrm>
                <a:prstGeom prst="blockArc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938DED8B-2A2E-445B-8149-3AFFC826EB7D}"/>
                    </a:ext>
                  </a:extLst>
                </p:cNvPr>
                <p:cNvGrpSpPr/>
                <p:nvPr/>
              </p:nvGrpSpPr>
              <p:grpSpPr>
                <a:xfrm rot="20968118">
                  <a:off x="1342091" y="3754164"/>
                  <a:ext cx="1286704" cy="509956"/>
                  <a:chOff x="1706733" y="3281716"/>
                  <a:chExt cx="1581069" cy="625062"/>
                </a:xfrm>
              </p:grpSpPr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472E3BEF-BBBA-484B-BE20-4649977A7817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3" name="フリーフォーム: 図形 282">
                    <a:extLst>
                      <a:ext uri="{FF2B5EF4-FFF2-40B4-BE49-F238E27FC236}">
                        <a16:creationId xmlns:a16="http://schemas.microsoft.com/office/drawing/2014/main" id="{1F84F2A9-17FE-4534-88B9-8F2DEA5172AE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7" name="フリーフォーム: 図形 356">
                    <a:extLst>
                      <a:ext uri="{FF2B5EF4-FFF2-40B4-BE49-F238E27FC236}">
                        <a16:creationId xmlns:a16="http://schemas.microsoft.com/office/drawing/2014/main" id="{6102470C-4CA0-4B48-8D4B-E2374A765C0D}"/>
                      </a:ext>
                    </a:extLst>
                  </p:cNvPr>
                  <p:cNvSpPr/>
                  <p:nvPr/>
                </p:nvSpPr>
                <p:spPr>
                  <a:xfrm rot="1263764" flipH="1">
                    <a:off x="1706733" y="3310972"/>
                    <a:ext cx="321187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BA81F2F9-689E-4AAD-909C-D850A5D7AF5B}"/>
                      </a:ext>
                    </a:extLst>
                  </p:cNvPr>
                  <p:cNvSpPr/>
                  <p:nvPr/>
                </p:nvSpPr>
                <p:spPr>
                  <a:xfrm rot="2517979" flipH="1">
                    <a:off x="1753715" y="3281716"/>
                    <a:ext cx="321185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512C0928-75C6-471F-9AA5-4D024210B6E8}"/>
                  </a:ext>
                </a:extLst>
              </p:cNvPr>
              <p:cNvGrpSpPr/>
              <p:nvPr/>
            </p:nvGrpSpPr>
            <p:grpSpPr>
              <a:xfrm>
                <a:off x="1822107" y="4616778"/>
                <a:ext cx="312872" cy="334515"/>
                <a:chOff x="3243042" y="907293"/>
                <a:chExt cx="572245" cy="933811"/>
              </a:xfrm>
            </p:grpSpPr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E5A687B7-D56B-4FD7-B508-D2B600B43CCF}"/>
                    </a:ext>
                  </a:extLst>
                </p:cNvPr>
                <p:cNvSpPr/>
                <p:nvPr/>
              </p:nvSpPr>
              <p:spPr>
                <a:xfrm>
                  <a:off x="3288587" y="907293"/>
                  <a:ext cx="461976" cy="182413"/>
                </a:xfrm>
                <a:custGeom>
                  <a:avLst/>
                  <a:gdLst>
                    <a:gd name="connsiteX0" fmla="*/ 229865 w 461975"/>
                    <a:gd name="connsiteY0" fmla="*/ 52 h 93821"/>
                    <a:gd name="connsiteX1" fmla="*/ 439437 w 461975"/>
                    <a:gd name="connsiteY1" fmla="*/ 37386 h 93821"/>
                    <a:gd name="connsiteX2" fmla="*/ 458628 w 461975"/>
                    <a:gd name="connsiteY2" fmla="*/ 75578 h 93821"/>
                    <a:gd name="connsiteX3" fmla="*/ 461975 w 461975"/>
                    <a:gd name="connsiteY3" fmla="*/ 87554 h 93821"/>
                    <a:gd name="connsiteX4" fmla="*/ 454504 w 461975"/>
                    <a:gd name="connsiteY4" fmla="*/ 85221 h 93821"/>
                    <a:gd name="connsiteX5" fmla="*/ 241024 w 461975"/>
                    <a:gd name="connsiteY5" fmla="*/ 65261 h 93821"/>
                    <a:gd name="connsiteX6" fmla="*/ 27543 w 461975"/>
                    <a:gd name="connsiteY6" fmla="*/ 85221 h 93821"/>
                    <a:gd name="connsiteX7" fmla="*/ 0 w 461975"/>
                    <a:gd name="connsiteY7" fmla="*/ 93821 h 93821"/>
                    <a:gd name="connsiteX8" fmla="*/ 5228 w 461975"/>
                    <a:gd name="connsiteY8" fmla="*/ 73428 h 93821"/>
                    <a:gd name="connsiteX9" fmla="*/ 22907 w 461975"/>
                    <a:gd name="connsiteY9" fmla="*/ 37384 h 93821"/>
                    <a:gd name="connsiteX10" fmla="*/ 229865 w 461975"/>
                    <a:gd name="connsiteY10" fmla="*/ 52 h 93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1975" h="93821">
                      <a:moveTo>
                        <a:pt x="229865" y="52"/>
                      </a:moveTo>
                      <a:cubicBezTo>
                        <a:pt x="321740" y="-883"/>
                        <a:pt x="414049" y="10626"/>
                        <a:pt x="439437" y="37386"/>
                      </a:cubicBezTo>
                      <a:cubicBezTo>
                        <a:pt x="445783" y="44075"/>
                        <a:pt x="452184" y="57209"/>
                        <a:pt x="458628" y="75578"/>
                      </a:cubicBezTo>
                      <a:lnTo>
                        <a:pt x="461975" y="87554"/>
                      </a:lnTo>
                      <a:lnTo>
                        <a:pt x="454504" y="85221"/>
                      </a:lnTo>
                      <a:cubicBezTo>
                        <a:pt x="388889" y="72369"/>
                        <a:pt x="316749" y="65261"/>
                        <a:pt x="241024" y="65261"/>
                      </a:cubicBezTo>
                      <a:cubicBezTo>
                        <a:pt x="165299" y="65261"/>
                        <a:pt x="93159" y="72369"/>
                        <a:pt x="27543" y="85221"/>
                      </a:cubicBezTo>
                      <a:lnTo>
                        <a:pt x="0" y="93821"/>
                      </a:lnTo>
                      <a:lnTo>
                        <a:pt x="5228" y="73428"/>
                      </a:lnTo>
                      <a:cubicBezTo>
                        <a:pt x="11103" y="55570"/>
                        <a:pt x="16995" y="43139"/>
                        <a:pt x="22907" y="37384"/>
                      </a:cubicBezTo>
                      <a:cubicBezTo>
                        <a:pt x="46552" y="14367"/>
                        <a:pt x="137991" y="987"/>
                        <a:pt x="229865" y="52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0DFE13B3-9F2C-4C53-95E7-7AD8A44C4C0E}"/>
                    </a:ext>
                  </a:extLst>
                </p:cNvPr>
                <p:cNvSpPr/>
                <p:nvPr/>
              </p:nvSpPr>
              <p:spPr>
                <a:xfrm>
                  <a:off x="3266037" y="1092099"/>
                  <a:ext cx="515272" cy="704294"/>
                </a:xfrm>
                <a:custGeom>
                  <a:avLst/>
                  <a:gdLst>
                    <a:gd name="connsiteX0" fmla="*/ 219086 w 515272"/>
                    <a:gd name="connsiteY0" fmla="*/ 0 h 704294"/>
                    <a:gd name="connsiteX1" fmla="*/ 210221 w 515272"/>
                    <a:gd name="connsiteY1" fmla="*/ 21151 h 704294"/>
                    <a:gd name="connsiteX2" fmla="*/ 205826 w 515272"/>
                    <a:gd name="connsiteY2" fmla="*/ 56174 h 704294"/>
                    <a:gd name="connsiteX3" fmla="*/ 261757 w 515272"/>
                    <a:gd name="connsiteY3" fmla="*/ 146152 h 704294"/>
                    <a:gd name="connsiteX4" fmla="*/ 317688 w 515272"/>
                    <a:gd name="connsiteY4" fmla="*/ 56174 h 704294"/>
                    <a:gd name="connsiteX5" fmla="*/ 313293 w 515272"/>
                    <a:gd name="connsiteY5" fmla="*/ 21151 h 704294"/>
                    <a:gd name="connsiteX6" fmla="*/ 305128 w 515272"/>
                    <a:gd name="connsiteY6" fmla="*/ 1669 h 704294"/>
                    <a:gd name="connsiteX7" fmla="*/ 309559 w 515272"/>
                    <a:gd name="connsiteY7" fmla="*/ 2496 h 704294"/>
                    <a:gd name="connsiteX8" fmla="*/ 515272 w 515272"/>
                    <a:gd name="connsiteY8" fmla="*/ 469917 h 704294"/>
                    <a:gd name="connsiteX9" fmla="*/ 495026 w 515272"/>
                    <a:gd name="connsiteY9" fmla="*/ 655632 h 704294"/>
                    <a:gd name="connsiteX10" fmla="*/ 480763 w 515272"/>
                    <a:gd name="connsiteY10" fmla="*/ 704294 h 704294"/>
                    <a:gd name="connsiteX11" fmla="*/ 34509 w 515272"/>
                    <a:gd name="connsiteY11" fmla="*/ 704294 h 704294"/>
                    <a:gd name="connsiteX12" fmla="*/ 20247 w 515272"/>
                    <a:gd name="connsiteY12" fmla="*/ 655632 h 704294"/>
                    <a:gd name="connsiteX13" fmla="*/ 0 w 515272"/>
                    <a:gd name="connsiteY13" fmla="*/ 469917 h 704294"/>
                    <a:gd name="connsiteX14" fmla="*/ 205714 w 515272"/>
                    <a:gd name="connsiteY14" fmla="*/ 2496 h 70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15272" h="704294">
                      <a:moveTo>
                        <a:pt x="219086" y="0"/>
                      </a:moveTo>
                      <a:lnTo>
                        <a:pt x="210221" y="21151"/>
                      </a:lnTo>
                      <a:cubicBezTo>
                        <a:pt x="207391" y="31916"/>
                        <a:pt x="205826" y="43751"/>
                        <a:pt x="205826" y="56174"/>
                      </a:cubicBezTo>
                      <a:cubicBezTo>
                        <a:pt x="205826" y="105867"/>
                        <a:pt x="230867" y="146152"/>
                        <a:pt x="261757" y="146152"/>
                      </a:cubicBezTo>
                      <a:cubicBezTo>
                        <a:pt x="292647" y="146152"/>
                        <a:pt x="317688" y="105867"/>
                        <a:pt x="317688" y="56174"/>
                      </a:cubicBezTo>
                      <a:cubicBezTo>
                        <a:pt x="317688" y="43751"/>
                        <a:pt x="316123" y="31916"/>
                        <a:pt x="313293" y="21151"/>
                      </a:cubicBezTo>
                      <a:lnTo>
                        <a:pt x="305128" y="1669"/>
                      </a:lnTo>
                      <a:lnTo>
                        <a:pt x="309559" y="2496"/>
                      </a:lnTo>
                      <a:cubicBezTo>
                        <a:pt x="426959" y="46985"/>
                        <a:pt x="515272" y="239352"/>
                        <a:pt x="515272" y="469917"/>
                      </a:cubicBezTo>
                      <a:cubicBezTo>
                        <a:pt x="515272" y="535793"/>
                        <a:pt x="508063" y="598551"/>
                        <a:pt x="495026" y="655632"/>
                      </a:cubicBezTo>
                      <a:lnTo>
                        <a:pt x="480763" y="704294"/>
                      </a:lnTo>
                      <a:lnTo>
                        <a:pt x="34509" y="704294"/>
                      </a:lnTo>
                      <a:lnTo>
                        <a:pt x="20247" y="655632"/>
                      </a:lnTo>
                      <a:cubicBezTo>
                        <a:pt x="7209" y="598551"/>
                        <a:pt x="0" y="535793"/>
                        <a:pt x="0" y="469917"/>
                      </a:cubicBezTo>
                      <a:cubicBezTo>
                        <a:pt x="0" y="239352"/>
                        <a:pt x="88313" y="46985"/>
                        <a:pt x="205714" y="2496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7" name="楕円 466">
                  <a:extLst>
                    <a:ext uri="{FF2B5EF4-FFF2-40B4-BE49-F238E27FC236}">
                      <a16:creationId xmlns:a16="http://schemas.microsoft.com/office/drawing/2014/main" id="{305432E1-F9A5-4A2A-AF06-C6DB3DBBACBA}"/>
                    </a:ext>
                  </a:extLst>
                </p:cNvPr>
                <p:cNvSpPr/>
                <p:nvPr/>
              </p:nvSpPr>
              <p:spPr>
                <a:xfrm>
                  <a:off x="3306628" y="1596064"/>
                  <a:ext cx="443843" cy="13760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1928A206-9D33-4258-BD42-755FBA06A4D5}"/>
                    </a:ext>
                  </a:extLst>
                </p:cNvPr>
                <p:cNvSpPr/>
                <p:nvPr/>
              </p:nvSpPr>
              <p:spPr>
                <a:xfrm>
                  <a:off x="3243042" y="1681591"/>
                  <a:ext cx="572245" cy="159513"/>
                </a:xfrm>
                <a:custGeom>
                  <a:avLst/>
                  <a:gdLst>
                    <a:gd name="connsiteX0" fmla="*/ 31189 w 572244"/>
                    <a:gd name="connsiteY0" fmla="*/ 0 h 95633"/>
                    <a:gd name="connsiteX1" fmla="*/ 36646 w 572244"/>
                    <a:gd name="connsiteY1" fmla="*/ 0 h 95633"/>
                    <a:gd name="connsiteX2" fmla="*/ 100599 w 572244"/>
                    <a:gd name="connsiteY2" fmla="*/ 18420 h 95633"/>
                    <a:gd name="connsiteX3" fmla="*/ 286122 w 572244"/>
                    <a:gd name="connsiteY3" fmla="*/ 34421 h 95633"/>
                    <a:gd name="connsiteX4" fmla="*/ 471646 w 572244"/>
                    <a:gd name="connsiteY4" fmla="*/ 18420 h 95633"/>
                    <a:gd name="connsiteX5" fmla="*/ 535598 w 572244"/>
                    <a:gd name="connsiteY5" fmla="*/ 0 h 95633"/>
                    <a:gd name="connsiteX6" fmla="*/ 541055 w 572244"/>
                    <a:gd name="connsiteY6" fmla="*/ 0 h 95633"/>
                    <a:gd name="connsiteX7" fmla="*/ 572244 w 572244"/>
                    <a:gd name="connsiteY7" fmla="*/ 26430 h 95633"/>
                    <a:gd name="connsiteX8" fmla="*/ 572244 w 572244"/>
                    <a:gd name="connsiteY8" fmla="*/ 48176 h 95633"/>
                    <a:gd name="connsiteX9" fmla="*/ 534325 w 572244"/>
                    <a:gd name="connsiteY9" fmla="*/ 65066 h 95633"/>
                    <a:gd name="connsiteX10" fmla="*/ 288578 w 572244"/>
                    <a:gd name="connsiteY10" fmla="*/ 95633 h 95633"/>
                    <a:gd name="connsiteX11" fmla="*/ 42831 w 572244"/>
                    <a:gd name="connsiteY11" fmla="*/ 65066 h 95633"/>
                    <a:gd name="connsiteX12" fmla="*/ 0 w 572244"/>
                    <a:gd name="connsiteY12" fmla="*/ 45989 h 95633"/>
                    <a:gd name="connsiteX13" fmla="*/ 0 w 572244"/>
                    <a:gd name="connsiteY13" fmla="*/ 26430 h 95633"/>
                    <a:gd name="connsiteX14" fmla="*/ 31189 w 572244"/>
                    <a:gd name="connsiteY14" fmla="*/ 0 h 95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72244" h="95633">
                      <a:moveTo>
                        <a:pt x="31189" y="0"/>
                      </a:moveTo>
                      <a:lnTo>
                        <a:pt x="36646" y="0"/>
                      </a:lnTo>
                      <a:lnTo>
                        <a:pt x="100599" y="18420"/>
                      </a:lnTo>
                      <a:cubicBezTo>
                        <a:pt x="157621" y="28723"/>
                        <a:pt x="220314" y="34421"/>
                        <a:pt x="286122" y="34421"/>
                      </a:cubicBezTo>
                      <a:cubicBezTo>
                        <a:pt x="351930" y="34421"/>
                        <a:pt x="414623" y="28723"/>
                        <a:pt x="471646" y="18420"/>
                      </a:cubicBezTo>
                      <a:lnTo>
                        <a:pt x="535598" y="0"/>
                      </a:lnTo>
                      <a:lnTo>
                        <a:pt x="541055" y="0"/>
                      </a:lnTo>
                      <a:cubicBezTo>
                        <a:pt x="558281" y="0"/>
                        <a:pt x="572244" y="11833"/>
                        <a:pt x="572244" y="26430"/>
                      </a:cubicBezTo>
                      <a:lnTo>
                        <a:pt x="572244" y="48176"/>
                      </a:lnTo>
                      <a:lnTo>
                        <a:pt x="534325" y="65066"/>
                      </a:lnTo>
                      <a:cubicBezTo>
                        <a:pt x="471432" y="83952"/>
                        <a:pt x="384548" y="95633"/>
                        <a:pt x="288578" y="95633"/>
                      </a:cubicBezTo>
                      <a:cubicBezTo>
                        <a:pt x="192608" y="95633"/>
                        <a:pt x="105723" y="83952"/>
                        <a:pt x="42831" y="65066"/>
                      </a:cubicBezTo>
                      <a:lnTo>
                        <a:pt x="0" y="45989"/>
                      </a:lnTo>
                      <a:lnTo>
                        <a:pt x="0" y="26430"/>
                      </a:lnTo>
                      <a:cubicBezTo>
                        <a:pt x="0" y="11833"/>
                        <a:pt x="13964" y="0"/>
                        <a:pt x="31189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A376843E-7516-411E-B98F-11E3E40E01DB}"/>
                  </a:ext>
                </a:extLst>
              </p:cNvPr>
              <p:cNvSpPr/>
              <p:nvPr/>
            </p:nvSpPr>
            <p:spPr>
              <a:xfrm>
                <a:off x="1545684" y="4284826"/>
                <a:ext cx="270416" cy="147734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9" name="楕円 478">
                <a:extLst>
                  <a:ext uri="{FF2B5EF4-FFF2-40B4-BE49-F238E27FC236}">
                    <a16:creationId xmlns:a16="http://schemas.microsoft.com/office/drawing/2014/main" id="{8A512482-4A9D-45CD-9318-C914CB287D37}"/>
                  </a:ext>
                </a:extLst>
              </p:cNvPr>
              <p:cNvSpPr/>
              <p:nvPr/>
            </p:nvSpPr>
            <p:spPr>
              <a:xfrm>
                <a:off x="2129884" y="4284826"/>
                <a:ext cx="270416" cy="147734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68C3DDE-03E8-4B37-8DE6-473F1D8E90FC}"/>
                </a:ext>
              </a:extLst>
            </p:cNvPr>
            <p:cNvSpPr/>
            <p:nvPr/>
          </p:nvSpPr>
          <p:spPr>
            <a:xfrm>
              <a:off x="1586069" y="4001300"/>
              <a:ext cx="818038" cy="501264"/>
            </a:xfrm>
            <a:custGeom>
              <a:avLst/>
              <a:gdLst>
                <a:gd name="connsiteX0" fmla="*/ 561805 w 998117"/>
                <a:gd name="connsiteY0" fmla="*/ 738 h 573505"/>
                <a:gd name="connsiteX1" fmla="*/ 614877 w 998117"/>
                <a:gd name="connsiteY1" fmla="*/ 76794 h 573505"/>
                <a:gd name="connsiteX2" fmla="*/ 651886 w 998117"/>
                <a:gd name="connsiteY2" fmla="*/ 77595 h 573505"/>
                <a:gd name="connsiteX3" fmla="*/ 669258 w 998117"/>
                <a:gd name="connsiteY3" fmla="*/ 88309 h 573505"/>
                <a:gd name="connsiteX4" fmla="*/ 682937 w 998117"/>
                <a:gd name="connsiteY4" fmla="*/ 82742 h 573505"/>
                <a:gd name="connsiteX5" fmla="*/ 751465 w 998117"/>
                <a:gd name="connsiteY5" fmla="*/ 109956 h 573505"/>
                <a:gd name="connsiteX6" fmla="*/ 753080 w 998117"/>
                <a:gd name="connsiteY6" fmla="*/ 109959 h 573505"/>
                <a:gd name="connsiteX7" fmla="*/ 840201 w 998117"/>
                <a:gd name="connsiteY7" fmla="*/ 106917 h 573505"/>
                <a:gd name="connsiteX8" fmla="*/ 883636 w 998117"/>
                <a:gd name="connsiteY8" fmla="*/ 194043 h 573505"/>
                <a:gd name="connsiteX9" fmla="*/ 883673 w 998117"/>
                <a:gd name="connsiteY9" fmla="*/ 194055 h 573505"/>
                <a:gd name="connsiteX10" fmla="*/ 916774 w 998117"/>
                <a:gd name="connsiteY10" fmla="*/ 204827 h 573505"/>
                <a:gd name="connsiteX11" fmla="*/ 927989 w 998117"/>
                <a:gd name="connsiteY11" fmla="*/ 281736 h 573505"/>
                <a:gd name="connsiteX12" fmla="*/ 928608 w 998117"/>
                <a:gd name="connsiteY12" fmla="*/ 281925 h 573505"/>
                <a:gd name="connsiteX13" fmla="*/ 955824 w 998117"/>
                <a:gd name="connsiteY13" fmla="*/ 290232 h 573505"/>
                <a:gd name="connsiteX14" fmla="*/ 973220 w 998117"/>
                <a:gd name="connsiteY14" fmla="*/ 308418 h 573505"/>
                <a:gd name="connsiteX15" fmla="*/ 975666 w 998117"/>
                <a:gd name="connsiteY15" fmla="*/ 334501 h 573505"/>
                <a:gd name="connsiteX16" fmla="*/ 960623 w 998117"/>
                <a:gd name="connsiteY16" fmla="*/ 359294 h 573505"/>
                <a:gd name="connsiteX17" fmla="*/ 960174 w 998117"/>
                <a:gd name="connsiteY17" fmla="*/ 360035 h 573505"/>
                <a:gd name="connsiteX18" fmla="*/ 997671 w 998117"/>
                <a:gd name="connsiteY18" fmla="*/ 398497 h 573505"/>
                <a:gd name="connsiteX19" fmla="*/ 996448 w 998117"/>
                <a:gd name="connsiteY19" fmla="*/ 416653 h 573505"/>
                <a:gd name="connsiteX20" fmla="*/ 951144 w 998117"/>
                <a:gd name="connsiteY20" fmla="*/ 462432 h 573505"/>
                <a:gd name="connsiteX21" fmla="*/ 951057 w 998117"/>
                <a:gd name="connsiteY21" fmla="*/ 462641 h 573505"/>
                <a:gd name="connsiteX22" fmla="*/ 938682 w 998117"/>
                <a:gd name="connsiteY22" fmla="*/ 492519 h 573505"/>
                <a:gd name="connsiteX23" fmla="*/ 909805 w 998117"/>
                <a:gd name="connsiteY23" fmla="*/ 516681 h 573505"/>
                <a:gd name="connsiteX24" fmla="*/ 852793 w 998117"/>
                <a:gd name="connsiteY24" fmla="*/ 530025 h 573505"/>
                <a:gd name="connsiteX25" fmla="*/ 769890 w 998117"/>
                <a:gd name="connsiteY25" fmla="*/ 566355 h 573505"/>
                <a:gd name="connsiteX26" fmla="*/ 677701 w 998117"/>
                <a:gd name="connsiteY26" fmla="*/ 524932 h 573505"/>
                <a:gd name="connsiteX27" fmla="*/ 606954 w 998117"/>
                <a:gd name="connsiteY27" fmla="*/ 520216 h 573505"/>
                <a:gd name="connsiteX28" fmla="*/ 578955 w 998117"/>
                <a:gd name="connsiteY28" fmla="*/ 447123 h 573505"/>
                <a:gd name="connsiteX29" fmla="*/ 575269 w 998117"/>
                <a:gd name="connsiteY29" fmla="*/ 446513 h 573505"/>
                <a:gd name="connsiteX30" fmla="*/ 557930 w 998117"/>
                <a:gd name="connsiteY30" fmla="*/ 461065 h 573505"/>
                <a:gd name="connsiteX31" fmla="*/ 464109 w 998117"/>
                <a:gd name="connsiteY31" fmla="*/ 435083 h 573505"/>
                <a:gd name="connsiteX32" fmla="*/ 464075 w 998117"/>
                <a:gd name="connsiteY32" fmla="*/ 435103 h 573505"/>
                <a:gd name="connsiteX33" fmla="*/ 433928 w 998117"/>
                <a:gd name="connsiteY33" fmla="*/ 452506 h 573505"/>
                <a:gd name="connsiteX34" fmla="*/ 421185 w 998117"/>
                <a:gd name="connsiteY34" fmla="*/ 453687 h 573505"/>
                <a:gd name="connsiteX35" fmla="*/ 420029 w 998117"/>
                <a:gd name="connsiteY35" fmla="*/ 460685 h 573505"/>
                <a:gd name="connsiteX36" fmla="*/ 403261 w 998117"/>
                <a:gd name="connsiteY36" fmla="*/ 490884 h 573505"/>
                <a:gd name="connsiteX37" fmla="*/ 325412 w 998117"/>
                <a:gd name="connsiteY37" fmla="*/ 499011 h 573505"/>
                <a:gd name="connsiteX38" fmla="*/ 269780 w 998117"/>
                <a:gd name="connsiteY38" fmla="*/ 570611 h 573505"/>
                <a:gd name="connsiteX39" fmla="*/ 187982 w 998117"/>
                <a:gd name="connsiteY39" fmla="*/ 526907 h 573505"/>
                <a:gd name="connsiteX40" fmla="*/ 66474 w 998117"/>
                <a:gd name="connsiteY40" fmla="*/ 483726 h 573505"/>
                <a:gd name="connsiteX41" fmla="*/ 13049 w 998117"/>
                <a:gd name="connsiteY41" fmla="*/ 435673 h 573505"/>
                <a:gd name="connsiteX42" fmla="*/ 24465 w 998117"/>
                <a:gd name="connsiteY42" fmla="*/ 370811 h 573505"/>
                <a:gd name="connsiteX43" fmla="*/ 359 w 998117"/>
                <a:gd name="connsiteY43" fmla="*/ 304263 h 573505"/>
                <a:gd name="connsiteX44" fmla="*/ 44382 w 998117"/>
                <a:gd name="connsiteY44" fmla="*/ 245114 h 573505"/>
                <a:gd name="connsiteX45" fmla="*/ 44804 w 998117"/>
                <a:gd name="connsiteY45" fmla="*/ 243555 h 573505"/>
                <a:gd name="connsiteX46" fmla="*/ 64414 w 998117"/>
                <a:gd name="connsiteY46" fmla="*/ 158616 h 573505"/>
                <a:gd name="connsiteX47" fmla="*/ 159813 w 998117"/>
                <a:gd name="connsiteY47" fmla="*/ 139210 h 573505"/>
                <a:gd name="connsiteX48" fmla="*/ 159834 w 998117"/>
                <a:gd name="connsiteY48" fmla="*/ 139177 h 573505"/>
                <a:gd name="connsiteX49" fmla="*/ 178806 w 998117"/>
                <a:gd name="connsiteY49" fmla="*/ 109992 h 573505"/>
                <a:gd name="connsiteX50" fmla="*/ 238009 w 998117"/>
                <a:gd name="connsiteY50" fmla="*/ 102325 h 573505"/>
                <a:gd name="connsiteX51" fmla="*/ 254744 w 998117"/>
                <a:gd name="connsiteY51" fmla="*/ 117899 h 573505"/>
                <a:gd name="connsiteX52" fmla="*/ 263404 w 998117"/>
                <a:gd name="connsiteY52" fmla="*/ 101509 h 573505"/>
                <a:gd name="connsiteX53" fmla="*/ 355858 w 998117"/>
                <a:gd name="connsiteY53" fmla="*/ 60679 h 573505"/>
                <a:gd name="connsiteX54" fmla="*/ 406681 w 998117"/>
                <a:gd name="connsiteY54" fmla="*/ 11239 h 573505"/>
                <a:gd name="connsiteX55" fmla="*/ 479746 w 998117"/>
                <a:gd name="connsiteY55" fmla="*/ 39311 h 573505"/>
                <a:gd name="connsiteX56" fmla="*/ 561805 w 998117"/>
                <a:gd name="connsiteY56" fmla="*/ 738 h 573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998117" h="573505">
                  <a:moveTo>
                    <a:pt x="561805" y="738"/>
                  </a:moveTo>
                  <a:cubicBezTo>
                    <a:pt x="594320" y="5808"/>
                    <a:pt x="615500" y="36154"/>
                    <a:pt x="614877" y="76794"/>
                  </a:cubicBezTo>
                  <a:cubicBezTo>
                    <a:pt x="628208" y="73861"/>
                    <a:pt x="640708" y="74300"/>
                    <a:pt x="651886" y="77595"/>
                  </a:cubicBezTo>
                  <a:lnTo>
                    <a:pt x="669258" y="88309"/>
                  </a:lnTo>
                  <a:lnTo>
                    <a:pt x="682937" y="82742"/>
                  </a:lnTo>
                  <a:cubicBezTo>
                    <a:pt x="713943" y="77309"/>
                    <a:pt x="742398" y="88608"/>
                    <a:pt x="751465" y="109956"/>
                  </a:cubicBezTo>
                  <a:cubicBezTo>
                    <a:pt x="752006" y="109953"/>
                    <a:pt x="752539" y="109963"/>
                    <a:pt x="753080" y="109959"/>
                  </a:cubicBezTo>
                  <a:cubicBezTo>
                    <a:pt x="782107" y="98988"/>
                    <a:pt x="814047" y="97877"/>
                    <a:pt x="840201" y="106917"/>
                  </a:cubicBezTo>
                  <a:cubicBezTo>
                    <a:pt x="881510" y="121205"/>
                    <a:pt x="899583" y="157473"/>
                    <a:pt x="883636" y="194043"/>
                  </a:cubicBezTo>
                  <a:lnTo>
                    <a:pt x="883673" y="194055"/>
                  </a:lnTo>
                  <a:lnTo>
                    <a:pt x="916774" y="204827"/>
                  </a:lnTo>
                  <a:cubicBezTo>
                    <a:pt x="943610" y="221395"/>
                    <a:pt x="950489" y="253243"/>
                    <a:pt x="927989" y="281736"/>
                  </a:cubicBezTo>
                  <a:lnTo>
                    <a:pt x="928608" y="281925"/>
                  </a:lnTo>
                  <a:lnTo>
                    <a:pt x="955824" y="290232"/>
                  </a:lnTo>
                  <a:cubicBezTo>
                    <a:pt x="963592" y="294814"/>
                    <a:pt x="969621" y="301010"/>
                    <a:pt x="973220" y="308418"/>
                  </a:cubicBezTo>
                  <a:cubicBezTo>
                    <a:pt x="977184" y="316570"/>
                    <a:pt x="977919" y="325581"/>
                    <a:pt x="975666" y="334501"/>
                  </a:cubicBezTo>
                  <a:lnTo>
                    <a:pt x="960623" y="359294"/>
                  </a:lnTo>
                  <a:lnTo>
                    <a:pt x="960174" y="360035"/>
                  </a:lnTo>
                  <a:cubicBezTo>
                    <a:pt x="981482" y="366538"/>
                    <a:pt x="995093" y="381096"/>
                    <a:pt x="997671" y="398497"/>
                  </a:cubicBezTo>
                  <a:cubicBezTo>
                    <a:pt x="998531" y="404297"/>
                    <a:pt x="998164" y="410414"/>
                    <a:pt x="996448" y="416653"/>
                  </a:cubicBezTo>
                  <a:cubicBezTo>
                    <a:pt x="991222" y="435669"/>
                    <a:pt x="974217" y="452856"/>
                    <a:pt x="951144" y="462432"/>
                  </a:cubicBezTo>
                  <a:lnTo>
                    <a:pt x="951057" y="462641"/>
                  </a:lnTo>
                  <a:lnTo>
                    <a:pt x="938682" y="492519"/>
                  </a:lnTo>
                  <a:cubicBezTo>
                    <a:pt x="931576" y="501846"/>
                    <a:pt x="921733" y="510186"/>
                    <a:pt x="909805" y="516681"/>
                  </a:cubicBezTo>
                  <a:cubicBezTo>
                    <a:pt x="892491" y="526117"/>
                    <a:pt x="872213" y="530867"/>
                    <a:pt x="852793" y="530025"/>
                  </a:cubicBezTo>
                  <a:cubicBezTo>
                    <a:pt x="831948" y="550469"/>
                    <a:pt x="801409" y="563848"/>
                    <a:pt x="769890" y="566355"/>
                  </a:cubicBezTo>
                  <a:cubicBezTo>
                    <a:pt x="727988" y="569688"/>
                    <a:pt x="691552" y="553317"/>
                    <a:pt x="677701" y="524932"/>
                  </a:cubicBezTo>
                  <a:cubicBezTo>
                    <a:pt x="652740" y="531467"/>
                    <a:pt x="626945" y="529742"/>
                    <a:pt x="606954" y="520216"/>
                  </a:cubicBezTo>
                  <a:cubicBezTo>
                    <a:pt x="576576" y="505745"/>
                    <a:pt x="565233" y="476122"/>
                    <a:pt x="578955" y="447123"/>
                  </a:cubicBezTo>
                  <a:lnTo>
                    <a:pt x="575269" y="446513"/>
                  </a:lnTo>
                  <a:lnTo>
                    <a:pt x="557930" y="461065"/>
                  </a:lnTo>
                  <a:cubicBezTo>
                    <a:pt x="519679" y="482220"/>
                    <a:pt x="480630" y="471397"/>
                    <a:pt x="464109" y="435083"/>
                  </a:cubicBezTo>
                  <a:lnTo>
                    <a:pt x="464075" y="435103"/>
                  </a:lnTo>
                  <a:lnTo>
                    <a:pt x="433928" y="452506"/>
                  </a:lnTo>
                  <a:lnTo>
                    <a:pt x="421185" y="453687"/>
                  </a:lnTo>
                  <a:lnTo>
                    <a:pt x="420029" y="460685"/>
                  </a:lnTo>
                  <a:cubicBezTo>
                    <a:pt x="416128" y="472134"/>
                    <a:pt x="410449" y="482462"/>
                    <a:pt x="403261" y="490884"/>
                  </a:cubicBezTo>
                  <a:cubicBezTo>
                    <a:pt x="381420" y="516481"/>
                    <a:pt x="349871" y="519771"/>
                    <a:pt x="325412" y="499011"/>
                  </a:cubicBezTo>
                  <a:cubicBezTo>
                    <a:pt x="317502" y="534669"/>
                    <a:pt x="296321" y="561927"/>
                    <a:pt x="269780" y="570611"/>
                  </a:cubicBezTo>
                  <a:cubicBezTo>
                    <a:pt x="238504" y="580843"/>
                    <a:pt x="205862" y="563407"/>
                    <a:pt x="187982" y="526907"/>
                  </a:cubicBezTo>
                  <a:cubicBezTo>
                    <a:pt x="145779" y="561552"/>
                    <a:pt x="90967" y="542078"/>
                    <a:pt x="66474" y="483726"/>
                  </a:cubicBezTo>
                  <a:cubicBezTo>
                    <a:pt x="42413" y="487561"/>
                    <a:pt x="19821" y="467245"/>
                    <a:pt x="13049" y="435673"/>
                  </a:cubicBezTo>
                  <a:cubicBezTo>
                    <a:pt x="8144" y="412831"/>
                    <a:pt x="12480" y="388179"/>
                    <a:pt x="24465" y="370811"/>
                  </a:cubicBezTo>
                  <a:cubicBezTo>
                    <a:pt x="7461" y="357187"/>
                    <a:pt x="-2008" y="331044"/>
                    <a:pt x="359" y="304263"/>
                  </a:cubicBezTo>
                  <a:cubicBezTo>
                    <a:pt x="3136" y="272908"/>
                    <a:pt x="21415" y="248347"/>
                    <a:pt x="44382" y="245114"/>
                  </a:cubicBezTo>
                  <a:cubicBezTo>
                    <a:pt x="44519" y="244591"/>
                    <a:pt x="44667" y="244079"/>
                    <a:pt x="44804" y="243555"/>
                  </a:cubicBezTo>
                  <a:cubicBezTo>
                    <a:pt x="41719" y="212677"/>
                    <a:pt x="48912" y="181538"/>
                    <a:pt x="64414" y="158616"/>
                  </a:cubicBezTo>
                  <a:cubicBezTo>
                    <a:pt x="88907" y="122411"/>
                    <a:pt x="128616" y="114342"/>
                    <a:pt x="159813" y="139210"/>
                  </a:cubicBezTo>
                  <a:lnTo>
                    <a:pt x="159834" y="139177"/>
                  </a:lnTo>
                  <a:lnTo>
                    <a:pt x="178806" y="109992"/>
                  </a:lnTo>
                  <a:cubicBezTo>
                    <a:pt x="196017" y="93767"/>
                    <a:pt x="218626" y="90610"/>
                    <a:pt x="238009" y="102325"/>
                  </a:cubicBezTo>
                  <a:lnTo>
                    <a:pt x="254744" y="117899"/>
                  </a:lnTo>
                  <a:lnTo>
                    <a:pt x="263404" y="101509"/>
                  </a:lnTo>
                  <a:cubicBezTo>
                    <a:pt x="288952" y="68129"/>
                    <a:pt x="325492" y="51991"/>
                    <a:pt x="355858" y="60679"/>
                  </a:cubicBezTo>
                  <a:cubicBezTo>
                    <a:pt x="367694" y="37752"/>
                    <a:pt x="386230" y="19729"/>
                    <a:pt x="406681" y="11239"/>
                  </a:cubicBezTo>
                  <a:cubicBezTo>
                    <a:pt x="437757" y="-1665"/>
                    <a:pt x="467366" y="9715"/>
                    <a:pt x="479746" y="39311"/>
                  </a:cubicBezTo>
                  <a:cubicBezTo>
                    <a:pt x="502971" y="11122"/>
                    <a:pt x="534212" y="-3563"/>
                    <a:pt x="561805" y="738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5BBE54D5-4F9E-46A0-8E8D-49685CBC5BCD}"/>
                </a:ext>
              </a:extLst>
            </p:cNvPr>
            <p:cNvSpPr/>
            <p:nvPr/>
          </p:nvSpPr>
          <p:spPr>
            <a:xfrm rot="631882" flipH="1">
              <a:off x="979081" y="4125065"/>
              <a:ext cx="644403" cy="1315060"/>
            </a:xfrm>
            <a:custGeom>
              <a:avLst/>
              <a:gdLst>
                <a:gd name="connsiteX0" fmla="*/ 173410 w 742589"/>
                <a:gd name="connsiteY0" fmla="*/ 1056 h 1515432"/>
                <a:gd name="connsiteX1" fmla="*/ 203139 w 742589"/>
                <a:gd name="connsiteY1" fmla="*/ 16912 h 1515432"/>
                <a:gd name="connsiteX2" fmla="*/ 207287 w 742589"/>
                <a:gd name="connsiteY2" fmla="*/ 23175 h 1515432"/>
                <a:gd name="connsiteX3" fmla="*/ 330663 w 742589"/>
                <a:gd name="connsiteY3" fmla="*/ 146859 h 1515432"/>
                <a:gd name="connsiteX4" fmla="*/ 343317 w 742589"/>
                <a:gd name="connsiteY4" fmla="*/ 165962 h 1515432"/>
                <a:gd name="connsiteX5" fmla="*/ 345115 w 742589"/>
                <a:gd name="connsiteY5" fmla="*/ 175231 h 1515432"/>
                <a:gd name="connsiteX6" fmla="*/ 348606 w 742589"/>
                <a:gd name="connsiteY6" fmla="*/ 181552 h 1515432"/>
                <a:gd name="connsiteX7" fmla="*/ 353217 w 742589"/>
                <a:gd name="connsiteY7" fmla="*/ 413529 h 1515432"/>
                <a:gd name="connsiteX8" fmla="*/ 356549 w 742589"/>
                <a:gd name="connsiteY8" fmla="*/ 522421 h 1515432"/>
                <a:gd name="connsiteX9" fmla="*/ 356008 w 742589"/>
                <a:gd name="connsiteY9" fmla="*/ 578579 h 1515432"/>
                <a:gd name="connsiteX10" fmla="*/ 719874 w 742589"/>
                <a:gd name="connsiteY10" fmla="*/ 1142920 h 1515432"/>
                <a:gd name="connsiteX11" fmla="*/ 730928 w 742589"/>
                <a:gd name="connsiteY11" fmla="*/ 1175875 h 1515432"/>
                <a:gd name="connsiteX12" fmla="*/ 733255 w 742589"/>
                <a:gd name="connsiteY12" fmla="*/ 1179766 h 1515432"/>
                <a:gd name="connsiteX13" fmla="*/ 733254 w 742589"/>
                <a:gd name="connsiteY13" fmla="*/ 1179766 h 1515432"/>
                <a:gd name="connsiteX14" fmla="*/ 734000 w 742589"/>
                <a:gd name="connsiteY14" fmla="*/ 1185032 h 1515432"/>
                <a:gd name="connsiteX15" fmla="*/ 737570 w 742589"/>
                <a:gd name="connsiteY15" fmla="*/ 1195675 h 1515432"/>
                <a:gd name="connsiteX16" fmla="*/ 736890 w 742589"/>
                <a:gd name="connsiteY16" fmla="*/ 1205454 h 1515432"/>
                <a:gd name="connsiteX17" fmla="*/ 742589 w 742589"/>
                <a:gd name="connsiteY17" fmla="*/ 1245727 h 1515432"/>
                <a:gd name="connsiteX18" fmla="*/ 630997 w 742589"/>
                <a:gd name="connsiteY18" fmla="*/ 1393851 h 1515432"/>
                <a:gd name="connsiteX19" fmla="*/ 314326 w 742589"/>
                <a:gd name="connsiteY19" fmla="*/ 1505795 h 1515432"/>
                <a:gd name="connsiteX20" fmla="*/ 100241 w 742589"/>
                <a:gd name="connsiteY20" fmla="*/ 1403537 h 1515432"/>
                <a:gd name="connsiteX21" fmla="*/ 100241 w 742589"/>
                <a:gd name="connsiteY21" fmla="*/ 1403538 h 1515432"/>
                <a:gd name="connsiteX22" fmla="*/ 202498 w 742589"/>
                <a:gd name="connsiteY22" fmla="*/ 1189453 h 1515432"/>
                <a:gd name="connsiteX23" fmla="*/ 397484 w 742589"/>
                <a:gd name="connsiteY23" fmla="*/ 1120525 h 1515432"/>
                <a:gd name="connsiteX24" fmla="*/ 154790 w 742589"/>
                <a:gd name="connsiteY24" fmla="*/ 628790 h 1515432"/>
                <a:gd name="connsiteX25" fmla="*/ 136504 w 742589"/>
                <a:gd name="connsiteY25" fmla="*/ 611344 h 1515432"/>
                <a:gd name="connsiteX26" fmla="*/ 78605 w 742589"/>
                <a:gd name="connsiteY26" fmla="*/ 413529 h 1515432"/>
                <a:gd name="connsiteX27" fmla="*/ 136505 w 742589"/>
                <a:gd name="connsiteY27" fmla="*/ 215713 h 1515432"/>
                <a:gd name="connsiteX28" fmla="*/ 187699 w 742589"/>
                <a:gd name="connsiteY28" fmla="*/ 166867 h 1515432"/>
                <a:gd name="connsiteX29" fmla="*/ 161359 w 742589"/>
                <a:gd name="connsiteY29" fmla="*/ 140461 h 1515432"/>
                <a:gd name="connsiteX30" fmla="*/ 98332 w 742589"/>
                <a:gd name="connsiteY30" fmla="*/ 203645 h 1515432"/>
                <a:gd name="connsiteX31" fmla="*/ 16871 w 742589"/>
                <a:gd name="connsiteY31" fmla="*/ 203645 h 1515432"/>
                <a:gd name="connsiteX32" fmla="*/ 16870 w 742589"/>
                <a:gd name="connsiteY32" fmla="*/ 121980 h 1515432"/>
                <a:gd name="connsiteX33" fmla="*/ 121677 w 742589"/>
                <a:gd name="connsiteY33" fmla="*/ 16912 h 1515432"/>
                <a:gd name="connsiteX34" fmla="*/ 140732 w 742589"/>
                <a:gd name="connsiteY34" fmla="*/ 4228 h 1515432"/>
                <a:gd name="connsiteX35" fmla="*/ 173410 w 742589"/>
                <a:gd name="connsiteY35" fmla="*/ 1056 h 1515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42589" h="1515432">
                  <a:moveTo>
                    <a:pt x="173410" y="1056"/>
                  </a:moveTo>
                  <a:cubicBezTo>
                    <a:pt x="184302" y="3170"/>
                    <a:pt x="194702" y="8457"/>
                    <a:pt x="203139" y="16912"/>
                  </a:cubicBezTo>
                  <a:lnTo>
                    <a:pt x="207287" y="23175"/>
                  </a:lnTo>
                  <a:lnTo>
                    <a:pt x="330663" y="146859"/>
                  </a:lnTo>
                  <a:cubicBezTo>
                    <a:pt x="336287" y="152497"/>
                    <a:pt x="340506" y="159010"/>
                    <a:pt x="343317" y="165962"/>
                  </a:cubicBezTo>
                  <a:lnTo>
                    <a:pt x="345115" y="175231"/>
                  </a:lnTo>
                  <a:lnTo>
                    <a:pt x="348606" y="181552"/>
                  </a:lnTo>
                  <a:cubicBezTo>
                    <a:pt x="365813" y="231826"/>
                    <a:pt x="353217" y="316964"/>
                    <a:pt x="353217" y="413529"/>
                  </a:cubicBezTo>
                  <a:cubicBezTo>
                    <a:pt x="353217" y="452154"/>
                    <a:pt x="355232" y="488952"/>
                    <a:pt x="356549" y="522421"/>
                  </a:cubicBezTo>
                  <a:lnTo>
                    <a:pt x="356008" y="578579"/>
                  </a:lnTo>
                  <a:lnTo>
                    <a:pt x="719874" y="1142920"/>
                  </a:lnTo>
                  <a:lnTo>
                    <a:pt x="730928" y="1175875"/>
                  </a:lnTo>
                  <a:lnTo>
                    <a:pt x="733255" y="1179766"/>
                  </a:lnTo>
                  <a:lnTo>
                    <a:pt x="733254" y="1179766"/>
                  </a:lnTo>
                  <a:lnTo>
                    <a:pt x="734000" y="1185032"/>
                  </a:lnTo>
                  <a:lnTo>
                    <a:pt x="737570" y="1195675"/>
                  </a:lnTo>
                  <a:lnTo>
                    <a:pt x="736890" y="1205454"/>
                  </a:lnTo>
                  <a:lnTo>
                    <a:pt x="742589" y="1245727"/>
                  </a:lnTo>
                  <a:cubicBezTo>
                    <a:pt x="738645" y="1310986"/>
                    <a:pt x="696514" y="1370691"/>
                    <a:pt x="630997" y="1393851"/>
                  </a:cubicBezTo>
                  <a:lnTo>
                    <a:pt x="314326" y="1505795"/>
                  </a:lnTo>
                  <a:cubicBezTo>
                    <a:pt x="226970" y="1536675"/>
                    <a:pt x="131121" y="1490893"/>
                    <a:pt x="100241" y="1403537"/>
                  </a:cubicBezTo>
                  <a:lnTo>
                    <a:pt x="100241" y="1403538"/>
                  </a:lnTo>
                  <a:cubicBezTo>
                    <a:pt x="69361" y="1316183"/>
                    <a:pt x="115143" y="1220334"/>
                    <a:pt x="202498" y="1189453"/>
                  </a:cubicBezTo>
                  <a:lnTo>
                    <a:pt x="397484" y="1120525"/>
                  </a:lnTo>
                  <a:lnTo>
                    <a:pt x="154790" y="628790"/>
                  </a:lnTo>
                  <a:lnTo>
                    <a:pt x="136504" y="611344"/>
                  </a:lnTo>
                  <a:cubicBezTo>
                    <a:pt x="100732" y="560718"/>
                    <a:pt x="78605" y="490780"/>
                    <a:pt x="78605" y="413529"/>
                  </a:cubicBezTo>
                  <a:cubicBezTo>
                    <a:pt x="78605" y="336276"/>
                    <a:pt x="100731" y="266338"/>
                    <a:pt x="136505" y="215713"/>
                  </a:cubicBezTo>
                  <a:lnTo>
                    <a:pt x="187699" y="166867"/>
                  </a:lnTo>
                  <a:lnTo>
                    <a:pt x="161359" y="140461"/>
                  </a:lnTo>
                  <a:lnTo>
                    <a:pt x="98332" y="203645"/>
                  </a:lnTo>
                  <a:cubicBezTo>
                    <a:pt x="75838" y="226196"/>
                    <a:pt x="39366" y="226196"/>
                    <a:pt x="16871" y="203645"/>
                  </a:cubicBezTo>
                  <a:cubicBezTo>
                    <a:pt x="-5624" y="181095"/>
                    <a:pt x="-5624" y="144532"/>
                    <a:pt x="16870" y="121980"/>
                  </a:cubicBezTo>
                  <a:lnTo>
                    <a:pt x="121677" y="16912"/>
                  </a:lnTo>
                  <a:cubicBezTo>
                    <a:pt x="127301" y="11275"/>
                    <a:pt x="133799" y="7047"/>
                    <a:pt x="140732" y="4228"/>
                  </a:cubicBezTo>
                  <a:cubicBezTo>
                    <a:pt x="151134" y="-1"/>
                    <a:pt x="162517" y="-1058"/>
                    <a:pt x="173410" y="1056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D936BA0D-A604-48FC-A184-FA654D11EF90}"/>
                </a:ext>
              </a:extLst>
            </p:cNvPr>
            <p:cNvSpPr/>
            <p:nvPr/>
          </p:nvSpPr>
          <p:spPr>
            <a:xfrm rot="18000000" flipH="1">
              <a:off x="1155801" y="5095521"/>
              <a:ext cx="402413" cy="460150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0 w 816717"/>
                <a:gd name="connsiteY2" fmla="*/ 119223 h 826528"/>
                <a:gd name="connsiteX3" fmla="*/ 660660 w 816717"/>
                <a:gd name="connsiteY3" fmla="*/ 1930 h 826528"/>
                <a:gd name="connsiteX4" fmla="*/ 778556 w 816717"/>
                <a:gd name="connsiteY4" fmla="*/ 102155 h 826528"/>
                <a:gd name="connsiteX5" fmla="*/ 816717 w 816717"/>
                <a:gd name="connsiteY5" fmla="*/ 826528 h 826528"/>
                <a:gd name="connsiteX0" fmla="*/ 0 w 372945"/>
                <a:gd name="connsiteY0" fmla="*/ 824598 h 824598"/>
                <a:gd name="connsiteX1" fmla="*/ 27923 w 372945"/>
                <a:gd name="connsiteY1" fmla="*/ 294570 h 824598"/>
                <a:gd name="connsiteX2" fmla="*/ 216888 w 372945"/>
                <a:gd name="connsiteY2" fmla="*/ 0 h 824598"/>
                <a:gd name="connsiteX3" fmla="*/ 334784 w 372945"/>
                <a:gd name="connsiteY3" fmla="*/ 100225 h 824598"/>
                <a:gd name="connsiteX4" fmla="*/ 372945 w 372945"/>
                <a:gd name="connsiteY4" fmla="*/ 824598 h 824598"/>
                <a:gd name="connsiteX0" fmla="*/ 0 w 372945"/>
                <a:gd name="connsiteY0" fmla="*/ 724373 h 724373"/>
                <a:gd name="connsiteX1" fmla="*/ 27923 w 372945"/>
                <a:gd name="connsiteY1" fmla="*/ 194345 h 724373"/>
                <a:gd name="connsiteX2" fmla="*/ 334784 w 372945"/>
                <a:gd name="connsiteY2" fmla="*/ 0 h 724373"/>
                <a:gd name="connsiteX3" fmla="*/ 372945 w 372945"/>
                <a:gd name="connsiteY3" fmla="*/ 724373 h 724373"/>
                <a:gd name="connsiteX0" fmla="*/ 0 w 377978"/>
                <a:gd name="connsiteY0" fmla="*/ 582120 h 582120"/>
                <a:gd name="connsiteX1" fmla="*/ 27923 w 377978"/>
                <a:gd name="connsiteY1" fmla="*/ 52092 h 582120"/>
                <a:gd name="connsiteX2" fmla="*/ 376388 w 377978"/>
                <a:gd name="connsiteY2" fmla="*/ 0 h 582120"/>
                <a:gd name="connsiteX3" fmla="*/ 372945 w 377978"/>
                <a:gd name="connsiteY3" fmla="*/ 582120 h 582120"/>
                <a:gd name="connsiteX0" fmla="*/ 0 w 443870"/>
                <a:gd name="connsiteY0" fmla="*/ 582120 h 582120"/>
                <a:gd name="connsiteX1" fmla="*/ 27923 w 443870"/>
                <a:gd name="connsiteY1" fmla="*/ 52092 h 582120"/>
                <a:gd name="connsiteX2" fmla="*/ 376388 w 443870"/>
                <a:gd name="connsiteY2" fmla="*/ 0 h 582120"/>
                <a:gd name="connsiteX3" fmla="*/ 443870 w 443870"/>
                <a:gd name="connsiteY3" fmla="*/ 573574 h 582120"/>
                <a:gd name="connsiteX0" fmla="*/ 0 w 443870"/>
                <a:gd name="connsiteY0" fmla="*/ 533156 h 533156"/>
                <a:gd name="connsiteX1" fmla="*/ 27923 w 443870"/>
                <a:gd name="connsiteY1" fmla="*/ 3128 h 533156"/>
                <a:gd name="connsiteX2" fmla="*/ 427858 w 443870"/>
                <a:gd name="connsiteY2" fmla="*/ 0 h 533156"/>
                <a:gd name="connsiteX3" fmla="*/ 443870 w 443870"/>
                <a:gd name="connsiteY3" fmla="*/ 524610 h 533156"/>
                <a:gd name="connsiteX0" fmla="*/ 0 w 443870"/>
                <a:gd name="connsiteY0" fmla="*/ 533156 h 533156"/>
                <a:gd name="connsiteX1" fmla="*/ 27923 w 443870"/>
                <a:gd name="connsiteY1" fmla="*/ 3128 h 533156"/>
                <a:gd name="connsiteX2" fmla="*/ 427858 w 443870"/>
                <a:gd name="connsiteY2" fmla="*/ 0 h 533156"/>
                <a:gd name="connsiteX3" fmla="*/ 443870 w 443870"/>
                <a:gd name="connsiteY3" fmla="*/ 524610 h 533156"/>
                <a:gd name="connsiteX4" fmla="*/ 0 w 443870"/>
                <a:gd name="connsiteY4" fmla="*/ 533156 h 533156"/>
                <a:gd name="connsiteX0" fmla="*/ 0 w 443870"/>
                <a:gd name="connsiteY0" fmla="*/ 533156 h 533156"/>
                <a:gd name="connsiteX1" fmla="*/ 27923 w 443870"/>
                <a:gd name="connsiteY1" fmla="*/ 3128 h 533156"/>
                <a:gd name="connsiteX2" fmla="*/ 427858 w 443870"/>
                <a:gd name="connsiteY2" fmla="*/ 0 h 533156"/>
                <a:gd name="connsiteX3" fmla="*/ 443870 w 443870"/>
                <a:gd name="connsiteY3" fmla="*/ 524610 h 533156"/>
                <a:gd name="connsiteX4" fmla="*/ 0 w 443870"/>
                <a:gd name="connsiteY4" fmla="*/ 533156 h 533156"/>
                <a:gd name="connsiteX0" fmla="*/ 0 w 443870"/>
                <a:gd name="connsiteY0" fmla="*/ 533156 h 533156"/>
                <a:gd name="connsiteX1" fmla="*/ 27923 w 443870"/>
                <a:gd name="connsiteY1" fmla="*/ 3128 h 533156"/>
                <a:gd name="connsiteX2" fmla="*/ 427858 w 443870"/>
                <a:gd name="connsiteY2" fmla="*/ 0 h 533156"/>
                <a:gd name="connsiteX3" fmla="*/ 443870 w 443870"/>
                <a:gd name="connsiteY3" fmla="*/ 524610 h 533156"/>
                <a:gd name="connsiteX4" fmla="*/ 0 w 443870"/>
                <a:gd name="connsiteY4" fmla="*/ 533156 h 533156"/>
                <a:gd name="connsiteX0" fmla="*/ 0 w 457753"/>
                <a:gd name="connsiteY0" fmla="*/ 533390 h 533390"/>
                <a:gd name="connsiteX1" fmla="*/ 41806 w 457753"/>
                <a:gd name="connsiteY1" fmla="*/ 3128 h 533390"/>
                <a:gd name="connsiteX2" fmla="*/ 441741 w 457753"/>
                <a:gd name="connsiteY2" fmla="*/ 0 h 533390"/>
                <a:gd name="connsiteX3" fmla="*/ 457753 w 457753"/>
                <a:gd name="connsiteY3" fmla="*/ 524610 h 533390"/>
                <a:gd name="connsiteX4" fmla="*/ 0 w 457753"/>
                <a:gd name="connsiteY4" fmla="*/ 533390 h 533390"/>
                <a:gd name="connsiteX0" fmla="*/ 0 w 457753"/>
                <a:gd name="connsiteY0" fmla="*/ 533390 h 533390"/>
                <a:gd name="connsiteX1" fmla="*/ 41806 w 457753"/>
                <a:gd name="connsiteY1" fmla="*/ 3128 h 533390"/>
                <a:gd name="connsiteX2" fmla="*/ 441741 w 457753"/>
                <a:gd name="connsiteY2" fmla="*/ 0 h 533390"/>
                <a:gd name="connsiteX3" fmla="*/ 457753 w 457753"/>
                <a:gd name="connsiteY3" fmla="*/ 524610 h 533390"/>
                <a:gd name="connsiteX4" fmla="*/ 0 w 457753"/>
                <a:gd name="connsiteY4" fmla="*/ 533390 h 533390"/>
                <a:gd name="connsiteX0" fmla="*/ 0 w 463728"/>
                <a:gd name="connsiteY0" fmla="*/ 530262 h 530262"/>
                <a:gd name="connsiteX1" fmla="*/ 41806 w 463728"/>
                <a:gd name="connsiteY1" fmla="*/ 0 h 530262"/>
                <a:gd name="connsiteX2" fmla="*/ 462193 w 463728"/>
                <a:gd name="connsiteY2" fmla="*/ 47175 h 530262"/>
                <a:gd name="connsiteX3" fmla="*/ 457753 w 463728"/>
                <a:gd name="connsiteY3" fmla="*/ 521482 h 530262"/>
                <a:gd name="connsiteX4" fmla="*/ 0 w 463728"/>
                <a:gd name="connsiteY4" fmla="*/ 530262 h 530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3728" h="530262">
                  <a:moveTo>
                    <a:pt x="0" y="530262"/>
                  </a:moveTo>
                  <a:lnTo>
                    <a:pt x="41806" y="0"/>
                  </a:lnTo>
                  <a:lnTo>
                    <a:pt x="462193" y="47175"/>
                  </a:lnTo>
                  <a:cubicBezTo>
                    <a:pt x="469969" y="84381"/>
                    <a:pt x="445033" y="280024"/>
                    <a:pt x="457753" y="521482"/>
                  </a:cubicBezTo>
                  <a:cubicBezTo>
                    <a:pt x="326636" y="457064"/>
                    <a:pt x="189162" y="427469"/>
                    <a:pt x="0" y="530262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74103772-9976-442A-99BF-DBAD346ACD89}"/>
                </a:ext>
              </a:extLst>
            </p:cNvPr>
            <p:cNvSpPr/>
            <p:nvPr/>
          </p:nvSpPr>
          <p:spPr>
            <a:xfrm rot="20968118">
              <a:off x="2340414" y="4125065"/>
              <a:ext cx="644403" cy="1315060"/>
            </a:xfrm>
            <a:custGeom>
              <a:avLst/>
              <a:gdLst>
                <a:gd name="connsiteX0" fmla="*/ 173410 w 742589"/>
                <a:gd name="connsiteY0" fmla="*/ 1056 h 1515432"/>
                <a:gd name="connsiteX1" fmla="*/ 203139 w 742589"/>
                <a:gd name="connsiteY1" fmla="*/ 16912 h 1515432"/>
                <a:gd name="connsiteX2" fmla="*/ 207287 w 742589"/>
                <a:gd name="connsiteY2" fmla="*/ 23175 h 1515432"/>
                <a:gd name="connsiteX3" fmla="*/ 330663 w 742589"/>
                <a:gd name="connsiteY3" fmla="*/ 146859 h 1515432"/>
                <a:gd name="connsiteX4" fmla="*/ 343317 w 742589"/>
                <a:gd name="connsiteY4" fmla="*/ 165962 h 1515432"/>
                <a:gd name="connsiteX5" fmla="*/ 345115 w 742589"/>
                <a:gd name="connsiteY5" fmla="*/ 175231 h 1515432"/>
                <a:gd name="connsiteX6" fmla="*/ 348606 w 742589"/>
                <a:gd name="connsiteY6" fmla="*/ 181552 h 1515432"/>
                <a:gd name="connsiteX7" fmla="*/ 353217 w 742589"/>
                <a:gd name="connsiteY7" fmla="*/ 413529 h 1515432"/>
                <a:gd name="connsiteX8" fmla="*/ 356549 w 742589"/>
                <a:gd name="connsiteY8" fmla="*/ 522421 h 1515432"/>
                <a:gd name="connsiteX9" fmla="*/ 356008 w 742589"/>
                <a:gd name="connsiteY9" fmla="*/ 578579 h 1515432"/>
                <a:gd name="connsiteX10" fmla="*/ 719874 w 742589"/>
                <a:gd name="connsiteY10" fmla="*/ 1142920 h 1515432"/>
                <a:gd name="connsiteX11" fmla="*/ 730928 w 742589"/>
                <a:gd name="connsiteY11" fmla="*/ 1175875 h 1515432"/>
                <a:gd name="connsiteX12" fmla="*/ 733255 w 742589"/>
                <a:gd name="connsiteY12" fmla="*/ 1179766 h 1515432"/>
                <a:gd name="connsiteX13" fmla="*/ 733254 w 742589"/>
                <a:gd name="connsiteY13" fmla="*/ 1179766 h 1515432"/>
                <a:gd name="connsiteX14" fmla="*/ 734000 w 742589"/>
                <a:gd name="connsiteY14" fmla="*/ 1185032 h 1515432"/>
                <a:gd name="connsiteX15" fmla="*/ 737570 w 742589"/>
                <a:gd name="connsiteY15" fmla="*/ 1195675 h 1515432"/>
                <a:gd name="connsiteX16" fmla="*/ 736890 w 742589"/>
                <a:gd name="connsiteY16" fmla="*/ 1205454 h 1515432"/>
                <a:gd name="connsiteX17" fmla="*/ 742589 w 742589"/>
                <a:gd name="connsiteY17" fmla="*/ 1245727 h 1515432"/>
                <a:gd name="connsiteX18" fmla="*/ 630997 w 742589"/>
                <a:gd name="connsiteY18" fmla="*/ 1393851 h 1515432"/>
                <a:gd name="connsiteX19" fmla="*/ 314326 w 742589"/>
                <a:gd name="connsiteY19" fmla="*/ 1505795 h 1515432"/>
                <a:gd name="connsiteX20" fmla="*/ 100241 w 742589"/>
                <a:gd name="connsiteY20" fmla="*/ 1403537 h 1515432"/>
                <a:gd name="connsiteX21" fmla="*/ 100241 w 742589"/>
                <a:gd name="connsiteY21" fmla="*/ 1403538 h 1515432"/>
                <a:gd name="connsiteX22" fmla="*/ 202498 w 742589"/>
                <a:gd name="connsiteY22" fmla="*/ 1189453 h 1515432"/>
                <a:gd name="connsiteX23" fmla="*/ 397484 w 742589"/>
                <a:gd name="connsiteY23" fmla="*/ 1120525 h 1515432"/>
                <a:gd name="connsiteX24" fmla="*/ 154790 w 742589"/>
                <a:gd name="connsiteY24" fmla="*/ 628790 h 1515432"/>
                <a:gd name="connsiteX25" fmla="*/ 136504 w 742589"/>
                <a:gd name="connsiteY25" fmla="*/ 611344 h 1515432"/>
                <a:gd name="connsiteX26" fmla="*/ 78605 w 742589"/>
                <a:gd name="connsiteY26" fmla="*/ 413529 h 1515432"/>
                <a:gd name="connsiteX27" fmla="*/ 136505 w 742589"/>
                <a:gd name="connsiteY27" fmla="*/ 215713 h 1515432"/>
                <a:gd name="connsiteX28" fmla="*/ 187699 w 742589"/>
                <a:gd name="connsiteY28" fmla="*/ 166867 h 1515432"/>
                <a:gd name="connsiteX29" fmla="*/ 161359 w 742589"/>
                <a:gd name="connsiteY29" fmla="*/ 140461 h 1515432"/>
                <a:gd name="connsiteX30" fmla="*/ 98332 w 742589"/>
                <a:gd name="connsiteY30" fmla="*/ 203645 h 1515432"/>
                <a:gd name="connsiteX31" fmla="*/ 16871 w 742589"/>
                <a:gd name="connsiteY31" fmla="*/ 203645 h 1515432"/>
                <a:gd name="connsiteX32" fmla="*/ 16870 w 742589"/>
                <a:gd name="connsiteY32" fmla="*/ 121980 h 1515432"/>
                <a:gd name="connsiteX33" fmla="*/ 121677 w 742589"/>
                <a:gd name="connsiteY33" fmla="*/ 16912 h 1515432"/>
                <a:gd name="connsiteX34" fmla="*/ 140732 w 742589"/>
                <a:gd name="connsiteY34" fmla="*/ 4228 h 1515432"/>
                <a:gd name="connsiteX35" fmla="*/ 173410 w 742589"/>
                <a:gd name="connsiteY35" fmla="*/ 1056 h 1515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42589" h="1515432">
                  <a:moveTo>
                    <a:pt x="173410" y="1056"/>
                  </a:moveTo>
                  <a:cubicBezTo>
                    <a:pt x="184302" y="3170"/>
                    <a:pt x="194702" y="8457"/>
                    <a:pt x="203139" y="16912"/>
                  </a:cubicBezTo>
                  <a:lnTo>
                    <a:pt x="207287" y="23175"/>
                  </a:lnTo>
                  <a:lnTo>
                    <a:pt x="330663" y="146859"/>
                  </a:lnTo>
                  <a:cubicBezTo>
                    <a:pt x="336287" y="152497"/>
                    <a:pt x="340506" y="159010"/>
                    <a:pt x="343317" y="165962"/>
                  </a:cubicBezTo>
                  <a:lnTo>
                    <a:pt x="345115" y="175231"/>
                  </a:lnTo>
                  <a:lnTo>
                    <a:pt x="348606" y="181552"/>
                  </a:lnTo>
                  <a:cubicBezTo>
                    <a:pt x="365813" y="231826"/>
                    <a:pt x="353217" y="316964"/>
                    <a:pt x="353217" y="413529"/>
                  </a:cubicBezTo>
                  <a:cubicBezTo>
                    <a:pt x="353217" y="452154"/>
                    <a:pt x="355232" y="488952"/>
                    <a:pt x="356549" y="522421"/>
                  </a:cubicBezTo>
                  <a:lnTo>
                    <a:pt x="356008" y="578579"/>
                  </a:lnTo>
                  <a:lnTo>
                    <a:pt x="719874" y="1142920"/>
                  </a:lnTo>
                  <a:lnTo>
                    <a:pt x="730928" y="1175875"/>
                  </a:lnTo>
                  <a:lnTo>
                    <a:pt x="733255" y="1179766"/>
                  </a:lnTo>
                  <a:lnTo>
                    <a:pt x="733254" y="1179766"/>
                  </a:lnTo>
                  <a:lnTo>
                    <a:pt x="734000" y="1185032"/>
                  </a:lnTo>
                  <a:lnTo>
                    <a:pt x="737570" y="1195675"/>
                  </a:lnTo>
                  <a:lnTo>
                    <a:pt x="736890" y="1205454"/>
                  </a:lnTo>
                  <a:lnTo>
                    <a:pt x="742589" y="1245727"/>
                  </a:lnTo>
                  <a:cubicBezTo>
                    <a:pt x="738645" y="1310986"/>
                    <a:pt x="696514" y="1370691"/>
                    <a:pt x="630997" y="1393851"/>
                  </a:cubicBezTo>
                  <a:lnTo>
                    <a:pt x="314326" y="1505795"/>
                  </a:lnTo>
                  <a:cubicBezTo>
                    <a:pt x="226970" y="1536675"/>
                    <a:pt x="131121" y="1490893"/>
                    <a:pt x="100241" y="1403537"/>
                  </a:cubicBezTo>
                  <a:lnTo>
                    <a:pt x="100241" y="1403538"/>
                  </a:lnTo>
                  <a:cubicBezTo>
                    <a:pt x="69361" y="1316183"/>
                    <a:pt x="115143" y="1220334"/>
                    <a:pt x="202498" y="1189453"/>
                  </a:cubicBezTo>
                  <a:lnTo>
                    <a:pt x="397484" y="1120525"/>
                  </a:lnTo>
                  <a:lnTo>
                    <a:pt x="154790" y="628790"/>
                  </a:lnTo>
                  <a:lnTo>
                    <a:pt x="136504" y="611344"/>
                  </a:lnTo>
                  <a:cubicBezTo>
                    <a:pt x="100732" y="560718"/>
                    <a:pt x="78605" y="490780"/>
                    <a:pt x="78605" y="413529"/>
                  </a:cubicBezTo>
                  <a:cubicBezTo>
                    <a:pt x="78605" y="336276"/>
                    <a:pt x="100731" y="266338"/>
                    <a:pt x="136505" y="215713"/>
                  </a:cubicBezTo>
                  <a:lnTo>
                    <a:pt x="187699" y="166867"/>
                  </a:lnTo>
                  <a:lnTo>
                    <a:pt x="161359" y="140461"/>
                  </a:lnTo>
                  <a:lnTo>
                    <a:pt x="98332" y="203645"/>
                  </a:lnTo>
                  <a:cubicBezTo>
                    <a:pt x="75838" y="226196"/>
                    <a:pt x="39366" y="226196"/>
                    <a:pt x="16871" y="203645"/>
                  </a:cubicBezTo>
                  <a:cubicBezTo>
                    <a:pt x="-5624" y="181095"/>
                    <a:pt x="-5624" y="144532"/>
                    <a:pt x="16870" y="121980"/>
                  </a:cubicBezTo>
                  <a:lnTo>
                    <a:pt x="121677" y="16912"/>
                  </a:lnTo>
                  <a:cubicBezTo>
                    <a:pt x="127301" y="11275"/>
                    <a:pt x="133799" y="7047"/>
                    <a:pt x="140732" y="4228"/>
                  </a:cubicBezTo>
                  <a:cubicBezTo>
                    <a:pt x="151134" y="-1"/>
                    <a:pt x="162517" y="-1058"/>
                    <a:pt x="173410" y="1056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F17B2E62-B9C1-4B37-AA47-5D6A00726ACD}"/>
                </a:ext>
              </a:extLst>
            </p:cNvPr>
            <p:cNvSpPr/>
            <p:nvPr/>
          </p:nvSpPr>
          <p:spPr>
            <a:xfrm rot="3600000">
              <a:off x="2405684" y="5095521"/>
              <a:ext cx="402413" cy="460150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0 w 816717"/>
                <a:gd name="connsiteY2" fmla="*/ 119223 h 826528"/>
                <a:gd name="connsiteX3" fmla="*/ 660660 w 816717"/>
                <a:gd name="connsiteY3" fmla="*/ 1930 h 826528"/>
                <a:gd name="connsiteX4" fmla="*/ 778556 w 816717"/>
                <a:gd name="connsiteY4" fmla="*/ 102155 h 826528"/>
                <a:gd name="connsiteX5" fmla="*/ 816717 w 816717"/>
                <a:gd name="connsiteY5" fmla="*/ 826528 h 826528"/>
                <a:gd name="connsiteX0" fmla="*/ 0 w 372945"/>
                <a:gd name="connsiteY0" fmla="*/ 824598 h 824598"/>
                <a:gd name="connsiteX1" fmla="*/ 27923 w 372945"/>
                <a:gd name="connsiteY1" fmla="*/ 294570 h 824598"/>
                <a:gd name="connsiteX2" fmla="*/ 216888 w 372945"/>
                <a:gd name="connsiteY2" fmla="*/ 0 h 824598"/>
                <a:gd name="connsiteX3" fmla="*/ 334784 w 372945"/>
                <a:gd name="connsiteY3" fmla="*/ 100225 h 824598"/>
                <a:gd name="connsiteX4" fmla="*/ 372945 w 372945"/>
                <a:gd name="connsiteY4" fmla="*/ 824598 h 824598"/>
                <a:gd name="connsiteX0" fmla="*/ 0 w 372945"/>
                <a:gd name="connsiteY0" fmla="*/ 724373 h 724373"/>
                <a:gd name="connsiteX1" fmla="*/ 27923 w 372945"/>
                <a:gd name="connsiteY1" fmla="*/ 194345 h 724373"/>
                <a:gd name="connsiteX2" fmla="*/ 334784 w 372945"/>
                <a:gd name="connsiteY2" fmla="*/ 0 h 724373"/>
                <a:gd name="connsiteX3" fmla="*/ 372945 w 372945"/>
                <a:gd name="connsiteY3" fmla="*/ 724373 h 724373"/>
                <a:gd name="connsiteX0" fmla="*/ 0 w 377978"/>
                <a:gd name="connsiteY0" fmla="*/ 582120 h 582120"/>
                <a:gd name="connsiteX1" fmla="*/ 27923 w 377978"/>
                <a:gd name="connsiteY1" fmla="*/ 52092 h 582120"/>
                <a:gd name="connsiteX2" fmla="*/ 376388 w 377978"/>
                <a:gd name="connsiteY2" fmla="*/ 0 h 582120"/>
                <a:gd name="connsiteX3" fmla="*/ 372945 w 377978"/>
                <a:gd name="connsiteY3" fmla="*/ 582120 h 582120"/>
                <a:gd name="connsiteX0" fmla="*/ 0 w 443870"/>
                <a:gd name="connsiteY0" fmla="*/ 582120 h 582120"/>
                <a:gd name="connsiteX1" fmla="*/ 27923 w 443870"/>
                <a:gd name="connsiteY1" fmla="*/ 52092 h 582120"/>
                <a:gd name="connsiteX2" fmla="*/ 376388 w 443870"/>
                <a:gd name="connsiteY2" fmla="*/ 0 h 582120"/>
                <a:gd name="connsiteX3" fmla="*/ 443870 w 443870"/>
                <a:gd name="connsiteY3" fmla="*/ 573574 h 582120"/>
                <a:gd name="connsiteX0" fmla="*/ 0 w 443870"/>
                <a:gd name="connsiteY0" fmla="*/ 533156 h 533156"/>
                <a:gd name="connsiteX1" fmla="*/ 27923 w 443870"/>
                <a:gd name="connsiteY1" fmla="*/ 3128 h 533156"/>
                <a:gd name="connsiteX2" fmla="*/ 427858 w 443870"/>
                <a:gd name="connsiteY2" fmla="*/ 0 h 533156"/>
                <a:gd name="connsiteX3" fmla="*/ 443870 w 443870"/>
                <a:gd name="connsiteY3" fmla="*/ 524610 h 533156"/>
                <a:gd name="connsiteX0" fmla="*/ 0 w 443870"/>
                <a:gd name="connsiteY0" fmla="*/ 533156 h 533156"/>
                <a:gd name="connsiteX1" fmla="*/ 27923 w 443870"/>
                <a:gd name="connsiteY1" fmla="*/ 3128 h 533156"/>
                <a:gd name="connsiteX2" fmla="*/ 427858 w 443870"/>
                <a:gd name="connsiteY2" fmla="*/ 0 h 533156"/>
                <a:gd name="connsiteX3" fmla="*/ 443870 w 443870"/>
                <a:gd name="connsiteY3" fmla="*/ 524610 h 533156"/>
                <a:gd name="connsiteX4" fmla="*/ 0 w 443870"/>
                <a:gd name="connsiteY4" fmla="*/ 533156 h 533156"/>
                <a:gd name="connsiteX0" fmla="*/ 0 w 443870"/>
                <a:gd name="connsiteY0" fmla="*/ 533156 h 533156"/>
                <a:gd name="connsiteX1" fmla="*/ 27923 w 443870"/>
                <a:gd name="connsiteY1" fmla="*/ 3128 h 533156"/>
                <a:gd name="connsiteX2" fmla="*/ 427858 w 443870"/>
                <a:gd name="connsiteY2" fmla="*/ 0 h 533156"/>
                <a:gd name="connsiteX3" fmla="*/ 443870 w 443870"/>
                <a:gd name="connsiteY3" fmla="*/ 524610 h 533156"/>
                <a:gd name="connsiteX4" fmla="*/ 0 w 443870"/>
                <a:gd name="connsiteY4" fmla="*/ 533156 h 533156"/>
                <a:gd name="connsiteX0" fmla="*/ 0 w 443870"/>
                <a:gd name="connsiteY0" fmla="*/ 533156 h 533156"/>
                <a:gd name="connsiteX1" fmla="*/ 27923 w 443870"/>
                <a:gd name="connsiteY1" fmla="*/ 3128 h 533156"/>
                <a:gd name="connsiteX2" fmla="*/ 427858 w 443870"/>
                <a:gd name="connsiteY2" fmla="*/ 0 h 533156"/>
                <a:gd name="connsiteX3" fmla="*/ 443870 w 443870"/>
                <a:gd name="connsiteY3" fmla="*/ 524610 h 533156"/>
                <a:gd name="connsiteX4" fmla="*/ 0 w 443870"/>
                <a:gd name="connsiteY4" fmla="*/ 533156 h 533156"/>
                <a:gd name="connsiteX0" fmla="*/ 0 w 457753"/>
                <a:gd name="connsiteY0" fmla="*/ 533390 h 533390"/>
                <a:gd name="connsiteX1" fmla="*/ 41806 w 457753"/>
                <a:gd name="connsiteY1" fmla="*/ 3128 h 533390"/>
                <a:gd name="connsiteX2" fmla="*/ 441741 w 457753"/>
                <a:gd name="connsiteY2" fmla="*/ 0 h 533390"/>
                <a:gd name="connsiteX3" fmla="*/ 457753 w 457753"/>
                <a:gd name="connsiteY3" fmla="*/ 524610 h 533390"/>
                <a:gd name="connsiteX4" fmla="*/ 0 w 457753"/>
                <a:gd name="connsiteY4" fmla="*/ 533390 h 533390"/>
                <a:gd name="connsiteX0" fmla="*/ 0 w 457753"/>
                <a:gd name="connsiteY0" fmla="*/ 533390 h 533390"/>
                <a:gd name="connsiteX1" fmla="*/ 41806 w 457753"/>
                <a:gd name="connsiteY1" fmla="*/ 3128 h 533390"/>
                <a:gd name="connsiteX2" fmla="*/ 441741 w 457753"/>
                <a:gd name="connsiteY2" fmla="*/ 0 h 533390"/>
                <a:gd name="connsiteX3" fmla="*/ 457753 w 457753"/>
                <a:gd name="connsiteY3" fmla="*/ 524610 h 533390"/>
                <a:gd name="connsiteX4" fmla="*/ 0 w 457753"/>
                <a:gd name="connsiteY4" fmla="*/ 533390 h 533390"/>
                <a:gd name="connsiteX0" fmla="*/ 0 w 463728"/>
                <a:gd name="connsiteY0" fmla="*/ 530262 h 530262"/>
                <a:gd name="connsiteX1" fmla="*/ 41806 w 463728"/>
                <a:gd name="connsiteY1" fmla="*/ 0 h 530262"/>
                <a:gd name="connsiteX2" fmla="*/ 462193 w 463728"/>
                <a:gd name="connsiteY2" fmla="*/ 47175 h 530262"/>
                <a:gd name="connsiteX3" fmla="*/ 457753 w 463728"/>
                <a:gd name="connsiteY3" fmla="*/ 521482 h 530262"/>
                <a:gd name="connsiteX4" fmla="*/ 0 w 463728"/>
                <a:gd name="connsiteY4" fmla="*/ 530262 h 530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3728" h="530262">
                  <a:moveTo>
                    <a:pt x="0" y="530262"/>
                  </a:moveTo>
                  <a:lnTo>
                    <a:pt x="41806" y="0"/>
                  </a:lnTo>
                  <a:lnTo>
                    <a:pt x="462193" y="47175"/>
                  </a:lnTo>
                  <a:cubicBezTo>
                    <a:pt x="469969" y="84381"/>
                    <a:pt x="445033" y="280024"/>
                    <a:pt x="457753" y="521482"/>
                  </a:cubicBezTo>
                  <a:cubicBezTo>
                    <a:pt x="326636" y="457064"/>
                    <a:pt x="189162" y="427469"/>
                    <a:pt x="0" y="530262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3570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pptxf01_石化する男性のイラスト</dc:title>
  <dc:subject>pptxf01_石化する男性のイラスト</dc:subject>
  <dc:creator>でじけろお</dc:creator>
  <cp:revision>1</cp:revision>
  <dcterms:created xsi:type="dcterms:W3CDTF">2018-05-20T00:31:01Z</dcterms:created>
  <dcterms:modified xsi:type="dcterms:W3CDTF">2020-10-04T05:35:25Z</dcterms:modified>
  <cp:version>1</cp:version>
</cp:coreProperties>
</file>