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63" r:id="rId2"/>
    <p:sldId id="459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3F1519C2-CB17-4FB5-BCB2-EAE973F1F4CC}"/>
              </a:ext>
            </a:extLst>
          </p:cNvPr>
          <p:cNvGrpSpPr/>
          <p:nvPr/>
        </p:nvGrpSpPr>
        <p:grpSpPr>
          <a:xfrm>
            <a:off x="1445453" y="1152475"/>
            <a:ext cx="1154882" cy="2379797"/>
            <a:chOff x="756128" y="601639"/>
            <a:chExt cx="1154882" cy="2379797"/>
          </a:xfrm>
        </p:grpSpPr>
        <p:sp>
          <p:nvSpPr>
            <p:cNvPr id="188" name="フリーフォーム: 図形 187">
              <a:extLst>
                <a:ext uri="{FF2B5EF4-FFF2-40B4-BE49-F238E27FC236}">
                  <a16:creationId xmlns:a16="http://schemas.microsoft.com/office/drawing/2014/main" id="{2BD1A555-0972-459F-8EE5-49FEA4C96F6A}"/>
                </a:ext>
              </a:extLst>
            </p:cNvPr>
            <p:cNvSpPr/>
            <p:nvPr/>
          </p:nvSpPr>
          <p:spPr>
            <a:xfrm flipH="1">
              <a:off x="1757224" y="2080536"/>
              <a:ext cx="139060" cy="900900"/>
            </a:xfrm>
            <a:custGeom>
              <a:avLst/>
              <a:gdLst>
                <a:gd name="connsiteX0" fmla="*/ 139060 w 139060"/>
                <a:gd name="connsiteY0" fmla="*/ 0 h 918777"/>
                <a:gd name="connsiteX1" fmla="*/ 139060 w 139060"/>
                <a:gd name="connsiteY1" fmla="*/ 918777 h 918777"/>
                <a:gd name="connsiteX2" fmla="*/ 0 w 139060"/>
                <a:gd name="connsiteY2" fmla="*/ 918777 h 918777"/>
                <a:gd name="connsiteX3" fmla="*/ 0 w 139060"/>
                <a:gd name="connsiteY3" fmla="*/ 299404 h 918777"/>
                <a:gd name="connsiteX4" fmla="*/ 135721 w 139060"/>
                <a:gd name="connsiteY4" fmla="*/ 2435 h 918777"/>
                <a:gd name="connsiteX5" fmla="*/ 139060 w 139060"/>
                <a:gd name="connsiteY5" fmla="*/ 0 h 918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8777">
                  <a:moveTo>
                    <a:pt x="139060" y="0"/>
                  </a:moveTo>
                  <a:lnTo>
                    <a:pt x="139060" y="918777"/>
                  </a:lnTo>
                  <a:lnTo>
                    <a:pt x="0" y="918777"/>
                  </a:lnTo>
                  <a:lnTo>
                    <a:pt x="0" y="299404"/>
                  </a:lnTo>
                  <a:cubicBezTo>
                    <a:pt x="0" y="180785"/>
                    <a:pt x="52588" y="74448"/>
                    <a:pt x="135721" y="2435"/>
                  </a:cubicBezTo>
                  <a:lnTo>
                    <a:pt x="139060" y="0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" name="月 14">
              <a:extLst>
                <a:ext uri="{FF2B5EF4-FFF2-40B4-BE49-F238E27FC236}">
                  <a16:creationId xmlns:a16="http://schemas.microsoft.com/office/drawing/2014/main" id="{9920317E-100C-4097-B48B-D86434CB90C0}"/>
                </a:ext>
              </a:extLst>
            </p:cNvPr>
            <p:cNvSpPr/>
            <p:nvPr/>
          </p:nvSpPr>
          <p:spPr>
            <a:xfrm flipH="1">
              <a:off x="1707357" y="1378342"/>
              <a:ext cx="88900" cy="522213"/>
            </a:xfrm>
            <a:prstGeom prst="moon">
              <a:avLst/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6" name="月 15">
              <a:extLst>
                <a:ext uri="{FF2B5EF4-FFF2-40B4-BE49-F238E27FC236}">
                  <a16:creationId xmlns:a16="http://schemas.microsoft.com/office/drawing/2014/main" id="{5913C914-F828-44CE-A1E0-0D723C50D319}"/>
                </a:ext>
              </a:extLst>
            </p:cNvPr>
            <p:cNvSpPr/>
            <p:nvPr/>
          </p:nvSpPr>
          <p:spPr>
            <a:xfrm>
              <a:off x="893546" y="1378342"/>
              <a:ext cx="88900" cy="522213"/>
            </a:xfrm>
            <a:prstGeom prst="moon">
              <a:avLst/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D609B232-9E77-41D5-9B22-845D40CB4B1B}"/>
                </a:ext>
              </a:extLst>
            </p:cNvPr>
            <p:cNvSpPr/>
            <p:nvPr/>
          </p:nvSpPr>
          <p:spPr>
            <a:xfrm>
              <a:off x="780355" y="601639"/>
              <a:ext cx="1117919" cy="980595"/>
            </a:xfrm>
            <a:custGeom>
              <a:avLst/>
              <a:gdLst>
                <a:gd name="connsiteX0" fmla="*/ 564194 w 1117919"/>
                <a:gd name="connsiteY0" fmla="*/ 0 h 980595"/>
                <a:gd name="connsiteX1" fmla="*/ 875248 w 1117919"/>
                <a:gd name="connsiteY1" fmla="*/ 128843 h 980595"/>
                <a:gd name="connsiteX2" fmla="*/ 906088 w 1117919"/>
                <a:gd name="connsiteY2" fmla="*/ 166221 h 980595"/>
                <a:gd name="connsiteX3" fmla="*/ 923972 w 1117919"/>
                <a:gd name="connsiteY3" fmla="*/ 175929 h 980595"/>
                <a:gd name="connsiteX4" fmla="*/ 1117919 w 1117919"/>
                <a:gd name="connsiteY4" fmla="*/ 540698 h 980595"/>
                <a:gd name="connsiteX5" fmla="*/ 678022 w 1117919"/>
                <a:gd name="connsiteY5" fmla="*/ 980595 h 980595"/>
                <a:gd name="connsiteX6" fmla="*/ 589368 w 1117919"/>
                <a:gd name="connsiteY6" fmla="*/ 971658 h 980595"/>
                <a:gd name="connsiteX7" fmla="*/ 558960 w 1117919"/>
                <a:gd name="connsiteY7" fmla="*/ 962219 h 980595"/>
                <a:gd name="connsiteX8" fmla="*/ 528552 w 1117919"/>
                <a:gd name="connsiteY8" fmla="*/ 971658 h 980595"/>
                <a:gd name="connsiteX9" fmla="*/ 439897 w 1117919"/>
                <a:gd name="connsiteY9" fmla="*/ 980595 h 980595"/>
                <a:gd name="connsiteX10" fmla="*/ 0 w 1117919"/>
                <a:gd name="connsiteY10" fmla="*/ 540698 h 980595"/>
                <a:gd name="connsiteX11" fmla="*/ 193947 w 1117919"/>
                <a:gd name="connsiteY11" fmla="*/ 175929 h 980595"/>
                <a:gd name="connsiteX12" fmla="*/ 230791 w 1117919"/>
                <a:gd name="connsiteY12" fmla="*/ 155930 h 980595"/>
                <a:gd name="connsiteX13" fmla="*/ 253140 w 1117919"/>
                <a:gd name="connsiteY13" fmla="*/ 128843 h 980595"/>
                <a:gd name="connsiteX14" fmla="*/ 564194 w 1117919"/>
                <a:gd name="connsiteY14" fmla="*/ 0 h 980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117919" h="980595">
                  <a:moveTo>
                    <a:pt x="564194" y="0"/>
                  </a:moveTo>
                  <a:cubicBezTo>
                    <a:pt x="685668" y="0"/>
                    <a:pt x="795642" y="49237"/>
                    <a:pt x="875248" y="128843"/>
                  </a:cubicBezTo>
                  <a:lnTo>
                    <a:pt x="906088" y="166221"/>
                  </a:lnTo>
                  <a:lnTo>
                    <a:pt x="923972" y="175929"/>
                  </a:lnTo>
                  <a:cubicBezTo>
                    <a:pt x="1040986" y="254981"/>
                    <a:pt x="1117919" y="388856"/>
                    <a:pt x="1117919" y="540698"/>
                  </a:cubicBezTo>
                  <a:cubicBezTo>
                    <a:pt x="1117919" y="783646"/>
                    <a:pt x="920970" y="980595"/>
                    <a:pt x="678022" y="980595"/>
                  </a:cubicBezTo>
                  <a:cubicBezTo>
                    <a:pt x="647654" y="980595"/>
                    <a:pt x="618004" y="977518"/>
                    <a:pt x="589368" y="971658"/>
                  </a:cubicBezTo>
                  <a:lnTo>
                    <a:pt x="558960" y="962219"/>
                  </a:lnTo>
                  <a:lnTo>
                    <a:pt x="528552" y="971658"/>
                  </a:lnTo>
                  <a:cubicBezTo>
                    <a:pt x="499915" y="977518"/>
                    <a:pt x="470266" y="980595"/>
                    <a:pt x="439897" y="980595"/>
                  </a:cubicBezTo>
                  <a:cubicBezTo>
                    <a:pt x="196949" y="980595"/>
                    <a:pt x="0" y="783646"/>
                    <a:pt x="0" y="540698"/>
                  </a:cubicBezTo>
                  <a:cubicBezTo>
                    <a:pt x="0" y="388856"/>
                    <a:pt x="76933" y="254981"/>
                    <a:pt x="193947" y="175929"/>
                  </a:cubicBezTo>
                  <a:lnTo>
                    <a:pt x="230791" y="155930"/>
                  </a:lnTo>
                  <a:lnTo>
                    <a:pt x="253140" y="128843"/>
                  </a:lnTo>
                  <a:cubicBezTo>
                    <a:pt x="332746" y="49237"/>
                    <a:pt x="442720" y="0"/>
                    <a:pt x="564194" y="0"/>
                  </a:cubicBez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DDD5F034-1F62-4713-AB40-69B7C584170A}"/>
                </a:ext>
              </a:extLst>
            </p:cNvPr>
            <p:cNvSpPr/>
            <p:nvPr/>
          </p:nvSpPr>
          <p:spPr>
            <a:xfrm>
              <a:off x="1068497" y="1694957"/>
              <a:ext cx="529322" cy="440816"/>
            </a:xfrm>
            <a:custGeom>
              <a:avLst/>
              <a:gdLst>
                <a:gd name="connsiteX0" fmla="*/ 160641 w 525992"/>
                <a:gd name="connsiteY0" fmla="*/ 0 h 380772"/>
                <a:gd name="connsiteX1" fmla="*/ 362085 w 525992"/>
                <a:gd name="connsiteY1" fmla="*/ 0 h 380772"/>
                <a:gd name="connsiteX2" fmla="*/ 386315 w 525992"/>
                <a:gd name="connsiteY2" fmla="*/ 240006 h 380772"/>
                <a:gd name="connsiteX3" fmla="*/ 519778 w 525992"/>
                <a:gd name="connsiteY3" fmla="*/ 240006 h 380772"/>
                <a:gd name="connsiteX4" fmla="*/ 525992 w 525992"/>
                <a:gd name="connsiteY4" fmla="*/ 254756 h 380772"/>
                <a:gd name="connsiteX5" fmla="*/ 262996 w 525992"/>
                <a:gd name="connsiteY5" fmla="*/ 380772 h 380772"/>
                <a:gd name="connsiteX6" fmla="*/ 0 w 525992"/>
                <a:gd name="connsiteY6" fmla="*/ 254756 h 380772"/>
                <a:gd name="connsiteX7" fmla="*/ 6215 w 525992"/>
                <a:gd name="connsiteY7" fmla="*/ 240006 h 380772"/>
                <a:gd name="connsiteX8" fmla="*/ 136411 w 525992"/>
                <a:gd name="connsiteY8" fmla="*/ 240006 h 380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5992" h="380772">
                  <a:moveTo>
                    <a:pt x="160641" y="0"/>
                  </a:moveTo>
                  <a:lnTo>
                    <a:pt x="362085" y="0"/>
                  </a:lnTo>
                  <a:lnTo>
                    <a:pt x="386315" y="240006"/>
                  </a:lnTo>
                  <a:lnTo>
                    <a:pt x="519778" y="240006"/>
                  </a:lnTo>
                  <a:lnTo>
                    <a:pt x="525992" y="254756"/>
                  </a:lnTo>
                  <a:cubicBezTo>
                    <a:pt x="525992" y="324353"/>
                    <a:pt x="408245" y="380772"/>
                    <a:pt x="262996" y="380772"/>
                  </a:cubicBezTo>
                  <a:cubicBezTo>
                    <a:pt x="117747" y="380772"/>
                    <a:pt x="0" y="324353"/>
                    <a:pt x="0" y="254756"/>
                  </a:cubicBezTo>
                  <a:lnTo>
                    <a:pt x="6215" y="240006"/>
                  </a:lnTo>
                  <a:lnTo>
                    <a:pt x="136411" y="240006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8229CBF0-EA22-4890-A9E3-8E8C8926AB23}"/>
                </a:ext>
              </a:extLst>
            </p:cNvPr>
            <p:cNvSpPr/>
            <p:nvPr/>
          </p:nvSpPr>
          <p:spPr>
            <a:xfrm>
              <a:off x="756128" y="2080536"/>
              <a:ext cx="139060" cy="900900"/>
            </a:xfrm>
            <a:custGeom>
              <a:avLst/>
              <a:gdLst>
                <a:gd name="connsiteX0" fmla="*/ 139060 w 139060"/>
                <a:gd name="connsiteY0" fmla="*/ 0 h 918777"/>
                <a:gd name="connsiteX1" fmla="*/ 139060 w 139060"/>
                <a:gd name="connsiteY1" fmla="*/ 918777 h 918777"/>
                <a:gd name="connsiteX2" fmla="*/ 0 w 139060"/>
                <a:gd name="connsiteY2" fmla="*/ 918777 h 918777"/>
                <a:gd name="connsiteX3" fmla="*/ 0 w 139060"/>
                <a:gd name="connsiteY3" fmla="*/ 299404 h 918777"/>
                <a:gd name="connsiteX4" fmla="*/ 135721 w 139060"/>
                <a:gd name="connsiteY4" fmla="*/ 2435 h 918777"/>
                <a:gd name="connsiteX5" fmla="*/ 139060 w 139060"/>
                <a:gd name="connsiteY5" fmla="*/ 0 h 918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8777">
                  <a:moveTo>
                    <a:pt x="139060" y="0"/>
                  </a:moveTo>
                  <a:lnTo>
                    <a:pt x="139060" y="918777"/>
                  </a:lnTo>
                  <a:lnTo>
                    <a:pt x="0" y="918777"/>
                  </a:lnTo>
                  <a:lnTo>
                    <a:pt x="0" y="299404"/>
                  </a:lnTo>
                  <a:cubicBezTo>
                    <a:pt x="0" y="180785"/>
                    <a:pt x="52588" y="74448"/>
                    <a:pt x="135721" y="2435"/>
                  </a:cubicBezTo>
                  <a:lnTo>
                    <a:pt x="139060" y="0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2E186F56-D8E4-4312-8490-9EC9C3205EDC}"/>
                </a:ext>
              </a:extLst>
            </p:cNvPr>
            <p:cNvGrpSpPr/>
            <p:nvPr/>
          </p:nvGrpSpPr>
          <p:grpSpPr>
            <a:xfrm>
              <a:off x="772520" y="774115"/>
              <a:ext cx="1138490" cy="1074143"/>
              <a:chOff x="4049500" y="3943264"/>
              <a:chExt cx="834570" cy="787400"/>
            </a:xfrm>
          </p:grpSpPr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AF34E0A6-54E0-4F60-80E5-0B6136124690}"/>
                  </a:ext>
                </a:extLst>
              </p:cNvPr>
              <p:cNvGrpSpPr/>
              <p:nvPr/>
            </p:nvGrpSpPr>
            <p:grpSpPr>
              <a:xfrm>
                <a:off x="4049500" y="3943264"/>
                <a:ext cx="834570" cy="787400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38" name="グループ化 37">
                  <a:extLst>
                    <a:ext uri="{FF2B5EF4-FFF2-40B4-BE49-F238E27FC236}">
                      <a16:creationId xmlns:a16="http://schemas.microsoft.com/office/drawing/2014/main" id="{E0A9D4E6-6F26-4D4D-BA80-AA1905B3FDDA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43" name="円/楕円 177">
                    <a:extLst>
                      <a:ext uri="{FF2B5EF4-FFF2-40B4-BE49-F238E27FC236}">
                        <a16:creationId xmlns:a16="http://schemas.microsoft.com/office/drawing/2014/main" id="{E3D30D9A-8313-4264-8299-4E7FE878F419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pattFill prst="lgConfetti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" name="円/楕円 178">
                    <a:extLst>
                      <a:ext uri="{FF2B5EF4-FFF2-40B4-BE49-F238E27FC236}">
                        <a16:creationId xmlns:a16="http://schemas.microsoft.com/office/drawing/2014/main" id="{A262A915-A1F8-4978-9425-58D86B3BACF4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pattFill prst="lgConfetti">
                    <a:fgClr>
                      <a:schemeClr val="bg1">
                        <a:lumMod val="6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9" name="グループ化 38">
                  <a:extLst>
                    <a:ext uri="{FF2B5EF4-FFF2-40B4-BE49-F238E27FC236}">
                      <a16:creationId xmlns:a16="http://schemas.microsoft.com/office/drawing/2014/main" id="{59CC2619-CDC0-462C-8431-22E5ABCB0B26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41" name="円/楕円 175">
                    <a:extLst>
                      <a:ext uri="{FF2B5EF4-FFF2-40B4-BE49-F238E27FC236}">
                        <a16:creationId xmlns:a16="http://schemas.microsoft.com/office/drawing/2014/main" id="{28818498-881C-49B9-96AC-D2CBD7F00FBB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pattFill prst="lgConfetti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" name="円/楕円 176">
                    <a:extLst>
                      <a:ext uri="{FF2B5EF4-FFF2-40B4-BE49-F238E27FC236}">
                        <a16:creationId xmlns:a16="http://schemas.microsoft.com/office/drawing/2014/main" id="{6951489F-2F59-45C6-B9CB-EB445424406D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pattFill prst="lgConfetti">
                    <a:fgClr>
                      <a:schemeClr val="bg1">
                        <a:lumMod val="6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0" name="円/楕円 174">
                  <a:extLst>
                    <a:ext uri="{FF2B5EF4-FFF2-40B4-BE49-F238E27FC236}">
                      <a16:creationId xmlns:a16="http://schemas.microsoft.com/office/drawing/2014/main" id="{886DA41B-5C01-4B4F-8061-1636B88CF520}"/>
                    </a:ext>
                  </a:extLst>
                </p:cNvPr>
                <p:cNvSpPr/>
                <p:nvPr/>
              </p:nvSpPr>
              <p:spPr>
                <a:xfrm>
                  <a:off x="2889403" y="2017486"/>
                  <a:ext cx="955820" cy="1045028"/>
                </a:xfrm>
                <a:prstGeom prst="ellipse">
                  <a:avLst/>
                </a:pr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2" name="円/楕円 127">
                <a:extLst>
                  <a:ext uri="{FF2B5EF4-FFF2-40B4-BE49-F238E27FC236}">
                    <a16:creationId xmlns:a16="http://schemas.microsoft.com/office/drawing/2014/main" id="{0F5537C7-96DB-4CE8-82CB-0D720AB92E1C}"/>
                  </a:ext>
                </a:extLst>
              </p:cNvPr>
              <p:cNvSpPr/>
              <p:nvPr/>
            </p:nvSpPr>
            <p:spPr>
              <a:xfrm>
                <a:off x="4221414" y="4250187"/>
                <a:ext cx="83926" cy="143413"/>
              </a:xfrm>
              <a:custGeom>
                <a:avLst/>
                <a:gdLst/>
                <a:ahLst/>
                <a:cxnLst/>
                <a:rect l="l" t="t" r="r" b="b"/>
                <a:pathLst>
                  <a:path w="83926" h="143413">
                    <a:moveTo>
                      <a:pt x="12759" y="0"/>
                    </a:moveTo>
                    <a:cubicBezTo>
                      <a:pt x="8263" y="9969"/>
                      <a:pt x="9023" y="21953"/>
                      <a:pt x="14783" y="31931"/>
                    </a:cubicBezTo>
                    <a:lnTo>
                      <a:pt x="15311" y="32495"/>
                    </a:lnTo>
                    <a:cubicBezTo>
                      <a:pt x="22472" y="20393"/>
                      <a:pt x="32600" y="12933"/>
                      <a:pt x="43800" y="12933"/>
                    </a:cubicBezTo>
                    <a:cubicBezTo>
                      <a:pt x="65961" y="12933"/>
                      <a:pt x="83926" y="42142"/>
                      <a:pt x="83926" y="78173"/>
                    </a:cubicBezTo>
                    <a:cubicBezTo>
                      <a:pt x="83926" y="114204"/>
                      <a:pt x="65961" y="143413"/>
                      <a:pt x="43800" y="143413"/>
                    </a:cubicBezTo>
                    <a:cubicBezTo>
                      <a:pt x="21639" y="143413"/>
                      <a:pt x="3674" y="114204"/>
                      <a:pt x="3674" y="78173"/>
                    </a:cubicBezTo>
                    <a:lnTo>
                      <a:pt x="12211" y="44663"/>
                    </a:lnTo>
                    <a:cubicBezTo>
                      <a:pt x="8264" y="44011"/>
                      <a:pt x="5947" y="41284"/>
                      <a:pt x="4106" y="38095"/>
                    </a:cubicBezTo>
                    <a:cubicBezTo>
                      <a:pt x="-3810" y="24385"/>
                      <a:pt x="64" y="7329"/>
                      <a:pt x="12759" y="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" name="円/楕円 27">
                <a:extLst>
                  <a:ext uri="{FF2B5EF4-FFF2-40B4-BE49-F238E27FC236}">
                    <a16:creationId xmlns:a16="http://schemas.microsoft.com/office/drawing/2014/main" id="{88B08243-7877-489A-B47D-EB58EDB02A99}"/>
                  </a:ext>
                </a:extLst>
              </p:cNvPr>
              <p:cNvSpPr/>
              <p:nvPr/>
            </p:nvSpPr>
            <p:spPr>
              <a:xfrm>
                <a:off x="4376923" y="4621407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" name="円/楕円 27">
                <a:extLst>
                  <a:ext uri="{FF2B5EF4-FFF2-40B4-BE49-F238E27FC236}">
                    <a16:creationId xmlns:a16="http://schemas.microsoft.com/office/drawing/2014/main" id="{35A621A6-A523-43F4-A4E2-0A159E1E2F49}"/>
                  </a:ext>
                </a:extLst>
              </p:cNvPr>
              <p:cNvSpPr/>
              <p:nvPr/>
            </p:nvSpPr>
            <p:spPr>
              <a:xfrm rot="10800000">
                <a:off x="4183090" y="4164138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" name="円/楕円 27">
                <a:extLst>
                  <a:ext uri="{FF2B5EF4-FFF2-40B4-BE49-F238E27FC236}">
                    <a16:creationId xmlns:a16="http://schemas.microsoft.com/office/drawing/2014/main" id="{3BB449C6-C95D-4E99-84AC-7146AC15B8F1}"/>
                  </a:ext>
                </a:extLst>
              </p:cNvPr>
              <p:cNvSpPr/>
              <p:nvPr/>
            </p:nvSpPr>
            <p:spPr>
              <a:xfrm rot="10800000">
                <a:off x="4589490" y="4164138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" name="円/楕円 127">
                <a:extLst>
                  <a:ext uri="{FF2B5EF4-FFF2-40B4-BE49-F238E27FC236}">
                    <a16:creationId xmlns:a16="http://schemas.microsoft.com/office/drawing/2014/main" id="{9BA1FDFB-C223-41BF-81D7-64BF4B11B61B}"/>
                  </a:ext>
                </a:extLst>
              </p:cNvPr>
              <p:cNvSpPr/>
              <p:nvPr/>
            </p:nvSpPr>
            <p:spPr>
              <a:xfrm>
                <a:off x="4619592" y="4250187"/>
                <a:ext cx="83926" cy="143413"/>
              </a:xfrm>
              <a:custGeom>
                <a:avLst/>
                <a:gdLst/>
                <a:ahLst/>
                <a:cxnLst/>
                <a:rect l="l" t="t" r="r" b="b"/>
                <a:pathLst>
                  <a:path w="83926" h="143413">
                    <a:moveTo>
                      <a:pt x="12759" y="0"/>
                    </a:moveTo>
                    <a:cubicBezTo>
                      <a:pt x="8263" y="9969"/>
                      <a:pt x="9023" y="21953"/>
                      <a:pt x="14783" y="31931"/>
                    </a:cubicBezTo>
                    <a:lnTo>
                      <a:pt x="15311" y="32495"/>
                    </a:lnTo>
                    <a:cubicBezTo>
                      <a:pt x="22472" y="20393"/>
                      <a:pt x="32600" y="12933"/>
                      <a:pt x="43800" y="12933"/>
                    </a:cubicBezTo>
                    <a:cubicBezTo>
                      <a:pt x="65961" y="12933"/>
                      <a:pt x="83926" y="42142"/>
                      <a:pt x="83926" y="78173"/>
                    </a:cubicBezTo>
                    <a:cubicBezTo>
                      <a:pt x="83926" y="114204"/>
                      <a:pt x="65961" y="143413"/>
                      <a:pt x="43800" y="143413"/>
                    </a:cubicBezTo>
                    <a:cubicBezTo>
                      <a:pt x="21639" y="143413"/>
                      <a:pt x="3674" y="114204"/>
                      <a:pt x="3674" y="78173"/>
                    </a:cubicBezTo>
                    <a:lnTo>
                      <a:pt x="12211" y="44663"/>
                    </a:lnTo>
                    <a:cubicBezTo>
                      <a:pt x="8264" y="44011"/>
                      <a:pt x="5947" y="41284"/>
                      <a:pt x="4106" y="38095"/>
                    </a:cubicBezTo>
                    <a:cubicBezTo>
                      <a:pt x="-3810" y="24385"/>
                      <a:pt x="64" y="7329"/>
                      <a:pt x="12759" y="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" name="正方形/長方形 67">
                <a:extLst>
                  <a:ext uri="{FF2B5EF4-FFF2-40B4-BE49-F238E27FC236}">
                    <a16:creationId xmlns:a16="http://schemas.microsoft.com/office/drawing/2014/main" id="{699BEC4C-7BE9-4EA8-A77F-61F7CFB7F9E8}"/>
                  </a:ext>
                </a:extLst>
              </p:cNvPr>
              <p:cNvSpPr/>
              <p:nvPr/>
            </p:nvSpPr>
            <p:spPr>
              <a:xfrm>
                <a:off x="4437514" y="4542354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1" name="片側の 2 つの角を丸めた四角形 66">
              <a:extLst>
                <a:ext uri="{FF2B5EF4-FFF2-40B4-BE49-F238E27FC236}">
                  <a16:creationId xmlns:a16="http://schemas.microsoft.com/office/drawing/2014/main" id="{448C1BCF-36C3-43C9-BF4E-70E383060170}"/>
                </a:ext>
              </a:extLst>
            </p:cNvPr>
            <p:cNvSpPr/>
            <p:nvPr/>
          </p:nvSpPr>
          <p:spPr>
            <a:xfrm>
              <a:off x="980774" y="1953059"/>
              <a:ext cx="690864" cy="1028377"/>
            </a:xfrm>
            <a:prstGeom prst="round2SameRect">
              <a:avLst>
                <a:gd name="adj1" fmla="val 35217"/>
                <a:gd name="adj2" fmla="val 0"/>
              </a:avLst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" name="ホームベース 73">
              <a:extLst>
                <a:ext uri="{FF2B5EF4-FFF2-40B4-BE49-F238E27FC236}">
                  <a16:creationId xmlns:a16="http://schemas.microsoft.com/office/drawing/2014/main" id="{79EA3BFA-EAA2-4EA8-B946-C3DFCDF5E957}"/>
                </a:ext>
              </a:extLst>
            </p:cNvPr>
            <p:cNvSpPr/>
            <p:nvPr/>
          </p:nvSpPr>
          <p:spPr>
            <a:xfrm rot="5400000">
              <a:off x="1100973" y="1971351"/>
              <a:ext cx="434959" cy="448966"/>
            </a:xfrm>
            <a:prstGeom prst="homePlate">
              <a:avLst>
                <a:gd name="adj" fmla="val 60511"/>
              </a:avLst>
            </a:prstGeom>
            <a:pattFill prst="lgConfetti">
              <a:fgClr>
                <a:schemeClr val="bg1">
                  <a:lumMod val="65000"/>
                </a:schemeClr>
              </a:fgClr>
              <a:bgClr>
                <a:schemeClr val="bg1">
                  <a:lumMod val="50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" name="片側の 2 つの角を丸めた四角形 64">
              <a:extLst>
                <a:ext uri="{FF2B5EF4-FFF2-40B4-BE49-F238E27FC236}">
                  <a16:creationId xmlns:a16="http://schemas.microsoft.com/office/drawing/2014/main" id="{0D4B615A-AF32-4574-A0AD-EDE79378BDA8}"/>
                </a:ext>
              </a:extLst>
            </p:cNvPr>
            <p:cNvSpPr/>
            <p:nvPr/>
          </p:nvSpPr>
          <p:spPr>
            <a:xfrm>
              <a:off x="814087" y="1955622"/>
              <a:ext cx="1024238" cy="1025814"/>
            </a:xfrm>
            <a:custGeom>
              <a:avLst/>
              <a:gdLst/>
              <a:ahLst/>
              <a:cxnLst/>
              <a:rect l="l" t="t" r="r" b="b"/>
              <a:pathLst>
                <a:path w="1156298" h="1018382">
                  <a:moveTo>
                    <a:pt x="821989" y="0"/>
                  </a:moveTo>
                  <a:cubicBezTo>
                    <a:pt x="1008846" y="11341"/>
                    <a:pt x="1156298" y="166950"/>
                    <a:pt x="1156298" y="356996"/>
                  </a:cubicBezTo>
                  <a:lnTo>
                    <a:pt x="1156298" y="1018382"/>
                  </a:lnTo>
                  <a:lnTo>
                    <a:pt x="821989" y="1018382"/>
                  </a:lnTo>
                  <a:close/>
                  <a:moveTo>
                    <a:pt x="334309" y="0"/>
                  </a:moveTo>
                  <a:lnTo>
                    <a:pt x="334309" y="1018382"/>
                  </a:lnTo>
                  <a:lnTo>
                    <a:pt x="0" y="1018382"/>
                  </a:lnTo>
                  <a:lnTo>
                    <a:pt x="0" y="356996"/>
                  </a:lnTo>
                  <a:cubicBezTo>
                    <a:pt x="0" y="166950"/>
                    <a:pt x="147453" y="11341"/>
                    <a:pt x="334309" y="0"/>
                  </a:cubicBez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4" name="台形 23">
              <a:extLst>
                <a:ext uri="{FF2B5EF4-FFF2-40B4-BE49-F238E27FC236}">
                  <a16:creationId xmlns:a16="http://schemas.microsoft.com/office/drawing/2014/main" id="{1676B981-3188-43BE-B3E1-F4C9F8E1A32D}"/>
                </a:ext>
              </a:extLst>
            </p:cNvPr>
            <p:cNvSpPr/>
            <p:nvPr/>
          </p:nvSpPr>
          <p:spPr>
            <a:xfrm rot="10800000">
              <a:off x="1180017" y="1955604"/>
              <a:ext cx="296150" cy="190277"/>
            </a:xfrm>
            <a:prstGeom prst="trapezoid">
              <a:avLst>
                <a:gd name="adj" fmla="val 53033"/>
              </a:avLst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07042431-1BCB-47DC-A534-685CE95EA3F3}"/>
                </a:ext>
              </a:extLst>
            </p:cNvPr>
            <p:cNvSpPr/>
            <p:nvPr/>
          </p:nvSpPr>
          <p:spPr>
            <a:xfrm>
              <a:off x="1009036" y="1865525"/>
              <a:ext cx="643336" cy="323816"/>
            </a:xfrm>
            <a:custGeom>
              <a:avLst/>
              <a:gdLst>
                <a:gd name="connsiteX0" fmla="*/ 164617 w 643336"/>
                <a:gd name="connsiteY0" fmla="*/ 1 h 323816"/>
                <a:gd name="connsiteX1" fmla="*/ 320804 w 643336"/>
                <a:gd name="connsiteY1" fmla="*/ 323816 h 323816"/>
                <a:gd name="connsiteX2" fmla="*/ 0 w 643336"/>
                <a:gd name="connsiteY2" fmla="*/ 165087 h 323816"/>
                <a:gd name="connsiteX3" fmla="*/ 478719 w 643336"/>
                <a:gd name="connsiteY3" fmla="*/ 0 h 323816"/>
                <a:gd name="connsiteX4" fmla="*/ 643336 w 643336"/>
                <a:gd name="connsiteY4" fmla="*/ 165086 h 323816"/>
                <a:gd name="connsiteX5" fmla="*/ 322532 w 643336"/>
                <a:gd name="connsiteY5" fmla="*/ 323815 h 323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3336" h="323816">
                  <a:moveTo>
                    <a:pt x="164617" y="1"/>
                  </a:moveTo>
                  <a:lnTo>
                    <a:pt x="320804" y="323816"/>
                  </a:lnTo>
                  <a:lnTo>
                    <a:pt x="0" y="165087"/>
                  </a:lnTo>
                  <a:close/>
                  <a:moveTo>
                    <a:pt x="478719" y="0"/>
                  </a:moveTo>
                  <a:lnTo>
                    <a:pt x="643336" y="165086"/>
                  </a:lnTo>
                  <a:lnTo>
                    <a:pt x="322532" y="323815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6" name="円/楕円 82">
              <a:extLst>
                <a:ext uri="{FF2B5EF4-FFF2-40B4-BE49-F238E27FC236}">
                  <a16:creationId xmlns:a16="http://schemas.microsoft.com/office/drawing/2014/main" id="{B8B821D0-1031-4A79-929E-C8B681F51D71}"/>
                </a:ext>
              </a:extLst>
            </p:cNvPr>
            <p:cNvSpPr/>
            <p:nvPr/>
          </p:nvSpPr>
          <p:spPr>
            <a:xfrm>
              <a:off x="1250479" y="2106718"/>
              <a:ext cx="146946" cy="201806"/>
            </a:xfrm>
            <a:prstGeom prst="ellipse">
              <a:avLst/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7" name="円/楕円 83">
              <a:extLst>
                <a:ext uri="{FF2B5EF4-FFF2-40B4-BE49-F238E27FC236}">
                  <a16:creationId xmlns:a16="http://schemas.microsoft.com/office/drawing/2014/main" id="{6F8D4CA4-8F1F-4B5D-9325-8542B3D1327D}"/>
                </a:ext>
              </a:extLst>
            </p:cNvPr>
            <p:cNvSpPr/>
            <p:nvPr/>
          </p:nvSpPr>
          <p:spPr>
            <a:xfrm flipH="1">
              <a:off x="1275786" y="2133698"/>
              <a:ext cx="96333" cy="147845"/>
            </a:xfrm>
            <a:prstGeom prst="ellipse">
              <a:avLst/>
            </a:prstGeom>
            <a:pattFill prst="lgConfetti">
              <a:fgClr>
                <a:schemeClr val="bg1">
                  <a:lumMod val="65000"/>
                </a:schemeClr>
              </a:fgClr>
              <a:bgClr>
                <a:schemeClr val="bg1">
                  <a:lumMod val="50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8" name="円/楕円 83">
              <a:extLst>
                <a:ext uri="{FF2B5EF4-FFF2-40B4-BE49-F238E27FC236}">
                  <a16:creationId xmlns:a16="http://schemas.microsoft.com/office/drawing/2014/main" id="{86D46075-C351-472D-A089-A35FE8D3777D}"/>
                </a:ext>
              </a:extLst>
            </p:cNvPr>
            <p:cNvSpPr/>
            <p:nvPr/>
          </p:nvSpPr>
          <p:spPr>
            <a:xfrm flipH="1">
              <a:off x="1301092" y="2153096"/>
              <a:ext cx="45719" cy="57554"/>
            </a:xfrm>
            <a:prstGeom prst="ellipse">
              <a:avLst/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9" name="楕円 28">
              <a:extLst>
                <a:ext uri="{FF2B5EF4-FFF2-40B4-BE49-F238E27FC236}">
                  <a16:creationId xmlns:a16="http://schemas.microsoft.com/office/drawing/2014/main" id="{1E9F6C77-C410-4AC6-B860-390E5B949857}"/>
                </a:ext>
              </a:extLst>
            </p:cNvPr>
            <p:cNvSpPr/>
            <p:nvPr/>
          </p:nvSpPr>
          <p:spPr>
            <a:xfrm>
              <a:off x="1047316" y="1250121"/>
              <a:ext cx="45719" cy="45719"/>
            </a:xfrm>
            <a:prstGeom prst="ellipse">
              <a:avLst/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0" name="楕円 29">
              <a:extLst>
                <a:ext uri="{FF2B5EF4-FFF2-40B4-BE49-F238E27FC236}">
                  <a16:creationId xmlns:a16="http://schemas.microsoft.com/office/drawing/2014/main" id="{CCA3DC3C-01C2-41AA-8B2A-744323944E60}"/>
                </a:ext>
              </a:extLst>
            </p:cNvPr>
            <p:cNvSpPr/>
            <p:nvPr/>
          </p:nvSpPr>
          <p:spPr>
            <a:xfrm>
              <a:off x="1587859" y="1250121"/>
              <a:ext cx="45719" cy="45719"/>
            </a:xfrm>
            <a:prstGeom prst="ellipse">
              <a:avLst/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0475EE22-81E7-41EA-BB84-D98CE7F16A55}"/>
              </a:ext>
            </a:extLst>
          </p:cNvPr>
          <p:cNvGrpSpPr/>
          <p:nvPr/>
        </p:nvGrpSpPr>
        <p:grpSpPr>
          <a:xfrm>
            <a:off x="4395278" y="1290440"/>
            <a:ext cx="1140156" cy="2257841"/>
            <a:chOff x="4395278" y="1290440"/>
            <a:chExt cx="1140156" cy="2257841"/>
          </a:xfrm>
        </p:grpSpPr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311CA217-3FDC-46F7-BF16-4CDFF3CA8B3F}"/>
                </a:ext>
              </a:extLst>
            </p:cNvPr>
            <p:cNvGrpSpPr/>
            <p:nvPr/>
          </p:nvGrpSpPr>
          <p:grpSpPr>
            <a:xfrm>
              <a:off x="4395278" y="1290440"/>
              <a:ext cx="1140156" cy="2257841"/>
              <a:chOff x="2342717" y="739604"/>
              <a:chExt cx="1140156" cy="2257841"/>
            </a:xfrm>
          </p:grpSpPr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B58F1768-AF95-4BA5-8319-FAB61F9B6009}"/>
                  </a:ext>
                </a:extLst>
              </p:cNvPr>
              <p:cNvSpPr/>
              <p:nvPr/>
            </p:nvSpPr>
            <p:spPr>
              <a:xfrm flipH="1">
                <a:off x="3343813" y="2080536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" name="片側の 2 つの角を丸めた四角形 128">
                <a:extLst>
                  <a:ext uri="{FF2B5EF4-FFF2-40B4-BE49-F238E27FC236}">
                    <a16:creationId xmlns:a16="http://schemas.microsoft.com/office/drawing/2014/main" id="{384645CF-A8C7-400C-AE1C-E4F46A41A049}"/>
                  </a:ext>
                </a:extLst>
              </p:cNvPr>
              <p:cNvSpPr/>
              <p:nvPr/>
            </p:nvSpPr>
            <p:spPr>
              <a:xfrm>
                <a:off x="2427322" y="817459"/>
                <a:ext cx="944787" cy="112107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3DDB5C46-D703-46EF-A421-6DDB042D3E0A}"/>
                  </a:ext>
                </a:extLst>
              </p:cNvPr>
              <p:cNvSpPr/>
              <p:nvPr/>
            </p:nvSpPr>
            <p:spPr>
              <a:xfrm>
                <a:off x="2342717" y="2080536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3" name="片側の 2 つの角を丸めた四角形 144">
                <a:extLst>
                  <a:ext uri="{FF2B5EF4-FFF2-40B4-BE49-F238E27FC236}">
                    <a16:creationId xmlns:a16="http://schemas.microsoft.com/office/drawing/2014/main" id="{757A90C3-0AFA-4A29-80D4-CF7A4A0DBC44}"/>
                  </a:ext>
                </a:extLst>
              </p:cNvPr>
              <p:cNvSpPr/>
              <p:nvPr/>
            </p:nvSpPr>
            <p:spPr>
              <a:xfrm>
                <a:off x="2426660" y="1976519"/>
                <a:ext cx="974009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526AA5D6-04C3-4126-97FE-6BCE579A6AB1}"/>
                  </a:ext>
                </a:extLst>
              </p:cNvPr>
              <p:cNvSpPr/>
              <p:nvPr/>
            </p:nvSpPr>
            <p:spPr>
              <a:xfrm>
                <a:off x="2675185" y="1744066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" name="二等辺三角形 64">
                <a:extLst>
                  <a:ext uri="{FF2B5EF4-FFF2-40B4-BE49-F238E27FC236}">
                    <a16:creationId xmlns:a16="http://schemas.microsoft.com/office/drawing/2014/main" id="{6E8B1764-0D37-4344-B6D0-D2B96E8AEF81}"/>
                  </a:ext>
                </a:extLst>
              </p:cNvPr>
              <p:cNvSpPr/>
              <p:nvPr/>
            </p:nvSpPr>
            <p:spPr>
              <a:xfrm rot="10800000">
                <a:off x="2707049" y="2078936"/>
                <a:ext cx="409782" cy="593697"/>
              </a:xfrm>
              <a:prstGeom prst="triangle">
                <a:avLst/>
              </a:pr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6" name="グループ化 65">
                <a:extLst>
                  <a:ext uri="{FF2B5EF4-FFF2-40B4-BE49-F238E27FC236}">
                    <a16:creationId xmlns:a16="http://schemas.microsoft.com/office/drawing/2014/main" id="{7937462F-878B-40FD-A300-73FD538AF734}"/>
                  </a:ext>
                </a:extLst>
              </p:cNvPr>
              <p:cNvGrpSpPr/>
              <p:nvPr/>
            </p:nvGrpSpPr>
            <p:grpSpPr>
              <a:xfrm>
                <a:off x="2355996" y="880575"/>
                <a:ext cx="1086287" cy="1024894"/>
                <a:chOff x="2791859" y="2017486"/>
                <a:chExt cx="1150915" cy="1045028"/>
              </a:xfrm>
              <a:solidFill>
                <a:srgbClr val="FFCC99"/>
              </a:solidFill>
            </p:grpSpPr>
            <p:grpSp>
              <p:nvGrpSpPr>
                <p:cNvPr id="90" name="グループ化 89">
                  <a:extLst>
                    <a:ext uri="{FF2B5EF4-FFF2-40B4-BE49-F238E27FC236}">
                      <a16:creationId xmlns:a16="http://schemas.microsoft.com/office/drawing/2014/main" id="{8B7B924D-1210-432C-8CE7-3B7C746CAD20}"/>
                    </a:ext>
                  </a:extLst>
                </p:cNvPr>
                <p:cNvGrpSpPr/>
                <p:nvPr/>
              </p:nvGrpSpPr>
              <p:grpSpPr>
                <a:xfrm rot="20700000">
                  <a:off x="2791859" y="2459313"/>
                  <a:ext cx="222006" cy="333009"/>
                  <a:chOff x="2680607" y="2825750"/>
                  <a:chExt cx="157843" cy="236764"/>
                </a:xfrm>
                <a:grpFill/>
              </p:grpSpPr>
              <p:sp>
                <p:nvSpPr>
                  <p:cNvPr id="95" name="円/楕円 159">
                    <a:extLst>
                      <a:ext uri="{FF2B5EF4-FFF2-40B4-BE49-F238E27FC236}">
                        <a16:creationId xmlns:a16="http://schemas.microsoft.com/office/drawing/2014/main" id="{7E37B21D-EE58-4B74-B07D-7B0D3F73AF59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pattFill prst="lgConfetti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6" name="円/楕円 160">
                    <a:extLst>
                      <a:ext uri="{FF2B5EF4-FFF2-40B4-BE49-F238E27FC236}">
                        <a16:creationId xmlns:a16="http://schemas.microsoft.com/office/drawing/2014/main" id="{64EA628A-A9F8-49CF-80D6-408BD515EB67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pattFill prst="lgConfetti">
                    <a:fgClr>
                      <a:schemeClr val="bg1">
                        <a:lumMod val="6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91" name="グループ化 90">
                  <a:extLst>
                    <a:ext uri="{FF2B5EF4-FFF2-40B4-BE49-F238E27FC236}">
                      <a16:creationId xmlns:a16="http://schemas.microsoft.com/office/drawing/2014/main" id="{B81077A6-A95E-4628-883E-002564D575B3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93" name="円/楕円 157">
                    <a:extLst>
                      <a:ext uri="{FF2B5EF4-FFF2-40B4-BE49-F238E27FC236}">
                        <a16:creationId xmlns:a16="http://schemas.microsoft.com/office/drawing/2014/main" id="{93129F28-0BE0-42AC-B26D-999DC387BAB5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pattFill prst="lgConfetti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4" name="円/楕円 158">
                    <a:extLst>
                      <a:ext uri="{FF2B5EF4-FFF2-40B4-BE49-F238E27FC236}">
                        <a16:creationId xmlns:a16="http://schemas.microsoft.com/office/drawing/2014/main" id="{08483F9A-42DF-417D-8C02-B360FF906550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pattFill prst="lgConfetti">
                    <a:fgClr>
                      <a:schemeClr val="bg1">
                        <a:lumMod val="6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92" name="円/楕円 156">
                  <a:extLst>
                    <a:ext uri="{FF2B5EF4-FFF2-40B4-BE49-F238E27FC236}">
                      <a16:creationId xmlns:a16="http://schemas.microsoft.com/office/drawing/2014/main" id="{1A14EB50-1E30-4482-AE08-E23A4E68A9AE}"/>
                    </a:ext>
                  </a:extLst>
                </p:cNvPr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67" name="円/楕円 27">
                <a:extLst>
                  <a:ext uri="{FF2B5EF4-FFF2-40B4-BE49-F238E27FC236}">
                    <a16:creationId xmlns:a16="http://schemas.microsoft.com/office/drawing/2014/main" id="{8DC00364-78F4-4143-A0BF-0B3101F53253}"/>
                  </a:ext>
                </a:extLst>
              </p:cNvPr>
              <p:cNvSpPr/>
              <p:nvPr/>
            </p:nvSpPr>
            <p:spPr>
              <a:xfrm>
                <a:off x="2793804" y="1781382"/>
                <a:ext cx="213788" cy="3788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" name="月 67">
                <a:extLst>
                  <a:ext uri="{FF2B5EF4-FFF2-40B4-BE49-F238E27FC236}">
                    <a16:creationId xmlns:a16="http://schemas.microsoft.com/office/drawing/2014/main" id="{12BA4252-BBD0-40F9-96BB-49464FC424B0}"/>
                  </a:ext>
                </a:extLst>
              </p:cNvPr>
              <p:cNvSpPr/>
              <p:nvPr/>
            </p:nvSpPr>
            <p:spPr>
              <a:xfrm>
                <a:off x="2459311" y="1053789"/>
                <a:ext cx="104457" cy="846766"/>
              </a:xfrm>
              <a:prstGeom prst="moon">
                <a:avLst/>
              </a:pr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" name="月 68">
                <a:extLst>
                  <a:ext uri="{FF2B5EF4-FFF2-40B4-BE49-F238E27FC236}">
                    <a16:creationId xmlns:a16="http://schemas.microsoft.com/office/drawing/2014/main" id="{92DA92E0-9BBC-443D-9094-E9C77AE2525E}"/>
                  </a:ext>
                </a:extLst>
              </p:cNvPr>
              <p:cNvSpPr/>
              <p:nvPr/>
            </p:nvSpPr>
            <p:spPr>
              <a:xfrm flipH="1">
                <a:off x="3234510" y="1053789"/>
                <a:ext cx="104457" cy="846766"/>
              </a:xfrm>
              <a:prstGeom prst="moon">
                <a:avLst/>
              </a:pr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" name="正方形/長方形 67">
                <a:extLst>
                  <a:ext uri="{FF2B5EF4-FFF2-40B4-BE49-F238E27FC236}">
                    <a16:creationId xmlns:a16="http://schemas.microsoft.com/office/drawing/2014/main" id="{FBEB13C0-1F56-45FE-85DE-1BA36F9FAC90}"/>
                  </a:ext>
                </a:extLst>
              </p:cNvPr>
              <p:cNvSpPr/>
              <p:nvPr/>
            </p:nvSpPr>
            <p:spPr>
              <a:xfrm>
                <a:off x="2867091" y="1685158"/>
                <a:ext cx="65249" cy="3344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D445676A-BFA3-44B4-85E1-D61A308390EF}"/>
                  </a:ext>
                </a:extLst>
              </p:cNvPr>
              <p:cNvSpPr/>
              <p:nvPr/>
            </p:nvSpPr>
            <p:spPr>
              <a:xfrm>
                <a:off x="2394411" y="739604"/>
                <a:ext cx="1028240" cy="651784"/>
              </a:xfrm>
              <a:custGeom>
                <a:avLst/>
                <a:gdLst>
                  <a:gd name="connsiteX0" fmla="*/ 474085 w 1031382"/>
                  <a:gd name="connsiteY0" fmla="*/ 0 h 594179"/>
                  <a:gd name="connsiteX1" fmla="*/ 520965 w 1031382"/>
                  <a:gd name="connsiteY1" fmla="*/ 3715 h 594179"/>
                  <a:gd name="connsiteX2" fmla="*/ 557297 w 1031382"/>
                  <a:gd name="connsiteY2" fmla="*/ 1 h 594179"/>
                  <a:gd name="connsiteX3" fmla="*/ 796709 w 1031382"/>
                  <a:gd name="connsiteY3" fmla="*/ 67334 h 594179"/>
                  <a:gd name="connsiteX4" fmla="*/ 990269 w 1031382"/>
                  <a:gd name="connsiteY4" fmla="*/ 594179 h 594179"/>
                  <a:gd name="connsiteX5" fmla="*/ 990268 w 1031382"/>
                  <a:gd name="connsiteY5" fmla="*/ 594179 h 594179"/>
                  <a:gd name="connsiteX6" fmla="*/ 639436 w 1031382"/>
                  <a:gd name="connsiteY6" fmla="*/ 339739 h 594179"/>
                  <a:gd name="connsiteX7" fmla="*/ 515690 w 1031382"/>
                  <a:gd name="connsiteY7" fmla="*/ 276595 h 594179"/>
                  <a:gd name="connsiteX8" fmla="*/ 391946 w 1031382"/>
                  <a:gd name="connsiteY8" fmla="*/ 339738 h 594179"/>
                  <a:gd name="connsiteX9" fmla="*/ 41114 w 1031382"/>
                  <a:gd name="connsiteY9" fmla="*/ 594178 h 594179"/>
                  <a:gd name="connsiteX10" fmla="*/ 41113 w 1031382"/>
                  <a:gd name="connsiteY10" fmla="*/ 594178 h 594179"/>
                  <a:gd name="connsiteX11" fmla="*/ 234673 w 1031382"/>
                  <a:gd name="connsiteY11" fmla="*/ 67333 h 594179"/>
                  <a:gd name="connsiteX12" fmla="*/ 474085 w 1031382"/>
                  <a:gd name="connsiteY12" fmla="*/ 0 h 5941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1382" h="594179">
                    <a:moveTo>
                      <a:pt x="474085" y="0"/>
                    </a:moveTo>
                    <a:lnTo>
                      <a:pt x="520965" y="3715"/>
                    </a:lnTo>
                    <a:lnTo>
                      <a:pt x="557297" y="1"/>
                    </a:lnTo>
                    <a:cubicBezTo>
                      <a:pt x="636256" y="831"/>
                      <a:pt x="719396" y="22698"/>
                      <a:pt x="796709" y="67334"/>
                    </a:cubicBezTo>
                    <a:cubicBezTo>
                      <a:pt x="1002877" y="186366"/>
                      <a:pt x="1089537" y="422242"/>
                      <a:pt x="990269" y="594179"/>
                    </a:cubicBezTo>
                    <a:lnTo>
                      <a:pt x="990268" y="594179"/>
                    </a:lnTo>
                    <a:cubicBezTo>
                      <a:pt x="882758" y="497516"/>
                      <a:pt x="764842" y="412142"/>
                      <a:pt x="639436" y="339739"/>
                    </a:cubicBezTo>
                    <a:lnTo>
                      <a:pt x="515690" y="276595"/>
                    </a:lnTo>
                    <a:lnTo>
                      <a:pt x="391946" y="339738"/>
                    </a:lnTo>
                    <a:cubicBezTo>
                      <a:pt x="266540" y="412141"/>
                      <a:pt x="148624" y="497515"/>
                      <a:pt x="41114" y="594178"/>
                    </a:cubicBezTo>
                    <a:lnTo>
                      <a:pt x="41113" y="594178"/>
                    </a:lnTo>
                    <a:cubicBezTo>
                      <a:pt x="-58155" y="422241"/>
                      <a:pt x="28505" y="186365"/>
                      <a:pt x="234673" y="67333"/>
                    </a:cubicBezTo>
                    <a:cubicBezTo>
                      <a:pt x="311986" y="22697"/>
                      <a:pt x="395126" y="830"/>
                      <a:pt x="474085" y="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" name="月 71">
                <a:extLst>
                  <a:ext uri="{FF2B5EF4-FFF2-40B4-BE49-F238E27FC236}">
                    <a16:creationId xmlns:a16="http://schemas.microsoft.com/office/drawing/2014/main" id="{9D1D1C81-C9BD-46FD-86EE-D62E8006031F}"/>
                  </a:ext>
                </a:extLst>
              </p:cNvPr>
              <p:cNvSpPr/>
              <p:nvPr/>
            </p:nvSpPr>
            <p:spPr>
              <a:xfrm rot="5400000">
                <a:off x="2631235" y="1122921"/>
                <a:ext cx="59509" cy="225583"/>
              </a:xfrm>
              <a:prstGeom prst="moon">
                <a:avLst/>
              </a:pr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" name="月 72">
                <a:extLst>
                  <a:ext uri="{FF2B5EF4-FFF2-40B4-BE49-F238E27FC236}">
                    <a16:creationId xmlns:a16="http://schemas.microsoft.com/office/drawing/2014/main" id="{292CC4F3-6962-4D44-AEC3-CA63F846C055}"/>
                  </a:ext>
                </a:extLst>
              </p:cNvPr>
              <p:cNvSpPr/>
              <p:nvPr/>
            </p:nvSpPr>
            <p:spPr>
              <a:xfrm rot="5400000">
                <a:off x="3113988" y="1122923"/>
                <a:ext cx="59509" cy="225583"/>
              </a:xfrm>
              <a:prstGeom prst="moon">
                <a:avLst/>
              </a:pr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4" name="グループ化 73">
                <a:extLst>
                  <a:ext uri="{FF2B5EF4-FFF2-40B4-BE49-F238E27FC236}">
                    <a16:creationId xmlns:a16="http://schemas.microsoft.com/office/drawing/2014/main" id="{1D1FEE62-DB70-4892-9259-A0DC428BFBEE}"/>
                  </a:ext>
                </a:extLst>
              </p:cNvPr>
              <p:cNvGrpSpPr/>
              <p:nvPr/>
            </p:nvGrpSpPr>
            <p:grpSpPr>
              <a:xfrm>
                <a:off x="2551722" y="1271341"/>
                <a:ext cx="205719" cy="280405"/>
                <a:chOff x="2551722" y="1271341"/>
                <a:chExt cx="205719" cy="280405"/>
              </a:xfrm>
            </p:grpSpPr>
            <p:sp>
              <p:nvSpPr>
                <p:cNvPr id="83" name="二等辺三角形 82">
                  <a:extLst>
                    <a:ext uri="{FF2B5EF4-FFF2-40B4-BE49-F238E27FC236}">
                      <a16:creationId xmlns:a16="http://schemas.microsoft.com/office/drawing/2014/main" id="{409E3DB7-0D90-4051-89E5-21DAF34D1321}"/>
                    </a:ext>
                  </a:extLst>
                </p:cNvPr>
                <p:cNvSpPr/>
                <p:nvPr/>
              </p:nvSpPr>
              <p:spPr>
                <a:xfrm rot="18900000">
                  <a:off x="2573946" y="1271341"/>
                  <a:ext cx="45719" cy="73117"/>
                </a:xfrm>
                <a:prstGeom prst="triangle">
                  <a:avLst/>
                </a:pr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4" name="二等辺三角形 83">
                  <a:extLst>
                    <a:ext uri="{FF2B5EF4-FFF2-40B4-BE49-F238E27FC236}">
                      <a16:creationId xmlns:a16="http://schemas.microsoft.com/office/drawing/2014/main" id="{CAD53C93-A6FB-48CA-8584-8A6230F27354}"/>
                    </a:ext>
                  </a:extLst>
                </p:cNvPr>
                <p:cNvSpPr/>
                <p:nvPr/>
              </p:nvSpPr>
              <p:spPr>
                <a:xfrm rot="18900000">
                  <a:off x="2551722" y="1306266"/>
                  <a:ext cx="45719" cy="73117"/>
                </a:xfrm>
                <a:prstGeom prst="triangle">
                  <a:avLst/>
                </a:pr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85" name="グループ化 84">
                  <a:extLst>
                    <a:ext uri="{FF2B5EF4-FFF2-40B4-BE49-F238E27FC236}">
                      <a16:creationId xmlns:a16="http://schemas.microsoft.com/office/drawing/2014/main" id="{5529629C-FB69-4BC6-A67E-A7E4E99A5917}"/>
                    </a:ext>
                  </a:extLst>
                </p:cNvPr>
                <p:cNvGrpSpPr/>
                <p:nvPr/>
              </p:nvGrpSpPr>
              <p:grpSpPr>
                <a:xfrm>
                  <a:off x="2577818" y="1287398"/>
                  <a:ext cx="179623" cy="264348"/>
                  <a:chOff x="2896919" y="3691681"/>
                  <a:chExt cx="138000" cy="203092"/>
                </a:xfrm>
              </p:grpSpPr>
              <p:sp>
                <p:nvSpPr>
                  <p:cNvPr id="86" name="円/楕円 148">
                    <a:extLst>
                      <a:ext uri="{FF2B5EF4-FFF2-40B4-BE49-F238E27FC236}">
                        <a16:creationId xmlns:a16="http://schemas.microsoft.com/office/drawing/2014/main" id="{383A37BF-9781-4FB9-B265-9F9DBBDFBE85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pattFill prst="lgConfetti">
                    <a:fgClr>
                      <a:schemeClr val="bg1">
                        <a:lumMod val="6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7" name="円/楕円 149">
                    <a:extLst>
                      <a:ext uri="{FF2B5EF4-FFF2-40B4-BE49-F238E27FC236}">
                        <a16:creationId xmlns:a16="http://schemas.microsoft.com/office/drawing/2014/main" id="{55EC9DA7-0612-4200-B678-09469078DD9B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pattFill prst="lgConfetti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8" name="円/楕円 150">
                    <a:extLst>
                      <a:ext uri="{FF2B5EF4-FFF2-40B4-BE49-F238E27FC236}">
                        <a16:creationId xmlns:a16="http://schemas.microsoft.com/office/drawing/2014/main" id="{B4FD295A-A679-4344-A510-6B009C8334DA}"/>
                      </a:ext>
                    </a:extLst>
                  </p:cNvPr>
                  <p:cNvSpPr/>
                  <p:nvPr/>
                </p:nvSpPr>
                <p:spPr>
                  <a:xfrm>
                    <a:off x="2921404" y="3747251"/>
                    <a:ext cx="89030" cy="115701"/>
                  </a:xfrm>
                  <a:prstGeom prst="ellipse">
                    <a:avLst/>
                  </a:prstGeom>
                  <a:pattFill prst="lgConfetti">
                    <a:fgClr>
                      <a:schemeClr val="bg1">
                        <a:lumMod val="6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9" name="円/楕円 151">
                    <a:extLst>
                      <a:ext uri="{FF2B5EF4-FFF2-40B4-BE49-F238E27FC236}">
                        <a16:creationId xmlns:a16="http://schemas.microsoft.com/office/drawing/2014/main" id="{4091545A-F0C2-4B9B-B2D8-E7DF439ECA26}"/>
                      </a:ext>
                    </a:extLst>
                  </p:cNvPr>
                  <p:cNvSpPr/>
                  <p:nvPr/>
                </p:nvSpPr>
                <p:spPr>
                  <a:xfrm>
                    <a:off x="2943059" y="3745686"/>
                    <a:ext cx="45719" cy="59415"/>
                  </a:xfrm>
                  <a:prstGeom prst="ellipse">
                    <a:avLst/>
                  </a:prstGeom>
                  <a:pattFill prst="lgConfetti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75" name="グループ化 74">
                <a:extLst>
                  <a:ext uri="{FF2B5EF4-FFF2-40B4-BE49-F238E27FC236}">
                    <a16:creationId xmlns:a16="http://schemas.microsoft.com/office/drawing/2014/main" id="{A055D484-3732-44D9-B25A-A775268CE0CE}"/>
                  </a:ext>
                </a:extLst>
              </p:cNvPr>
              <p:cNvGrpSpPr/>
              <p:nvPr/>
            </p:nvGrpSpPr>
            <p:grpSpPr>
              <a:xfrm>
                <a:off x="3024797" y="1271341"/>
                <a:ext cx="205719" cy="280405"/>
                <a:chOff x="2551722" y="1271341"/>
                <a:chExt cx="205719" cy="280405"/>
              </a:xfrm>
            </p:grpSpPr>
            <p:sp>
              <p:nvSpPr>
                <p:cNvPr id="76" name="二等辺三角形 75">
                  <a:extLst>
                    <a:ext uri="{FF2B5EF4-FFF2-40B4-BE49-F238E27FC236}">
                      <a16:creationId xmlns:a16="http://schemas.microsoft.com/office/drawing/2014/main" id="{8989F7F1-243F-4A0D-A9CE-59C13643E7D7}"/>
                    </a:ext>
                  </a:extLst>
                </p:cNvPr>
                <p:cNvSpPr/>
                <p:nvPr/>
              </p:nvSpPr>
              <p:spPr>
                <a:xfrm rot="18900000">
                  <a:off x="2573946" y="1271341"/>
                  <a:ext cx="45719" cy="73117"/>
                </a:xfrm>
                <a:prstGeom prst="triangle">
                  <a:avLst/>
                </a:pr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7" name="二等辺三角形 76">
                  <a:extLst>
                    <a:ext uri="{FF2B5EF4-FFF2-40B4-BE49-F238E27FC236}">
                      <a16:creationId xmlns:a16="http://schemas.microsoft.com/office/drawing/2014/main" id="{F7B81002-9086-47C0-9FBE-BDBF9E433704}"/>
                    </a:ext>
                  </a:extLst>
                </p:cNvPr>
                <p:cNvSpPr/>
                <p:nvPr/>
              </p:nvSpPr>
              <p:spPr>
                <a:xfrm rot="18900000">
                  <a:off x="2551722" y="1306266"/>
                  <a:ext cx="45719" cy="73117"/>
                </a:xfrm>
                <a:prstGeom prst="triangle">
                  <a:avLst/>
                </a:pr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8" name="グループ化 77">
                  <a:extLst>
                    <a:ext uri="{FF2B5EF4-FFF2-40B4-BE49-F238E27FC236}">
                      <a16:creationId xmlns:a16="http://schemas.microsoft.com/office/drawing/2014/main" id="{3AA40DAC-D012-4B7A-B29E-BAF330C72182}"/>
                    </a:ext>
                  </a:extLst>
                </p:cNvPr>
                <p:cNvGrpSpPr/>
                <p:nvPr/>
              </p:nvGrpSpPr>
              <p:grpSpPr>
                <a:xfrm>
                  <a:off x="2577818" y="1287398"/>
                  <a:ext cx="179623" cy="264348"/>
                  <a:chOff x="2896919" y="3691681"/>
                  <a:chExt cx="138000" cy="203092"/>
                </a:xfrm>
              </p:grpSpPr>
              <p:sp>
                <p:nvSpPr>
                  <p:cNvPr id="79" name="円/楕円 148">
                    <a:extLst>
                      <a:ext uri="{FF2B5EF4-FFF2-40B4-BE49-F238E27FC236}">
                        <a16:creationId xmlns:a16="http://schemas.microsoft.com/office/drawing/2014/main" id="{22C5EB73-CD51-4144-867B-3F82B69E9C4C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pattFill prst="lgConfetti">
                    <a:fgClr>
                      <a:schemeClr val="bg1">
                        <a:lumMod val="6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0" name="円/楕円 149">
                    <a:extLst>
                      <a:ext uri="{FF2B5EF4-FFF2-40B4-BE49-F238E27FC236}">
                        <a16:creationId xmlns:a16="http://schemas.microsoft.com/office/drawing/2014/main" id="{A9E05E4E-F2EC-4F53-B66C-8BA7DE21ADD6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pattFill prst="lgConfetti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1" name="円/楕円 150">
                    <a:extLst>
                      <a:ext uri="{FF2B5EF4-FFF2-40B4-BE49-F238E27FC236}">
                        <a16:creationId xmlns:a16="http://schemas.microsoft.com/office/drawing/2014/main" id="{3146CBAF-7291-4BCD-8C99-EEE145314A99}"/>
                      </a:ext>
                    </a:extLst>
                  </p:cNvPr>
                  <p:cNvSpPr/>
                  <p:nvPr/>
                </p:nvSpPr>
                <p:spPr>
                  <a:xfrm>
                    <a:off x="2921404" y="3747251"/>
                    <a:ext cx="89030" cy="115701"/>
                  </a:xfrm>
                  <a:prstGeom prst="ellipse">
                    <a:avLst/>
                  </a:prstGeom>
                  <a:pattFill prst="lgConfetti">
                    <a:fgClr>
                      <a:schemeClr val="bg1">
                        <a:lumMod val="6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2" name="円/楕円 151">
                    <a:extLst>
                      <a:ext uri="{FF2B5EF4-FFF2-40B4-BE49-F238E27FC236}">
                        <a16:creationId xmlns:a16="http://schemas.microsoft.com/office/drawing/2014/main" id="{F88D90FB-7D45-4140-AE66-F972AF66CF63}"/>
                      </a:ext>
                    </a:extLst>
                  </p:cNvPr>
                  <p:cNvSpPr/>
                  <p:nvPr/>
                </p:nvSpPr>
                <p:spPr>
                  <a:xfrm>
                    <a:off x="2943059" y="3745686"/>
                    <a:ext cx="45719" cy="59415"/>
                  </a:xfrm>
                  <a:prstGeom prst="ellipse">
                    <a:avLst/>
                  </a:prstGeom>
                  <a:pattFill prst="lgConfetti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A557A820-C1B7-4341-9DE3-EAB1A634C3DA}"/>
                </a:ext>
              </a:extLst>
            </p:cNvPr>
            <p:cNvSpPr/>
            <p:nvPr/>
          </p:nvSpPr>
          <p:spPr>
            <a:xfrm rot="10800000">
              <a:off x="4549479" y="2527355"/>
              <a:ext cx="830602" cy="721595"/>
            </a:xfrm>
            <a:custGeom>
              <a:avLst/>
              <a:gdLst>
                <a:gd name="connsiteX0" fmla="*/ 624642 w 830602"/>
                <a:gd name="connsiteY0" fmla="*/ 721595 h 721595"/>
                <a:gd name="connsiteX1" fmla="*/ 606501 w 830602"/>
                <a:gd name="connsiteY1" fmla="*/ 721595 h 721595"/>
                <a:gd name="connsiteX2" fmla="*/ 415581 w 830602"/>
                <a:gd name="connsiteY2" fmla="*/ 28575 h 721595"/>
                <a:gd name="connsiteX3" fmla="*/ 224661 w 830602"/>
                <a:gd name="connsiteY3" fmla="*/ 721595 h 721595"/>
                <a:gd name="connsiteX4" fmla="*/ 206519 w 830602"/>
                <a:gd name="connsiteY4" fmla="*/ 721595 h 721595"/>
                <a:gd name="connsiteX5" fmla="*/ 9984 w 830602"/>
                <a:gd name="connsiteY5" fmla="*/ 640188 h 721595"/>
                <a:gd name="connsiteX6" fmla="*/ 0 w 830602"/>
                <a:gd name="connsiteY6" fmla="*/ 628088 h 721595"/>
                <a:gd name="connsiteX7" fmla="*/ 2380 w 830602"/>
                <a:gd name="connsiteY7" fmla="*/ 624492 h 721595"/>
                <a:gd name="connsiteX8" fmla="*/ 175932 w 830602"/>
                <a:gd name="connsiteY8" fmla="*/ 497556 h 721595"/>
                <a:gd name="connsiteX9" fmla="*/ 139262 w 830602"/>
                <a:gd name="connsiteY9" fmla="*/ 417616 h 721595"/>
                <a:gd name="connsiteX10" fmla="*/ 415582 w 830602"/>
                <a:gd name="connsiteY10" fmla="*/ 0 h 721595"/>
                <a:gd name="connsiteX11" fmla="*/ 689524 w 830602"/>
                <a:gd name="connsiteY11" fmla="*/ 414021 h 721595"/>
                <a:gd name="connsiteX12" fmla="*/ 651205 w 830602"/>
                <a:gd name="connsiteY12" fmla="*/ 497556 h 721595"/>
                <a:gd name="connsiteX13" fmla="*/ 830602 w 830602"/>
                <a:gd name="connsiteY13" fmla="*/ 628766 h 721595"/>
                <a:gd name="connsiteX14" fmla="*/ 821178 w 830602"/>
                <a:gd name="connsiteY14" fmla="*/ 640188 h 721595"/>
                <a:gd name="connsiteX15" fmla="*/ 624642 w 830602"/>
                <a:gd name="connsiteY15" fmla="*/ 721595 h 721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30602" h="721595">
                  <a:moveTo>
                    <a:pt x="624642" y="721595"/>
                  </a:moveTo>
                  <a:lnTo>
                    <a:pt x="606501" y="721595"/>
                  </a:lnTo>
                  <a:lnTo>
                    <a:pt x="415581" y="28575"/>
                  </a:lnTo>
                  <a:lnTo>
                    <a:pt x="224661" y="721595"/>
                  </a:lnTo>
                  <a:lnTo>
                    <a:pt x="206519" y="721595"/>
                  </a:lnTo>
                  <a:cubicBezTo>
                    <a:pt x="129767" y="721595"/>
                    <a:pt x="60281" y="690485"/>
                    <a:pt x="9984" y="640188"/>
                  </a:cubicBezTo>
                  <a:lnTo>
                    <a:pt x="0" y="628088"/>
                  </a:lnTo>
                  <a:lnTo>
                    <a:pt x="2380" y="624492"/>
                  </a:lnTo>
                  <a:lnTo>
                    <a:pt x="175932" y="497556"/>
                  </a:lnTo>
                  <a:lnTo>
                    <a:pt x="139262" y="417616"/>
                  </a:lnTo>
                  <a:lnTo>
                    <a:pt x="415582" y="0"/>
                  </a:lnTo>
                  <a:lnTo>
                    <a:pt x="689524" y="414021"/>
                  </a:lnTo>
                  <a:lnTo>
                    <a:pt x="651205" y="497556"/>
                  </a:lnTo>
                  <a:lnTo>
                    <a:pt x="830602" y="628766"/>
                  </a:lnTo>
                  <a:lnTo>
                    <a:pt x="821178" y="640188"/>
                  </a:lnTo>
                  <a:cubicBezTo>
                    <a:pt x="770880" y="690485"/>
                    <a:pt x="701394" y="721595"/>
                    <a:pt x="624642" y="721595"/>
                  </a:cubicBez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41" name="グループ化 140">
            <a:extLst>
              <a:ext uri="{FF2B5EF4-FFF2-40B4-BE49-F238E27FC236}">
                <a16:creationId xmlns:a16="http://schemas.microsoft.com/office/drawing/2014/main" id="{F7C5843C-A9BB-45D9-B9C5-C116721225D5}"/>
              </a:ext>
            </a:extLst>
          </p:cNvPr>
          <p:cNvGrpSpPr/>
          <p:nvPr/>
        </p:nvGrpSpPr>
        <p:grpSpPr>
          <a:xfrm>
            <a:off x="7315016" y="4095130"/>
            <a:ext cx="1182186" cy="2361196"/>
            <a:chOff x="3882425" y="3836649"/>
            <a:chExt cx="1182186" cy="2361196"/>
          </a:xfrm>
        </p:grpSpPr>
        <p:sp>
          <p:nvSpPr>
            <p:cNvPr id="227" name="フリーフォーム: 図形 226">
              <a:extLst>
                <a:ext uri="{FF2B5EF4-FFF2-40B4-BE49-F238E27FC236}">
                  <a16:creationId xmlns:a16="http://schemas.microsoft.com/office/drawing/2014/main" id="{4567EF12-0ADA-4B67-B848-70EDAF756DB2}"/>
                </a:ext>
              </a:extLst>
            </p:cNvPr>
            <p:cNvSpPr/>
            <p:nvPr/>
          </p:nvSpPr>
          <p:spPr>
            <a:xfrm flipH="1">
              <a:off x="4905194" y="5280936"/>
              <a:ext cx="139060" cy="916908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2" name="フリーフォーム: 図形 151">
              <a:extLst>
                <a:ext uri="{FF2B5EF4-FFF2-40B4-BE49-F238E27FC236}">
                  <a16:creationId xmlns:a16="http://schemas.microsoft.com/office/drawing/2014/main" id="{F30A9E6E-F7D4-4EE3-83B9-B9ECF61993C2}"/>
                </a:ext>
              </a:extLst>
            </p:cNvPr>
            <p:cNvSpPr/>
            <p:nvPr/>
          </p:nvSpPr>
          <p:spPr>
            <a:xfrm>
              <a:off x="3912724" y="5280936"/>
              <a:ext cx="139060" cy="916908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3" name="片側の 2 つの角を丸めた四角形 144">
              <a:extLst>
                <a:ext uri="{FF2B5EF4-FFF2-40B4-BE49-F238E27FC236}">
                  <a16:creationId xmlns:a16="http://schemas.microsoft.com/office/drawing/2014/main" id="{5FC0260D-C41B-4AEA-915D-60B68BDF1B13}"/>
                </a:ext>
              </a:extLst>
            </p:cNvPr>
            <p:cNvSpPr/>
            <p:nvPr/>
          </p:nvSpPr>
          <p:spPr>
            <a:xfrm>
              <a:off x="3996667" y="5176919"/>
              <a:ext cx="974009" cy="1020926"/>
            </a:xfrm>
            <a:prstGeom prst="round2SameRect">
              <a:avLst>
                <a:gd name="adj1" fmla="val 28536"/>
                <a:gd name="adj2" fmla="val 0"/>
              </a:avLst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4" name="フリーフォーム: 図形 153">
              <a:extLst>
                <a:ext uri="{FF2B5EF4-FFF2-40B4-BE49-F238E27FC236}">
                  <a16:creationId xmlns:a16="http://schemas.microsoft.com/office/drawing/2014/main" id="{863CDA03-BA61-4EBE-8088-CDF9CDDB86DB}"/>
                </a:ext>
              </a:extLst>
            </p:cNvPr>
            <p:cNvSpPr/>
            <p:nvPr/>
          </p:nvSpPr>
          <p:spPr>
            <a:xfrm>
              <a:off x="4245192" y="4944466"/>
              <a:ext cx="467840" cy="380772"/>
            </a:xfrm>
            <a:custGeom>
              <a:avLst/>
              <a:gdLst>
                <a:gd name="connsiteX0" fmla="*/ 160641 w 525992"/>
                <a:gd name="connsiteY0" fmla="*/ 0 h 380772"/>
                <a:gd name="connsiteX1" fmla="*/ 362085 w 525992"/>
                <a:gd name="connsiteY1" fmla="*/ 0 h 380772"/>
                <a:gd name="connsiteX2" fmla="*/ 386315 w 525992"/>
                <a:gd name="connsiteY2" fmla="*/ 240006 h 380772"/>
                <a:gd name="connsiteX3" fmla="*/ 519778 w 525992"/>
                <a:gd name="connsiteY3" fmla="*/ 240006 h 380772"/>
                <a:gd name="connsiteX4" fmla="*/ 525992 w 525992"/>
                <a:gd name="connsiteY4" fmla="*/ 254756 h 380772"/>
                <a:gd name="connsiteX5" fmla="*/ 262996 w 525992"/>
                <a:gd name="connsiteY5" fmla="*/ 380772 h 380772"/>
                <a:gd name="connsiteX6" fmla="*/ 0 w 525992"/>
                <a:gd name="connsiteY6" fmla="*/ 254756 h 380772"/>
                <a:gd name="connsiteX7" fmla="*/ 6215 w 525992"/>
                <a:gd name="connsiteY7" fmla="*/ 240006 h 380772"/>
                <a:gd name="connsiteX8" fmla="*/ 136411 w 525992"/>
                <a:gd name="connsiteY8" fmla="*/ 240006 h 380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5992" h="380772">
                  <a:moveTo>
                    <a:pt x="160641" y="0"/>
                  </a:moveTo>
                  <a:lnTo>
                    <a:pt x="362085" y="0"/>
                  </a:lnTo>
                  <a:lnTo>
                    <a:pt x="386315" y="240006"/>
                  </a:lnTo>
                  <a:lnTo>
                    <a:pt x="519778" y="240006"/>
                  </a:lnTo>
                  <a:lnTo>
                    <a:pt x="525992" y="254756"/>
                  </a:lnTo>
                  <a:cubicBezTo>
                    <a:pt x="525992" y="324353"/>
                    <a:pt x="408245" y="380772"/>
                    <a:pt x="262996" y="380772"/>
                  </a:cubicBezTo>
                  <a:cubicBezTo>
                    <a:pt x="117747" y="380772"/>
                    <a:pt x="0" y="324353"/>
                    <a:pt x="0" y="254756"/>
                  </a:cubicBezTo>
                  <a:lnTo>
                    <a:pt x="6215" y="240006"/>
                  </a:lnTo>
                  <a:lnTo>
                    <a:pt x="136411" y="240006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55" name="グループ化 154">
              <a:extLst>
                <a:ext uri="{FF2B5EF4-FFF2-40B4-BE49-F238E27FC236}">
                  <a16:creationId xmlns:a16="http://schemas.microsoft.com/office/drawing/2014/main" id="{85384892-52DD-4267-8F50-0D276830083D}"/>
                </a:ext>
              </a:extLst>
            </p:cNvPr>
            <p:cNvGrpSpPr/>
            <p:nvPr/>
          </p:nvGrpSpPr>
          <p:grpSpPr>
            <a:xfrm>
              <a:off x="3882425" y="3836649"/>
              <a:ext cx="1182186" cy="1254189"/>
              <a:chOff x="5138890" y="3817636"/>
              <a:chExt cx="860611" cy="913028"/>
            </a:xfrm>
          </p:grpSpPr>
          <p:sp>
            <p:nvSpPr>
              <p:cNvPr id="157" name="雲 391">
                <a:extLst>
                  <a:ext uri="{FF2B5EF4-FFF2-40B4-BE49-F238E27FC236}">
                    <a16:creationId xmlns:a16="http://schemas.microsoft.com/office/drawing/2014/main" id="{B39318C2-7B91-48F1-BCA5-D7E1E515D889}"/>
                  </a:ext>
                </a:extLst>
              </p:cNvPr>
              <p:cNvSpPr/>
              <p:nvPr/>
            </p:nvSpPr>
            <p:spPr>
              <a:xfrm>
                <a:off x="5138890" y="3817636"/>
                <a:ext cx="860611" cy="624824"/>
              </a:xfrm>
              <a:custGeom>
                <a:avLst/>
                <a:gdLst/>
                <a:ahLst/>
                <a:cxnLst/>
                <a:rect l="l" t="t" r="r" b="b"/>
                <a:pathLst>
                  <a:path w="928791" h="684142">
                    <a:moveTo>
                      <a:pt x="390797" y="508"/>
                    </a:moveTo>
                    <a:cubicBezTo>
                      <a:pt x="396003" y="-92"/>
                      <a:pt x="401215" y="35"/>
                      <a:pt x="406166" y="2032"/>
                    </a:cubicBezTo>
                    <a:cubicBezTo>
                      <a:pt x="406732" y="1224"/>
                      <a:pt x="407453" y="1069"/>
                      <a:pt x="408176" y="930"/>
                    </a:cubicBezTo>
                    <a:cubicBezTo>
                      <a:pt x="429611" y="-3209"/>
                      <a:pt x="451022" y="6582"/>
                      <a:pt x="464396" y="28234"/>
                    </a:cubicBezTo>
                    <a:cubicBezTo>
                      <a:pt x="477769" y="6582"/>
                      <a:pt x="499181" y="-3209"/>
                      <a:pt x="520615" y="930"/>
                    </a:cubicBezTo>
                    <a:cubicBezTo>
                      <a:pt x="521339" y="1069"/>
                      <a:pt x="522059" y="1224"/>
                      <a:pt x="522625" y="2032"/>
                    </a:cubicBezTo>
                    <a:cubicBezTo>
                      <a:pt x="535574" y="-1254"/>
                      <a:pt x="549192" y="1211"/>
                      <a:pt x="561945" y="8686"/>
                    </a:cubicBezTo>
                    <a:lnTo>
                      <a:pt x="590055" y="37923"/>
                    </a:lnTo>
                    <a:cubicBezTo>
                      <a:pt x="628400" y="2229"/>
                      <a:pt x="683194" y="20259"/>
                      <a:pt x="706518" y="80110"/>
                    </a:cubicBezTo>
                    <a:cubicBezTo>
                      <a:pt x="749907" y="45522"/>
                      <a:pt x="805137" y="56745"/>
                      <a:pt x="839202" y="107099"/>
                    </a:cubicBezTo>
                    <a:cubicBezTo>
                      <a:pt x="860762" y="138980"/>
                      <a:pt x="870767" y="182290"/>
                      <a:pt x="866477" y="225236"/>
                    </a:cubicBezTo>
                    <a:cubicBezTo>
                      <a:pt x="866667" y="225964"/>
                      <a:pt x="866872" y="226676"/>
                      <a:pt x="867062" y="227404"/>
                    </a:cubicBezTo>
                    <a:cubicBezTo>
                      <a:pt x="899007" y="231900"/>
                      <a:pt x="924429" y="266060"/>
                      <a:pt x="928291" y="309671"/>
                    </a:cubicBezTo>
                    <a:cubicBezTo>
                      <a:pt x="931584" y="346918"/>
                      <a:pt x="918414" y="383279"/>
                      <a:pt x="894764" y="402227"/>
                    </a:cubicBezTo>
                    <a:cubicBezTo>
                      <a:pt x="911433" y="426383"/>
                      <a:pt x="917464" y="460670"/>
                      <a:pt x="910641" y="492440"/>
                    </a:cubicBezTo>
                    <a:cubicBezTo>
                      <a:pt x="901223" y="536351"/>
                      <a:pt x="869801" y="564607"/>
                      <a:pt x="836337" y="559273"/>
                    </a:cubicBezTo>
                    <a:cubicBezTo>
                      <a:pt x="802272" y="640431"/>
                      <a:pt x="726036" y="667516"/>
                      <a:pt x="667340" y="619330"/>
                    </a:cubicBezTo>
                    <a:cubicBezTo>
                      <a:pt x="642472" y="670096"/>
                      <a:pt x="597072" y="694347"/>
                      <a:pt x="553572" y="680116"/>
                    </a:cubicBezTo>
                    <a:cubicBezTo>
                      <a:pt x="520921" y="669433"/>
                      <a:pt x="494102" y="638537"/>
                      <a:pt x="483380" y="596366"/>
                    </a:cubicBezTo>
                    <a:cubicBezTo>
                      <a:pt x="476530" y="595229"/>
                      <a:pt x="469962" y="592400"/>
                      <a:pt x="464396" y="587273"/>
                    </a:cubicBezTo>
                    <a:cubicBezTo>
                      <a:pt x="458829" y="592400"/>
                      <a:pt x="452261" y="595229"/>
                      <a:pt x="445411" y="596366"/>
                    </a:cubicBezTo>
                    <a:cubicBezTo>
                      <a:pt x="434690" y="638537"/>
                      <a:pt x="407871" y="669433"/>
                      <a:pt x="375219" y="680116"/>
                    </a:cubicBezTo>
                    <a:cubicBezTo>
                      <a:pt x="331719" y="694347"/>
                      <a:pt x="286320" y="670096"/>
                      <a:pt x="261452" y="619330"/>
                    </a:cubicBezTo>
                    <a:cubicBezTo>
                      <a:pt x="202755" y="667516"/>
                      <a:pt x="126520" y="640431"/>
                      <a:pt x="92454" y="559273"/>
                    </a:cubicBezTo>
                    <a:cubicBezTo>
                      <a:pt x="58991" y="564607"/>
                      <a:pt x="27569" y="536351"/>
                      <a:pt x="18150" y="492440"/>
                    </a:cubicBezTo>
                    <a:cubicBezTo>
                      <a:pt x="11328" y="460670"/>
                      <a:pt x="17359" y="426383"/>
                      <a:pt x="34027" y="402227"/>
                    </a:cubicBezTo>
                    <a:cubicBezTo>
                      <a:pt x="10378" y="383279"/>
                      <a:pt x="-2793" y="346918"/>
                      <a:pt x="500" y="309671"/>
                    </a:cubicBezTo>
                    <a:cubicBezTo>
                      <a:pt x="4363" y="266060"/>
                      <a:pt x="29785" y="231900"/>
                      <a:pt x="61729" y="227404"/>
                    </a:cubicBezTo>
                    <a:cubicBezTo>
                      <a:pt x="61919" y="226676"/>
                      <a:pt x="62125" y="225964"/>
                      <a:pt x="62315" y="225236"/>
                    </a:cubicBezTo>
                    <a:cubicBezTo>
                      <a:pt x="58025" y="182290"/>
                      <a:pt x="68029" y="138980"/>
                      <a:pt x="89589" y="107099"/>
                    </a:cubicBezTo>
                    <a:cubicBezTo>
                      <a:pt x="123655" y="56745"/>
                      <a:pt x="178884" y="45522"/>
                      <a:pt x="222273" y="80110"/>
                    </a:cubicBezTo>
                    <a:cubicBezTo>
                      <a:pt x="245597" y="20259"/>
                      <a:pt x="300392" y="2229"/>
                      <a:pt x="338736" y="37923"/>
                    </a:cubicBezTo>
                    <a:lnTo>
                      <a:pt x="366846" y="8686"/>
                    </a:lnTo>
                    <a:cubicBezTo>
                      <a:pt x="374611" y="4135"/>
                      <a:pt x="382696" y="1441"/>
                      <a:pt x="390797" y="508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58" name="グループ化 157">
                <a:extLst>
                  <a:ext uri="{FF2B5EF4-FFF2-40B4-BE49-F238E27FC236}">
                    <a16:creationId xmlns:a16="http://schemas.microsoft.com/office/drawing/2014/main" id="{9997A9D4-5060-4247-A5AD-22577F655D79}"/>
                  </a:ext>
                </a:extLst>
              </p:cNvPr>
              <p:cNvGrpSpPr/>
              <p:nvPr/>
            </p:nvGrpSpPr>
            <p:grpSpPr>
              <a:xfrm>
                <a:off x="5151912" y="3943264"/>
                <a:ext cx="834570" cy="787400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167" name="グループ化 166">
                  <a:extLst>
                    <a:ext uri="{FF2B5EF4-FFF2-40B4-BE49-F238E27FC236}">
                      <a16:creationId xmlns:a16="http://schemas.microsoft.com/office/drawing/2014/main" id="{BAFED858-F274-4556-B696-02CA0DAD62BB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72" name="円/楕円 256">
                    <a:extLst>
                      <a:ext uri="{FF2B5EF4-FFF2-40B4-BE49-F238E27FC236}">
                        <a16:creationId xmlns:a16="http://schemas.microsoft.com/office/drawing/2014/main" id="{2EDDD2CE-A20E-48D9-BD3B-D2A3A27EF3B1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pattFill prst="lgConfetti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3" name="円/楕円 257">
                    <a:extLst>
                      <a:ext uri="{FF2B5EF4-FFF2-40B4-BE49-F238E27FC236}">
                        <a16:creationId xmlns:a16="http://schemas.microsoft.com/office/drawing/2014/main" id="{10B336E5-5A79-4F16-A60A-A5508F5E311F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pattFill prst="lgConfetti">
                    <a:fgClr>
                      <a:schemeClr val="bg1">
                        <a:lumMod val="6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68" name="グループ化 167">
                  <a:extLst>
                    <a:ext uri="{FF2B5EF4-FFF2-40B4-BE49-F238E27FC236}">
                      <a16:creationId xmlns:a16="http://schemas.microsoft.com/office/drawing/2014/main" id="{B7F3FC30-F659-422E-8C68-E74C89B9F915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70" name="円/楕円 254">
                    <a:extLst>
                      <a:ext uri="{FF2B5EF4-FFF2-40B4-BE49-F238E27FC236}">
                        <a16:creationId xmlns:a16="http://schemas.microsoft.com/office/drawing/2014/main" id="{C35ACC7A-96CC-4818-AEE0-2728D720AC57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pattFill prst="lgConfetti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1" name="円/楕円 255">
                    <a:extLst>
                      <a:ext uri="{FF2B5EF4-FFF2-40B4-BE49-F238E27FC236}">
                        <a16:creationId xmlns:a16="http://schemas.microsoft.com/office/drawing/2014/main" id="{4A56AC60-68DB-47F3-A7BC-1CC9ECB12047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6"/>
                    <a:ext cx="100694" cy="154214"/>
                  </a:xfrm>
                  <a:prstGeom prst="ellipse">
                    <a:avLst/>
                  </a:prstGeom>
                  <a:pattFill prst="lgConfetti">
                    <a:fgClr>
                      <a:schemeClr val="bg1">
                        <a:lumMod val="6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69" name="円/楕円 253">
                  <a:extLst>
                    <a:ext uri="{FF2B5EF4-FFF2-40B4-BE49-F238E27FC236}">
                      <a16:creationId xmlns:a16="http://schemas.microsoft.com/office/drawing/2014/main" id="{F5AB33CE-693D-46AE-8175-F5D038DB78D1}"/>
                    </a:ext>
                  </a:extLst>
                </p:cNvPr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59" name="円/楕円 127">
                <a:extLst>
                  <a:ext uri="{FF2B5EF4-FFF2-40B4-BE49-F238E27FC236}">
                    <a16:creationId xmlns:a16="http://schemas.microsoft.com/office/drawing/2014/main" id="{0021EC6C-6C63-48CC-B031-48AF5C2B28B1}"/>
                  </a:ext>
                </a:extLst>
              </p:cNvPr>
              <p:cNvSpPr/>
              <p:nvPr/>
            </p:nvSpPr>
            <p:spPr>
              <a:xfrm>
                <a:off x="5333569" y="4250187"/>
                <a:ext cx="83926" cy="143413"/>
              </a:xfrm>
              <a:custGeom>
                <a:avLst/>
                <a:gdLst/>
                <a:ahLst/>
                <a:cxnLst/>
                <a:rect l="l" t="t" r="r" b="b"/>
                <a:pathLst>
                  <a:path w="83926" h="143413">
                    <a:moveTo>
                      <a:pt x="12759" y="0"/>
                    </a:moveTo>
                    <a:cubicBezTo>
                      <a:pt x="8263" y="9969"/>
                      <a:pt x="9023" y="21953"/>
                      <a:pt x="14783" y="31931"/>
                    </a:cubicBezTo>
                    <a:lnTo>
                      <a:pt x="15311" y="32495"/>
                    </a:lnTo>
                    <a:cubicBezTo>
                      <a:pt x="22472" y="20393"/>
                      <a:pt x="32600" y="12933"/>
                      <a:pt x="43800" y="12933"/>
                    </a:cubicBezTo>
                    <a:cubicBezTo>
                      <a:pt x="65961" y="12933"/>
                      <a:pt x="83926" y="42142"/>
                      <a:pt x="83926" y="78173"/>
                    </a:cubicBezTo>
                    <a:cubicBezTo>
                      <a:pt x="83926" y="114204"/>
                      <a:pt x="65961" y="143413"/>
                      <a:pt x="43800" y="143413"/>
                    </a:cubicBezTo>
                    <a:cubicBezTo>
                      <a:pt x="21639" y="143413"/>
                      <a:pt x="3674" y="114204"/>
                      <a:pt x="3674" y="78173"/>
                    </a:cubicBezTo>
                    <a:lnTo>
                      <a:pt x="12211" y="44663"/>
                    </a:lnTo>
                    <a:cubicBezTo>
                      <a:pt x="8264" y="44011"/>
                      <a:pt x="5947" y="41284"/>
                      <a:pt x="4106" y="38095"/>
                    </a:cubicBezTo>
                    <a:cubicBezTo>
                      <a:pt x="-3810" y="24385"/>
                      <a:pt x="64" y="7329"/>
                      <a:pt x="12759" y="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0" name="円/楕円 27">
                <a:extLst>
                  <a:ext uri="{FF2B5EF4-FFF2-40B4-BE49-F238E27FC236}">
                    <a16:creationId xmlns:a16="http://schemas.microsoft.com/office/drawing/2014/main" id="{3CAC334A-97C9-4C83-895E-6A71E4151D18}"/>
                  </a:ext>
                </a:extLst>
              </p:cNvPr>
              <p:cNvSpPr/>
              <p:nvPr/>
            </p:nvSpPr>
            <p:spPr>
              <a:xfrm>
                <a:off x="5489078" y="4621407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1" name="円/楕円 27">
                <a:extLst>
                  <a:ext uri="{FF2B5EF4-FFF2-40B4-BE49-F238E27FC236}">
                    <a16:creationId xmlns:a16="http://schemas.microsoft.com/office/drawing/2014/main" id="{AE7CD586-D02D-4F18-A279-C457B7A235A5}"/>
                  </a:ext>
                </a:extLst>
              </p:cNvPr>
              <p:cNvSpPr/>
              <p:nvPr/>
            </p:nvSpPr>
            <p:spPr>
              <a:xfrm rot="10800000">
                <a:off x="5295245" y="4164138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2" name="円/楕円 27">
                <a:extLst>
                  <a:ext uri="{FF2B5EF4-FFF2-40B4-BE49-F238E27FC236}">
                    <a16:creationId xmlns:a16="http://schemas.microsoft.com/office/drawing/2014/main" id="{D981C6B5-DF44-4334-B7BD-CD9E71C2022D}"/>
                  </a:ext>
                </a:extLst>
              </p:cNvPr>
              <p:cNvSpPr/>
              <p:nvPr/>
            </p:nvSpPr>
            <p:spPr>
              <a:xfrm rot="10800000">
                <a:off x="5687087" y="4164138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3" name="円/楕円 127">
                <a:extLst>
                  <a:ext uri="{FF2B5EF4-FFF2-40B4-BE49-F238E27FC236}">
                    <a16:creationId xmlns:a16="http://schemas.microsoft.com/office/drawing/2014/main" id="{2CAB2E28-E1BD-4EB7-9D05-1F97DDC6FE8F}"/>
                  </a:ext>
                </a:extLst>
              </p:cNvPr>
              <p:cNvSpPr/>
              <p:nvPr/>
            </p:nvSpPr>
            <p:spPr>
              <a:xfrm>
                <a:off x="5725309" y="4250187"/>
                <a:ext cx="83926" cy="143413"/>
              </a:xfrm>
              <a:custGeom>
                <a:avLst/>
                <a:gdLst/>
                <a:ahLst/>
                <a:cxnLst/>
                <a:rect l="l" t="t" r="r" b="b"/>
                <a:pathLst>
                  <a:path w="83926" h="143413">
                    <a:moveTo>
                      <a:pt x="12759" y="0"/>
                    </a:moveTo>
                    <a:cubicBezTo>
                      <a:pt x="8263" y="9969"/>
                      <a:pt x="9023" y="21953"/>
                      <a:pt x="14783" y="31931"/>
                    </a:cubicBezTo>
                    <a:lnTo>
                      <a:pt x="15311" y="32495"/>
                    </a:lnTo>
                    <a:cubicBezTo>
                      <a:pt x="22472" y="20393"/>
                      <a:pt x="32600" y="12933"/>
                      <a:pt x="43800" y="12933"/>
                    </a:cubicBezTo>
                    <a:cubicBezTo>
                      <a:pt x="65961" y="12933"/>
                      <a:pt x="83926" y="42142"/>
                      <a:pt x="83926" y="78173"/>
                    </a:cubicBezTo>
                    <a:cubicBezTo>
                      <a:pt x="83926" y="114204"/>
                      <a:pt x="65961" y="143413"/>
                      <a:pt x="43800" y="143413"/>
                    </a:cubicBezTo>
                    <a:cubicBezTo>
                      <a:pt x="21639" y="143413"/>
                      <a:pt x="3674" y="114204"/>
                      <a:pt x="3674" y="78173"/>
                    </a:cubicBezTo>
                    <a:lnTo>
                      <a:pt x="12211" y="44663"/>
                    </a:lnTo>
                    <a:cubicBezTo>
                      <a:pt x="8264" y="44011"/>
                      <a:pt x="5947" y="41284"/>
                      <a:pt x="4106" y="38095"/>
                    </a:cubicBezTo>
                    <a:cubicBezTo>
                      <a:pt x="-3810" y="24385"/>
                      <a:pt x="64" y="7329"/>
                      <a:pt x="12759" y="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4" name="円/楕円 247">
                <a:extLst>
                  <a:ext uri="{FF2B5EF4-FFF2-40B4-BE49-F238E27FC236}">
                    <a16:creationId xmlns:a16="http://schemas.microsoft.com/office/drawing/2014/main" id="{7C3FA14A-8751-4EBE-8130-B53ABF9A7A0A}"/>
                  </a:ext>
                </a:extLst>
              </p:cNvPr>
              <p:cNvSpPr/>
              <p:nvPr/>
            </p:nvSpPr>
            <p:spPr>
              <a:xfrm>
                <a:off x="5509070" y="4464806"/>
                <a:ext cx="118869" cy="69275"/>
              </a:xfrm>
              <a:prstGeom prst="ellipse">
                <a:avLst/>
              </a:pr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5" name="月 164">
                <a:extLst>
                  <a:ext uri="{FF2B5EF4-FFF2-40B4-BE49-F238E27FC236}">
                    <a16:creationId xmlns:a16="http://schemas.microsoft.com/office/drawing/2014/main" id="{7B95197F-35D5-4795-8FE5-808B1B317FE9}"/>
                  </a:ext>
                </a:extLst>
              </p:cNvPr>
              <p:cNvSpPr/>
              <p:nvPr/>
            </p:nvSpPr>
            <p:spPr>
              <a:xfrm rot="1800000">
                <a:off x="5419033" y="4506047"/>
                <a:ext cx="45719" cy="128698"/>
              </a:xfrm>
              <a:prstGeom prst="moon">
                <a:avLst/>
              </a:pr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6" name="月 165">
                <a:extLst>
                  <a:ext uri="{FF2B5EF4-FFF2-40B4-BE49-F238E27FC236}">
                    <a16:creationId xmlns:a16="http://schemas.microsoft.com/office/drawing/2014/main" id="{143CFD11-7FEB-4334-853E-628366DC93FB}"/>
                  </a:ext>
                </a:extLst>
              </p:cNvPr>
              <p:cNvSpPr/>
              <p:nvPr/>
            </p:nvSpPr>
            <p:spPr>
              <a:xfrm rot="19800000" flipH="1">
                <a:off x="5664228" y="4506047"/>
                <a:ext cx="45719" cy="128698"/>
              </a:xfrm>
              <a:prstGeom prst="moon">
                <a:avLst/>
              </a:pr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56" name="フリーフォーム: 図形 155">
              <a:extLst>
                <a:ext uri="{FF2B5EF4-FFF2-40B4-BE49-F238E27FC236}">
                  <a16:creationId xmlns:a16="http://schemas.microsoft.com/office/drawing/2014/main" id="{93854838-1961-408B-AD40-97BB2B226127}"/>
                </a:ext>
              </a:extLst>
            </p:cNvPr>
            <p:cNvSpPr/>
            <p:nvPr/>
          </p:nvSpPr>
          <p:spPr>
            <a:xfrm>
              <a:off x="4418381" y="4674583"/>
              <a:ext cx="108376" cy="164125"/>
            </a:xfrm>
            <a:custGeom>
              <a:avLst/>
              <a:gdLst>
                <a:gd name="connsiteX0" fmla="*/ 14178 w 108376"/>
                <a:gd name="connsiteY0" fmla="*/ 0 h 164125"/>
                <a:gd name="connsiteX1" fmla="*/ 54189 w 108376"/>
                <a:gd name="connsiteY1" fmla="*/ 3841 h 164125"/>
                <a:gd name="connsiteX2" fmla="*/ 94198 w 108376"/>
                <a:gd name="connsiteY2" fmla="*/ 0 h 164125"/>
                <a:gd name="connsiteX3" fmla="*/ 104118 w 108376"/>
                <a:gd name="connsiteY3" fmla="*/ 26832 h 164125"/>
                <a:gd name="connsiteX4" fmla="*/ 108376 w 108376"/>
                <a:gd name="connsiteY4" fmla="*/ 65299 h 164125"/>
                <a:gd name="connsiteX5" fmla="*/ 54188 w 108376"/>
                <a:gd name="connsiteY5" fmla="*/ 164125 h 164125"/>
                <a:gd name="connsiteX6" fmla="*/ 0 w 108376"/>
                <a:gd name="connsiteY6" fmla="*/ 65299 h 164125"/>
                <a:gd name="connsiteX7" fmla="*/ 4259 w 108376"/>
                <a:gd name="connsiteY7" fmla="*/ 26832 h 164125"/>
                <a:gd name="connsiteX0" fmla="*/ 54189 w 145629"/>
                <a:gd name="connsiteY0" fmla="*/ 3841 h 164125"/>
                <a:gd name="connsiteX1" fmla="*/ 94198 w 145629"/>
                <a:gd name="connsiteY1" fmla="*/ 0 h 164125"/>
                <a:gd name="connsiteX2" fmla="*/ 104118 w 145629"/>
                <a:gd name="connsiteY2" fmla="*/ 26832 h 164125"/>
                <a:gd name="connsiteX3" fmla="*/ 108376 w 145629"/>
                <a:gd name="connsiteY3" fmla="*/ 65299 h 164125"/>
                <a:gd name="connsiteX4" fmla="*/ 54188 w 145629"/>
                <a:gd name="connsiteY4" fmla="*/ 164125 h 164125"/>
                <a:gd name="connsiteX5" fmla="*/ 0 w 145629"/>
                <a:gd name="connsiteY5" fmla="*/ 65299 h 164125"/>
                <a:gd name="connsiteX6" fmla="*/ 4259 w 145629"/>
                <a:gd name="connsiteY6" fmla="*/ 26832 h 164125"/>
                <a:gd name="connsiteX7" fmla="*/ 14178 w 145629"/>
                <a:gd name="connsiteY7" fmla="*/ 0 h 164125"/>
                <a:gd name="connsiteX8" fmla="*/ 145629 w 145629"/>
                <a:gd name="connsiteY8" fmla="*/ 95281 h 164125"/>
                <a:gd name="connsiteX0" fmla="*/ 54189 w 108376"/>
                <a:gd name="connsiteY0" fmla="*/ 3841 h 164125"/>
                <a:gd name="connsiteX1" fmla="*/ 94198 w 108376"/>
                <a:gd name="connsiteY1" fmla="*/ 0 h 164125"/>
                <a:gd name="connsiteX2" fmla="*/ 104118 w 108376"/>
                <a:gd name="connsiteY2" fmla="*/ 26832 h 164125"/>
                <a:gd name="connsiteX3" fmla="*/ 108376 w 108376"/>
                <a:gd name="connsiteY3" fmla="*/ 65299 h 164125"/>
                <a:gd name="connsiteX4" fmla="*/ 54188 w 108376"/>
                <a:gd name="connsiteY4" fmla="*/ 164125 h 164125"/>
                <a:gd name="connsiteX5" fmla="*/ 0 w 108376"/>
                <a:gd name="connsiteY5" fmla="*/ 65299 h 164125"/>
                <a:gd name="connsiteX6" fmla="*/ 4259 w 108376"/>
                <a:gd name="connsiteY6" fmla="*/ 26832 h 164125"/>
                <a:gd name="connsiteX7" fmla="*/ 14178 w 108376"/>
                <a:gd name="connsiteY7" fmla="*/ 0 h 164125"/>
                <a:gd name="connsiteX0" fmla="*/ 94198 w 108376"/>
                <a:gd name="connsiteY0" fmla="*/ 0 h 164125"/>
                <a:gd name="connsiteX1" fmla="*/ 104118 w 108376"/>
                <a:gd name="connsiteY1" fmla="*/ 26832 h 164125"/>
                <a:gd name="connsiteX2" fmla="*/ 108376 w 108376"/>
                <a:gd name="connsiteY2" fmla="*/ 65299 h 164125"/>
                <a:gd name="connsiteX3" fmla="*/ 54188 w 108376"/>
                <a:gd name="connsiteY3" fmla="*/ 164125 h 164125"/>
                <a:gd name="connsiteX4" fmla="*/ 0 w 108376"/>
                <a:gd name="connsiteY4" fmla="*/ 65299 h 164125"/>
                <a:gd name="connsiteX5" fmla="*/ 4259 w 108376"/>
                <a:gd name="connsiteY5" fmla="*/ 26832 h 164125"/>
                <a:gd name="connsiteX6" fmla="*/ 14178 w 108376"/>
                <a:gd name="connsiteY6" fmla="*/ 0 h 16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8376" h="164125">
                  <a:moveTo>
                    <a:pt x="94198" y="0"/>
                  </a:moveTo>
                  <a:lnTo>
                    <a:pt x="104118" y="26832"/>
                  </a:lnTo>
                  <a:cubicBezTo>
                    <a:pt x="106860" y="38655"/>
                    <a:pt x="108376" y="51654"/>
                    <a:pt x="108376" y="65299"/>
                  </a:cubicBezTo>
                  <a:cubicBezTo>
                    <a:pt x="108376" y="119879"/>
                    <a:pt x="84115" y="164125"/>
                    <a:pt x="54188" y="164125"/>
                  </a:cubicBezTo>
                  <a:cubicBezTo>
                    <a:pt x="24261" y="164125"/>
                    <a:pt x="0" y="119879"/>
                    <a:pt x="0" y="65299"/>
                  </a:cubicBezTo>
                  <a:cubicBezTo>
                    <a:pt x="0" y="51654"/>
                    <a:pt x="1517" y="38655"/>
                    <a:pt x="4259" y="26832"/>
                  </a:cubicBezTo>
                  <a:lnTo>
                    <a:pt x="14178" y="0"/>
                  </a:lnTo>
                </a:path>
              </a:pathLst>
            </a:custGeom>
            <a:pattFill prst="lgConfetti">
              <a:fgClr>
                <a:schemeClr val="bg1">
                  <a:lumMod val="65000"/>
                </a:schemeClr>
              </a:fgClr>
              <a:bgClr>
                <a:schemeClr val="bg1">
                  <a:lumMod val="50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78" name="グループ化 177">
            <a:extLst>
              <a:ext uri="{FF2B5EF4-FFF2-40B4-BE49-F238E27FC236}">
                <a16:creationId xmlns:a16="http://schemas.microsoft.com/office/drawing/2014/main" id="{71641E43-C739-4E9C-BE7E-D330B4407AEC}"/>
              </a:ext>
            </a:extLst>
          </p:cNvPr>
          <p:cNvGrpSpPr/>
          <p:nvPr/>
        </p:nvGrpSpPr>
        <p:grpSpPr>
          <a:xfrm>
            <a:off x="4349584" y="3949344"/>
            <a:ext cx="1229834" cy="2506981"/>
            <a:chOff x="2275365" y="3690863"/>
            <a:chExt cx="1229834" cy="2506981"/>
          </a:xfrm>
        </p:grpSpPr>
        <p:sp>
          <p:nvSpPr>
            <p:cNvPr id="228" name="フリーフォーム: 図形 227">
              <a:extLst>
                <a:ext uri="{FF2B5EF4-FFF2-40B4-BE49-F238E27FC236}">
                  <a16:creationId xmlns:a16="http://schemas.microsoft.com/office/drawing/2014/main" id="{984442A3-9098-40F5-A901-631F9D32604D}"/>
                </a:ext>
              </a:extLst>
            </p:cNvPr>
            <p:cNvSpPr/>
            <p:nvPr/>
          </p:nvSpPr>
          <p:spPr>
            <a:xfrm flipH="1">
              <a:off x="3272704" y="5345820"/>
              <a:ext cx="181330" cy="852024"/>
            </a:xfrm>
            <a:custGeom>
              <a:avLst/>
              <a:gdLst>
                <a:gd name="connsiteX0" fmla="*/ 139060 w 139060"/>
                <a:gd name="connsiteY0" fmla="*/ 0 h 852024"/>
                <a:gd name="connsiteX1" fmla="*/ 139060 w 139060"/>
                <a:gd name="connsiteY1" fmla="*/ 852024 h 852024"/>
                <a:gd name="connsiteX2" fmla="*/ 0 w 139060"/>
                <a:gd name="connsiteY2" fmla="*/ 852024 h 852024"/>
                <a:gd name="connsiteX3" fmla="*/ 0 w 139060"/>
                <a:gd name="connsiteY3" fmla="*/ 345968 h 852024"/>
                <a:gd name="connsiteX4" fmla="*/ 115559 w 139060"/>
                <a:gd name="connsiteY4" fmla="*/ 24069 h 852024"/>
                <a:gd name="connsiteX5" fmla="*/ 139060 w 139060"/>
                <a:gd name="connsiteY5" fmla="*/ 0 h 852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852024">
                  <a:moveTo>
                    <a:pt x="139060" y="0"/>
                  </a:moveTo>
                  <a:lnTo>
                    <a:pt x="139060" y="852024"/>
                  </a:lnTo>
                  <a:lnTo>
                    <a:pt x="0" y="852024"/>
                  </a:lnTo>
                  <a:lnTo>
                    <a:pt x="0" y="345968"/>
                  </a:lnTo>
                  <a:cubicBezTo>
                    <a:pt x="0" y="223692"/>
                    <a:pt x="43367" y="111545"/>
                    <a:pt x="115559" y="24069"/>
                  </a:cubicBezTo>
                  <a:lnTo>
                    <a:pt x="139060" y="0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9" name="フリーフォーム: 図形 188">
              <a:extLst>
                <a:ext uri="{FF2B5EF4-FFF2-40B4-BE49-F238E27FC236}">
                  <a16:creationId xmlns:a16="http://schemas.microsoft.com/office/drawing/2014/main" id="{16788074-C66D-4538-98D4-4758443C8735}"/>
                </a:ext>
              </a:extLst>
            </p:cNvPr>
            <p:cNvSpPr/>
            <p:nvPr/>
          </p:nvSpPr>
          <p:spPr>
            <a:xfrm>
              <a:off x="2628361" y="4895450"/>
              <a:ext cx="511882" cy="440816"/>
            </a:xfrm>
            <a:custGeom>
              <a:avLst/>
              <a:gdLst>
                <a:gd name="connsiteX0" fmla="*/ 155557 w 511882"/>
                <a:gd name="connsiteY0" fmla="*/ 0 h 440816"/>
                <a:gd name="connsiteX1" fmla="*/ 358276 w 511882"/>
                <a:gd name="connsiteY1" fmla="*/ 0 h 440816"/>
                <a:gd name="connsiteX2" fmla="*/ 382660 w 511882"/>
                <a:gd name="connsiteY2" fmla="*/ 277853 h 440816"/>
                <a:gd name="connsiteX3" fmla="*/ 406024 w 511882"/>
                <a:gd name="connsiteY3" fmla="*/ 277853 h 440816"/>
                <a:gd name="connsiteX4" fmla="*/ 502480 w 511882"/>
                <a:gd name="connsiteY4" fmla="*/ 326345 h 440816"/>
                <a:gd name="connsiteX5" fmla="*/ 511882 w 511882"/>
                <a:gd name="connsiteY5" fmla="*/ 334919 h 440816"/>
                <a:gd name="connsiteX6" fmla="*/ 502423 w 511882"/>
                <a:gd name="connsiteY6" fmla="*/ 351715 h 440816"/>
                <a:gd name="connsiteX7" fmla="*/ 258560 w 511882"/>
                <a:gd name="connsiteY7" fmla="*/ 440816 h 440816"/>
                <a:gd name="connsiteX8" fmla="*/ 14697 w 511882"/>
                <a:gd name="connsiteY8" fmla="*/ 351715 h 440816"/>
                <a:gd name="connsiteX9" fmla="*/ 0 w 511882"/>
                <a:gd name="connsiteY9" fmla="*/ 325615 h 440816"/>
                <a:gd name="connsiteX10" fmla="*/ 95004 w 511882"/>
                <a:gd name="connsiteY10" fmla="*/ 277853 h 440816"/>
                <a:gd name="connsiteX11" fmla="*/ 131174 w 511882"/>
                <a:gd name="connsiteY11" fmla="*/ 277853 h 440816"/>
                <a:gd name="connsiteX0" fmla="*/ 155557 w 511882"/>
                <a:gd name="connsiteY0" fmla="*/ 0 h 440816"/>
                <a:gd name="connsiteX1" fmla="*/ 358276 w 511882"/>
                <a:gd name="connsiteY1" fmla="*/ 0 h 440816"/>
                <a:gd name="connsiteX2" fmla="*/ 382660 w 511882"/>
                <a:gd name="connsiteY2" fmla="*/ 277853 h 440816"/>
                <a:gd name="connsiteX3" fmla="*/ 406024 w 511882"/>
                <a:gd name="connsiteY3" fmla="*/ 277853 h 440816"/>
                <a:gd name="connsiteX4" fmla="*/ 502480 w 511882"/>
                <a:gd name="connsiteY4" fmla="*/ 326345 h 440816"/>
                <a:gd name="connsiteX5" fmla="*/ 511882 w 511882"/>
                <a:gd name="connsiteY5" fmla="*/ 334919 h 440816"/>
                <a:gd name="connsiteX6" fmla="*/ 502423 w 511882"/>
                <a:gd name="connsiteY6" fmla="*/ 351715 h 440816"/>
                <a:gd name="connsiteX7" fmla="*/ 258560 w 511882"/>
                <a:gd name="connsiteY7" fmla="*/ 440816 h 440816"/>
                <a:gd name="connsiteX8" fmla="*/ 14697 w 511882"/>
                <a:gd name="connsiteY8" fmla="*/ 351715 h 440816"/>
                <a:gd name="connsiteX9" fmla="*/ 0 w 511882"/>
                <a:gd name="connsiteY9" fmla="*/ 325615 h 440816"/>
                <a:gd name="connsiteX10" fmla="*/ 131174 w 511882"/>
                <a:gd name="connsiteY10" fmla="*/ 277853 h 440816"/>
                <a:gd name="connsiteX11" fmla="*/ 155557 w 511882"/>
                <a:gd name="connsiteY11" fmla="*/ 0 h 440816"/>
                <a:gd name="connsiteX0" fmla="*/ 155557 w 511882"/>
                <a:gd name="connsiteY0" fmla="*/ 0 h 440816"/>
                <a:gd name="connsiteX1" fmla="*/ 358276 w 511882"/>
                <a:gd name="connsiteY1" fmla="*/ 0 h 440816"/>
                <a:gd name="connsiteX2" fmla="*/ 382660 w 511882"/>
                <a:gd name="connsiteY2" fmla="*/ 277853 h 440816"/>
                <a:gd name="connsiteX3" fmla="*/ 502480 w 511882"/>
                <a:gd name="connsiteY3" fmla="*/ 326345 h 440816"/>
                <a:gd name="connsiteX4" fmla="*/ 511882 w 511882"/>
                <a:gd name="connsiteY4" fmla="*/ 334919 h 440816"/>
                <a:gd name="connsiteX5" fmla="*/ 502423 w 511882"/>
                <a:gd name="connsiteY5" fmla="*/ 351715 h 440816"/>
                <a:gd name="connsiteX6" fmla="*/ 258560 w 511882"/>
                <a:gd name="connsiteY6" fmla="*/ 440816 h 440816"/>
                <a:gd name="connsiteX7" fmla="*/ 14697 w 511882"/>
                <a:gd name="connsiteY7" fmla="*/ 351715 h 440816"/>
                <a:gd name="connsiteX8" fmla="*/ 0 w 511882"/>
                <a:gd name="connsiteY8" fmla="*/ 325615 h 440816"/>
                <a:gd name="connsiteX9" fmla="*/ 131174 w 511882"/>
                <a:gd name="connsiteY9" fmla="*/ 277853 h 440816"/>
                <a:gd name="connsiteX10" fmla="*/ 155557 w 511882"/>
                <a:gd name="connsiteY10" fmla="*/ 0 h 440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1882" h="440816">
                  <a:moveTo>
                    <a:pt x="155557" y="0"/>
                  </a:moveTo>
                  <a:lnTo>
                    <a:pt x="358276" y="0"/>
                  </a:lnTo>
                  <a:lnTo>
                    <a:pt x="382660" y="277853"/>
                  </a:lnTo>
                  <a:lnTo>
                    <a:pt x="502480" y="326345"/>
                  </a:lnTo>
                  <a:lnTo>
                    <a:pt x="511882" y="334919"/>
                  </a:lnTo>
                  <a:lnTo>
                    <a:pt x="502423" y="351715"/>
                  </a:lnTo>
                  <a:cubicBezTo>
                    <a:pt x="462245" y="404076"/>
                    <a:pt x="368186" y="440816"/>
                    <a:pt x="258560" y="440816"/>
                  </a:cubicBezTo>
                  <a:cubicBezTo>
                    <a:pt x="148934" y="440816"/>
                    <a:pt x="54875" y="404076"/>
                    <a:pt x="14697" y="351715"/>
                  </a:cubicBezTo>
                  <a:lnTo>
                    <a:pt x="0" y="325615"/>
                  </a:lnTo>
                  <a:lnTo>
                    <a:pt x="131174" y="277853"/>
                  </a:lnTo>
                  <a:lnTo>
                    <a:pt x="155557" y="0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0" name="台形 189">
              <a:extLst>
                <a:ext uri="{FF2B5EF4-FFF2-40B4-BE49-F238E27FC236}">
                  <a16:creationId xmlns:a16="http://schemas.microsoft.com/office/drawing/2014/main" id="{BFE3DE37-EA90-485B-9B86-E5870DFF17F9}"/>
                </a:ext>
              </a:extLst>
            </p:cNvPr>
            <p:cNvSpPr/>
            <p:nvPr/>
          </p:nvSpPr>
          <p:spPr>
            <a:xfrm rot="15300000">
              <a:off x="2804092" y="3544537"/>
              <a:ext cx="45719" cy="663669"/>
            </a:xfrm>
            <a:prstGeom prst="trapezoid">
              <a:avLst/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1" name="楕円 190">
              <a:extLst>
                <a:ext uri="{FF2B5EF4-FFF2-40B4-BE49-F238E27FC236}">
                  <a16:creationId xmlns:a16="http://schemas.microsoft.com/office/drawing/2014/main" id="{BFE09E2F-2EFF-4EB8-8550-6700B1AD936F}"/>
                </a:ext>
              </a:extLst>
            </p:cNvPr>
            <p:cNvSpPr/>
            <p:nvPr/>
          </p:nvSpPr>
          <p:spPr>
            <a:xfrm>
              <a:off x="2643969" y="3727244"/>
              <a:ext cx="492626" cy="466506"/>
            </a:xfrm>
            <a:prstGeom prst="ellipse">
              <a:avLst/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2" name="楕円 191">
              <a:extLst>
                <a:ext uri="{FF2B5EF4-FFF2-40B4-BE49-F238E27FC236}">
                  <a16:creationId xmlns:a16="http://schemas.microsoft.com/office/drawing/2014/main" id="{362013A6-6775-4B44-861F-9535AFF7FE8B}"/>
                </a:ext>
              </a:extLst>
            </p:cNvPr>
            <p:cNvSpPr/>
            <p:nvPr/>
          </p:nvSpPr>
          <p:spPr>
            <a:xfrm>
              <a:off x="2275365" y="3923220"/>
              <a:ext cx="1229834" cy="908430"/>
            </a:xfrm>
            <a:prstGeom prst="ellipse">
              <a:avLst/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93" name="グループ化 192">
              <a:extLst>
                <a:ext uri="{FF2B5EF4-FFF2-40B4-BE49-F238E27FC236}">
                  <a16:creationId xmlns:a16="http://schemas.microsoft.com/office/drawing/2014/main" id="{CFE7F9D6-B9CB-432E-BBDA-3AE19DEF39B0}"/>
                </a:ext>
              </a:extLst>
            </p:cNvPr>
            <p:cNvGrpSpPr/>
            <p:nvPr/>
          </p:nvGrpSpPr>
          <p:grpSpPr>
            <a:xfrm rot="20700000">
              <a:off x="2319307" y="4546259"/>
              <a:ext cx="222287" cy="346460"/>
              <a:chOff x="2680607" y="2825750"/>
              <a:chExt cx="157843" cy="236764"/>
            </a:xfrm>
            <a:solidFill>
              <a:srgbClr val="FFCC99"/>
            </a:solidFill>
          </p:grpSpPr>
          <p:sp>
            <p:nvSpPr>
              <p:cNvPr id="223" name="円/楕円 125">
                <a:extLst>
                  <a:ext uri="{FF2B5EF4-FFF2-40B4-BE49-F238E27FC236}">
                    <a16:creationId xmlns:a16="http://schemas.microsoft.com/office/drawing/2014/main" id="{402FC773-E084-47E5-AB93-E8BA1CF1157C}"/>
                  </a:ext>
                </a:extLst>
              </p:cNvPr>
              <p:cNvSpPr/>
              <p:nvPr/>
            </p:nvSpPr>
            <p:spPr>
              <a:xfrm>
                <a:off x="2680607" y="2825750"/>
                <a:ext cx="157843" cy="236764"/>
              </a:xfrm>
              <a:prstGeom prst="ellipse">
                <a:avLst/>
              </a:pr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4" name="円/楕円 126">
                <a:extLst>
                  <a:ext uri="{FF2B5EF4-FFF2-40B4-BE49-F238E27FC236}">
                    <a16:creationId xmlns:a16="http://schemas.microsoft.com/office/drawing/2014/main" id="{F78BA86D-AA74-4708-B3DC-49F73A140445}"/>
                  </a:ext>
                </a:extLst>
              </p:cNvPr>
              <p:cNvSpPr/>
              <p:nvPr/>
            </p:nvSpPr>
            <p:spPr>
              <a:xfrm>
                <a:off x="2709183" y="2867024"/>
                <a:ext cx="100694" cy="154214"/>
              </a:xfrm>
              <a:prstGeom prst="ellipse">
                <a:avLst/>
              </a:pr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94" name="グループ化 193">
              <a:extLst>
                <a:ext uri="{FF2B5EF4-FFF2-40B4-BE49-F238E27FC236}">
                  <a16:creationId xmlns:a16="http://schemas.microsoft.com/office/drawing/2014/main" id="{9AE4053E-91E7-4AEE-BC31-A98A413CA086}"/>
                </a:ext>
              </a:extLst>
            </p:cNvPr>
            <p:cNvGrpSpPr/>
            <p:nvPr/>
          </p:nvGrpSpPr>
          <p:grpSpPr>
            <a:xfrm rot="900000" flipH="1">
              <a:off x="3249396" y="4546259"/>
              <a:ext cx="222287" cy="346460"/>
              <a:chOff x="2680607" y="2825750"/>
              <a:chExt cx="157843" cy="236764"/>
            </a:xfrm>
            <a:solidFill>
              <a:srgbClr val="FFCC99"/>
            </a:solidFill>
          </p:grpSpPr>
          <p:sp>
            <p:nvSpPr>
              <p:cNvPr id="221" name="円/楕円 123">
                <a:extLst>
                  <a:ext uri="{FF2B5EF4-FFF2-40B4-BE49-F238E27FC236}">
                    <a16:creationId xmlns:a16="http://schemas.microsoft.com/office/drawing/2014/main" id="{49D506C9-90EC-4478-89DC-406283AA7FC7}"/>
                  </a:ext>
                </a:extLst>
              </p:cNvPr>
              <p:cNvSpPr/>
              <p:nvPr/>
            </p:nvSpPr>
            <p:spPr>
              <a:xfrm>
                <a:off x="2680607" y="2825750"/>
                <a:ext cx="157843" cy="236764"/>
              </a:xfrm>
              <a:prstGeom prst="ellipse">
                <a:avLst/>
              </a:pr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2" name="円/楕円 124">
                <a:extLst>
                  <a:ext uri="{FF2B5EF4-FFF2-40B4-BE49-F238E27FC236}">
                    <a16:creationId xmlns:a16="http://schemas.microsoft.com/office/drawing/2014/main" id="{0EE37040-95AD-43BE-8970-4CF1B0D2E319}"/>
                  </a:ext>
                </a:extLst>
              </p:cNvPr>
              <p:cNvSpPr/>
              <p:nvPr/>
            </p:nvSpPr>
            <p:spPr>
              <a:xfrm>
                <a:off x="2709182" y="2867025"/>
                <a:ext cx="100694" cy="154214"/>
              </a:xfrm>
              <a:prstGeom prst="ellipse">
                <a:avLst/>
              </a:pr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95" name="円/楕円 122">
              <a:extLst>
                <a:ext uri="{FF2B5EF4-FFF2-40B4-BE49-F238E27FC236}">
                  <a16:creationId xmlns:a16="http://schemas.microsoft.com/office/drawing/2014/main" id="{C803A32B-8133-459E-B382-37D282FE247B}"/>
                </a:ext>
              </a:extLst>
            </p:cNvPr>
            <p:cNvSpPr/>
            <p:nvPr/>
          </p:nvSpPr>
          <p:spPr>
            <a:xfrm>
              <a:off x="2430450" y="4086596"/>
              <a:ext cx="930090" cy="1087243"/>
            </a:xfrm>
            <a:prstGeom prst="ellipse">
              <a:avLst/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6" name="円/楕円 27">
              <a:extLst>
                <a:ext uri="{FF2B5EF4-FFF2-40B4-BE49-F238E27FC236}">
                  <a16:creationId xmlns:a16="http://schemas.microsoft.com/office/drawing/2014/main" id="{A70B5803-C719-4B48-918F-461A8AEB9047}"/>
                </a:ext>
              </a:extLst>
            </p:cNvPr>
            <p:cNvSpPr/>
            <p:nvPr/>
          </p:nvSpPr>
          <p:spPr>
            <a:xfrm>
              <a:off x="2771413" y="5022977"/>
              <a:ext cx="226794" cy="40194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pattFill prst="lgConfetti">
              <a:fgClr>
                <a:schemeClr val="bg1">
                  <a:lumMod val="65000"/>
                </a:schemeClr>
              </a:fgClr>
              <a:bgClr>
                <a:schemeClr val="bg1">
                  <a:lumMod val="50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7" name="円/楕円 27">
              <a:extLst>
                <a:ext uri="{FF2B5EF4-FFF2-40B4-BE49-F238E27FC236}">
                  <a16:creationId xmlns:a16="http://schemas.microsoft.com/office/drawing/2014/main" id="{A6D9CCA9-5816-437F-801F-E47EEE9F0DF0}"/>
                </a:ext>
              </a:extLst>
            </p:cNvPr>
            <p:cNvSpPr/>
            <p:nvPr/>
          </p:nvSpPr>
          <p:spPr>
            <a:xfrm rot="10800000">
              <a:off x="2549924" y="4436248"/>
              <a:ext cx="263282" cy="54790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pattFill prst="lgConfetti">
              <a:fgClr>
                <a:schemeClr val="bg1">
                  <a:lumMod val="65000"/>
                </a:schemeClr>
              </a:fgClr>
              <a:bgClr>
                <a:schemeClr val="bg1">
                  <a:lumMod val="50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8" name="円/楕円 27">
              <a:extLst>
                <a:ext uri="{FF2B5EF4-FFF2-40B4-BE49-F238E27FC236}">
                  <a16:creationId xmlns:a16="http://schemas.microsoft.com/office/drawing/2014/main" id="{E11AB638-0A9F-4934-8D8A-37E62E030E04}"/>
                </a:ext>
              </a:extLst>
            </p:cNvPr>
            <p:cNvSpPr/>
            <p:nvPr/>
          </p:nvSpPr>
          <p:spPr>
            <a:xfrm rot="10800000">
              <a:off x="2965694" y="4436248"/>
              <a:ext cx="263282" cy="54790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pattFill prst="lgConfetti">
              <a:fgClr>
                <a:schemeClr val="bg1">
                  <a:lumMod val="65000"/>
                </a:schemeClr>
              </a:fgClr>
              <a:bgClr>
                <a:schemeClr val="bg1">
                  <a:lumMod val="50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9" name="円/楕円 27">
              <a:extLst>
                <a:ext uri="{FF2B5EF4-FFF2-40B4-BE49-F238E27FC236}">
                  <a16:creationId xmlns:a16="http://schemas.microsoft.com/office/drawing/2014/main" id="{B7CA5A55-4A96-4A27-9EAB-3B19C0F685F8}"/>
                </a:ext>
              </a:extLst>
            </p:cNvPr>
            <p:cNvSpPr/>
            <p:nvPr/>
          </p:nvSpPr>
          <p:spPr>
            <a:xfrm rot="8100000">
              <a:off x="2611663" y="4911675"/>
              <a:ext cx="169589" cy="6312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pattFill prst="lgConfetti">
              <a:fgClr>
                <a:schemeClr val="bg1">
                  <a:lumMod val="65000"/>
                </a:schemeClr>
              </a:fgClr>
              <a:bgClr>
                <a:schemeClr val="bg1">
                  <a:lumMod val="50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00" name="円/楕円 27">
              <a:extLst>
                <a:ext uri="{FF2B5EF4-FFF2-40B4-BE49-F238E27FC236}">
                  <a16:creationId xmlns:a16="http://schemas.microsoft.com/office/drawing/2014/main" id="{571B3FB7-778B-4CFC-B48F-A838C3FECF9B}"/>
                </a:ext>
              </a:extLst>
            </p:cNvPr>
            <p:cNvSpPr/>
            <p:nvPr/>
          </p:nvSpPr>
          <p:spPr>
            <a:xfrm rot="13500000" flipH="1">
              <a:off x="2987824" y="4911676"/>
              <a:ext cx="169589" cy="6312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pattFill prst="lgConfetti">
              <a:fgClr>
                <a:schemeClr val="bg1">
                  <a:lumMod val="65000"/>
                </a:schemeClr>
              </a:fgClr>
              <a:bgClr>
                <a:schemeClr val="bg1">
                  <a:lumMod val="50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01" name="グループ化 200">
              <a:extLst>
                <a:ext uri="{FF2B5EF4-FFF2-40B4-BE49-F238E27FC236}">
                  <a16:creationId xmlns:a16="http://schemas.microsoft.com/office/drawing/2014/main" id="{B037D492-D72B-4D66-94B8-BFB3F801312C}"/>
                </a:ext>
              </a:extLst>
            </p:cNvPr>
            <p:cNvGrpSpPr/>
            <p:nvPr/>
          </p:nvGrpSpPr>
          <p:grpSpPr>
            <a:xfrm>
              <a:off x="2478029" y="4577632"/>
              <a:ext cx="109476" cy="88048"/>
              <a:chOff x="648553" y="1246468"/>
              <a:chExt cx="164249" cy="93298"/>
            </a:xfrm>
            <a:solidFill>
              <a:srgbClr val="FF7C80"/>
            </a:solidFill>
          </p:grpSpPr>
          <p:sp>
            <p:nvSpPr>
              <p:cNvPr id="219" name="円/楕円 27">
                <a:extLst>
                  <a:ext uri="{FF2B5EF4-FFF2-40B4-BE49-F238E27FC236}">
                    <a16:creationId xmlns:a16="http://schemas.microsoft.com/office/drawing/2014/main" id="{539065FD-A2C4-4318-BB36-D4814438DF49}"/>
                  </a:ext>
                </a:extLst>
              </p:cNvPr>
              <p:cNvSpPr/>
              <p:nvPr/>
            </p:nvSpPr>
            <p:spPr>
              <a:xfrm rot="21302598">
                <a:off x="648554" y="1310657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0" name="円/楕円 27">
                <a:extLst>
                  <a:ext uri="{FF2B5EF4-FFF2-40B4-BE49-F238E27FC236}">
                    <a16:creationId xmlns:a16="http://schemas.microsoft.com/office/drawing/2014/main" id="{A1A2D930-6D8B-46B7-8678-A3339223BD58}"/>
                  </a:ext>
                </a:extLst>
              </p:cNvPr>
              <p:cNvSpPr/>
              <p:nvPr/>
            </p:nvSpPr>
            <p:spPr>
              <a:xfrm rot="523440">
                <a:off x="648553" y="1246468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02" name="グループ化 201">
              <a:extLst>
                <a:ext uri="{FF2B5EF4-FFF2-40B4-BE49-F238E27FC236}">
                  <a16:creationId xmlns:a16="http://schemas.microsoft.com/office/drawing/2014/main" id="{6EC9E0B1-6545-42FC-A618-F5BA43D992B0}"/>
                </a:ext>
              </a:extLst>
            </p:cNvPr>
            <p:cNvGrpSpPr/>
            <p:nvPr/>
          </p:nvGrpSpPr>
          <p:grpSpPr>
            <a:xfrm flipH="1">
              <a:off x="3193311" y="4577632"/>
              <a:ext cx="109476" cy="88048"/>
              <a:chOff x="648553" y="1246468"/>
              <a:chExt cx="164249" cy="93298"/>
            </a:xfrm>
            <a:solidFill>
              <a:srgbClr val="FF7C80"/>
            </a:solidFill>
          </p:grpSpPr>
          <p:sp>
            <p:nvSpPr>
              <p:cNvPr id="217" name="円/楕円 27">
                <a:extLst>
                  <a:ext uri="{FF2B5EF4-FFF2-40B4-BE49-F238E27FC236}">
                    <a16:creationId xmlns:a16="http://schemas.microsoft.com/office/drawing/2014/main" id="{CB1CCF69-02BE-4F64-96AA-4A3627E5275A}"/>
                  </a:ext>
                </a:extLst>
              </p:cNvPr>
              <p:cNvSpPr/>
              <p:nvPr/>
            </p:nvSpPr>
            <p:spPr>
              <a:xfrm rot="21302598">
                <a:off x="648554" y="1310657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8" name="円/楕円 27">
                <a:extLst>
                  <a:ext uri="{FF2B5EF4-FFF2-40B4-BE49-F238E27FC236}">
                    <a16:creationId xmlns:a16="http://schemas.microsoft.com/office/drawing/2014/main" id="{BA0C2288-C186-4534-9336-194FBF421F80}"/>
                  </a:ext>
                </a:extLst>
              </p:cNvPr>
              <p:cNvSpPr/>
              <p:nvPr/>
            </p:nvSpPr>
            <p:spPr>
              <a:xfrm rot="523440">
                <a:off x="648553" y="1246468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03" name="円/楕円 64">
              <a:extLst>
                <a:ext uri="{FF2B5EF4-FFF2-40B4-BE49-F238E27FC236}">
                  <a16:creationId xmlns:a16="http://schemas.microsoft.com/office/drawing/2014/main" id="{05D1AC75-A504-43E3-8E58-54A3761AA62A}"/>
                </a:ext>
              </a:extLst>
            </p:cNvPr>
            <p:cNvSpPr/>
            <p:nvPr/>
          </p:nvSpPr>
          <p:spPr>
            <a:xfrm>
              <a:off x="2830643" y="4791969"/>
              <a:ext cx="110478" cy="109714"/>
            </a:xfrm>
            <a:custGeom>
              <a:avLst/>
              <a:gdLst>
                <a:gd name="connsiteX0" fmla="*/ 24765 w 116205"/>
                <a:gd name="connsiteY0" fmla="*/ 4629 h 96069"/>
                <a:gd name="connsiteX1" fmla="*/ 76599 w 116205"/>
                <a:gd name="connsiteY1" fmla="*/ 0 h 96069"/>
                <a:gd name="connsiteX2" fmla="*/ 80010 w 116205"/>
                <a:gd name="connsiteY2" fmla="*/ 13564 h 96069"/>
                <a:gd name="connsiteX3" fmla="*/ 40005 w 116205"/>
                <a:gd name="connsiteY3" fmla="*/ 79457 h 96069"/>
                <a:gd name="connsiteX4" fmla="*/ 0 w 116205"/>
                <a:gd name="connsiteY4" fmla="*/ 13564 h 96069"/>
                <a:gd name="connsiteX5" fmla="*/ 2742 w 116205"/>
                <a:gd name="connsiteY5" fmla="*/ 2662 h 96069"/>
                <a:gd name="connsiteX6" fmla="*/ 116205 w 116205"/>
                <a:gd name="connsiteY6" fmla="*/ 96069 h 96069"/>
                <a:gd name="connsiteX0" fmla="*/ 24765 w 80010"/>
                <a:gd name="connsiteY0" fmla="*/ 4629 h 79457"/>
                <a:gd name="connsiteX1" fmla="*/ 76599 w 80010"/>
                <a:gd name="connsiteY1" fmla="*/ 0 h 79457"/>
                <a:gd name="connsiteX2" fmla="*/ 80010 w 80010"/>
                <a:gd name="connsiteY2" fmla="*/ 13564 h 79457"/>
                <a:gd name="connsiteX3" fmla="*/ 40005 w 80010"/>
                <a:gd name="connsiteY3" fmla="*/ 79457 h 79457"/>
                <a:gd name="connsiteX4" fmla="*/ 0 w 80010"/>
                <a:gd name="connsiteY4" fmla="*/ 13564 h 79457"/>
                <a:gd name="connsiteX5" fmla="*/ 2742 w 80010"/>
                <a:gd name="connsiteY5" fmla="*/ 2662 h 79457"/>
                <a:gd name="connsiteX0" fmla="*/ 76599 w 80010"/>
                <a:gd name="connsiteY0" fmla="*/ 0 h 79457"/>
                <a:gd name="connsiteX1" fmla="*/ 80010 w 80010"/>
                <a:gd name="connsiteY1" fmla="*/ 13564 h 79457"/>
                <a:gd name="connsiteX2" fmla="*/ 40005 w 80010"/>
                <a:gd name="connsiteY2" fmla="*/ 79457 h 79457"/>
                <a:gd name="connsiteX3" fmla="*/ 0 w 80010"/>
                <a:gd name="connsiteY3" fmla="*/ 13564 h 79457"/>
                <a:gd name="connsiteX4" fmla="*/ 2742 w 80010"/>
                <a:gd name="connsiteY4" fmla="*/ 2662 h 79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010" h="79457">
                  <a:moveTo>
                    <a:pt x="76599" y="0"/>
                  </a:moveTo>
                  <a:cubicBezTo>
                    <a:pt x="79703" y="4150"/>
                    <a:pt x="80010" y="8798"/>
                    <a:pt x="80010" y="13564"/>
                  </a:cubicBezTo>
                  <a:cubicBezTo>
                    <a:pt x="80010" y="49956"/>
                    <a:pt x="62099" y="79457"/>
                    <a:pt x="40005" y="79457"/>
                  </a:cubicBezTo>
                  <a:cubicBezTo>
                    <a:pt x="17911" y="79457"/>
                    <a:pt x="0" y="49956"/>
                    <a:pt x="0" y="13564"/>
                  </a:cubicBezTo>
                  <a:lnTo>
                    <a:pt x="2742" y="2662"/>
                  </a:lnTo>
                </a:path>
              </a:pathLst>
            </a:custGeom>
            <a:pattFill prst="lgConfetti">
              <a:fgClr>
                <a:schemeClr val="bg1">
                  <a:lumMod val="65000"/>
                </a:schemeClr>
              </a:fgClr>
              <a:bgClr>
                <a:schemeClr val="bg1">
                  <a:lumMod val="50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04" name="楕円 203">
              <a:extLst>
                <a:ext uri="{FF2B5EF4-FFF2-40B4-BE49-F238E27FC236}">
                  <a16:creationId xmlns:a16="http://schemas.microsoft.com/office/drawing/2014/main" id="{DB2193D1-92E6-43F4-B9C9-96A734B64B24}"/>
                </a:ext>
              </a:extLst>
            </p:cNvPr>
            <p:cNvSpPr/>
            <p:nvPr/>
          </p:nvSpPr>
          <p:spPr>
            <a:xfrm>
              <a:off x="3050368" y="3690863"/>
              <a:ext cx="172454" cy="170334"/>
            </a:xfrm>
            <a:prstGeom prst="ellipse">
              <a:avLst/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05" name="フリーフォーム: 図形 204">
              <a:extLst>
                <a:ext uri="{FF2B5EF4-FFF2-40B4-BE49-F238E27FC236}">
                  <a16:creationId xmlns:a16="http://schemas.microsoft.com/office/drawing/2014/main" id="{10AE8704-A9F1-4DEC-8FAD-B655503A83C6}"/>
                </a:ext>
              </a:extLst>
            </p:cNvPr>
            <p:cNvSpPr/>
            <p:nvPr/>
          </p:nvSpPr>
          <p:spPr>
            <a:xfrm>
              <a:off x="2315587" y="5345820"/>
              <a:ext cx="181330" cy="852024"/>
            </a:xfrm>
            <a:custGeom>
              <a:avLst/>
              <a:gdLst>
                <a:gd name="connsiteX0" fmla="*/ 139060 w 139060"/>
                <a:gd name="connsiteY0" fmla="*/ 0 h 852024"/>
                <a:gd name="connsiteX1" fmla="*/ 139060 w 139060"/>
                <a:gd name="connsiteY1" fmla="*/ 852024 h 852024"/>
                <a:gd name="connsiteX2" fmla="*/ 0 w 139060"/>
                <a:gd name="connsiteY2" fmla="*/ 852024 h 852024"/>
                <a:gd name="connsiteX3" fmla="*/ 0 w 139060"/>
                <a:gd name="connsiteY3" fmla="*/ 345968 h 852024"/>
                <a:gd name="connsiteX4" fmla="*/ 115559 w 139060"/>
                <a:gd name="connsiteY4" fmla="*/ 24069 h 852024"/>
                <a:gd name="connsiteX5" fmla="*/ 139060 w 139060"/>
                <a:gd name="connsiteY5" fmla="*/ 0 h 852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852024">
                  <a:moveTo>
                    <a:pt x="139060" y="0"/>
                  </a:moveTo>
                  <a:lnTo>
                    <a:pt x="139060" y="852024"/>
                  </a:lnTo>
                  <a:lnTo>
                    <a:pt x="0" y="852024"/>
                  </a:lnTo>
                  <a:lnTo>
                    <a:pt x="0" y="345968"/>
                  </a:lnTo>
                  <a:cubicBezTo>
                    <a:pt x="0" y="223692"/>
                    <a:pt x="43367" y="111545"/>
                    <a:pt x="115559" y="24069"/>
                  </a:cubicBezTo>
                  <a:lnTo>
                    <a:pt x="139060" y="0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06" name="フリーフォーム: 図形 205">
              <a:extLst>
                <a:ext uri="{FF2B5EF4-FFF2-40B4-BE49-F238E27FC236}">
                  <a16:creationId xmlns:a16="http://schemas.microsoft.com/office/drawing/2014/main" id="{A5700116-8CA7-4013-A033-968833780236}"/>
                </a:ext>
              </a:extLst>
            </p:cNvPr>
            <p:cNvSpPr/>
            <p:nvPr/>
          </p:nvSpPr>
          <p:spPr>
            <a:xfrm>
              <a:off x="2397805" y="5183647"/>
              <a:ext cx="974010" cy="1014197"/>
            </a:xfrm>
            <a:custGeom>
              <a:avLst/>
              <a:gdLst>
                <a:gd name="connsiteX0" fmla="*/ 671591 w 974010"/>
                <a:gd name="connsiteY0" fmla="*/ 0 h 1014197"/>
                <a:gd name="connsiteX1" fmla="*/ 676569 w 974010"/>
                <a:gd name="connsiteY1" fmla="*/ 1546 h 1014197"/>
                <a:gd name="connsiteX2" fmla="*/ 974010 w 974010"/>
                <a:gd name="connsiteY2" fmla="*/ 450279 h 1014197"/>
                <a:gd name="connsiteX3" fmla="*/ 974009 w 974010"/>
                <a:gd name="connsiteY3" fmla="*/ 1014197 h 1014197"/>
                <a:gd name="connsiteX4" fmla="*/ 0 w 974010"/>
                <a:gd name="connsiteY4" fmla="*/ 1014197 h 1014197"/>
                <a:gd name="connsiteX5" fmla="*/ 0 w 974010"/>
                <a:gd name="connsiteY5" fmla="*/ 450279 h 1014197"/>
                <a:gd name="connsiteX6" fmla="*/ 297441 w 974010"/>
                <a:gd name="connsiteY6" fmla="*/ 1546 h 1014197"/>
                <a:gd name="connsiteX7" fmla="*/ 302418 w 974010"/>
                <a:gd name="connsiteY7" fmla="*/ 1 h 1014197"/>
                <a:gd name="connsiteX8" fmla="*/ 342184 w 974010"/>
                <a:gd name="connsiteY8" fmla="*/ 15668 h 1014197"/>
                <a:gd name="connsiteX9" fmla="*/ 487004 w 974010"/>
                <a:gd name="connsiteY9" fmla="*/ 37563 h 1014197"/>
                <a:gd name="connsiteX10" fmla="*/ 631824 w 974010"/>
                <a:gd name="connsiteY10" fmla="*/ 15668 h 1014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74010" h="1014197">
                  <a:moveTo>
                    <a:pt x="671591" y="0"/>
                  </a:moveTo>
                  <a:lnTo>
                    <a:pt x="676569" y="1546"/>
                  </a:lnTo>
                  <a:cubicBezTo>
                    <a:pt x="851363" y="75477"/>
                    <a:pt x="974010" y="248556"/>
                    <a:pt x="974010" y="450279"/>
                  </a:cubicBezTo>
                  <a:cubicBezTo>
                    <a:pt x="974010" y="638252"/>
                    <a:pt x="974009" y="826224"/>
                    <a:pt x="974009" y="1014197"/>
                  </a:cubicBezTo>
                  <a:lnTo>
                    <a:pt x="0" y="1014197"/>
                  </a:lnTo>
                  <a:lnTo>
                    <a:pt x="0" y="450279"/>
                  </a:lnTo>
                  <a:cubicBezTo>
                    <a:pt x="0" y="248556"/>
                    <a:pt x="122648" y="75477"/>
                    <a:pt x="297441" y="1546"/>
                  </a:cubicBezTo>
                  <a:lnTo>
                    <a:pt x="302418" y="1"/>
                  </a:lnTo>
                  <a:lnTo>
                    <a:pt x="342184" y="15668"/>
                  </a:lnTo>
                  <a:cubicBezTo>
                    <a:pt x="387932" y="29898"/>
                    <a:pt x="436573" y="37563"/>
                    <a:pt x="487004" y="37563"/>
                  </a:cubicBezTo>
                  <a:cubicBezTo>
                    <a:pt x="537435" y="37563"/>
                    <a:pt x="586076" y="29898"/>
                    <a:pt x="631824" y="15668"/>
                  </a:cubicBez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07" name="フリーフォーム: 図形 206">
              <a:extLst>
                <a:ext uri="{FF2B5EF4-FFF2-40B4-BE49-F238E27FC236}">
                  <a16:creationId xmlns:a16="http://schemas.microsoft.com/office/drawing/2014/main" id="{C15AAEB7-C022-4982-8E64-396B8647124A}"/>
                </a:ext>
              </a:extLst>
            </p:cNvPr>
            <p:cNvSpPr/>
            <p:nvPr/>
          </p:nvSpPr>
          <p:spPr>
            <a:xfrm>
              <a:off x="2580386" y="5184065"/>
              <a:ext cx="608849" cy="211734"/>
            </a:xfrm>
            <a:custGeom>
              <a:avLst/>
              <a:gdLst>
                <a:gd name="connsiteX0" fmla="*/ 487949 w 608849"/>
                <a:gd name="connsiteY0" fmla="*/ 0 h 211734"/>
                <a:gd name="connsiteX1" fmla="*/ 515562 w 608849"/>
                <a:gd name="connsiteY1" fmla="*/ 10880 h 211734"/>
                <a:gd name="connsiteX2" fmla="*/ 576714 w 608849"/>
                <a:gd name="connsiteY2" fmla="*/ 46029 h 211734"/>
                <a:gd name="connsiteX3" fmla="*/ 608849 w 608849"/>
                <a:gd name="connsiteY3" fmla="*/ 72543 h 211734"/>
                <a:gd name="connsiteX4" fmla="*/ 604281 w 608849"/>
                <a:gd name="connsiteY4" fmla="*/ 80959 h 211734"/>
                <a:gd name="connsiteX5" fmla="*/ 358321 w 608849"/>
                <a:gd name="connsiteY5" fmla="*/ 211734 h 211734"/>
                <a:gd name="connsiteX6" fmla="*/ 250527 w 608849"/>
                <a:gd name="connsiteY6" fmla="*/ 211734 h 211734"/>
                <a:gd name="connsiteX7" fmla="*/ 4568 w 608849"/>
                <a:gd name="connsiteY7" fmla="*/ 80959 h 211734"/>
                <a:gd name="connsiteX8" fmla="*/ 0 w 608849"/>
                <a:gd name="connsiteY8" fmla="*/ 72544 h 211734"/>
                <a:gd name="connsiteX9" fmla="*/ 32136 w 608849"/>
                <a:gd name="connsiteY9" fmla="*/ 46029 h 211734"/>
                <a:gd name="connsiteX10" fmla="*/ 93289 w 608849"/>
                <a:gd name="connsiteY10" fmla="*/ 10880 h 211734"/>
                <a:gd name="connsiteX11" fmla="*/ 120901 w 608849"/>
                <a:gd name="connsiteY11" fmla="*/ 1 h 211734"/>
                <a:gd name="connsiteX12" fmla="*/ 159604 w 608849"/>
                <a:gd name="connsiteY12" fmla="*/ 15250 h 211734"/>
                <a:gd name="connsiteX13" fmla="*/ 304424 w 608849"/>
                <a:gd name="connsiteY13" fmla="*/ 37145 h 211734"/>
                <a:gd name="connsiteX14" fmla="*/ 449244 w 608849"/>
                <a:gd name="connsiteY14" fmla="*/ 15250 h 211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08849" h="211734">
                  <a:moveTo>
                    <a:pt x="487949" y="0"/>
                  </a:moveTo>
                  <a:lnTo>
                    <a:pt x="515562" y="10880"/>
                  </a:lnTo>
                  <a:cubicBezTo>
                    <a:pt x="536853" y="21139"/>
                    <a:pt x="557283" y="32902"/>
                    <a:pt x="576714" y="46029"/>
                  </a:cubicBezTo>
                  <a:lnTo>
                    <a:pt x="608849" y="72543"/>
                  </a:lnTo>
                  <a:lnTo>
                    <a:pt x="604281" y="80959"/>
                  </a:lnTo>
                  <a:cubicBezTo>
                    <a:pt x="550976" y="159859"/>
                    <a:pt x="460707" y="211734"/>
                    <a:pt x="358321" y="211734"/>
                  </a:cubicBezTo>
                  <a:lnTo>
                    <a:pt x="250527" y="211734"/>
                  </a:lnTo>
                  <a:cubicBezTo>
                    <a:pt x="148142" y="211734"/>
                    <a:pt x="57872" y="159859"/>
                    <a:pt x="4568" y="80959"/>
                  </a:cubicBezTo>
                  <a:lnTo>
                    <a:pt x="0" y="72544"/>
                  </a:lnTo>
                  <a:lnTo>
                    <a:pt x="32136" y="46029"/>
                  </a:lnTo>
                  <a:cubicBezTo>
                    <a:pt x="51568" y="32902"/>
                    <a:pt x="71998" y="21139"/>
                    <a:pt x="93289" y="10880"/>
                  </a:cubicBezTo>
                  <a:lnTo>
                    <a:pt x="120901" y="1"/>
                  </a:lnTo>
                  <a:lnTo>
                    <a:pt x="159604" y="15250"/>
                  </a:lnTo>
                  <a:cubicBezTo>
                    <a:pt x="205352" y="29480"/>
                    <a:pt x="253993" y="37145"/>
                    <a:pt x="304424" y="37145"/>
                  </a:cubicBezTo>
                  <a:cubicBezTo>
                    <a:pt x="354855" y="37145"/>
                    <a:pt x="403496" y="29480"/>
                    <a:pt x="449244" y="15250"/>
                  </a:cubicBezTo>
                  <a:close/>
                </a:path>
              </a:pathLst>
            </a:custGeom>
            <a:pattFill prst="lgConfetti">
              <a:fgClr>
                <a:schemeClr val="bg1">
                  <a:lumMod val="65000"/>
                </a:schemeClr>
              </a:fgClr>
              <a:bgClr>
                <a:schemeClr val="bg1">
                  <a:lumMod val="50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08" name="グループ化 207">
              <a:extLst>
                <a:ext uri="{FF2B5EF4-FFF2-40B4-BE49-F238E27FC236}">
                  <a16:creationId xmlns:a16="http://schemas.microsoft.com/office/drawing/2014/main" id="{EB1FA016-8B07-4624-9A41-E771034B9974}"/>
                </a:ext>
              </a:extLst>
            </p:cNvPr>
            <p:cNvGrpSpPr/>
            <p:nvPr/>
          </p:nvGrpSpPr>
          <p:grpSpPr>
            <a:xfrm>
              <a:off x="2626839" y="4577078"/>
              <a:ext cx="526063" cy="97783"/>
              <a:chOff x="2626839" y="4577078"/>
              <a:chExt cx="526063" cy="97783"/>
            </a:xfrm>
          </p:grpSpPr>
          <p:sp>
            <p:nvSpPr>
              <p:cNvPr id="216" name="円/楕円 335">
                <a:extLst>
                  <a:ext uri="{FF2B5EF4-FFF2-40B4-BE49-F238E27FC236}">
                    <a16:creationId xmlns:a16="http://schemas.microsoft.com/office/drawing/2014/main" id="{E77F1B61-26E9-415D-B3DB-C9AEBBE51C8B}"/>
                  </a:ext>
                </a:extLst>
              </p:cNvPr>
              <p:cNvSpPr/>
              <p:nvPr/>
            </p:nvSpPr>
            <p:spPr>
              <a:xfrm>
                <a:off x="2626839" y="4577078"/>
                <a:ext cx="91322" cy="97783"/>
              </a:xfrm>
              <a:prstGeom prst="ellipse">
                <a:avLst/>
              </a:pr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3" name="円/楕円 335">
                <a:extLst>
                  <a:ext uri="{FF2B5EF4-FFF2-40B4-BE49-F238E27FC236}">
                    <a16:creationId xmlns:a16="http://schemas.microsoft.com/office/drawing/2014/main" id="{C805D3A2-6754-4E34-946A-F4A0635A57FE}"/>
                  </a:ext>
                </a:extLst>
              </p:cNvPr>
              <p:cNvSpPr/>
              <p:nvPr/>
            </p:nvSpPr>
            <p:spPr>
              <a:xfrm>
                <a:off x="3061580" y="4577078"/>
                <a:ext cx="91322" cy="97783"/>
              </a:xfrm>
              <a:prstGeom prst="ellipse">
                <a:avLst/>
              </a:pr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229" name="グループ化 228">
            <a:extLst>
              <a:ext uri="{FF2B5EF4-FFF2-40B4-BE49-F238E27FC236}">
                <a16:creationId xmlns:a16="http://schemas.microsoft.com/office/drawing/2014/main" id="{8060DF1C-531E-4936-BB4A-921BDD630C53}"/>
              </a:ext>
            </a:extLst>
          </p:cNvPr>
          <p:cNvGrpSpPr/>
          <p:nvPr/>
        </p:nvGrpSpPr>
        <p:grpSpPr>
          <a:xfrm>
            <a:off x="1389378" y="4081723"/>
            <a:ext cx="1267032" cy="2358577"/>
            <a:chOff x="685503" y="3823242"/>
            <a:chExt cx="1267032" cy="2358577"/>
          </a:xfrm>
        </p:grpSpPr>
        <p:sp>
          <p:nvSpPr>
            <p:cNvPr id="230" name="フリーフォーム: 図形 229">
              <a:extLst>
                <a:ext uri="{FF2B5EF4-FFF2-40B4-BE49-F238E27FC236}">
                  <a16:creationId xmlns:a16="http://schemas.microsoft.com/office/drawing/2014/main" id="{7ED02A8C-0BF2-43A4-8B86-BB021EF115DB}"/>
                </a:ext>
              </a:extLst>
            </p:cNvPr>
            <p:cNvSpPr/>
            <p:nvPr/>
          </p:nvSpPr>
          <p:spPr>
            <a:xfrm flipH="1">
              <a:off x="1757223" y="5263042"/>
              <a:ext cx="153587" cy="918776"/>
            </a:xfrm>
            <a:custGeom>
              <a:avLst/>
              <a:gdLst>
                <a:gd name="connsiteX0" fmla="*/ 139060 w 139060"/>
                <a:gd name="connsiteY0" fmla="*/ 0 h 918776"/>
                <a:gd name="connsiteX1" fmla="*/ 139060 w 139060"/>
                <a:gd name="connsiteY1" fmla="*/ 918776 h 918776"/>
                <a:gd name="connsiteX2" fmla="*/ 0 w 139060"/>
                <a:gd name="connsiteY2" fmla="*/ 918776 h 918776"/>
                <a:gd name="connsiteX3" fmla="*/ 0 w 139060"/>
                <a:gd name="connsiteY3" fmla="*/ 299403 h 918776"/>
                <a:gd name="connsiteX4" fmla="*/ 135721 w 139060"/>
                <a:gd name="connsiteY4" fmla="*/ 2434 h 918776"/>
                <a:gd name="connsiteX5" fmla="*/ 139060 w 139060"/>
                <a:gd name="connsiteY5" fmla="*/ 0 h 918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8776">
                  <a:moveTo>
                    <a:pt x="139060" y="0"/>
                  </a:moveTo>
                  <a:lnTo>
                    <a:pt x="139060" y="918776"/>
                  </a:lnTo>
                  <a:lnTo>
                    <a:pt x="0" y="918776"/>
                  </a:lnTo>
                  <a:lnTo>
                    <a:pt x="0" y="299403"/>
                  </a:lnTo>
                  <a:cubicBezTo>
                    <a:pt x="0" y="180784"/>
                    <a:pt x="52588" y="74447"/>
                    <a:pt x="135721" y="2434"/>
                  </a:cubicBezTo>
                  <a:lnTo>
                    <a:pt x="139060" y="0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40" name="フリーフォーム: 図形 239">
              <a:extLst>
                <a:ext uri="{FF2B5EF4-FFF2-40B4-BE49-F238E27FC236}">
                  <a16:creationId xmlns:a16="http://schemas.microsoft.com/office/drawing/2014/main" id="{DF1E7168-DDDD-4D55-80E7-421601F33D56}"/>
                </a:ext>
              </a:extLst>
            </p:cNvPr>
            <p:cNvSpPr/>
            <p:nvPr/>
          </p:nvSpPr>
          <p:spPr>
            <a:xfrm>
              <a:off x="1068497" y="4895357"/>
              <a:ext cx="529322" cy="440816"/>
            </a:xfrm>
            <a:custGeom>
              <a:avLst/>
              <a:gdLst>
                <a:gd name="connsiteX0" fmla="*/ 160641 w 525992"/>
                <a:gd name="connsiteY0" fmla="*/ 0 h 380772"/>
                <a:gd name="connsiteX1" fmla="*/ 362085 w 525992"/>
                <a:gd name="connsiteY1" fmla="*/ 0 h 380772"/>
                <a:gd name="connsiteX2" fmla="*/ 386315 w 525992"/>
                <a:gd name="connsiteY2" fmla="*/ 240006 h 380772"/>
                <a:gd name="connsiteX3" fmla="*/ 519778 w 525992"/>
                <a:gd name="connsiteY3" fmla="*/ 240006 h 380772"/>
                <a:gd name="connsiteX4" fmla="*/ 525992 w 525992"/>
                <a:gd name="connsiteY4" fmla="*/ 254756 h 380772"/>
                <a:gd name="connsiteX5" fmla="*/ 262996 w 525992"/>
                <a:gd name="connsiteY5" fmla="*/ 380772 h 380772"/>
                <a:gd name="connsiteX6" fmla="*/ 0 w 525992"/>
                <a:gd name="connsiteY6" fmla="*/ 254756 h 380772"/>
                <a:gd name="connsiteX7" fmla="*/ 6215 w 525992"/>
                <a:gd name="connsiteY7" fmla="*/ 240006 h 380772"/>
                <a:gd name="connsiteX8" fmla="*/ 136411 w 525992"/>
                <a:gd name="connsiteY8" fmla="*/ 240006 h 380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5992" h="380772">
                  <a:moveTo>
                    <a:pt x="160641" y="0"/>
                  </a:moveTo>
                  <a:lnTo>
                    <a:pt x="362085" y="0"/>
                  </a:lnTo>
                  <a:lnTo>
                    <a:pt x="386315" y="240006"/>
                  </a:lnTo>
                  <a:lnTo>
                    <a:pt x="519778" y="240006"/>
                  </a:lnTo>
                  <a:lnTo>
                    <a:pt x="525992" y="254756"/>
                  </a:lnTo>
                  <a:cubicBezTo>
                    <a:pt x="525992" y="324353"/>
                    <a:pt x="408245" y="380772"/>
                    <a:pt x="262996" y="380772"/>
                  </a:cubicBezTo>
                  <a:cubicBezTo>
                    <a:pt x="117747" y="380772"/>
                    <a:pt x="0" y="324353"/>
                    <a:pt x="0" y="254756"/>
                  </a:cubicBezTo>
                  <a:lnTo>
                    <a:pt x="6215" y="240006"/>
                  </a:lnTo>
                  <a:lnTo>
                    <a:pt x="136411" y="240006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41" name="フリーフォーム: 図形 240">
              <a:extLst>
                <a:ext uri="{FF2B5EF4-FFF2-40B4-BE49-F238E27FC236}">
                  <a16:creationId xmlns:a16="http://schemas.microsoft.com/office/drawing/2014/main" id="{EB281679-840C-4365-970C-15376A454E70}"/>
                </a:ext>
              </a:extLst>
            </p:cNvPr>
            <p:cNvSpPr/>
            <p:nvPr/>
          </p:nvSpPr>
          <p:spPr>
            <a:xfrm>
              <a:off x="756127" y="5263042"/>
              <a:ext cx="153587" cy="918776"/>
            </a:xfrm>
            <a:custGeom>
              <a:avLst/>
              <a:gdLst>
                <a:gd name="connsiteX0" fmla="*/ 139060 w 139060"/>
                <a:gd name="connsiteY0" fmla="*/ 0 h 918776"/>
                <a:gd name="connsiteX1" fmla="*/ 139060 w 139060"/>
                <a:gd name="connsiteY1" fmla="*/ 918776 h 918776"/>
                <a:gd name="connsiteX2" fmla="*/ 0 w 139060"/>
                <a:gd name="connsiteY2" fmla="*/ 918776 h 918776"/>
                <a:gd name="connsiteX3" fmla="*/ 0 w 139060"/>
                <a:gd name="connsiteY3" fmla="*/ 299403 h 918776"/>
                <a:gd name="connsiteX4" fmla="*/ 135721 w 139060"/>
                <a:gd name="connsiteY4" fmla="*/ 2434 h 918776"/>
                <a:gd name="connsiteX5" fmla="*/ 139060 w 139060"/>
                <a:gd name="connsiteY5" fmla="*/ 0 h 918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8776">
                  <a:moveTo>
                    <a:pt x="139060" y="0"/>
                  </a:moveTo>
                  <a:lnTo>
                    <a:pt x="139060" y="918776"/>
                  </a:lnTo>
                  <a:lnTo>
                    <a:pt x="0" y="918776"/>
                  </a:lnTo>
                  <a:lnTo>
                    <a:pt x="0" y="299403"/>
                  </a:lnTo>
                  <a:cubicBezTo>
                    <a:pt x="0" y="180784"/>
                    <a:pt x="52588" y="74447"/>
                    <a:pt x="135721" y="2434"/>
                  </a:cubicBezTo>
                  <a:lnTo>
                    <a:pt x="139060" y="0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42" name="フリーフォーム: 図形 241">
              <a:extLst>
                <a:ext uri="{FF2B5EF4-FFF2-40B4-BE49-F238E27FC236}">
                  <a16:creationId xmlns:a16="http://schemas.microsoft.com/office/drawing/2014/main" id="{8E223342-F678-4C46-A4EF-7849CD164AC7}"/>
                </a:ext>
              </a:extLst>
            </p:cNvPr>
            <p:cNvSpPr/>
            <p:nvPr/>
          </p:nvSpPr>
          <p:spPr>
            <a:xfrm>
              <a:off x="838347" y="5165637"/>
              <a:ext cx="974009" cy="1016182"/>
            </a:xfrm>
            <a:custGeom>
              <a:avLst/>
              <a:gdLst>
                <a:gd name="connsiteX0" fmla="*/ 743127 w 974009"/>
                <a:gd name="connsiteY0" fmla="*/ 0 h 1016182"/>
                <a:gd name="connsiteX1" fmla="*/ 752081 w 974009"/>
                <a:gd name="connsiteY1" fmla="*/ 903 h 1016182"/>
                <a:gd name="connsiteX2" fmla="*/ 974009 w 974009"/>
                <a:gd name="connsiteY2" fmla="*/ 273199 h 1016182"/>
                <a:gd name="connsiteX3" fmla="*/ 974009 w 974009"/>
                <a:gd name="connsiteY3" fmla="*/ 1016182 h 1016182"/>
                <a:gd name="connsiteX4" fmla="*/ 0 w 974009"/>
                <a:gd name="connsiteY4" fmla="*/ 1016182 h 1016182"/>
                <a:gd name="connsiteX5" fmla="*/ 0 w 974009"/>
                <a:gd name="connsiteY5" fmla="*/ 273199 h 1016182"/>
                <a:gd name="connsiteX6" fmla="*/ 221928 w 974009"/>
                <a:gd name="connsiteY6" fmla="*/ 903 h 1016182"/>
                <a:gd name="connsiteX7" fmla="*/ 230881 w 974009"/>
                <a:gd name="connsiteY7" fmla="*/ 0 h 1016182"/>
                <a:gd name="connsiteX8" fmla="*/ 235401 w 974009"/>
                <a:gd name="connsiteY8" fmla="*/ 7436 h 1016182"/>
                <a:gd name="connsiteX9" fmla="*/ 487004 w 974009"/>
                <a:gd name="connsiteY9" fmla="*/ 126882 h 1016182"/>
                <a:gd name="connsiteX10" fmla="*/ 738607 w 974009"/>
                <a:gd name="connsiteY10" fmla="*/ 7436 h 1016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74009" h="1016182">
                  <a:moveTo>
                    <a:pt x="743127" y="0"/>
                  </a:moveTo>
                  <a:lnTo>
                    <a:pt x="752081" y="903"/>
                  </a:lnTo>
                  <a:cubicBezTo>
                    <a:pt x="878735" y="26820"/>
                    <a:pt x="974009" y="138883"/>
                    <a:pt x="974009" y="273199"/>
                  </a:cubicBezTo>
                  <a:lnTo>
                    <a:pt x="974009" y="1016182"/>
                  </a:lnTo>
                  <a:lnTo>
                    <a:pt x="0" y="1016182"/>
                  </a:lnTo>
                  <a:lnTo>
                    <a:pt x="0" y="273199"/>
                  </a:lnTo>
                  <a:cubicBezTo>
                    <a:pt x="0" y="138883"/>
                    <a:pt x="95274" y="26820"/>
                    <a:pt x="221928" y="903"/>
                  </a:cubicBezTo>
                  <a:lnTo>
                    <a:pt x="230881" y="0"/>
                  </a:lnTo>
                  <a:lnTo>
                    <a:pt x="235401" y="7436"/>
                  </a:lnTo>
                  <a:cubicBezTo>
                    <a:pt x="289928" y="79501"/>
                    <a:pt x="382269" y="126882"/>
                    <a:pt x="487004" y="126882"/>
                  </a:cubicBezTo>
                  <a:cubicBezTo>
                    <a:pt x="591739" y="126882"/>
                    <a:pt x="684080" y="79501"/>
                    <a:pt x="738607" y="7436"/>
                  </a:cubicBez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43" name="グループ化 242">
              <a:extLst>
                <a:ext uri="{FF2B5EF4-FFF2-40B4-BE49-F238E27FC236}">
                  <a16:creationId xmlns:a16="http://schemas.microsoft.com/office/drawing/2014/main" id="{58173A23-B300-4DE4-BBA3-F7A7A0B79985}"/>
                </a:ext>
              </a:extLst>
            </p:cNvPr>
            <p:cNvGrpSpPr/>
            <p:nvPr/>
          </p:nvGrpSpPr>
          <p:grpSpPr>
            <a:xfrm>
              <a:off x="685503" y="3823242"/>
              <a:ext cx="1267032" cy="1218328"/>
              <a:chOff x="878044" y="3848329"/>
              <a:chExt cx="917606" cy="882334"/>
            </a:xfrm>
          </p:grpSpPr>
          <p:sp>
            <p:nvSpPr>
              <p:cNvPr id="246" name="円/楕円 473">
                <a:extLst>
                  <a:ext uri="{FF2B5EF4-FFF2-40B4-BE49-F238E27FC236}">
                    <a16:creationId xmlns:a16="http://schemas.microsoft.com/office/drawing/2014/main" id="{77190E78-EA58-40C0-87AD-495E762D71E0}"/>
                  </a:ext>
                </a:extLst>
              </p:cNvPr>
              <p:cNvSpPr/>
              <p:nvPr/>
            </p:nvSpPr>
            <p:spPr>
              <a:xfrm>
                <a:off x="878044" y="3848329"/>
                <a:ext cx="917606" cy="560788"/>
              </a:xfrm>
              <a:custGeom>
                <a:avLst/>
                <a:gdLst/>
                <a:ahLst/>
                <a:cxnLst/>
                <a:rect l="l" t="t" r="r" b="b"/>
                <a:pathLst>
                  <a:path w="917606" h="560788">
                    <a:moveTo>
                      <a:pt x="350513" y="0"/>
                    </a:moveTo>
                    <a:cubicBezTo>
                      <a:pt x="389679" y="0"/>
                      <a:pt x="425328" y="15059"/>
                      <a:pt x="451289" y="40456"/>
                    </a:cubicBezTo>
                    <a:cubicBezTo>
                      <a:pt x="477250" y="15059"/>
                      <a:pt x="512899" y="0"/>
                      <a:pt x="552065" y="0"/>
                    </a:cubicBezTo>
                    <a:cubicBezTo>
                      <a:pt x="616429" y="0"/>
                      <a:pt x="671294" y="40669"/>
                      <a:pt x="691209" y="98139"/>
                    </a:cubicBezTo>
                    <a:cubicBezTo>
                      <a:pt x="692807" y="97182"/>
                      <a:pt x="694441" y="97155"/>
                      <a:pt x="696081" y="97155"/>
                    </a:cubicBezTo>
                    <a:cubicBezTo>
                      <a:pt x="778657" y="97155"/>
                      <a:pt x="845598" y="164096"/>
                      <a:pt x="845598" y="246672"/>
                    </a:cubicBezTo>
                    <a:lnTo>
                      <a:pt x="838516" y="281749"/>
                    </a:lnTo>
                    <a:cubicBezTo>
                      <a:pt x="886043" y="305239"/>
                      <a:pt x="917606" y="354569"/>
                      <a:pt x="917606" y="411271"/>
                    </a:cubicBezTo>
                    <a:cubicBezTo>
                      <a:pt x="917606" y="493847"/>
                      <a:pt x="850665" y="560788"/>
                      <a:pt x="768089" y="560788"/>
                    </a:cubicBezTo>
                    <a:cubicBezTo>
                      <a:pt x="685513" y="560788"/>
                      <a:pt x="618572" y="493847"/>
                      <a:pt x="618572" y="411271"/>
                    </a:cubicBezTo>
                    <a:lnTo>
                      <a:pt x="625570" y="376611"/>
                    </a:lnTo>
                    <a:cubicBezTo>
                      <a:pt x="593286" y="360813"/>
                      <a:pt x="568854" y="332439"/>
                      <a:pt x="556937" y="298051"/>
                    </a:cubicBezTo>
                    <a:cubicBezTo>
                      <a:pt x="555339" y="299008"/>
                      <a:pt x="553705" y="299034"/>
                      <a:pt x="552065" y="299034"/>
                    </a:cubicBezTo>
                    <a:cubicBezTo>
                      <a:pt x="512899" y="299034"/>
                      <a:pt x="477250" y="283975"/>
                      <a:pt x="451289" y="258578"/>
                    </a:cubicBezTo>
                    <a:cubicBezTo>
                      <a:pt x="429142" y="280244"/>
                      <a:pt x="399945" y="294386"/>
                      <a:pt x="367269" y="295793"/>
                    </a:cubicBezTo>
                    <a:cubicBezTo>
                      <a:pt x="355155" y="333233"/>
                      <a:pt x="328213" y="363759"/>
                      <a:pt x="292595" y="379380"/>
                    </a:cubicBezTo>
                    <a:cubicBezTo>
                      <a:pt x="297808" y="389212"/>
                      <a:pt x="299034" y="400099"/>
                      <a:pt x="299034" y="411271"/>
                    </a:cubicBezTo>
                    <a:cubicBezTo>
                      <a:pt x="299034" y="493847"/>
                      <a:pt x="232093" y="560788"/>
                      <a:pt x="149517" y="560788"/>
                    </a:cubicBezTo>
                    <a:cubicBezTo>
                      <a:pt x="66941" y="560788"/>
                      <a:pt x="0" y="493847"/>
                      <a:pt x="0" y="411271"/>
                    </a:cubicBezTo>
                    <a:cubicBezTo>
                      <a:pt x="0" y="352234"/>
                      <a:pt x="34217" y="301188"/>
                      <a:pt x="84497" y="278103"/>
                    </a:cubicBezTo>
                    <a:cubicBezTo>
                      <a:pt x="79341" y="268407"/>
                      <a:pt x="78152" y="257678"/>
                      <a:pt x="78152" y="246672"/>
                    </a:cubicBezTo>
                    <a:cubicBezTo>
                      <a:pt x="78152" y="169865"/>
                      <a:pt x="136066" y="106585"/>
                      <a:pt x="210883" y="100544"/>
                    </a:cubicBezTo>
                    <a:cubicBezTo>
                      <a:pt x="229813" y="41769"/>
                      <a:pt x="285285" y="0"/>
                      <a:pt x="350513" y="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47" name="グループ化 246">
                <a:extLst>
                  <a:ext uri="{FF2B5EF4-FFF2-40B4-BE49-F238E27FC236}">
                    <a16:creationId xmlns:a16="http://schemas.microsoft.com/office/drawing/2014/main" id="{EC301905-86B1-4C15-83EA-45777216C1A9}"/>
                  </a:ext>
                </a:extLst>
              </p:cNvPr>
              <p:cNvGrpSpPr/>
              <p:nvPr/>
            </p:nvGrpSpPr>
            <p:grpSpPr>
              <a:xfrm>
                <a:off x="926524" y="3943263"/>
                <a:ext cx="834570" cy="787400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262" name="グループ化 261">
                  <a:extLst>
                    <a:ext uri="{FF2B5EF4-FFF2-40B4-BE49-F238E27FC236}">
                      <a16:creationId xmlns:a16="http://schemas.microsoft.com/office/drawing/2014/main" id="{A3E22A89-6914-4CF1-BB20-3C858AC5957A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67" name="円/楕円 125">
                    <a:extLst>
                      <a:ext uri="{FF2B5EF4-FFF2-40B4-BE49-F238E27FC236}">
                        <a16:creationId xmlns:a16="http://schemas.microsoft.com/office/drawing/2014/main" id="{2738F795-A783-4E3C-950C-DDEF7F5D53FA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pattFill prst="lgConfetti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8" name="円/楕円 126">
                    <a:extLst>
                      <a:ext uri="{FF2B5EF4-FFF2-40B4-BE49-F238E27FC236}">
                        <a16:creationId xmlns:a16="http://schemas.microsoft.com/office/drawing/2014/main" id="{09E6CADC-A728-4372-A1AB-643F61B862FA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pattFill prst="lgConfetti">
                    <a:fgClr>
                      <a:schemeClr val="bg1">
                        <a:lumMod val="6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63" name="グループ化 262">
                  <a:extLst>
                    <a:ext uri="{FF2B5EF4-FFF2-40B4-BE49-F238E27FC236}">
                      <a16:creationId xmlns:a16="http://schemas.microsoft.com/office/drawing/2014/main" id="{7480476B-306F-442F-BE15-83C6766356E2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65" name="円/楕円 123">
                    <a:extLst>
                      <a:ext uri="{FF2B5EF4-FFF2-40B4-BE49-F238E27FC236}">
                        <a16:creationId xmlns:a16="http://schemas.microsoft.com/office/drawing/2014/main" id="{0B5234B6-F69F-4100-B8CB-D83B2DFD34A0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pattFill prst="lgConfetti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6" name="円/楕円 124">
                    <a:extLst>
                      <a:ext uri="{FF2B5EF4-FFF2-40B4-BE49-F238E27FC236}">
                        <a16:creationId xmlns:a16="http://schemas.microsoft.com/office/drawing/2014/main" id="{87F06D85-CA82-4AB6-87E5-DC8AC3FF1BAF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pattFill prst="lgConfetti">
                    <a:fgClr>
                      <a:schemeClr val="bg1">
                        <a:lumMod val="6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64" name="円/楕円 122">
                  <a:extLst>
                    <a:ext uri="{FF2B5EF4-FFF2-40B4-BE49-F238E27FC236}">
                      <a16:creationId xmlns:a16="http://schemas.microsoft.com/office/drawing/2014/main" id="{02F2E342-6A55-49B6-B434-C817F6EB8C63}"/>
                    </a:ext>
                  </a:extLst>
                </p:cNvPr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48" name="円/楕円 27">
                <a:extLst>
                  <a:ext uri="{FF2B5EF4-FFF2-40B4-BE49-F238E27FC236}">
                    <a16:creationId xmlns:a16="http://schemas.microsoft.com/office/drawing/2014/main" id="{45616376-4761-479B-B27E-4356C8E53360}"/>
                  </a:ext>
                </a:extLst>
              </p:cNvPr>
              <p:cNvSpPr/>
              <p:nvPr/>
            </p:nvSpPr>
            <p:spPr>
              <a:xfrm>
                <a:off x="1253947" y="4621406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9" name="円/楕円 27">
                <a:extLst>
                  <a:ext uri="{FF2B5EF4-FFF2-40B4-BE49-F238E27FC236}">
                    <a16:creationId xmlns:a16="http://schemas.microsoft.com/office/drawing/2014/main" id="{0357D39A-B13A-4AAA-918C-8CCF130E67A2}"/>
                  </a:ext>
                </a:extLst>
              </p:cNvPr>
              <p:cNvSpPr/>
              <p:nvPr/>
            </p:nvSpPr>
            <p:spPr>
              <a:xfrm rot="10800000">
                <a:off x="1060114" y="4201772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0" name="円/楕円 27">
                <a:extLst>
                  <a:ext uri="{FF2B5EF4-FFF2-40B4-BE49-F238E27FC236}">
                    <a16:creationId xmlns:a16="http://schemas.microsoft.com/office/drawing/2014/main" id="{15A9C585-6867-4ED4-92EC-F9A694D0BBC9}"/>
                  </a:ext>
                </a:extLst>
              </p:cNvPr>
              <p:cNvSpPr/>
              <p:nvPr/>
            </p:nvSpPr>
            <p:spPr>
              <a:xfrm rot="10800000">
                <a:off x="1466514" y="4201772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1" name="円/楕円 27">
                <a:extLst>
                  <a:ext uri="{FF2B5EF4-FFF2-40B4-BE49-F238E27FC236}">
                    <a16:creationId xmlns:a16="http://schemas.microsoft.com/office/drawing/2014/main" id="{C170E341-0301-455D-8BFD-0E09CF391DFF}"/>
                  </a:ext>
                </a:extLst>
              </p:cNvPr>
              <p:cNvSpPr/>
              <p:nvPr/>
            </p:nvSpPr>
            <p:spPr>
              <a:xfrm rot="8100000">
                <a:off x="1138253" y="4540799"/>
                <a:ext cx="122819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2" name="円/楕円 27">
                <a:extLst>
                  <a:ext uri="{FF2B5EF4-FFF2-40B4-BE49-F238E27FC236}">
                    <a16:creationId xmlns:a16="http://schemas.microsoft.com/office/drawing/2014/main" id="{60DAEAF1-34BE-40C0-87BD-76B0CB3A322A}"/>
                  </a:ext>
                </a:extLst>
              </p:cNvPr>
              <p:cNvSpPr/>
              <p:nvPr/>
            </p:nvSpPr>
            <p:spPr>
              <a:xfrm rot="13500000" flipH="1">
                <a:off x="1410675" y="4540800"/>
                <a:ext cx="122819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53" name="グループ化 252">
                <a:extLst>
                  <a:ext uri="{FF2B5EF4-FFF2-40B4-BE49-F238E27FC236}">
                    <a16:creationId xmlns:a16="http://schemas.microsoft.com/office/drawing/2014/main" id="{702A0461-D226-41C7-AC88-FA3134E534D3}"/>
                  </a:ext>
                </a:extLst>
              </p:cNvPr>
              <p:cNvGrpSpPr/>
              <p:nvPr/>
            </p:nvGrpSpPr>
            <p:grpSpPr>
              <a:xfrm>
                <a:off x="1041473" y="4298880"/>
                <a:ext cx="79284" cy="63766"/>
                <a:chOff x="648553" y="1246468"/>
                <a:chExt cx="164249" cy="93298"/>
              </a:xfrm>
              <a:solidFill>
                <a:srgbClr val="FF7C80"/>
              </a:solidFill>
            </p:grpSpPr>
            <p:sp>
              <p:nvSpPr>
                <p:cNvPr id="260" name="円/楕円 27">
                  <a:extLst>
                    <a:ext uri="{FF2B5EF4-FFF2-40B4-BE49-F238E27FC236}">
                      <a16:creationId xmlns:a16="http://schemas.microsoft.com/office/drawing/2014/main" id="{62B76FAE-4F6F-4A57-9D58-BA2DD4578AB1}"/>
                    </a:ext>
                  </a:extLst>
                </p:cNvPr>
                <p:cNvSpPr/>
                <p:nvPr/>
              </p:nvSpPr>
              <p:spPr>
                <a:xfrm rot="21302598">
                  <a:off x="648554" y="131065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1" name="円/楕円 27">
                  <a:extLst>
                    <a:ext uri="{FF2B5EF4-FFF2-40B4-BE49-F238E27FC236}">
                      <a16:creationId xmlns:a16="http://schemas.microsoft.com/office/drawing/2014/main" id="{44DEF00C-35F9-4811-90E7-C3D643075F36}"/>
                    </a:ext>
                  </a:extLst>
                </p:cNvPr>
                <p:cNvSpPr/>
                <p:nvPr/>
              </p:nvSpPr>
              <p:spPr>
                <a:xfrm rot="523440">
                  <a:off x="648553" y="124646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54" name="円/楕円 112">
                <a:extLst>
                  <a:ext uri="{FF2B5EF4-FFF2-40B4-BE49-F238E27FC236}">
                    <a16:creationId xmlns:a16="http://schemas.microsoft.com/office/drawing/2014/main" id="{8C8D7337-A590-4935-9DBA-BA1104674D8B}"/>
                  </a:ext>
                </a:extLst>
              </p:cNvPr>
              <p:cNvSpPr/>
              <p:nvPr/>
            </p:nvSpPr>
            <p:spPr>
              <a:xfrm>
                <a:off x="1147049" y="4307348"/>
                <a:ext cx="62620" cy="45719"/>
              </a:xfrm>
              <a:prstGeom prst="ellipse">
                <a:avLst/>
              </a:pr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55" name="グループ化 254">
                <a:extLst>
                  <a:ext uri="{FF2B5EF4-FFF2-40B4-BE49-F238E27FC236}">
                    <a16:creationId xmlns:a16="http://schemas.microsoft.com/office/drawing/2014/main" id="{012FD6E9-4E97-448E-9818-E871AACFEA31}"/>
                  </a:ext>
                </a:extLst>
              </p:cNvPr>
              <p:cNvGrpSpPr/>
              <p:nvPr/>
            </p:nvGrpSpPr>
            <p:grpSpPr>
              <a:xfrm flipH="1">
                <a:off x="1559492" y="4298880"/>
                <a:ext cx="79284" cy="63766"/>
                <a:chOff x="648553" y="1246468"/>
                <a:chExt cx="164249" cy="93298"/>
              </a:xfrm>
              <a:solidFill>
                <a:srgbClr val="FF7C80"/>
              </a:solidFill>
            </p:grpSpPr>
            <p:sp>
              <p:nvSpPr>
                <p:cNvPr id="258" name="円/楕円 27">
                  <a:extLst>
                    <a:ext uri="{FF2B5EF4-FFF2-40B4-BE49-F238E27FC236}">
                      <a16:creationId xmlns:a16="http://schemas.microsoft.com/office/drawing/2014/main" id="{8C18F0D7-9284-45F6-AB81-359445356706}"/>
                    </a:ext>
                  </a:extLst>
                </p:cNvPr>
                <p:cNvSpPr/>
                <p:nvPr/>
              </p:nvSpPr>
              <p:spPr>
                <a:xfrm rot="21302598">
                  <a:off x="648554" y="131065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9" name="円/楕円 27">
                  <a:extLst>
                    <a:ext uri="{FF2B5EF4-FFF2-40B4-BE49-F238E27FC236}">
                      <a16:creationId xmlns:a16="http://schemas.microsoft.com/office/drawing/2014/main" id="{F1C2AD83-27BA-411E-BE30-F53AAFC1E476}"/>
                    </a:ext>
                  </a:extLst>
                </p:cNvPr>
                <p:cNvSpPr/>
                <p:nvPr/>
              </p:nvSpPr>
              <p:spPr>
                <a:xfrm rot="523440">
                  <a:off x="648553" y="124646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56" name="円/楕円 114">
                <a:extLst>
                  <a:ext uri="{FF2B5EF4-FFF2-40B4-BE49-F238E27FC236}">
                    <a16:creationId xmlns:a16="http://schemas.microsoft.com/office/drawing/2014/main" id="{7EB8FFF6-083C-4336-BB5B-3D2C46628E58}"/>
                  </a:ext>
                </a:extLst>
              </p:cNvPr>
              <p:cNvSpPr/>
              <p:nvPr/>
            </p:nvSpPr>
            <p:spPr>
              <a:xfrm>
                <a:off x="1470899" y="4307348"/>
                <a:ext cx="62620" cy="45719"/>
              </a:xfrm>
              <a:prstGeom prst="ellipse">
                <a:avLst/>
              </a:pr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7" name="円/楕円 64">
                <a:extLst>
                  <a:ext uri="{FF2B5EF4-FFF2-40B4-BE49-F238E27FC236}">
                    <a16:creationId xmlns:a16="http://schemas.microsoft.com/office/drawing/2014/main" id="{E562C590-822C-484A-A610-7F52FE028D34}"/>
                  </a:ext>
                </a:extLst>
              </p:cNvPr>
              <p:cNvSpPr/>
              <p:nvPr/>
            </p:nvSpPr>
            <p:spPr>
              <a:xfrm>
                <a:off x="1296842" y="4454106"/>
                <a:ext cx="80010" cy="79457"/>
              </a:xfrm>
              <a:custGeom>
                <a:avLst/>
                <a:gdLst>
                  <a:gd name="connsiteX0" fmla="*/ 24765 w 116205"/>
                  <a:gd name="connsiteY0" fmla="*/ 4629 h 96069"/>
                  <a:gd name="connsiteX1" fmla="*/ 76599 w 116205"/>
                  <a:gd name="connsiteY1" fmla="*/ 0 h 96069"/>
                  <a:gd name="connsiteX2" fmla="*/ 80010 w 116205"/>
                  <a:gd name="connsiteY2" fmla="*/ 13564 h 96069"/>
                  <a:gd name="connsiteX3" fmla="*/ 40005 w 116205"/>
                  <a:gd name="connsiteY3" fmla="*/ 79457 h 96069"/>
                  <a:gd name="connsiteX4" fmla="*/ 0 w 116205"/>
                  <a:gd name="connsiteY4" fmla="*/ 13564 h 96069"/>
                  <a:gd name="connsiteX5" fmla="*/ 2742 w 116205"/>
                  <a:gd name="connsiteY5" fmla="*/ 2662 h 96069"/>
                  <a:gd name="connsiteX6" fmla="*/ 116205 w 116205"/>
                  <a:gd name="connsiteY6" fmla="*/ 96069 h 96069"/>
                  <a:gd name="connsiteX0" fmla="*/ 24765 w 80010"/>
                  <a:gd name="connsiteY0" fmla="*/ 4629 h 79457"/>
                  <a:gd name="connsiteX1" fmla="*/ 76599 w 80010"/>
                  <a:gd name="connsiteY1" fmla="*/ 0 h 79457"/>
                  <a:gd name="connsiteX2" fmla="*/ 80010 w 80010"/>
                  <a:gd name="connsiteY2" fmla="*/ 13564 h 79457"/>
                  <a:gd name="connsiteX3" fmla="*/ 40005 w 80010"/>
                  <a:gd name="connsiteY3" fmla="*/ 79457 h 79457"/>
                  <a:gd name="connsiteX4" fmla="*/ 0 w 80010"/>
                  <a:gd name="connsiteY4" fmla="*/ 13564 h 79457"/>
                  <a:gd name="connsiteX5" fmla="*/ 2742 w 80010"/>
                  <a:gd name="connsiteY5" fmla="*/ 2662 h 79457"/>
                  <a:gd name="connsiteX0" fmla="*/ 76599 w 80010"/>
                  <a:gd name="connsiteY0" fmla="*/ 0 h 79457"/>
                  <a:gd name="connsiteX1" fmla="*/ 80010 w 80010"/>
                  <a:gd name="connsiteY1" fmla="*/ 13564 h 79457"/>
                  <a:gd name="connsiteX2" fmla="*/ 40005 w 80010"/>
                  <a:gd name="connsiteY2" fmla="*/ 79457 h 79457"/>
                  <a:gd name="connsiteX3" fmla="*/ 0 w 80010"/>
                  <a:gd name="connsiteY3" fmla="*/ 13564 h 79457"/>
                  <a:gd name="connsiteX4" fmla="*/ 2742 w 80010"/>
                  <a:gd name="connsiteY4" fmla="*/ 2662 h 794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10" h="79457">
                    <a:moveTo>
                      <a:pt x="76599" y="0"/>
                    </a:moveTo>
                    <a:cubicBezTo>
                      <a:pt x="79703" y="4150"/>
                      <a:pt x="80010" y="8798"/>
                      <a:pt x="80010" y="13564"/>
                    </a:cubicBezTo>
                    <a:cubicBezTo>
                      <a:pt x="80010" y="49956"/>
                      <a:pt x="62099" y="79457"/>
                      <a:pt x="40005" y="79457"/>
                    </a:cubicBezTo>
                    <a:cubicBezTo>
                      <a:pt x="17911" y="79457"/>
                      <a:pt x="0" y="49956"/>
                      <a:pt x="0" y="13564"/>
                    </a:cubicBezTo>
                    <a:lnTo>
                      <a:pt x="2742" y="2662"/>
                    </a:lnTo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44" name="フリーフォーム: 図形 243">
              <a:extLst>
                <a:ext uri="{FF2B5EF4-FFF2-40B4-BE49-F238E27FC236}">
                  <a16:creationId xmlns:a16="http://schemas.microsoft.com/office/drawing/2014/main" id="{5D8357AF-8E28-4EEC-AF4C-36BA28D1D535}"/>
                </a:ext>
              </a:extLst>
            </p:cNvPr>
            <p:cNvSpPr/>
            <p:nvPr/>
          </p:nvSpPr>
          <p:spPr>
            <a:xfrm>
              <a:off x="914212" y="3917913"/>
              <a:ext cx="805200" cy="231722"/>
            </a:xfrm>
            <a:custGeom>
              <a:avLst/>
              <a:gdLst>
                <a:gd name="connsiteX0" fmla="*/ 397220 w 936481"/>
                <a:gd name="connsiteY0" fmla="*/ 0 h 353810"/>
                <a:gd name="connsiteX1" fmla="*/ 468241 w 936481"/>
                <a:gd name="connsiteY1" fmla="*/ 1108 h 353810"/>
                <a:gd name="connsiteX2" fmla="*/ 539261 w 936481"/>
                <a:gd name="connsiteY2" fmla="*/ 0 h 353810"/>
                <a:gd name="connsiteX3" fmla="*/ 735498 w 936481"/>
                <a:gd name="connsiteY3" fmla="*/ 73423 h 353810"/>
                <a:gd name="connsiteX4" fmla="*/ 929649 w 936481"/>
                <a:gd name="connsiteY4" fmla="*/ 321656 h 353810"/>
                <a:gd name="connsiteX5" fmla="*/ 617597 w 936481"/>
                <a:gd name="connsiteY5" fmla="*/ 277633 h 353810"/>
                <a:gd name="connsiteX6" fmla="*/ 523711 w 936481"/>
                <a:gd name="connsiteY6" fmla="*/ 212729 h 353810"/>
                <a:gd name="connsiteX7" fmla="*/ 468241 w 936481"/>
                <a:gd name="connsiteY7" fmla="*/ 156840 h 353810"/>
                <a:gd name="connsiteX8" fmla="*/ 412771 w 936481"/>
                <a:gd name="connsiteY8" fmla="*/ 212729 h 353810"/>
                <a:gd name="connsiteX9" fmla="*/ 318884 w 936481"/>
                <a:gd name="connsiteY9" fmla="*/ 277633 h 353810"/>
                <a:gd name="connsiteX10" fmla="*/ 6832 w 936481"/>
                <a:gd name="connsiteY10" fmla="*/ 321656 h 353810"/>
                <a:gd name="connsiteX11" fmla="*/ 200983 w 936481"/>
                <a:gd name="connsiteY11" fmla="*/ 73423 h 353810"/>
                <a:gd name="connsiteX12" fmla="*/ 397220 w 936481"/>
                <a:gd name="connsiteY12" fmla="*/ 0 h 353810"/>
                <a:gd name="connsiteX0" fmla="*/ 468241 w 936481"/>
                <a:gd name="connsiteY0" fmla="*/ 1108 h 353810"/>
                <a:gd name="connsiteX1" fmla="*/ 539261 w 936481"/>
                <a:gd name="connsiteY1" fmla="*/ 0 h 353810"/>
                <a:gd name="connsiteX2" fmla="*/ 735498 w 936481"/>
                <a:gd name="connsiteY2" fmla="*/ 73423 h 353810"/>
                <a:gd name="connsiteX3" fmla="*/ 929649 w 936481"/>
                <a:gd name="connsiteY3" fmla="*/ 321656 h 353810"/>
                <a:gd name="connsiteX4" fmla="*/ 617597 w 936481"/>
                <a:gd name="connsiteY4" fmla="*/ 277633 h 353810"/>
                <a:gd name="connsiteX5" fmla="*/ 523711 w 936481"/>
                <a:gd name="connsiteY5" fmla="*/ 212729 h 353810"/>
                <a:gd name="connsiteX6" fmla="*/ 468241 w 936481"/>
                <a:gd name="connsiteY6" fmla="*/ 156840 h 353810"/>
                <a:gd name="connsiteX7" fmla="*/ 412771 w 936481"/>
                <a:gd name="connsiteY7" fmla="*/ 212729 h 353810"/>
                <a:gd name="connsiteX8" fmla="*/ 318884 w 936481"/>
                <a:gd name="connsiteY8" fmla="*/ 277633 h 353810"/>
                <a:gd name="connsiteX9" fmla="*/ 6832 w 936481"/>
                <a:gd name="connsiteY9" fmla="*/ 321656 h 353810"/>
                <a:gd name="connsiteX10" fmla="*/ 200983 w 936481"/>
                <a:gd name="connsiteY10" fmla="*/ 73423 h 353810"/>
                <a:gd name="connsiteX11" fmla="*/ 397220 w 936481"/>
                <a:gd name="connsiteY11" fmla="*/ 0 h 353810"/>
                <a:gd name="connsiteX12" fmla="*/ 559681 w 936481"/>
                <a:gd name="connsiteY12" fmla="*/ 92548 h 353810"/>
                <a:gd name="connsiteX0" fmla="*/ 468241 w 936481"/>
                <a:gd name="connsiteY0" fmla="*/ 1108 h 353810"/>
                <a:gd name="connsiteX1" fmla="*/ 539261 w 936481"/>
                <a:gd name="connsiteY1" fmla="*/ 0 h 353810"/>
                <a:gd name="connsiteX2" fmla="*/ 735498 w 936481"/>
                <a:gd name="connsiteY2" fmla="*/ 73423 h 353810"/>
                <a:gd name="connsiteX3" fmla="*/ 929649 w 936481"/>
                <a:gd name="connsiteY3" fmla="*/ 321656 h 353810"/>
                <a:gd name="connsiteX4" fmla="*/ 617597 w 936481"/>
                <a:gd name="connsiteY4" fmla="*/ 277633 h 353810"/>
                <a:gd name="connsiteX5" fmla="*/ 523711 w 936481"/>
                <a:gd name="connsiteY5" fmla="*/ 212729 h 353810"/>
                <a:gd name="connsiteX6" fmla="*/ 468241 w 936481"/>
                <a:gd name="connsiteY6" fmla="*/ 156840 h 353810"/>
                <a:gd name="connsiteX7" fmla="*/ 412771 w 936481"/>
                <a:gd name="connsiteY7" fmla="*/ 212729 h 353810"/>
                <a:gd name="connsiteX8" fmla="*/ 318884 w 936481"/>
                <a:gd name="connsiteY8" fmla="*/ 277633 h 353810"/>
                <a:gd name="connsiteX9" fmla="*/ 6832 w 936481"/>
                <a:gd name="connsiteY9" fmla="*/ 321656 h 353810"/>
                <a:gd name="connsiteX10" fmla="*/ 200983 w 936481"/>
                <a:gd name="connsiteY10" fmla="*/ 73423 h 353810"/>
                <a:gd name="connsiteX11" fmla="*/ 397220 w 936481"/>
                <a:gd name="connsiteY11" fmla="*/ 0 h 353810"/>
                <a:gd name="connsiteX0" fmla="*/ 539261 w 936481"/>
                <a:gd name="connsiteY0" fmla="*/ 0 h 353810"/>
                <a:gd name="connsiteX1" fmla="*/ 735498 w 936481"/>
                <a:gd name="connsiteY1" fmla="*/ 73423 h 353810"/>
                <a:gd name="connsiteX2" fmla="*/ 929649 w 936481"/>
                <a:gd name="connsiteY2" fmla="*/ 321656 h 353810"/>
                <a:gd name="connsiteX3" fmla="*/ 617597 w 936481"/>
                <a:gd name="connsiteY3" fmla="*/ 277633 h 353810"/>
                <a:gd name="connsiteX4" fmla="*/ 523711 w 936481"/>
                <a:gd name="connsiteY4" fmla="*/ 212729 h 353810"/>
                <a:gd name="connsiteX5" fmla="*/ 468241 w 936481"/>
                <a:gd name="connsiteY5" fmla="*/ 156840 h 353810"/>
                <a:gd name="connsiteX6" fmla="*/ 412771 w 936481"/>
                <a:gd name="connsiteY6" fmla="*/ 212729 h 353810"/>
                <a:gd name="connsiteX7" fmla="*/ 318884 w 936481"/>
                <a:gd name="connsiteY7" fmla="*/ 277633 h 353810"/>
                <a:gd name="connsiteX8" fmla="*/ 6832 w 936481"/>
                <a:gd name="connsiteY8" fmla="*/ 321656 h 353810"/>
                <a:gd name="connsiteX9" fmla="*/ 200983 w 936481"/>
                <a:gd name="connsiteY9" fmla="*/ 73423 h 353810"/>
                <a:gd name="connsiteX10" fmla="*/ 397220 w 936481"/>
                <a:gd name="connsiteY10" fmla="*/ 0 h 353810"/>
                <a:gd name="connsiteX0" fmla="*/ 539261 w 936481"/>
                <a:gd name="connsiteY0" fmla="*/ 0 h 353810"/>
                <a:gd name="connsiteX1" fmla="*/ 735498 w 936481"/>
                <a:gd name="connsiteY1" fmla="*/ 73423 h 353810"/>
                <a:gd name="connsiteX2" fmla="*/ 929649 w 936481"/>
                <a:gd name="connsiteY2" fmla="*/ 321656 h 353810"/>
                <a:gd name="connsiteX3" fmla="*/ 617597 w 936481"/>
                <a:gd name="connsiteY3" fmla="*/ 277633 h 353810"/>
                <a:gd name="connsiteX4" fmla="*/ 523711 w 936481"/>
                <a:gd name="connsiteY4" fmla="*/ 212729 h 353810"/>
                <a:gd name="connsiteX5" fmla="*/ 468241 w 936481"/>
                <a:gd name="connsiteY5" fmla="*/ 156840 h 353810"/>
                <a:gd name="connsiteX6" fmla="*/ 412771 w 936481"/>
                <a:gd name="connsiteY6" fmla="*/ 212729 h 353810"/>
                <a:gd name="connsiteX7" fmla="*/ 318884 w 936481"/>
                <a:gd name="connsiteY7" fmla="*/ 277633 h 353810"/>
                <a:gd name="connsiteX8" fmla="*/ 6832 w 936481"/>
                <a:gd name="connsiteY8" fmla="*/ 321656 h 353810"/>
                <a:gd name="connsiteX9" fmla="*/ 200983 w 936481"/>
                <a:gd name="connsiteY9" fmla="*/ 73423 h 353810"/>
                <a:gd name="connsiteX0" fmla="*/ 735498 w 936481"/>
                <a:gd name="connsiteY0" fmla="*/ 0 h 280387"/>
                <a:gd name="connsiteX1" fmla="*/ 929649 w 936481"/>
                <a:gd name="connsiteY1" fmla="*/ 248233 h 280387"/>
                <a:gd name="connsiteX2" fmla="*/ 617597 w 936481"/>
                <a:gd name="connsiteY2" fmla="*/ 204210 h 280387"/>
                <a:gd name="connsiteX3" fmla="*/ 523711 w 936481"/>
                <a:gd name="connsiteY3" fmla="*/ 139306 h 280387"/>
                <a:gd name="connsiteX4" fmla="*/ 468241 w 936481"/>
                <a:gd name="connsiteY4" fmla="*/ 83417 h 280387"/>
                <a:gd name="connsiteX5" fmla="*/ 412771 w 936481"/>
                <a:gd name="connsiteY5" fmla="*/ 139306 h 280387"/>
                <a:gd name="connsiteX6" fmla="*/ 318884 w 936481"/>
                <a:gd name="connsiteY6" fmla="*/ 204210 h 280387"/>
                <a:gd name="connsiteX7" fmla="*/ 6832 w 936481"/>
                <a:gd name="connsiteY7" fmla="*/ 248233 h 280387"/>
                <a:gd name="connsiteX8" fmla="*/ 200983 w 936481"/>
                <a:gd name="connsiteY8" fmla="*/ 0 h 280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36481" h="280387">
                  <a:moveTo>
                    <a:pt x="735498" y="0"/>
                  </a:moveTo>
                  <a:cubicBezTo>
                    <a:pt x="875282" y="80704"/>
                    <a:pt x="962207" y="191842"/>
                    <a:pt x="929649" y="248233"/>
                  </a:cubicBezTo>
                  <a:cubicBezTo>
                    <a:pt x="897092" y="304625"/>
                    <a:pt x="757381" y="284915"/>
                    <a:pt x="617597" y="204210"/>
                  </a:cubicBezTo>
                  <a:cubicBezTo>
                    <a:pt x="582651" y="184034"/>
                    <a:pt x="551008" y="161956"/>
                    <a:pt x="523711" y="139306"/>
                  </a:cubicBezTo>
                  <a:lnTo>
                    <a:pt x="468241" y="83417"/>
                  </a:lnTo>
                  <a:lnTo>
                    <a:pt x="412771" y="139306"/>
                  </a:lnTo>
                  <a:cubicBezTo>
                    <a:pt x="385473" y="161956"/>
                    <a:pt x="353830" y="184034"/>
                    <a:pt x="318884" y="204210"/>
                  </a:cubicBezTo>
                  <a:cubicBezTo>
                    <a:pt x="179100" y="284915"/>
                    <a:pt x="39389" y="304625"/>
                    <a:pt x="6832" y="248233"/>
                  </a:cubicBezTo>
                  <a:cubicBezTo>
                    <a:pt x="-25726" y="191842"/>
                    <a:pt x="61199" y="80704"/>
                    <a:pt x="200983" y="0"/>
                  </a:cubicBezTo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45" name="フリーフォーム: 図形 244">
              <a:extLst>
                <a:ext uri="{FF2B5EF4-FFF2-40B4-BE49-F238E27FC236}">
                  <a16:creationId xmlns:a16="http://schemas.microsoft.com/office/drawing/2014/main" id="{ED0FEF25-910D-4FD1-BA2B-0899EB4E0E7B}"/>
                </a:ext>
              </a:extLst>
            </p:cNvPr>
            <p:cNvSpPr/>
            <p:nvPr/>
          </p:nvSpPr>
          <p:spPr>
            <a:xfrm>
              <a:off x="1015780" y="5165637"/>
              <a:ext cx="609218" cy="1016182"/>
            </a:xfrm>
            <a:custGeom>
              <a:avLst/>
              <a:gdLst>
                <a:gd name="connsiteX0" fmla="*/ 53448 w 609218"/>
                <a:gd name="connsiteY0" fmla="*/ 0 h 1016182"/>
                <a:gd name="connsiteX1" fmla="*/ 57968 w 609218"/>
                <a:gd name="connsiteY1" fmla="*/ 7436 h 1016182"/>
                <a:gd name="connsiteX2" fmla="*/ 309571 w 609218"/>
                <a:gd name="connsiteY2" fmla="*/ 126882 h 1016182"/>
                <a:gd name="connsiteX3" fmla="*/ 561174 w 609218"/>
                <a:gd name="connsiteY3" fmla="*/ 7436 h 1016182"/>
                <a:gd name="connsiteX4" fmla="*/ 565694 w 609218"/>
                <a:gd name="connsiteY4" fmla="*/ 0 h 1016182"/>
                <a:gd name="connsiteX5" fmla="*/ 574648 w 609218"/>
                <a:gd name="connsiteY5" fmla="*/ 903 h 1016182"/>
                <a:gd name="connsiteX6" fmla="*/ 609218 w 609218"/>
                <a:gd name="connsiteY6" fmla="*/ 14476 h 1016182"/>
                <a:gd name="connsiteX7" fmla="*/ 609218 w 609218"/>
                <a:gd name="connsiteY7" fmla="*/ 1016182 h 1016182"/>
                <a:gd name="connsiteX8" fmla="*/ 0 w 609218"/>
                <a:gd name="connsiteY8" fmla="*/ 1016182 h 1016182"/>
                <a:gd name="connsiteX9" fmla="*/ 0 w 609218"/>
                <a:gd name="connsiteY9" fmla="*/ 18372 h 1016182"/>
                <a:gd name="connsiteX10" fmla="*/ 44495 w 609218"/>
                <a:gd name="connsiteY10" fmla="*/ 903 h 1016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09218" h="1016182">
                  <a:moveTo>
                    <a:pt x="53448" y="0"/>
                  </a:moveTo>
                  <a:lnTo>
                    <a:pt x="57968" y="7436"/>
                  </a:lnTo>
                  <a:cubicBezTo>
                    <a:pt x="112495" y="79501"/>
                    <a:pt x="204836" y="126882"/>
                    <a:pt x="309571" y="126882"/>
                  </a:cubicBezTo>
                  <a:cubicBezTo>
                    <a:pt x="414306" y="126882"/>
                    <a:pt x="506647" y="79501"/>
                    <a:pt x="561174" y="7436"/>
                  </a:cubicBezTo>
                  <a:lnTo>
                    <a:pt x="565694" y="0"/>
                  </a:lnTo>
                  <a:lnTo>
                    <a:pt x="574648" y="903"/>
                  </a:lnTo>
                  <a:lnTo>
                    <a:pt x="609218" y="14476"/>
                  </a:lnTo>
                  <a:lnTo>
                    <a:pt x="609218" y="1016182"/>
                  </a:lnTo>
                  <a:lnTo>
                    <a:pt x="0" y="1016182"/>
                  </a:lnTo>
                  <a:lnTo>
                    <a:pt x="0" y="18372"/>
                  </a:lnTo>
                  <a:lnTo>
                    <a:pt x="44495" y="903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6404B10-666D-4585-B9D2-6049D105EECC}"/>
              </a:ext>
            </a:extLst>
          </p:cNvPr>
          <p:cNvGrpSpPr/>
          <p:nvPr/>
        </p:nvGrpSpPr>
        <p:grpSpPr>
          <a:xfrm>
            <a:off x="7347621" y="1272121"/>
            <a:ext cx="1131714" cy="2276160"/>
            <a:chOff x="7347621" y="1272121"/>
            <a:chExt cx="1131714" cy="2276160"/>
          </a:xfrm>
        </p:grpSpPr>
        <p:sp>
          <p:nvSpPr>
            <p:cNvPr id="9" name="円/楕円 351">
              <a:extLst>
                <a:ext uri="{FF2B5EF4-FFF2-40B4-BE49-F238E27FC236}">
                  <a16:creationId xmlns:a16="http://schemas.microsoft.com/office/drawing/2014/main" id="{F16B2E8E-B26A-4A43-85E3-E13FF43158F5}"/>
                </a:ext>
              </a:extLst>
            </p:cNvPr>
            <p:cNvSpPr/>
            <p:nvPr/>
          </p:nvSpPr>
          <p:spPr>
            <a:xfrm>
              <a:off x="7372885" y="1272121"/>
              <a:ext cx="1095643" cy="1163550"/>
            </a:xfrm>
            <a:prstGeom prst="ellipse">
              <a:avLst/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64D558A7-64EF-4834-B0D7-FC76F9C3BA60}"/>
                </a:ext>
              </a:extLst>
            </p:cNvPr>
            <p:cNvGrpSpPr/>
            <p:nvPr/>
          </p:nvGrpSpPr>
          <p:grpSpPr>
            <a:xfrm>
              <a:off x="7347621" y="1390335"/>
              <a:ext cx="1131714" cy="2157946"/>
              <a:chOff x="3912724" y="839499"/>
              <a:chExt cx="1131714" cy="2157946"/>
            </a:xfrm>
          </p:grpSpPr>
          <p:sp>
            <p:nvSpPr>
              <p:cNvPr id="226" name="フリーフォーム: 図形 225">
                <a:extLst>
                  <a:ext uri="{FF2B5EF4-FFF2-40B4-BE49-F238E27FC236}">
                    <a16:creationId xmlns:a16="http://schemas.microsoft.com/office/drawing/2014/main" id="{BAC6E295-CF5A-4547-9394-6667B6DFEDF4}"/>
                  </a:ext>
                </a:extLst>
              </p:cNvPr>
              <p:cNvSpPr/>
              <p:nvPr/>
            </p:nvSpPr>
            <p:spPr>
              <a:xfrm flipH="1">
                <a:off x="4905194" y="2080536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2" name="円/楕円 351">
                <a:extLst>
                  <a:ext uri="{FF2B5EF4-FFF2-40B4-BE49-F238E27FC236}">
                    <a16:creationId xmlns:a16="http://schemas.microsoft.com/office/drawing/2014/main" id="{C5F87E9F-D7B5-4AAD-862D-69E187065011}"/>
                  </a:ext>
                </a:extLst>
              </p:cNvPr>
              <p:cNvSpPr/>
              <p:nvPr/>
            </p:nvSpPr>
            <p:spPr>
              <a:xfrm>
                <a:off x="4033004" y="1055000"/>
                <a:ext cx="903328" cy="1239066"/>
              </a:xfrm>
              <a:prstGeom prst="ellipse">
                <a:avLst/>
              </a:pr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2A2F10D0-0234-4F7A-B615-4D9C7A4094C6}"/>
                  </a:ext>
                </a:extLst>
              </p:cNvPr>
              <p:cNvSpPr/>
              <p:nvPr/>
            </p:nvSpPr>
            <p:spPr>
              <a:xfrm>
                <a:off x="3912724" y="2080536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4" name="片側の 2 つの角を丸めた四角形 144">
                <a:extLst>
                  <a:ext uri="{FF2B5EF4-FFF2-40B4-BE49-F238E27FC236}">
                    <a16:creationId xmlns:a16="http://schemas.microsoft.com/office/drawing/2014/main" id="{252D47F2-FF2B-4197-A51B-1D4261F8F939}"/>
                  </a:ext>
                </a:extLst>
              </p:cNvPr>
              <p:cNvSpPr/>
              <p:nvPr/>
            </p:nvSpPr>
            <p:spPr>
              <a:xfrm>
                <a:off x="3996667" y="1976519"/>
                <a:ext cx="974009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210206BD-042B-498A-99BD-0FAB0373761E}"/>
                  </a:ext>
                </a:extLst>
              </p:cNvPr>
              <p:cNvSpPr/>
              <p:nvPr/>
            </p:nvSpPr>
            <p:spPr>
              <a:xfrm>
                <a:off x="4245192" y="1744066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16" name="グループ化 115">
                <a:extLst>
                  <a:ext uri="{FF2B5EF4-FFF2-40B4-BE49-F238E27FC236}">
                    <a16:creationId xmlns:a16="http://schemas.microsoft.com/office/drawing/2014/main" id="{3D0787C2-C023-4AA6-A53C-B83E9066A885}"/>
                  </a:ext>
                </a:extLst>
              </p:cNvPr>
              <p:cNvGrpSpPr/>
              <p:nvPr/>
            </p:nvGrpSpPr>
            <p:grpSpPr>
              <a:xfrm>
                <a:off x="3923382" y="839499"/>
                <a:ext cx="1121056" cy="1057694"/>
                <a:chOff x="3958047" y="3550779"/>
                <a:chExt cx="1049684" cy="990356"/>
              </a:xfrm>
            </p:grpSpPr>
            <p:grpSp>
              <p:nvGrpSpPr>
                <p:cNvPr id="118" name="グループ化 117">
                  <a:extLst>
                    <a:ext uri="{FF2B5EF4-FFF2-40B4-BE49-F238E27FC236}">
                      <a16:creationId xmlns:a16="http://schemas.microsoft.com/office/drawing/2014/main" id="{460616D7-147D-409C-A158-759AC1E2E181}"/>
                    </a:ext>
                  </a:extLst>
                </p:cNvPr>
                <p:cNvGrpSpPr/>
                <p:nvPr/>
              </p:nvGrpSpPr>
              <p:grpSpPr>
                <a:xfrm>
                  <a:off x="3958047" y="3550779"/>
                  <a:ext cx="1049684" cy="990356"/>
                  <a:chOff x="1986974" y="3943263"/>
                  <a:chExt cx="834570" cy="787400"/>
                </a:xfrm>
              </p:grpSpPr>
              <p:grpSp>
                <p:nvGrpSpPr>
                  <p:cNvPr id="127" name="グループ化 126">
                    <a:extLst>
                      <a:ext uri="{FF2B5EF4-FFF2-40B4-BE49-F238E27FC236}">
                        <a16:creationId xmlns:a16="http://schemas.microsoft.com/office/drawing/2014/main" id="{E697C004-1DAA-420C-BBCB-CC2CC2083120}"/>
                      </a:ext>
                    </a:extLst>
                  </p:cNvPr>
                  <p:cNvGrpSpPr/>
                  <p:nvPr/>
                </p:nvGrpSpPr>
                <p:grpSpPr>
                  <a:xfrm>
                    <a:off x="1986974" y="3943263"/>
                    <a:ext cx="834570" cy="787400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30" name="グループ化 129">
                      <a:extLst>
                        <a:ext uri="{FF2B5EF4-FFF2-40B4-BE49-F238E27FC236}">
                          <a16:creationId xmlns:a16="http://schemas.microsoft.com/office/drawing/2014/main" id="{34048EEF-81D8-4135-BB05-A922E948A9FE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35" name="円/楕円 370">
                        <a:extLst>
                          <a:ext uri="{FF2B5EF4-FFF2-40B4-BE49-F238E27FC236}">
                            <a16:creationId xmlns:a16="http://schemas.microsoft.com/office/drawing/2014/main" id="{BDBDC380-3973-4EEC-86B3-1E01B4E9859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pattFill prst="lgConfetti">
                        <a:fgClr>
                          <a:schemeClr val="bg1">
                            <a:lumMod val="85000"/>
                          </a:schemeClr>
                        </a:fgClr>
                        <a:bgClr>
                          <a:schemeClr val="bg1">
                            <a:lumMod val="65000"/>
                          </a:schemeClr>
                        </a:bgClr>
                      </a:pattFill>
                      <a:ln w="1270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36" name="円/楕円 371">
                        <a:extLst>
                          <a:ext uri="{FF2B5EF4-FFF2-40B4-BE49-F238E27FC236}">
                            <a16:creationId xmlns:a16="http://schemas.microsoft.com/office/drawing/2014/main" id="{A83D4ECD-2013-41CA-B9EC-89B2CDD05A7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pattFill prst="lgConfetti">
                        <a:fgClr>
                          <a:schemeClr val="bg1">
                            <a:lumMod val="65000"/>
                          </a:schemeClr>
                        </a:fgClr>
                        <a:bgClr>
                          <a:schemeClr val="bg1">
                            <a:lumMod val="50000"/>
                          </a:schemeClr>
                        </a:bgClr>
                      </a:patt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grpSp>
                  <p:nvGrpSpPr>
                    <p:cNvPr id="131" name="グループ化 130">
                      <a:extLst>
                        <a:ext uri="{FF2B5EF4-FFF2-40B4-BE49-F238E27FC236}">
                          <a16:creationId xmlns:a16="http://schemas.microsoft.com/office/drawing/2014/main" id="{00D60430-2994-494F-81B0-38ABB9FAA30F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33" name="円/楕円 368">
                        <a:extLst>
                          <a:ext uri="{FF2B5EF4-FFF2-40B4-BE49-F238E27FC236}">
                            <a16:creationId xmlns:a16="http://schemas.microsoft.com/office/drawing/2014/main" id="{7F3B55D4-FCDF-48EC-AE75-D4DF5C3414A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pattFill prst="lgConfetti">
                        <a:fgClr>
                          <a:schemeClr val="bg1">
                            <a:lumMod val="85000"/>
                          </a:schemeClr>
                        </a:fgClr>
                        <a:bgClr>
                          <a:schemeClr val="bg1">
                            <a:lumMod val="65000"/>
                          </a:schemeClr>
                        </a:bgClr>
                      </a:pattFill>
                      <a:ln w="1270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34" name="円/楕円 369">
                        <a:extLst>
                          <a:ext uri="{FF2B5EF4-FFF2-40B4-BE49-F238E27FC236}">
                            <a16:creationId xmlns:a16="http://schemas.microsoft.com/office/drawing/2014/main" id="{013F7863-C2D0-4669-A0DB-E1886B5AF36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pattFill prst="lgConfetti">
                        <a:fgClr>
                          <a:schemeClr val="bg1">
                            <a:lumMod val="65000"/>
                          </a:schemeClr>
                        </a:fgClr>
                        <a:bgClr>
                          <a:schemeClr val="bg1">
                            <a:lumMod val="50000"/>
                          </a:schemeClr>
                        </a:bgClr>
                      </a:patt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132" name="円/楕円 367">
                      <a:extLst>
                        <a:ext uri="{FF2B5EF4-FFF2-40B4-BE49-F238E27FC236}">
                          <a16:creationId xmlns:a16="http://schemas.microsoft.com/office/drawing/2014/main" id="{4B72E50C-E4BA-4A46-AA91-E6F23D1F986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pattFill prst="lgConfetti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65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28" name="円/楕円 27">
                    <a:extLst>
                      <a:ext uri="{FF2B5EF4-FFF2-40B4-BE49-F238E27FC236}">
                        <a16:creationId xmlns:a16="http://schemas.microsoft.com/office/drawing/2014/main" id="{53E48FD0-83FF-4992-9D7D-F834F3537501}"/>
                      </a:ext>
                    </a:extLst>
                  </p:cNvPr>
                  <p:cNvSpPr/>
                  <p:nvPr/>
                </p:nvSpPr>
                <p:spPr>
                  <a:xfrm>
                    <a:off x="2314397" y="4621406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bg1">
                        <a:lumMod val="6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9" name="正方形/長方形 67">
                    <a:extLst>
                      <a:ext uri="{FF2B5EF4-FFF2-40B4-BE49-F238E27FC236}">
                        <a16:creationId xmlns:a16="http://schemas.microsoft.com/office/drawing/2014/main" id="{47200B55-D7CE-4BC3-B1DE-D94F561280FD}"/>
                      </a:ext>
                    </a:extLst>
                  </p:cNvPr>
                  <p:cNvSpPr/>
                  <p:nvPr/>
                </p:nvSpPr>
                <p:spPr>
                  <a:xfrm>
                    <a:off x="2379193" y="4553552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bg1">
                        <a:lumMod val="6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21" name="円/楕円 355">
                  <a:extLst>
                    <a:ext uri="{FF2B5EF4-FFF2-40B4-BE49-F238E27FC236}">
                      <a16:creationId xmlns:a16="http://schemas.microsoft.com/office/drawing/2014/main" id="{49FB7B0B-A3AF-4617-A1FA-50D5B36BE3A8}"/>
                    </a:ext>
                  </a:extLst>
                </p:cNvPr>
                <p:cNvSpPr/>
                <p:nvPr/>
              </p:nvSpPr>
              <p:spPr>
                <a:xfrm>
                  <a:off x="4208156" y="3953079"/>
                  <a:ext cx="100936" cy="164111"/>
                </a:xfrm>
                <a:prstGeom prst="ellipse">
                  <a:avLst/>
                </a:pr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2" name="月 121">
                  <a:extLst>
                    <a:ext uri="{FF2B5EF4-FFF2-40B4-BE49-F238E27FC236}">
                      <a16:creationId xmlns:a16="http://schemas.microsoft.com/office/drawing/2014/main" id="{DC1E4503-75C7-49DA-93DC-4F68FFC7FAB3}"/>
                    </a:ext>
                  </a:extLst>
                </p:cNvPr>
                <p:cNvSpPr/>
                <p:nvPr/>
              </p:nvSpPr>
              <p:spPr>
                <a:xfrm rot="5400000">
                  <a:off x="4222462" y="3795271"/>
                  <a:ext cx="56686" cy="155814"/>
                </a:xfrm>
                <a:prstGeom prst="moon">
                  <a:avLst/>
                </a:pr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3" name="円/楕円 355">
                  <a:extLst>
                    <a:ext uri="{FF2B5EF4-FFF2-40B4-BE49-F238E27FC236}">
                      <a16:creationId xmlns:a16="http://schemas.microsoft.com/office/drawing/2014/main" id="{B5168F9B-20FE-4920-854B-28C9694E486C}"/>
                    </a:ext>
                  </a:extLst>
                </p:cNvPr>
                <p:cNvSpPr/>
                <p:nvPr/>
              </p:nvSpPr>
              <p:spPr>
                <a:xfrm>
                  <a:off x="4674881" y="3953079"/>
                  <a:ext cx="100936" cy="164111"/>
                </a:xfrm>
                <a:prstGeom prst="ellipse">
                  <a:avLst/>
                </a:pr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4" name="月 123">
                  <a:extLst>
                    <a:ext uri="{FF2B5EF4-FFF2-40B4-BE49-F238E27FC236}">
                      <a16:creationId xmlns:a16="http://schemas.microsoft.com/office/drawing/2014/main" id="{7E4ACCC1-23CF-458B-9043-78A963DDE6AF}"/>
                    </a:ext>
                  </a:extLst>
                </p:cNvPr>
                <p:cNvSpPr/>
                <p:nvPr/>
              </p:nvSpPr>
              <p:spPr>
                <a:xfrm rot="5400000">
                  <a:off x="4689187" y="3795271"/>
                  <a:ext cx="56686" cy="155814"/>
                </a:xfrm>
                <a:prstGeom prst="moon">
                  <a:avLst/>
                </a:pr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5" name="円/楕円 355">
                  <a:extLst>
                    <a:ext uri="{FF2B5EF4-FFF2-40B4-BE49-F238E27FC236}">
                      <a16:creationId xmlns:a16="http://schemas.microsoft.com/office/drawing/2014/main" id="{0BEA64ED-7D96-4E76-8AAF-A43172A5F2AF}"/>
                    </a:ext>
                  </a:extLst>
                </p:cNvPr>
                <p:cNvSpPr/>
                <p:nvPr/>
              </p:nvSpPr>
              <p:spPr>
                <a:xfrm>
                  <a:off x="4235764" y="3981673"/>
                  <a:ext cx="45720" cy="45720"/>
                </a:xfrm>
                <a:prstGeom prst="ellipse">
                  <a:avLst/>
                </a:pr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6" name="円/楕円 355">
                  <a:extLst>
                    <a:ext uri="{FF2B5EF4-FFF2-40B4-BE49-F238E27FC236}">
                      <a16:creationId xmlns:a16="http://schemas.microsoft.com/office/drawing/2014/main" id="{49EAAE9D-ED6C-4624-8BD0-4156975F877D}"/>
                    </a:ext>
                  </a:extLst>
                </p:cNvPr>
                <p:cNvSpPr/>
                <p:nvPr/>
              </p:nvSpPr>
              <p:spPr>
                <a:xfrm>
                  <a:off x="4702489" y="3981673"/>
                  <a:ext cx="45720" cy="45720"/>
                </a:xfrm>
                <a:prstGeom prst="ellipse">
                  <a:avLst/>
                </a:pr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287" name="フリーフォーム: 図形 286">
              <a:extLst>
                <a:ext uri="{FF2B5EF4-FFF2-40B4-BE49-F238E27FC236}">
                  <a16:creationId xmlns:a16="http://schemas.microsoft.com/office/drawing/2014/main" id="{C103C149-2156-4190-A15E-F80DDE9BF72E}"/>
                </a:ext>
              </a:extLst>
            </p:cNvPr>
            <p:cNvSpPr/>
            <p:nvPr/>
          </p:nvSpPr>
          <p:spPr>
            <a:xfrm flipH="1">
              <a:off x="7453586" y="1294834"/>
              <a:ext cx="936448" cy="538569"/>
            </a:xfrm>
            <a:custGeom>
              <a:avLst/>
              <a:gdLst>
                <a:gd name="connsiteX0" fmla="*/ 541692 w 936448"/>
                <a:gd name="connsiteY0" fmla="*/ 664 h 538569"/>
                <a:gd name="connsiteX1" fmla="*/ 488421 w 936448"/>
                <a:gd name="connsiteY1" fmla="*/ 10117 h 538569"/>
                <a:gd name="connsiteX2" fmla="*/ 469447 w 936448"/>
                <a:gd name="connsiteY2" fmla="*/ 18258 h 538569"/>
                <a:gd name="connsiteX3" fmla="*/ 394756 w 936448"/>
                <a:gd name="connsiteY3" fmla="*/ 665 h 538569"/>
                <a:gd name="connsiteX4" fmla="*/ 116308 w 936448"/>
                <a:gd name="connsiteY4" fmla="*/ 116308 h 538569"/>
                <a:gd name="connsiteX5" fmla="*/ 63311 w 936448"/>
                <a:gd name="connsiteY5" fmla="*/ 538569 h 538569"/>
                <a:gd name="connsiteX6" fmla="*/ 63311 w 936448"/>
                <a:gd name="connsiteY6" fmla="*/ 538568 h 538569"/>
                <a:gd name="connsiteX7" fmla="*/ 403142 w 936448"/>
                <a:gd name="connsiteY7" fmla="*/ 164120 h 538569"/>
                <a:gd name="connsiteX8" fmla="*/ 468225 w 936448"/>
                <a:gd name="connsiteY8" fmla="*/ 115674 h 538569"/>
                <a:gd name="connsiteX9" fmla="*/ 533307 w 936448"/>
                <a:gd name="connsiteY9" fmla="*/ 164119 h 538569"/>
                <a:gd name="connsiteX10" fmla="*/ 873137 w 936448"/>
                <a:gd name="connsiteY10" fmla="*/ 538567 h 538569"/>
                <a:gd name="connsiteX11" fmla="*/ 873137 w 936448"/>
                <a:gd name="connsiteY11" fmla="*/ 538568 h 538569"/>
                <a:gd name="connsiteX12" fmla="*/ 820140 w 936448"/>
                <a:gd name="connsiteY12" fmla="*/ 116307 h 538569"/>
                <a:gd name="connsiteX13" fmla="*/ 541692 w 936448"/>
                <a:gd name="connsiteY13" fmla="*/ 664 h 538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36448" h="538569">
                  <a:moveTo>
                    <a:pt x="541692" y="664"/>
                  </a:moveTo>
                  <a:cubicBezTo>
                    <a:pt x="523329" y="1946"/>
                    <a:pt x="505478" y="5085"/>
                    <a:pt x="488421" y="10117"/>
                  </a:cubicBezTo>
                  <a:lnTo>
                    <a:pt x="469447" y="18258"/>
                  </a:lnTo>
                  <a:lnTo>
                    <a:pt x="394756" y="665"/>
                  </a:lnTo>
                  <a:cubicBezTo>
                    <a:pt x="302940" y="-5744"/>
                    <a:pt x="198333" y="34284"/>
                    <a:pt x="116308" y="116308"/>
                  </a:cubicBezTo>
                  <a:cubicBezTo>
                    <a:pt x="-14931" y="247547"/>
                    <a:pt x="-38659" y="436599"/>
                    <a:pt x="63311" y="538569"/>
                  </a:cubicBezTo>
                  <a:lnTo>
                    <a:pt x="63311" y="538568"/>
                  </a:lnTo>
                  <a:cubicBezTo>
                    <a:pt x="157190" y="398532"/>
                    <a:pt x="272556" y="271627"/>
                    <a:pt x="403142" y="164120"/>
                  </a:cubicBezTo>
                  <a:lnTo>
                    <a:pt x="468225" y="115674"/>
                  </a:lnTo>
                  <a:lnTo>
                    <a:pt x="533307" y="164119"/>
                  </a:lnTo>
                  <a:cubicBezTo>
                    <a:pt x="663893" y="271626"/>
                    <a:pt x="779258" y="398531"/>
                    <a:pt x="873137" y="538567"/>
                  </a:cubicBezTo>
                  <a:lnTo>
                    <a:pt x="873137" y="538568"/>
                  </a:lnTo>
                  <a:cubicBezTo>
                    <a:pt x="975107" y="436598"/>
                    <a:pt x="951379" y="247546"/>
                    <a:pt x="820140" y="116307"/>
                  </a:cubicBezTo>
                  <a:cubicBezTo>
                    <a:pt x="738116" y="34283"/>
                    <a:pt x="633508" y="-5745"/>
                    <a:pt x="541692" y="664"/>
                  </a:cubicBez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259205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9C8A8F2A-80FE-485D-A636-5AE1ECE7BA56}"/>
              </a:ext>
            </a:extLst>
          </p:cNvPr>
          <p:cNvGrpSpPr/>
          <p:nvPr/>
        </p:nvGrpSpPr>
        <p:grpSpPr>
          <a:xfrm>
            <a:off x="948814" y="1152475"/>
            <a:ext cx="2141902" cy="2379797"/>
            <a:chOff x="948814" y="1152475"/>
            <a:chExt cx="2141902" cy="2379797"/>
          </a:xfrm>
          <a:pattFill prst="lgConfetti">
            <a:fgClr>
              <a:schemeClr val="bg1">
                <a:lumMod val="85000"/>
              </a:schemeClr>
            </a:fgClr>
            <a:bgClr>
              <a:schemeClr val="bg1">
                <a:lumMod val="65000"/>
              </a:schemeClr>
            </a:bgClr>
          </a:pattFill>
        </p:grpSpPr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2C1D9EBB-A14C-4424-98CE-232145272A27}"/>
                </a:ext>
              </a:extLst>
            </p:cNvPr>
            <p:cNvGrpSpPr/>
            <p:nvPr/>
          </p:nvGrpSpPr>
          <p:grpSpPr>
            <a:xfrm>
              <a:off x="948814" y="1152475"/>
              <a:ext cx="2141902" cy="2379797"/>
              <a:chOff x="948814" y="1152475"/>
              <a:chExt cx="2141902" cy="2379797"/>
            </a:xfrm>
            <a:grpFill/>
          </p:grpSpPr>
          <p:grpSp>
            <p:nvGrpSpPr>
              <p:cNvPr id="4" name="グループ化 3">
                <a:extLst>
                  <a:ext uri="{FF2B5EF4-FFF2-40B4-BE49-F238E27FC236}">
                    <a16:creationId xmlns:a16="http://schemas.microsoft.com/office/drawing/2014/main" id="{3F1519C2-CB17-4FB5-BCB2-EAE973F1F4CC}"/>
                  </a:ext>
                </a:extLst>
              </p:cNvPr>
              <p:cNvGrpSpPr/>
              <p:nvPr/>
            </p:nvGrpSpPr>
            <p:grpSpPr>
              <a:xfrm>
                <a:off x="1461845" y="1152475"/>
                <a:ext cx="1138490" cy="2379797"/>
                <a:chOff x="772520" y="601639"/>
                <a:chExt cx="1138490" cy="2379797"/>
              </a:xfrm>
              <a:grpFill/>
            </p:grpSpPr>
            <p:sp>
              <p:nvSpPr>
                <p:cNvPr id="15" name="月 14">
                  <a:extLst>
                    <a:ext uri="{FF2B5EF4-FFF2-40B4-BE49-F238E27FC236}">
                      <a16:creationId xmlns:a16="http://schemas.microsoft.com/office/drawing/2014/main" id="{9920317E-100C-4097-B48B-D86434CB90C0}"/>
                    </a:ext>
                  </a:extLst>
                </p:cNvPr>
                <p:cNvSpPr/>
                <p:nvPr/>
              </p:nvSpPr>
              <p:spPr>
                <a:xfrm flipH="1">
                  <a:off x="1707357" y="1378342"/>
                  <a:ext cx="88900" cy="522213"/>
                </a:xfrm>
                <a:prstGeom prst="moon">
                  <a:avLst/>
                </a:pr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" name="月 15">
                  <a:extLst>
                    <a:ext uri="{FF2B5EF4-FFF2-40B4-BE49-F238E27FC236}">
                      <a16:creationId xmlns:a16="http://schemas.microsoft.com/office/drawing/2014/main" id="{5913C914-F828-44CE-A1E0-0D723C50D319}"/>
                    </a:ext>
                  </a:extLst>
                </p:cNvPr>
                <p:cNvSpPr/>
                <p:nvPr/>
              </p:nvSpPr>
              <p:spPr>
                <a:xfrm>
                  <a:off x="893546" y="1378342"/>
                  <a:ext cx="88900" cy="522213"/>
                </a:xfrm>
                <a:prstGeom prst="moon">
                  <a:avLst/>
                </a:pr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" name="フリーフォーム: 図形 16">
                  <a:extLst>
                    <a:ext uri="{FF2B5EF4-FFF2-40B4-BE49-F238E27FC236}">
                      <a16:creationId xmlns:a16="http://schemas.microsoft.com/office/drawing/2014/main" id="{D609B232-9E77-41D5-9B22-845D40CB4B1B}"/>
                    </a:ext>
                  </a:extLst>
                </p:cNvPr>
                <p:cNvSpPr/>
                <p:nvPr/>
              </p:nvSpPr>
              <p:spPr>
                <a:xfrm>
                  <a:off x="780355" y="601639"/>
                  <a:ext cx="1117919" cy="980595"/>
                </a:xfrm>
                <a:custGeom>
                  <a:avLst/>
                  <a:gdLst>
                    <a:gd name="connsiteX0" fmla="*/ 564194 w 1117919"/>
                    <a:gd name="connsiteY0" fmla="*/ 0 h 980595"/>
                    <a:gd name="connsiteX1" fmla="*/ 875248 w 1117919"/>
                    <a:gd name="connsiteY1" fmla="*/ 128843 h 980595"/>
                    <a:gd name="connsiteX2" fmla="*/ 906088 w 1117919"/>
                    <a:gd name="connsiteY2" fmla="*/ 166221 h 980595"/>
                    <a:gd name="connsiteX3" fmla="*/ 923972 w 1117919"/>
                    <a:gd name="connsiteY3" fmla="*/ 175929 h 980595"/>
                    <a:gd name="connsiteX4" fmla="*/ 1117919 w 1117919"/>
                    <a:gd name="connsiteY4" fmla="*/ 540698 h 980595"/>
                    <a:gd name="connsiteX5" fmla="*/ 678022 w 1117919"/>
                    <a:gd name="connsiteY5" fmla="*/ 980595 h 980595"/>
                    <a:gd name="connsiteX6" fmla="*/ 589368 w 1117919"/>
                    <a:gd name="connsiteY6" fmla="*/ 971658 h 980595"/>
                    <a:gd name="connsiteX7" fmla="*/ 558960 w 1117919"/>
                    <a:gd name="connsiteY7" fmla="*/ 962219 h 980595"/>
                    <a:gd name="connsiteX8" fmla="*/ 528552 w 1117919"/>
                    <a:gd name="connsiteY8" fmla="*/ 971658 h 980595"/>
                    <a:gd name="connsiteX9" fmla="*/ 439897 w 1117919"/>
                    <a:gd name="connsiteY9" fmla="*/ 980595 h 980595"/>
                    <a:gd name="connsiteX10" fmla="*/ 0 w 1117919"/>
                    <a:gd name="connsiteY10" fmla="*/ 540698 h 980595"/>
                    <a:gd name="connsiteX11" fmla="*/ 193947 w 1117919"/>
                    <a:gd name="connsiteY11" fmla="*/ 175929 h 980595"/>
                    <a:gd name="connsiteX12" fmla="*/ 230791 w 1117919"/>
                    <a:gd name="connsiteY12" fmla="*/ 155930 h 980595"/>
                    <a:gd name="connsiteX13" fmla="*/ 253140 w 1117919"/>
                    <a:gd name="connsiteY13" fmla="*/ 128843 h 980595"/>
                    <a:gd name="connsiteX14" fmla="*/ 564194 w 1117919"/>
                    <a:gd name="connsiteY14" fmla="*/ 0 h 980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17919" h="980595">
                      <a:moveTo>
                        <a:pt x="564194" y="0"/>
                      </a:moveTo>
                      <a:cubicBezTo>
                        <a:pt x="685668" y="0"/>
                        <a:pt x="795642" y="49237"/>
                        <a:pt x="875248" y="128843"/>
                      </a:cubicBezTo>
                      <a:lnTo>
                        <a:pt x="906088" y="166221"/>
                      </a:lnTo>
                      <a:lnTo>
                        <a:pt x="923972" y="175929"/>
                      </a:lnTo>
                      <a:cubicBezTo>
                        <a:pt x="1040986" y="254981"/>
                        <a:pt x="1117919" y="388856"/>
                        <a:pt x="1117919" y="540698"/>
                      </a:cubicBezTo>
                      <a:cubicBezTo>
                        <a:pt x="1117919" y="783646"/>
                        <a:pt x="920970" y="980595"/>
                        <a:pt x="678022" y="980595"/>
                      </a:cubicBezTo>
                      <a:cubicBezTo>
                        <a:pt x="647654" y="980595"/>
                        <a:pt x="618004" y="977518"/>
                        <a:pt x="589368" y="971658"/>
                      </a:cubicBezTo>
                      <a:lnTo>
                        <a:pt x="558960" y="962219"/>
                      </a:lnTo>
                      <a:lnTo>
                        <a:pt x="528552" y="971658"/>
                      </a:lnTo>
                      <a:cubicBezTo>
                        <a:pt x="499915" y="977518"/>
                        <a:pt x="470266" y="980595"/>
                        <a:pt x="439897" y="980595"/>
                      </a:cubicBezTo>
                      <a:cubicBezTo>
                        <a:pt x="196949" y="980595"/>
                        <a:pt x="0" y="783646"/>
                        <a:pt x="0" y="540698"/>
                      </a:cubicBezTo>
                      <a:cubicBezTo>
                        <a:pt x="0" y="388856"/>
                        <a:pt x="76933" y="254981"/>
                        <a:pt x="193947" y="175929"/>
                      </a:cubicBezTo>
                      <a:lnTo>
                        <a:pt x="230791" y="155930"/>
                      </a:lnTo>
                      <a:lnTo>
                        <a:pt x="253140" y="128843"/>
                      </a:lnTo>
                      <a:cubicBezTo>
                        <a:pt x="332746" y="49237"/>
                        <a:pt x="442720" y="0"/>
                        <a:pt x="564194" y="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" name="フリーフォーム: 図形 17">
                  <a:extLst>
                    <a:ext uri="{FF2B5EF4-FFF2-40B4-BE49-F238E27FC236}">
                      <a16:creationId xmlns:a16="http://schemas.microsoft.com/office/drawing/2014/main" id="{DDD5F034-1F62-4713-AB40-69B7C584170A}"/>
                    </a:ext>
                  </a:extLst>
                </p:cNvPr>
                <p:cNvSpPr/>
                <p:nvPr/>
              </p:nvSpPr>
              <p:spPr>
                <a:xfrm>
                  <a:off x="1068497" y="1694957"/>
                  <a:ext cx="529322" cy="440816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0" name="グループ化 19">
                  <a:extLst>
                    <a:ext uri="{FF2B5EF4-FFF2-40B4-BE49-F238E27FC236}">
                      <a16:creationId xmlns:a16="http://schemas.microsoft.com/office/drawing/2014/main" id="{2E186F56-D8E4-4312-8490-9EC9C3205EDC}"/>
                    </a:ext>
                  </a:extLst>
                </p:cNvPr>
                <p:cNvGrpSpPr/>
                <p:nvPr/>
              </p:nvGrpSpPr>
              <p:grpSpPr>
                <a:xfrm>
                  <a:off x="772520" y="774115"/>
                  <a:ext cx="1138490" cy="1074143"/>
                  <a:chOff x="4049500" y="3943264"/>
                  <a:chExt cx="834570" cy="787400"/>
                </a:xfrm>
                <a:grpFill/>
              </p:grpSpPr>
              <p:grpSp>
                <p:nvGrpSpPr>
                  <p:cNvPr id="31" name="グループ化 30">
                    <a:extLst>
                      <a:ext uri="{FF2B5EF4-FFF2-40B4-BE49-F238E27FC236}">
                        <a16:creationId xmlns:a16="http://schemas.microsoft.com/office/drawing/2014/main" id="{AF34E0A6-54E0-4F60-80E5-0B6136124690}"/>
                      </a:ext>
                    </a:extLst>
                  </p:cNvPr>
                  <p:cNvGrpSpPr/>
                  <p:nvPr/>
                </p:nvGrpSpPr>
                <p:grpSpPr>
                  <a:xfrm>
                    <a:off x="4049500" y="3943264"/>
                    <a:ext cx="834570" cy="787400"/>
                    <a:chOff x="2791855" y="2017486"/>
                    <a:chExt cx="1150919" cy="1045028"/>
                  </a:xfrm>
                  <a:grpFill/>
                </p:grpSpPr>
                <p:grpSp>
                  <p:nvGrpSpPr>
                    <p:cNvPr id="38" name="グループ化 37">
                      <a:extLst>
                        <a:ext uri="{FF2B5EF4-FFF2-40B4-BE49-F238E27FC236}">
                          <a16:creationId xmlns:a16="http://schemas.microsoft.com/office/drawing/2014/main" id="{E0A9D4E6-6F26-4D4D-BA80-AA1905B3FDDA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43" name="円/楕円 177">
                        <a:extLst>
                          <a:ext uri="{FF2B5EF4-FFF2-40B4-BE49-F238E27FC236}">
                            <a16:creationId xmlns:a16="http://schemas.microsoft.com/office/drawing/2014/main" id="{E3D30D9A-8313-4264-8299-4E7FE878F41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44" name="円/楕円 178">
                        <a:extLst>
                          <a:ext uri="{FF2B5EF4-FFF2-40B4-BE49-F238E27FC236}">
                            <a16:creationId xmlns:a16="http://schemas.microsoft.com/office/drawing/2014/main" id="{A262A915-A1F8-4978-9425-58D86B3BACF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pattFill prst="lgConfetti">
                        <a:fgClr>
                          <a:schemeClr val="bg1">
                            <a:lumMod val="65000"/>
                          </a:schemeClr>
                        </a:fgClr>
                        <a:bgClr>
                          <a:schemeClr val="bg1">
                            <a:lumMod val="50000"/>
                          </a:schemeClr>
                        </a:bgClr>
                      </a:patt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39" name="グループ化 38">
                      <a:extLst>
                        <a:ext uri="{FF2B5EF4-FFF2-40B4-BE49-F238E27FC236}">
                          <a16:creationId xmlns:a16="http://schemas.microsoft.com/office/drawing/2014/main" id="{59CC2619-CDC0-462C-8431-22E5ABCB0B26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41" name="円/楕円 175">
                        <a:extLst>
                          <a:ext uri="{FF2B5EF4-FFF2-40B4-BE49-F238E27FC236}">
                            <a16:creationId xmlns:a16="http://schemas.microsoft.com/office/drawing/2014/main" id="{28818498-881C-49B9-96AC-D2CBD7F00FB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42" name="円/楕円 176">
                        <a:extLst>
                          <a:ext uri="{FF2B5EF4-FFF2-40B4-BE49-F238E27FC236}">
                            <a16:creationId xmlns:a16="http://schemas.microsoft.com/office/drawing/2014/main" id="{6951489F-2F59-45C6-B9CB-EB445424406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pattFill prst="lgConfetti">
                        <a:fgClr>
                          <a:schemeClr val="bg1">
                            <a:lumMod val="65000"/>
                          </a:schemeClr>
                        </a:fgClr>
                        <a:bgClr>
                          <a:schemeClr val="bg1">
                            <a:lumMod val="50000"/>
                          </a:schemeClr>
                        </a:bgClr>
                      </a:patt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40" name="円/楕円 174">
                      <a:extLst>
                        <a:ext uri="{FF2B5EF4-FFF2-40B4-BE49-F238E27FC236}">
                          <a16:creationId xmlns:a16="http://schemas.microsoft.com/office/drawing/2014/main" id="{886DA41B-5C01-4B4F-8061-1636B88CF52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89403" y="2017486"/>
                      <a:ext cx="955820" cy="1045028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4" name="円/楕円 27">
                    <a:extLst>
                      <a:ext uri="{FF2B5EF4-FFF2-40B4-BE49-F238E27FC236}">
                        <a16:creationId xmlns:a16="http://schemas.microsoft.com/office/drawing/2014/main" id="{35A621A6-A523-43F4-A4E2-0A159E1E2F49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183090" y="4125353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bg1">
                        <a:lumMod val="6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5" name="円/楕円 27">
                    <a:extLst>
                      <a:ext uri="{FF2B5EF4-FFF2-40B4-BE49-F238E27FC236}">
                        <a16:creationId xmlns:a16="http://schemas.microsoft.com/office/drawing/2014/main" id="{3BB449C6-C95D-4E99-84AC-7146AC15B8F1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589490" y="4125353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bg1">
                        <a:lumMod val="6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7" name="正方形/長方形 67">
                    <a:extLst>
                      <a:ext uri="{FF2B5EF4-FFF2-40B4-BE49-F238E27FC236}">
                        <a16:creationId xmlns:a16="http://schemas.microsoft.com/office/drawing/2014/main" id="{699BEC4C-7BE9-4EA8-A77F-61F7CFB7F9E8}"/>
                      </a:ext>
                    </a:extLst>
                  </p:cNvPr>
                  <p:cNvSpPr/>
                  <p:nvPr/>
                </p:nvSpPr>
                <p:spPr>
                  <a:xfrm>
                    <a:off x="4437514" y="4428580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bg1">
                        <a:lumMod val="6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1" name="片側の 2 つの角を丸めた四角形 66">
                  <a:extLst>
                    <a:ext uri="{FF2B5EF4-FFF2-40B4-BE49-F238E27FC236}">
                      <a16:creationId xmlns:a16="http://schemas.microsoft.com/office/drawing/2014/main" id="{448C1BCF-36C3-43C9-BF4E-70E383060170}"/>
                    </a:ext>
                  </a:extLst>
                </p:cNvPr>
                <p:cNvSpPr/>
                <p:nvPr/>
              </p:nvSpPr>
              <p:spPr>
                <a:xfrm>
                  <a:off x="980774" y="1953059"/>
                  <a:ext cx="690864" cy="1028377"/>
                </a:xfrm>
                <a:prstGeom prst="round2SameRect">
                  <a:avLst>
                    <a:gd name="adj1" fmla="val 35217"/>
                    <a:gd name="adj2" fmla="val 0"/>
                  </a:avLst>
                </a:pr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" name="ホームベース 73">
                  <a:extLst>
                    <a:ext uri="{FF2B5EF4-FFF2-40B4-BE49-F238E27FC236}">
                      <a16:creationId xmlns:a16="http://schemas.microsoft.com/office/drawing/2014/main" id="{79EA3BFA-EAA2-4EA8-B946-C3DFCDF5E957}"/>
                    </a:ext>
                  </a:extLst>
                </p:cNvPr>
                <p:cNvSpPr/>
                <p:nvPr/>
              </p:nvSpPr>
              <p:spPr>
                <a:xfrm rot="5400000">
                  <a:off x="1100973" y="1971351"/>
                  <a:ext cx="434959" cy="448966"/>
                </a:xfrm>
                <a:prstGeom prst="homePlate">
                  <a:avLst>
                    <a:gd name="adj" fmla="val 60511"/>
                  </a:avLst>
                </a:pr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" name="片側の 2 つの角を丸めた四角形 64">
                  <a:extLst>
                    <a:ext uri="{FF2B5EF4-FFF2-40B4-BE49-F238E27FC236}">
                      <a16:creationId xmlns:a16="http://schemas.microsoft.com/office/drawing/2014/main" id="{0D4B615A-AF32-4574-A0AD-EDE79378BDA8}"/>
                    </a:ext>
                  </a:extLst>
                </p:cNvPr>
                <p:cNvSpPr/>
                <p:nvPr/>
              </p:nvSpPr>
              <p:spPr>
                <a:xfrm>
                  <a:off x="814087" y="1955622"/>
                  <a:ext cx="1024238" cy="10258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6298" h="1018382">
                      <a:moveTo>
                        <a:pt x="821989" y="0"/>
                      </a:moveTo>
                      <a:cubicBezTo>
                        <a:pt x="1008846" y="11341"/>
                        <a:pt x="1156298" y="166950"/>
                        <a:pt x="1156298" y="356996"/>
                      </a:cubicBezTo>
                      <a:lnTo>
                        <a:pt x="1156298" y="1018382"/>
                      </a:lnTo>
                      <a:lnTo>
                        <a:pt x="821989" y="1018382"/>
                      </a:lnTo>
                      <a:close/>
                      <a:moveTo>
                        <a:pt x="334309" y="0"/>
                      </a:moveTo>
                      <a:lnTo>
                        <a:pt x="334309" y="1018382"/>
                      </a:lnTo>
                      <a:lnTo>
                        <a:pt x="0" y="1018382"/>
                      </a:lnTo>
                      <a:lnTo>
                        <a:pt x="0" y="356996"/>
                      </a:lnTo>
                      <a:cubicBezTo>
                        <a:pt x="0" y="166950"/>
                        <a:pt x="147453" y="11341"/>
                        <a:pt x="334309" y="0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" name="台形 23">
                  <a:extLst>
                    <a:ext uri="{FF2B5EF4-FFF2-40B4-BE49-F238E27FC236}">
                      <a16:creationId xmlns:a16="http://schemas.microsoft.com/office/drawing/2014/main" id="{1676B981-3188-43BE-B3E1-F4C9F8E1A32D}"/>
                    </a:ext>
                  </a:extLst>
                </p:cNvPr>
                <p:cNvSpPr/>
                <p:nvPr/>
              </p:nvSpPr>
              <p:spPr>
                <a:xfrm rot="10800000">
                  <a:off x="1180017" y="1955604"/>
                  <a:ext cx="296150" cy="190277"/>
                </a:xfrm>
                <a:prstGeom prst="trapezoid">
                  <a:avLst>
                    <a:gd name="adj" fmla="val 5303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07042431-1BCB-47DC-A534-685CE95EA3F3}"/>
                    </a:ext>
                  </a:extLst>
                </p:cNvPr>
                <p:cNvSpPr/>
                <p:nvPr/>
              </p:nvSpPr>
              <p:spPr>
                <a:xfrm>
                  <a:off x="1009036" y="1865525"/>
                  <a:ext cx="643336" cy="323816"/>
                </a:xfrm>
                <a:custGeom>
                  <a:avLst/>
                  <a:gdLst>
                    <a:gd name="connsiteX0" fmla="*/ 164617 w 643336"/>
                    <a:gd name="connsiteY0" fmla="*/ 1 h 323816"/>
                    <a:gd name="connsiteX1" fmla="*/ 320804 w 643336"/>
                    <a:gd name="connsiteY1" fmla="*/ 323816 h 323816"/>
                    <a:gd name="connsiteX2" fmla="*/ 0 w 643336"/>
                    <a:gd name="connsiteY2" fmla="*/ 165087 h 323816"/>
                    <a:gd name="connsiteX3" fmla="*/ 478719 w 643336"/>
                    <a:gd name="connsiteY3" fmla="*/ 0 h 323816"/>
                    <a:gd name="connsiteX4" fmla="*/ 643336 w 643336"/>
                    <a:gd name="connsiteY4" fmla="*/ 165086 h 323816"/>
                    <a:gd name="connsiteX5" fmla="*/ 322532 w 643336"/>
                    <a:gd name="connsiteY5" fmla="*/ 323815 h 3238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43336" h="323816">
                      <a:moveTo>
                        <a:pt x="164617" y="1"/>
                      </a:moveTo>
                      <a:lnTo>
                        <a:pt x="320804" y="323816"/>
                      </a:lnTo>
                      <a:lnTo>
                        <a:pt x="0" y="165087"/>
                      </a:lnTo>
                      <a:close/>
                      <a:moveTo>
                        <a:pt x="478719" y="0"/>
                      </a:moveTo>
                      <a:lnTo>
                        <a:pt x="643336" y="165086"/>
                      </a:lnTo>
                      <a:lnTo>
                        <a:pt x="322532" y="323815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円/楕円 82">
                  <a:extLst>
                    <a:ext uri="{FF2B5EF4-FFF2-40B4-BE49-F238E27FC236}">
                      <a16:creationId xmlns:a16="http://schemas.microsoft.com/office/drawing/2014/main" id="{B8B821D0-1031-4A79-929E-C8B681F51D71}"/>
                    </a:ext>
                  </a:extLst>
                </p:cNvPr>
                <p:cNvSpPr/>
                <p:nvPr/>
              </p:nvSpPr>
              <p:spPr>
                <a:xfrm>
                  <a:off x="1250479" y="2106718"/>
                  <a:ext cx="146946" cy="201806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" name="円/楕円 83">
                  <a:extLst>
                    <a:ext uri="{FF2B5EF4-FFF2-40B4-BE49-F238E27FC236}">
                      <a16:creationId xmlns:a16="http://schemas.microsoft.com/office/drawing/2014/main" id="{6F8D4CA4-8F1F-4B5D-9325-8542B3D1327D}"/>
                    </a:ext>
                  </a:extLst>
                </p:cNvPr>
                <p:cNvSpPr/>
                <p:nvPr/>
              </p:nvSpPr>
              <p:spPr>
                <a:xfrm flipH="1">
                  <a:off x="1275786" y="2133698"/>
                  <a:ext cx="96333" cy="147845"/>
                </a:xfrm>
                <a:prstGeom prst="ellipse">
                  <a:avLst/>
                </a:pr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円/楕円 83">
                  <a:extLst>
                    <a:ext uri="{FF2B5EF4-FFF2-40B4-BE49-F238E27FC236}">
                      <a16:creationId xmlns:a16="http://schemas.microsoft.com/office/drawing/2014/main" id="{86D46075-C351-472D-A089-A35FE8D3777D}"/>
                    </a:ext>
                  </a:extLst>
                </p:cNvPr>
                <p:cNvSpPr/>
                <p:nvPr/>
              </p:nvSpPr>
              <p:spPr>
                <a:xfrm flipH="1">
                  <a:off x="1301092" y="2153096"/>
                  <a:ext cx="45719" cy="57554"/>
                </a:xfrm>
                <a:prstGeom prst="ellipse">
                  <a:avLst/>
                </a:prstGeom>
                <a:grp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FF3FA3BC-F643-49EE-968E-D8A394F2A4C9}"/>
                  </a:ext>
                </a:extLst>
              </p:cNvPr>
              <p:cNvGrpSpPr/>
              <p:nvPr/>
            </p:nvGrpSpPr>
            <p:grpSpPr>
              <a:xfrm>
                <a:off x="2264188" y="1311455"/>
                <a:ext cx="826528" cy="1401860"/>
                <a:chOff x="2264188" y="1311455"/>
                <a:chExt cx="826528" cy="1401860"/>
              </a:xfrm>
              <a:grpFill/>
            </p:grpSpPr>
            <p:grpSp>
              <p:nvGrpSpPr>
                <p:cNvPr id="208" name="グループ化 207">
                  <a:extLst>
                    <a:ext uri="{FF2B5EF4-FFF2-40B4-BE49-F238E27FC236}">
                      <a16:creationId xmlns:a16="http://schemas.microsoft.com/office/drawing/2014/main" id="{62CC843D-E8BC-41D5-A6DE-AC4D6719F338}"/>
                    </a:ext>
                  </a:extLst>
                </p:cNvPr>
                <p:cNvGrpSpPr/>
                <p:nvPr/>
              </p:nvGrpSpPr>
              <p:grpSpPr>
                <a:xfrm rot="20965850">
                  <a:off x="2411341" y="1311455"/>
                  <a:ext cx="637646" cy="1156267"/>
                  <a:chOff x="2957063" y="5076572"/>
                  <a:chExt cx="797584" cy="1483326"/>
                </a:xfrm>
                <a:grpFill/>
              </p:grpSpPr>
              <p:grpSp>
                <p:nvGrpSpPr>
                  <p:cNvPr id="209" name="グループ化 208">
                    <a:extLst>
                      <a:ext uri="{FF2B5EF4-FFF2-40B4-BE49-F238E27FC236}">
                        <a16:creationId xmlns:a16="http://schemas.microsoft.com/office/drawing/2014/main" id="{5E6BE026-1A0F-4AEF-862B-FBAE5F80A222}"/>
                      </a:ext>
                    </a:extLst>
                  </p:cNvPr>
                  <p:cNvGrpSpPr/>
                  <p:nvPr/>
                </p:nvGrpSpPr>
                <p:grpSpPr>
                  <a:xfrm>
                    <a:off x="3018997" y="5076572"/>
                    <a:ext cx="317383" cy="358145"/>
                    <a:chOff x="2926637" y="3499228"/>
                    <a:chExt cx="361165" cy="407550"/>
                  </a:xfrm>
                  <a:grpFill/>
                </p:grpSpPr>
                <p:sp>
                  <p:nvSpPr>
                    <p:cNvPr id="211" name="フリーフォーム: 図形 210">
                      <a:extLst>
                        <a:ext uri="{FF2B5EF4-FFF2-40B4-BE49-F238E27FC236}">
                          <a16:creationId xmlns:a16="http://schemas.microsoft.com/office/drawing/2014/main" id="{A5AF247F-FF59-47E3-86E9-B40E34543B8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6616" y="3544609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12" name="フリーフォーム: 図形 211">
                      <a:extLst>
                        <a:ext uri="{FF2B5EF4-FFF2-40B4-BE49-F238E27FC236}">
                          <a16:creationId xmlns:a16="http://schemas.microsoft.com/office/drawing/2014/main" id="{B162638B-5842-4902-9DCF-06202B97FCA8}"/>
                        </a:ext>
                      </a:extLst>
                    </p:cNvPr>
                    <p:cNvSpPr/>
                    <p:nvPr/>
                  </p:nvSpPr>
                  <p:spPr>
                    <a:xfrm rot="20345785">
                      <a:off x="2926637" y="3499228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10" name="フリーフォーム: 図形 209">
                    <a:extLst>
                      <a:ext uri="{FF2B5EF4-FFF2-40B4-BE49-F238E27FC236}">
                        <a16:creationId xmlns:a16="http://schemas.microsoft.com/office/drawing/2014/main" id="{C5E92D28-0D5D-466D-89A8-3E8B8326CFA4}"/>
                      </a:ext>
                    </a:extLst>
                  </p:cNvPr>
                  <p:cNvSpPr/>
                  <p:nvPr/>
                </p:nvSpPr>
                <p:spPr>
                  <a:xfrm>
                    <a:off x="2957063" y="5102341"/>
                    <a:ext cx="797584" cy="1457557"/>
                  </a:xfrm>
                  <a:custGeom>
                    <a:avLst/>
                    <a:gdLst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147401 w 797584"/>
                      <a:gd name="connsiteY17" fmla="*/ 232351 h 1457557"/>
                      <a:gd name="connsiteX18" fmla="*/ 202681 w 797584"/>
                      <a:gd name="connsiteY18" fmla="*/ 179738 h 1457557"/>
                      <a:gd name="connsiteX19" fmla="*/ 174238 w 797584"/>
                      <a:gd name="connsiteY19" fmla="*/ 151295 h 1457557"/>
                      <a:gd name="connsiteX20" fmla="*/ 106181 w 797584"/>
                      <a:gd name="connsiteY20" fmla="*/ 219353 h 1457557"/>
                      <a:gd name="connsiteX21" fmla="*/ 18217 w 797584"/>
                      <a:gd name="connsiteY21" fmla="*/ 219353 h 1457557"/>
                      <a:gd name="connsiteX22" fmla="*/ 18217 w 797584"/>
                      <a:gd name="connsiteY22" fmla="*/ 131389 h 1457557"/>
                      <a:gd name="connsiteX23" fmla="*/ 131389 w 797584"/>
                      <a:gd name="connsiteY23" fmla="*/ 18217 h 1457557"/>
                      <a:gd name="connsiteX24" fmla="*/ 151965 w 797584"/>
                      <a:gd name="connsiteY24" fmla="*/ 4554 h 1457557"/>
                      <a:gd name="connsiteX25" fmla="*/ 187251 w 797584"/>
                      <a:gd name="connsiteY25" fmla="*/ 1138 h 1457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797584" h="1457557">
                        <a:moveTo>
                          <a:pt x="187251" y="1138"/>
                        </a:moveTo>
                        <a:cubicBezTo>
                          <a:pt x="199013" y="3415"/>
                          <a:pt x="210243" y="9109"/>
                          <a:pt x="219353" y="18217"/>
                        </a:cubicBezTo>
                        <a:lnTo>
                          <a:pt x="223832" y="24963"/>
                        </a:lnTo>
                        <a:lnTo>
                          <a:pt x="357056" y="158187"/>
                        </a:lnTo>
                        <a:cubicBezTo>
                          <a:pt x="363129" y="164260"/>
                          <a:pt x="367684" y="171275"/>
                          <a:pt x="370720" y="178763"/>
                        </a:cubicBezTo>
                        <a:lnTo>
                          <a:pt x="372662" y="188747"/>
                        </a:lnTo>
                        <a:lnTo>
                          <a:pt x="376431" y="195556"/>
                        </a:lnTo>
                        <a:cubicBezTo>
                          <a:pt x="395012" y="249707"/>
                          <a:pt x="381410" y="341412"/>
                          <a:pt x="381410" y="445425"/>
                        </a:cubicBezTo>
                        <a:cubicBezTo>
                          <a:pt x="381410" y="487030"/>
                          <a:pt x="383586" y="526666"/>
                          <a:pt x="385008" y="562717"/>
                        </a:cubicBezTo>
                        <a:lnTo>
                          <a:pt x="384424" y="623206"/>
                        </a:lnTo>
                        <a:lnTo>
                          <a:pt x="777333" y="1231076"/>
                        </a:lnTo>
                        <a:cubicBezTo>
                          <a:pt x="819023" y="1303285"/>
                          <a:pt x="794283" y="1395617"/>
                          <a:pt x="722073" y="1437307"/>
                        </a:cubicBezTo>
                        <a:lnTo>
                          <a:pt x="722074" y="1437306"/>
                        </a:lnTo>
                        <a:cubicBezTo>
                          <a:pt x="649865" y="1478996"/>
                          <a:pt x="557532" y="1454255"/>
                          <a:pt x="515842" y="1382046"/>
                        </a:cubicBezTo>
                        <a:lnTo>
                          <a:pt x="167145" y="677290"/>
                        </a:lnTo>
                        <a:lnTo>
                          <a:pt x="147400" y="658498"/>
                        </a:lnTo>
                        <a:cubicBezTo>
                          <a:pt x="108772" y="603968"/>
                          <a:pt x="84879" y="528635"/>
                          <a:pt x="84879" y="445425"/>
                        </a:cubicBezTo>
                        <a:cubicBezTo>
                          <a:pt x="84879" y="362214"/>
                          <a:pt x="108771" y="286881"/>
                          <a:pt x="147401" y="232351"/>
                        </a:cubicBezTo>
                        <a:lnTo>
                          <a:pt x="202681" y="179738"/>
                        </a:lnTo>
                        <a:lnTo>
                          <a:pt x="174238" y="151295"/>
                        </a:lnTo>
                        <a:lnTo>
                          <a:pt x="106181" y="219353"/>
                        </a:lnTo>
                        <a:cubicBezTo>
                          <a:pt x="81891" y="243643"/>
                          <a:pt x="42508" y="243643"/>
                          <a:pt x="18217" y="219353"/>
                        </a:cubicBezTo>
                        <a:cubicBezTo>
                          <a:pt x="-6073" y="195063"/>
                          <a:pt x="-6073" y="155680"/>
                          <a:pt x="18217" y="131389"/>
                        </a:cubicBezTo>
                        <a:lnTo>
                          <a:pt x="131389" y="18217"/>
                        </a:lnTo>
                        <a:cubicBezTo>
                          <a:pt x="137462" y="12145"/>
                          <a:pt x="144479" y="7590"/>
                          <a:pt x="151965" y="4554"/>
                        </a:cubicBezTo>
                        <a:cubicBezTo>
                          <a:pt x="163197" y="-1"/>
                          <a:pt x="175489" y="-1139"/>
                          <a:pt x="187251" y="1138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78" name="フリーフォーム: 図形 277">
                  <a:extLst>
                    <a:ext uri="{FF2B5EF4-FFF2-40B4-BE49-F238E27FC236}">
                      <a16:creationId xmlns:a16="http://schemas.microsoft.com/office/drawing/2014/main" id="{076A81F1-AD25-4895-84DD-ACC7E778ACB5}"/>
                    </a:ext>
                  </a:extLst>
                </p:cNvPr>
                <p:cNvSpPr/>
                <p:nvPr/>
              </p:nvSpPr>
              <p:spPr>
                <a:xfrm rot="3600000">
                  <a:off x="2269093" y="1891693"/>
                  <a:ext cx="816717" cy="826528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6717" h="826528">
                      <a:moveTo>
                        <a:pt x="443772" y="826528"/>
                      </a:moveTo>
                      <a:lnTo>
                        <a:pt x="471695" y="296500"/>
                      </a:lnTo>
                      <a:lnTo>
                        <a:pt x="43314" y="378244"/>
                      </a:lnTo>
                      <a:lnTo>
                        <a:pt x="0" y="119223"/>
                      </a:lnTo>
                      <a:cubicBezTo>
                        <a:pt x="220220" y="80125"/>
                        <a:pt x="593326" y="-14668"/>
                        <a:pt x="660660" y="1930"/>
                      </a:cubicBezTo>
                      <a:cubicBezTo>
                        <a:pt x="727994" y="18528"/>
                        <a:pt x="770780" y="64949"/>
                        <a:pt x="778556" y="102155"/>
                      </a:cubicBezTo>
                      <a:cubicBezTo>
                        <a:pt x="786332" y="139361"/>
                        <a:pt x="803997" y="585070"/>
                        <a:pt x="816717" y="826528"/>
                      </a:cubicBezTo>
                    </a:path>
                  </a:pathLst>
                </a:cu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02" name="グループ化 301">
                <a:extLst>
                  <a:ext uri="{FF2B5EF4-FFF2-40B4-BE49-F238E27FC236}">
                    <a16:creationId xmlns:a16="http://schemas.microsoft.com/office/drawing/2014/main" id="{80437565-4420-4D87-8D59-5FCB11B54379}"/>
                  </a:ext>
                </a:extLst>
              </p:cNvPr>
              <p:cNvGrpSpPr/>
              <p:nvPr/>
            </p:nvGrpSpPr>
            <p:grpSpPr>
              <a:xfrm flipH="1">
                <a:off x="948814" y="1311455"/>
                <a:ext cx="826528" cy="1401860"/>
                <a:chOff x="2264188" y="1311455"/>
                <a:chExt cx="826528" cy="1401860"/>
              </a:xfrm>
              <a:grpFill/>
            </p:grpSpPr>
            <p:grpSp>
              <p:nvGrpSpPr>
                <p:cNvPr id="303" name="グループ化 302">
                  <a:extLst>
                    <a:ext uri="{FF2B5EF4-FFF2-40B4-BE49-F238E27FC236}">
                      <a16:creationId xmlns:a16="http://schemas.microsoft.com/office/drawing/2014/main" id="{D6B51B6A-D551-4366-A6EE-98FCC2BE2638}"/>
                    </a:ext>
                  </a:extLst>
                </p:cNvPr>
                <p:cNvGrpSpPr/>
                <p:nvPr/>
              </p:nvGrpSpPr>
              <p:grpSpPr>
                <a:xfrm rot="20965850">
                  <a:off x="2411341" y="1311455"/>
                  <a:ext cx="637646" cy="1156267"/>
                  <a:chOff x="2957063" y="5076572"/>
                  <a:chExt cx="797584" cy="1483326"/>
                </a:xfrm>
                <a:grpFill/>
              </p:grpSpPr>
              <p:grpSp>
                <p:nvGrpSpPr>
                  <p:cNvPr id="305" name="グループ化 304">
                    <a:extLst>
                      <a:ext uri="{FF2B5EF4-FFF2-40B4-BE49-F238E27FC236}">
                        <a16:creationId xmlns:a16="http://schemas.microsoft.com/office/drawing/2014/main" id="{63669289-865D-4625-80C1-AC9E294EB4D5}"/>
                      </a:ext>
                    </a:extLst>
                  </p:cNvPr>
                  <p:cNvGrpSpPr/>
                  <p:nvPr/>
                </p:nvGrpSpPr>
                <p:grpSpPr>
                  <a:xfrm>
                    <a:off x="3018997" y="5076572"/>
                    <a:ext cx="317383" cy="358145"/>
                    <a:chOff x="2926637" y="3499228"/>
                    <a:chExt cx="361165" cy="407550"/>
                  </a:xfrm>
                  <a:grpFill/>
                </p:grpSpPr>
                <p:sp>
                  <p:nvSpPr>
                    <p:cNvPr id="307" name="フリーフォーム: 図形 306">
                      <a:extLst>
                        <a:ext uri="{FF2B5EF4-FFF2-40B4-BE49-F238E27FC236}">
                          <a16:creationId xmlns:a16="http://schemas.microsoft.com/office/drawing/2014/main" id="{43BCDB19-CDA5-4308-A7B7-C49C4A94BD6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6616" y="3544609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08" name="フリーフォーム: 図形 307">
                      <a:extLst>
                        <a:ext uri="{FF2B5EF4-FFF2-40B4-BE49-F238E27FC236}">
                          <a16:creationId xmlns:a16="http://schemas.microsoft.com/office/drawing/2014/main" id="{059B5B82-8F45-4957-86B1-2DF244C9547A}"/>
                        </a:ext>
                      </a:extLst>
                    </p:cNvPr>
                    <p:cNvSpPr/>
                    <p:nvPr/>
                  </p:nvSpPr>
                  <p:spPr>
                    <a:xfrm rot="20345785">
                      <a:off x="2926637" y="3499228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06" name="フリーフォーム: 図形 305">
                    <a:extLst>
                      <a:ext uri="{FF2B5EF4-FFF2-40B4-BE49-F238E27FC236}">
                        <a16:creationId xmlns:a16="http://schemas.microsoft.com/office/drawing/2014/main" id="{B383A5C2-04CB-4956-B68A-5BF0AAB0E71F}"/>
                      </a:ext>
                    </a:extLst>
                  </p:cNvPr>
                  <p:cNvSpPr/>
                  <p:nvPr/>
                </p:nvSpPr>
                <p:spPr>
                  <a:xfrm>
                    <a:off x="2957063" y="5102341"/>
                    <a:ext cx="797584" cy="1457557"/>
                  </a:xfrm>
                  <a:custGeom>
                    <a:avLst/>
                    <a:gdLst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147401 w 797584"/>
                      <a:gd name="connsiteY17" fmla="*/ 232351 h 1457557"/>
                      <a:gd name="connsiteX18" fmla="*/ 202681 w 797584"/>
                      <a:gd name="connsiteY18" fmla="*/ 179738 h 1457557"/>
                      <a:gd name="connsiteX19" fmla="*/ 174238 w 797584"/>
                      <a:gd name="connsiteY19" fmla="*/ 151295 h 1457557"/>
                      <a:gd name="connsiteX20" fmla="*/ 106181 w 797584"/>
                      <a:gd name="connsiteY20" fmla="*/ 219353 h 1457557"/>
                      <a:gd name="connsiteX21" fmla="*/ 18217 w 797584"/>
                      <a:gd name="connsiteY21" fmla="*/ 219353 h 1457557"/>
                      <a:gd name="connsiteX22" fmla="*/ 18217 w 797584"/>
                      <a:gd name="connsiteY22" fmla="*/ 131389 h 1457557"/>
                      <a:gd name="connsiteX23" fmla="*/ 131389 w 797584"/>
                      <a:gd name="connsiteY23" fmla="*/ 18217 h 1457557"/>
                      <a:gd name="connsiteX24" fmla="*/ 151965 w 797584"/>
                      <a:gd name="connsiteY24" fmla="*/ 4554 h 1457557"/>
                      <a:gd name="connsiteX25" fmla="*/ 187251 w 797584"/>
                      <a:gd name="connsiteY25" fmla="*/ 1138 h 1457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797584" h="1457557">
                        <a:moveTo>
                          <a:pt x="187251" y="1138"/>
                        </a:moveTo>
                        <a:cubicBezTo>
                          <a:pt x="199013" y="3415"/>
                          <a:pt x="210243" y="9109"/>
                          <a:pt x="219353" y="18217"/>
                        </a:cubicBezTo>
                        <a:lnTo>
                          <a:pt x="223832" y="24963"/>
                        </a:lnTo>
                        <a:lnTo>
                          <a:pt x="357056" y="158187"/>
                        </a:lnTo>
                        <a:cubicBezTo>
                          <a:pt x="363129" y="164260"/>
                          <a:pt x="367684" y="171275"/>
                          <a:pt x="370720" y="178763"/>
                        </a:cubicBezTo>
                        <a:lnTo>
                          <a:pt x="372662" y="188747"/>
                        </a:lnTo>
                        <a:lnTo>
                          <a:pt x="376431" y="195556"/>
                        </a:lnTo>
                        <a:cubicBezTo>
                          <a:pt x="395012" y="249707"/>
                          <a:pt x="381410" y="341412"/>
                          <a:pt x="381410" y="445425"/>
                        </a:cubicBezTo>
                        <a:cubicBezTo>
                          <a:pt x="381410" y="487030"/>
                          <a:pt x="383586" y="526666"/>
                          <a:pt x="385008" y="562717"/>
                        </a:cubicBezTo>
                        <a:lnTo>
                          <a:pt x="384424" y="623206"/>
                        </a:lnTo>
                        <a:lnTo>
                          <a:pt x="777333" y="1231076"/>
                        </a:lnTo>
                        <a:cubicBezTo>
                          <a:pt x="819023" y="1303285"/>
                          <a:pt x="794283" y="1395617"/>
                          <a:pt x="722073" y="1437307"/>
                        </a:cubicBezTo>
                        <a:lnTo>
                          <a:pt x="722074" y="1437306"/>
                        </a:lnTo>
                        <a:cubicBezTo>
                          <a:pt x="649865" y="1478996"/>
                          <a:pt x="557532" y="1454255"/>
                          <a:pt x="515842" y="1382046"/>
                        </a:cubicBezTo>
                        <a:lnTo>
                          <a:pt x="167145" y="677290"/>
                        </a:lnTo>
                        <a:lnTo>
                          <a:pt x="147400" y="658498"/>
                        </a:lnTo>
                        <a:cubicBezTo>
                          <a:pt x="108772" y="603968"/>
                          <a:pt x="84879" y="528635"/>
                          <a:pt x="84879" y="445425"/>
                        </a:cubicBezTo>
                        <a:cubicBezTo>
                          <a:pt x="84879" y="362214"/>
                          <a:pt x="108771" y="286881"/>
                          <a:pt x="147401" y="232351"/>
                        </a:cubicBezTo>
                        <a:lnTo>
                          <a:pt x="202681" y="179738"/>
                        </a:lnTo>
                        <a:lnTo>
                          <a:pt x="174238" y="151295"/>
                        </a:lnTo>
                        <a:lnTo>
                          <a:pt x="106181" y="219353"/>
                        </a:lnTo>
                        <a:cubicBezTo>
                          <a:pt x="81891" y="243643"/>
                          <a:pt x="42508" y="243643"/>
                          <a:pt x="18217" y="219353"/>
                        </a:cubicBezTo>
                        <a:cubicBezTo>
                          <a:pt x="-6073" y="195063"/>
                          <a:pt x="-6073" y="155680"/>
                          <a:pt x="18217" y="131389"/>
                        </a:cubicBezTo>
                        <a:lnTo>
                          <a:pt x="131389" y="18217"/>
                        </a:lnTo>
                        <a:cubicBezTo>
                          <a:pt x="137462" y="12145"/>
                          <a:pt x="144479" y="7590"/>
                          <a:pt x="151965" y="4554"/>
                        </a:cubicBezTo>
                        <a:cubicBezTo>
                          <a:pt x="163197" y="-1"/>
                          <a:pt x="175489" y="-1139"/>
                          <a:pt x="187251" y="1138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04" name="フリーフォーム: 図形 303">
                  <a:extLst>
                    <a:ext uri="{FF2B5EF4-FFF2-40B4-BE49-F238E27FC236}">
                      <a16:creationId xmlns:a16="http://schemas.microsoft.com/office/drawing/2014/main" id="{B819FCD8-880C-4AFB-AB7E-364836272D94}"/>
                    </a:ext>
                  </a:extLst>
                </p:cNvPr>
                <p:cNvSpPr/>
                <p:nvPr/>
              </p:nvSpPr>
              <p:spPr>
                <a:xfrm rot="3600000">
                  <a:off x="2269093" y="1891693"/>
                  <a:ext cx="816717" cy="826528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6717" h="826528">
                      <a:moveTo>
                        <a:pt x="443772" y="826528"/>
                      </a:moveTo>
                      <a:lnTo>
                        <a:pt x="471695" y="296500"/>
                      </a:lnTo>
                      <a:lnTo>
                        <a:pt x="43314" y="378244"/>
                      </a:lnTo>
                      <a:lnTo>
                        <a:pt x="0" y="119223"/>
                      </a:lnTo>
                      <a:cubicBezTo>
                        <a:pt x="220220" y="80125"/>
                        <a:pt x="593326" y="-14668"/>
                        <a:pt x="660660" y="1930"/>
                      </a:cubicBezTo>
                      <a:cubicBezTo>
                        <a:pt x="727994" y="18528"/>
                        <a:pt x="770780" y="64949"/>
                        <a:pt x="778556" y="102155"/>
                      </a:cubicBezTo>
                      <a:cubicBezTo>
                        <a:pt x="786332" y="139361"/>
                        <a:pt x="803997" y="585070"/>
                        <a:pt x="816717" y="826528"/>
                      </a:cubicBezTo>
                    </a:path>
                  </a:pathLst>
                </a:cu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24" name="二等辺三角形 33">
                <a:extLst>
                  <a:ext uri="{FF2B5EF4-FFF2-40B4-BE49-F238E27FC236}">
                    <a16:creationId xmlns:a16="http://schemas.microsoft.com/office/drawing/2014/main" id="{94709785-9917-4147-9368-3DFE3932FBBD}"/>
                  </a:ext>
                </a:extLst>
              </p:cNvPr>
              <p:cNvSpPr/>
              <p:nvPr/>
            </p:nvSpPr>
            <p:spPr>
              <a:xfrm>
                <a:off x="1880845" y="2058496"/>
                <a:ext cx="293236" cy="278180"/>
              </a:xfrm>
              <a:custGeom>
                <a:avLst/>
                <a:gdLst>
                  <a:gd name="connsiteX0" fmla="*/ 0 w 1582702"/>
                  <a:gd name="connsiteY0" fmla="*/ 1177872 h 1177872"/>
                  <a:gd name="connsiteX1" fmla="*/ 791351 w 1582702"/>
                  <a:gd name="connsiteY1" fmla="*/ 0 h 1177872"/>
                  <a:gd name="connsiteX2" fmla="*/ 1582702 w 1582702"/>
                  <a:gd name="connsiteY2" fmla="*/ 1177872 h 1177872"/>
                  <a:gd name="connsiteX3" fmla="*/ 0 w 1582702"/>
                  <a:gd name="connsiteY3" fmla="*/ 1177872 h 1177872"/>
                  <a:gd name="connsiteX0" fmla="*/ 0 w 1582702"/>
                  <a:gd name="connsiteY0" fmla="*/ 1177876 h 1177876"/>
                  <a:gd name="connsiteX1" fmla="*/ 791351 w 1582702"/>
                  <a:gd name="connsiteY1" fmla="*/ 4 h 1177876"/>
                  <a:gd name="connsiteX2" fmla="*/ 1582702 w 1582702"/>
                  <a:gd name="connsiteY2" fmla="*/ 1177876 h 1177876"/>
                  <a:gd name="connsiteX3" fmla="*/ 0 w 1582702"/>
                  <a:gd name="connsiteY3" fmla="*/ 1177876 h 1177876"/>
                  <a:gd name="connsiteX0" fmla="*/ 0 w 1582702"/>
                  <a:gd name="connsiteY0" fmla="*/ 1177876 h 1177876"/>
                  <a:gd name="connsiteX1" fmla="*/ 791351 w 1582702"/>
                  <a:gd name="connsiteY1" fmla="*/ 4 h 1177876"/>
                  <a:gd name="connsiteX2" fmla="*/ 1582702 w 1582702"/>
                  <a:gd name="connsiteY2" fmla="*/ 1177876 h 1177876"/>
                  <a:gd name="connsiteX3" fmla="*/ 0 w 1582702"/>
                  <a:gd name="connsiteY3" fmla="*/ 1177876 h 1177876"/>
                  <a:gd name="connsiteX0" fmla="*/ 0 w 1582702"/>
                  <a:gd name="connsiteY0" fmla="*/ 1177876 h 1177876"/>
                  <a:gd name="connsiteX1" fmla="*/ 791351 w 1582702"/>
                  <a:gd name="connsiteY1" fmla="*/ 4 h 1177876"/>
                  <a:gd name="connsiteX2" fmla="*/ 1582702 w 1582702"/>
                  <a:gd name="connsiteY2" fmla="*/ 1177876 h 1177876"/>
                  <a:gd name="connsiteX3" fmla="*/ 0 w 1582702"/>
                  <a:gd name="connsiteY3" fmla="*/ 1177876 h 1177876"/>
                  <a:gd name="connsiteX0" fmla="*/ 0 w 1582702"/>
                  <a:gd name="connsiteY0" fmla="*/ 1177876 h 1177876"/>
                  <a:gd name="connsiteX1" fmla="*/ 791351 w 1582702"/>
                  <a:gd name="connsiteY1" fmla="*/ 4 h 1177876"/>
                  <a:gd name="connsiteX2" fmla="*/ 1582702 w 1582702"/>
                  <a:gd name="connsiteY2" fmla="*/ 1177876 h 1177876"/>
                  <a:gd name="connsiteX3" fmla="*/ 0 w 1582702"/>
                  <a:gd name="connsiteY3" fmla="*/ 1177876 h 1177876"/>
                  <a:gd name="connsiteX0" fmla="*/ 0 w 1582702"/>
                  <a:gd name="connsiteY0" fmla="*/ 1177876 h 1196220"/>
                  <a:gd name="connsiteX1" fmla="*/ 791351 w 1582702"/>
                  <a:gd name="connsiteY1" fmla="*/ 4 h 1196220"/>
                  <a:gd name="connsiteX2" fmla="*/ 1582702 w 1582702"/>
                  <a:gd name="connsiteY2" fmla="*/ 1177876 h 1196220"/>
                  <a:gd name="connsiteX3" fmla="*/ 0 w 1582702"/>
                  <a:gd name="connsiteY3" fmla="*/ 1177876 h 1196220"/>
                  <a:gd name="connsiteX0" fmla="*/ 0 w 1582702"/>
                  <a:gd name="connsiteY0" fmla="*/ 1177876 h 1215976"/>
                  <a:gd name="connsiteX1" fmla="*/ 791351 w 1582702"/>
                  <a:gd name="connsiteY1" fmla="*/ 4 h 1215976"/>
                  <a:gd name="connsiteX2" fmla="*/ 1582702 w 1582702"/>
                  <a:gd name="connsiteY2" fmla="*/ 1177876 h 1215976"/>
                  <a:gd name="connsiteX3" fmla="*/ 0 w 1582702"/>
                  <a:gd name="connsiteY3" fmla="*/ 1177876 h 1215976"/>
                  <a:gd name="connsiteX0" fmla="*/ 0 w 1582702"/>
                  <a:gd name="connsiteY0" fmla="*/ 1177876 h 1238650"/>
                  <a:gd name="connsiteX1" fmla="*/ 791351 w 1582702"/>
                  <a:gd name="connsiteY1" fmla="*/ 4 h 1238650"/>
                  <a:gd name="connsiteX2" fmla="*/ 1582702 w 1582702"/>
                  <a:gd name="connsiteY2" fmla="*/ 1177876 h 1238650"/>
                  <a:gd name="connsiteX3" fmla="*/ 0 w 1582702"/>
                  <a:gd name="connsiteY3" fmla="*/ 1177876 h 1238650"/>
                  <a:gd name="connsiteX0" fmla="*/ 0 w 1582702"/>
                  <a:gd name="connsiteY0" fmla="*/ 1177876 h 1251310"/>
                  <a:gd name="connsiteX1" fmla="*/ 791351 w 1582702"/>
                  <a:gd name="connsiteY1" fmla="*/ 4 h 1251310"/>
                  <a:gd name="connsiteX2" fmla="*/ 1582702 w 1582702"/>
                  <a:gd name="connsiteY2" fmla="*/ 1177876 h 1251310"/>
                  <a:gd name="connsiteX3" fmla="*/ 0 w 1582702"/>
                  <a:gd name="connsiteY3" fmla="*/ 1177876 h 1251310"/>
                  <a:gd name="connsiteX0" fmla="*/ 0 w 1582702"/>
                  <a:gd name="connsiteY0" fmla="*/ 1177876 h 1255634"/>
                  <a:gd name="connsiteX1" fmla="*/ 791351 w 1582702"/>
                  <a:gd name="connsiteY1" fmla="*/ 4 h 1255634"/>
                  <a:gd name="connsiteX2" fmla="*/ 1582702 w 1582702"/>
                  <a:gd name="connsiteY2" fmla="*/ 1177876 h 1255634"/>
                  <a:gd name="connsiteX3" fmla="*/ 0 w 1582702"/>
                  <a:gd name="connsiteY3" fmla="*/ 1177876 h 1255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82702" h="1255634">
                    <a:moveTo>
                      <a:pt x="0" y="1177876"/>
                    </a:moveTo>
                    <a:cubicBezTo>
                      <a:pt x="63759" y="861452"/>
                      <a:pt x="565667" y="-2095"/>
                      <a:pt x="791351" y="4"/>
                    </a:cubicBezTo>
                    <a:cubicBezTo>
                      <a:pt x="1017035" y="2103"/>
                      <a:pt x="1455443" y="839227"/>
                      <a:pt x="1582702" y="1177876"/>
                    </a:cubicBezTo>
                    <a:cubicBezTo>
                      <a:pt x="1505985" y="1266776"/>
                      <a:pt x="67192" y="1295351"/>
                      <a:pt x="0" y="1177876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9" name="楕円 28">
              <a:extLst>
                <a:ext uri="{FF2B5EF4-FFF2-40B4-BE49-F238E27FC236}">
                  <a16:creationId xmlns:a16="http://schemas.microsoft.com/office/drawing/2014/main" id="{C8FD812B-1A7B-4658-B74F-3B822B747534}"/>
                </a:ext>
              </a:extLst>
            </p:cNvPr>
            <p:cNvSpPr/>
            <p:nvPr/>
          </p:nvSpPr>
          <p:spPr>
            <a:xfrm>
              <a:off x="1647463" y="1821072"/>
              <a:ext cx="251402" cy="175126"/>
            </a:xfrm>
            <a:prstGeom prst="ellipse">
              <a:avLst/>
            </a:prstGeom>
            <a:pattFill prst="lgConfetti">
              <a:fgClr>
                <a:schemeClr val="bg1">
                  <a:lumMod val="65000"/>
                </a:schemeClr>
              </a:fgClr>
              <a:bgClr>
                <a:schemeClr val="bg1">
                  <a:lumMod val="50000"/>
                </a:schemeClr>
              </a:bgClr>
            </a:patt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4" name="楕円 333">
              <a:extLst>
                <a:ext uri="{FF2B5EF4-FFF2-40B4-BE49-F238E27FC236}">
                  <a16:creationId xmlns:a16="http://schemas.microsoft.com/office/drawing/2014/main" id="{75B371DD-695E-42AE-B20F-CF57A76BE114}"/>
                </a:ext>
              </a:extLst>
            </p:cNvPr>
            <p:cNvSpPr/>
            <p:nvPr/>
          </p:nvSpPr>
          <p:spPr>
            <a:xfrm>
              <a:off x="2155463" y="1821072"/>
              <a:ext cx="251402" cy="175126"/>
            </a:xfrm>
            <a:prstGeom prst="ellipse">
              <a:avLst/>
            </a:prstGeom>
            <a:pattFill prst="lgConfetti">
              <a:fgClr>
                <a:schemeClr val="bg1">
                  <a:lumMod val="65000"/>
                </a:schemeClr>
              </a:fgClr>
              <a:bgClr>
                <a:schemeClr val="bg1">
                  <a:lumMod val="50000"/>
                </a:schemeClr>
              </a:bgClr>
            </a:patt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楕円 240">
              <a:extLst>
                <a:ext uri="{FF2B5EF4-FFF2-40B4-BE49-F238E27FC236}">
                  <a16:creationId xmlns:a16="http://schemas.microsoft.com/office/drawing/2014/main" id="{6B535157-6DBF-44EF-8AD5-8404CB10ACA3}"/>
                </a:ext>
              </a:extLst>
            </p:cNvPr>
            <p:cNvSpPr/>
            <p:nvPr/>
          </p:nvSpPr>
          <p:spPr>
            <a:xfrm>
              <a:off x="1919740" y="2220486"/>
              <a:ext cx="208150" cy="73245"/>
            </a:xfrm>
            <a:custGeom>
              <a:avLst/>
              <a:gdLst>
                <a:gd name="connsiteX0" fmla="*/ 0 w 744956"/>
                <a:gd name="connsiteY0" fmla="*/ 221006 h 442012"/>
                <a:gd name="connsiteX1" fmla="*/ 372478 w 744956"/>
                <a:gd name="connsiteY1" fmla="*/ 0 h 442012"/>
                <a:gd name="connsiteX2" fmla="*/ 744956 w 744956"/>
                <a:gd name="connsiteY2" fmla="*/ 221006 h 442012"/>
                <a:gd name="connsiteX3" fmla="*/ 372478 w 744956"/>
                <a:gd name="connsiteY3" fmla="*/ 442012 h 442012"/>
                <a:gd name="connsiteX4" fmla="*/ 0 w 744956"/>
                <a:gd name="connsiteY4" fmla="*/ 221006 h 442012"/>
                <a:gd name="connsiteX0" fmla="*/ 0 w 744956"/>
                <a:gd name="connsiteY0" fmla="*/ 221006 h 442012"/>
                <a:gd name="connsiteX1" fmla="*/ 372478 w 744956"/>
                <a:gd name="connsiteY1" fmla="*/ 0 h 442012"/>
                <a:gd name="connsiteX2" fmla="*/ 744956 w 744956"/>
                <a:gd name="connsiteY2" fmla="*/ 221006 h 442012"/>
                <a:gd name="connsiteX3" fmla="*/ 372478 w 744956"/>
                <a:gd name="connsiteY3" fmla="*/ 442012 h 442012"/>
                <a:gd name="connsiteX4" fmla="*/ 0 w 744956"/>
                <a:gd name="connsiteY4" fmla="*/ 221006 h 442012"/>
                <a:gd name="connsiteX0" fmla="*/ 0 w 744956"/>
                <a:gd name="connsiteY0" fmla="*/ 221006 h 442012"/>
                <a:gd name="connsiteX1" fmla="*/ 372478 w 744956"/>
                <a:gd name="connsiteY1" fmla="*/ 0 h 442012"/>
                <a:gd name="connsiteX2" fmla="*/ 744956 w 744956"/>
                <a:gd name="connsiteY2" fmla="*/ 221006 h 442012"/>
                <a:gd name="connsiteX3" fmla="*/ 372478 w 744956"/>
                <a:gd name="connsiteY3" fmla="*/ 442012 h 442012"/>
                <a:gd name="connsiteX4" fmla="*/ 0 w 744956"/>
                <a:gd name="connsiteY4" fmla="*/ 221006 h 442012"/>
                <a:gd name="connsiteX0" fmla="*/ 0 w 744956"/>
                <a:gd name="connsiteY0" fmla="*/ 221006 h 442012"/>
                <a:gd name="connsiteX1" fmla="*/ 372478 w 744956"/>
                <a:gd name="connsiteY1" fmla="*/ 0 h 442012"/>
                <a:gd name="connsiteX2" fmla="*/ 744956 w 744956"/>
                <a:gd name="connsiteY2" fmla="*/ 221006 h 442012"/>
                <a:gd name="connsiteX3" fmla="*/ 372478 w 744956"/>
                <a:gd name="connsiteY3" fmla="*/ 442012 h 442012"/>
                <a:gd name="connsiteX4" fmla="*/ 0 w 744956"/>
                <a:gd name="connsiteY4" fmla="*/ 221006 h 442012"/>
                <a:gd name="connsiteX0" fmla="*/ 0 w 744956"/>
                <a:gd name="connsiteY0" fmla="*/ 221006 h 282838"/>
                <a:gd name="connsiteX1" fmla="*/ 372478 w 744956"/>
                <a:gd name="connsiteY1" fmla="*/ 0 h 282838"/>
                <a:gd name="connsiteX2" fmla="*/ 744956 w 744956"/>
                <a:gd name="connsiteY2" fmla="*/ 221006 h 282838"/>
                <a:gd name="connsiteX3" fmla="*/ 379622 w 744956"/>
                <a:gd name="connsiteY3" fmla="*/ 246749 h 282838"/>
                <a:gd name="connsiteX4" fmla="*/ 0 w 744956"/>
                <a:gd name="connsiteY4" fmla="*/ 221006 h 282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4956" h="282838">
                  <a:moveTo>
                    <a:pt x="0" y="221006"/>
                  </a:moveTo>
                  <a:cubicBezTo>
                    <a:pt x="0" y="98948"/>
                    <a:pt x="166764" y="0"/>
                    <a:pt x="372478" y="0"/>
                  </a:cubicBezTo>
                  <a:cubicBezTo>
                    <a:pt x="578192" y="0"/>
                    <a:pt x="744956" y="98948"/>
                    <a:pt x="744956" y="221006"/>
                  </a:cubicBezTo>
                  <a:cubicBezTo>
                    <a:pt x="744956" y="343064"/>
                    <a:pt x="585336" y="246749"/>
                    <a:pt x="379622" y="246749"/>
                  </a:cubicBezTo>
                  <a:cubicBezTo>
                    <a:pt x="173908" y="246749"/>
                    <a:pt x="0" y="343064"/>
                    <a:pt x="0" y="221006"/>
                  </a:cubicBez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8" name="グループ化 247">
            <a:extLst>
              <a:ext uri="{FF2B5EF4-FFF2-40B4-BE49-F238E27FC236}">
                <a16:creationId xmlns:a16="http://schemas.microsoft.com/office/drawing/2014/main" id="{42AEA6DF-D9AB-4129-9AD5-35407FEBB89C}"/>
              </a:ext>
            </a:extLst>
          </p:cNvPr>
          <p:cNvGrpSpPr/>
          <p:nvPr/>
        </p:nvGrpSpPr>
        <p:grpSpPr>
          <a:xfrm>
            <a:off x="3911253" y="1290440"/>
            <a:ext cx="2111094" cy="2257841"/>
            <a:chOff x="3911253" y="1290440"/>
            <a:chExt cx="2111094" cy="2257841"/>
          </a:xfrm>
          <a:pattFill prst="lgConfetti">
            <a:fgClr>
              <a:schemeClr val="bg1">
                <a:lumMod val="85000"/>
              </a:schemeClr>
            </a:fgClr>
            <a:bgClr>
              <a:schemeClr val="bg1">
                <a:lumMod val="65000"/>
              </a:schemeClr>
            </a:bgClr>
          </a:pattFill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9DD2535E-31DF-4B82-9244-93DEDA8F84A3}"/>
                </a:ext>
              </a:extLst>
            </p:cNvPr>
            <p:cNvGrpSpPr/>
            <p:nvPr/>
          </p:nvGrpSpPr>
          <p:grpSpPr>
            <a:xfrm>
              <a:off x="3911253" y="1290440"/>
              <a:ext cx="2111094" cy="2257841"/>
              <a:chOff x="3911253" y="1290440"/>
              <a:chExt cx="2111094" cy="2257841"/>
            </a:xfrm>
            <a:grpFill/>
          </p:grpSpPr>
          <p:grpSp>
            <p:nvGrpSpPr>
              <p:cNvPr id="49" name="グループ化 48">
                <a:extLst>
                  <a:ext uri="{FF2B5EF4-FFF2-40B4-BE49-F238E27FC236}">
                    <a16:creationId xmlns:a16="http://schemas.microsoft.com/office/drawing/2014/main" id="{311CA217-3FDC-46F7-BF16-4CDFF3CA8B3F}"/>
                  </a:ext>
                </a:extLst>
              </p:cNvPr>
              <p:cNvGrpSpPr/>
              <p:nvPr/>
            </p:nvGrpSpPr>
            <p:grpSpPr>
              <a:xfrm>
                <a:off x="4408557" y="1290440"/>
                <a:ext cx="1086287" cy="2257841"/>
                <a:chOff x="2355996" y="739604"/>
                <a:chExt cx="1086287" cy="2257841"/>
              </a:xfrm>
              <a:grpFill/>
            </p:grpSpPr>
            <p:sp>
              <p:nvSpPr>
                <p:cNvPr id="61" name="片側の 2 つの角を丸めた四角形 128">
                  <a:extLst>
                    <a:ext uri="{FF2B5EF4-FFF2-40B4-BE49-F238E27FC236}">
                      <a16:creationId xmlns:a16="http://schemas.microsoft.com/office/drawing/2014/main" id="{384645CF-A8C7-400C-AE1C-E4F46A41A049}"/>
                    </a:ext>
                  </a:extLst>
                </p:cNvPr>
                <p:cNvSpPr/>
                <p:nvPr/>
              </p:nvSpPr>
              <p:spPr>
                <a:xfrm>
                  <a:off x="2427322" y="817459"/>
                  <a:ext cx="944787" cy="112107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3" name="片側の 2 つの角を丸めた四角形 144">
                  <a:extLst>
                    <a:ext uri="{FF2B5EF4-FFF2-40B4-BE49-F238E27FC236}">
                      <a16:creationId xmlns:a16="http://schemas.microsoft.com/office/drawing/2014/main" id="{757A90C3-0AFA-4A29-80D4-CF7A4A0DBC44}"/>
                    </a:ext>
                  </a:extLst>
                </p:cNvPr>
                <p:cNvSpPr/>
                <p:nvPr/>
              </p:nvSpPr>
              <p:spPr>
                <a:xfrm>
                  <a:off x="2426660" y="1976519"/>
                  <a:ext cx="974009" cy="1020926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526AA5D6-04C3-4126-97FE-6BCE579A6AB1}"/>
                    </a:ext>
                  </a:extLst>
                </p:cNvPr>
                <p:cNvSpPr/>
                <p:nvPr/>
              </p:nvSpPr>
              <p:spPr>
                <a:xfrm>
                  <a:off x="2675185" y="1744066"/>
                  <a:ext cx="467840" cy="38077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5" name="二等辺三角形 64">
                  <a:extLst>
                    <a:ext uri="{FF2B5EF4-FFF2-40B4-BE49-F238E27FC236}">
                      <a16:creationId xmlns:a16="http://schemas.microsoft.com/office/drawing/2014/main" id="{6E8B1764-0D37-4344-B6D0-D2B96E8AEF81}"/>
                    </a:ext>
                  </a:extLst>
                </p:cNvPr>
                <p:cNvSpPr/>
                <p:nvPr/>
              </p:nvSpPr>
              <p:spPr>
                <a:xfrm rot="10800000">
                  <a:off x="2707049" y="2078936"/>
                  <a:ext cx="409782" cy="593697"/>
                </a:xfrm>
                <a:prstGeom prst="triangle">
                  <a:avLst/>
                </a:pr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6" name="グループ化 65">
                  <a:extLst>
                    <a:ext uri="{FF2B5EF4-FFF2-40B4-BE49-F238E27FC236}">
                      <a16:creationId xmlns:a16="http://schemas.microsoft.com/office/drawing/2014/main" id="{7937462F-878B-40FD-A300-73FD538AF734}"/>
                    </a:ext>
                  </a:extLst>
                </p:cNvPr>
                <p:cNvGrpSpPr/>
                <p:nvPr/>
              </p:nvGrpSpPr>
              <p:grpSpPr>
                <a:xfrm>
                  <a:off x="2355996" y="880575"/>
                  <a:ext cx="1086287" cy="1024894"/>
                  <a:chOff x="2791859" y="2017486"/>
                  <a:chExt cx="1150915" cy="1045028"/>
                </a:xfrm>
                <a:grpFill/>
              </p:grpSpPr>
              <p:grpSp>
                <p:nvGrpSpPr>
                  <p:cNvPr id="90" name="グループ化 89">
                    <a:extLst>
                      <a:ext uri="{FF2B5EF4-FFF2-40B4-BE49-F238E27FC236}">
                        <a16:creationId xmlns:a16="http://schemas.microsoft.com/office/drawing/2014/main" id="{8B7B924D-1210-432C-8CE7-3B7C746CAD20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9" y="2459313"/>
                    <a:ext cx="222006" cy="333009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95" name="円/楕円 159">
                      <a:extLst>
                        <a:ext uri="{FF2B5EF4-FFF2-40B4-BE49-F238E27FC236}">
                          <a16:creationId xmlns:a16="http://schemas.microsoft.com/office/drawing/2014/main" id="{7E37B21D-EE58-4B74-B07D-7B0D3F73AF5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6" name="円/楕円 160">
                      <a:extLst>
                        <a:ext uri="{FF2B5EF4-FFF2-40B4-BE49-F238E27FC236}">
                          <a16:creationId xmlns:a16="http://schemas.microsoft.com/office/drawing/2014/main" id="{64EA628A-A9F8-49CF-80D6-408BD515EB6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pattFill prst="lgConfetti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91" name="グループ化 90">
                    <a:extLst>
                      <a:ext uri="{FF2B5EF4-FFF2-40B4-BE49-F238E27FC236}">
                        <a16:creationId xmlns:a16="http://schemas.microsoft.com/office/drawing/2014/main" id="{B81077A6-A95E-4628-883E-002564D575B3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93" name="円/楕円 157">
                      <a:extLst>
                        <a:ext uri="{FF2B5EF4-FFF2-40B4-BE49-F238E27FC236}">
                          <a16:creationId xmlns:a16="http://schemas.microsoft.com/office/drawing/2014/main" id="{93129F28-0BE0-42AC-B26D-999DC387BAB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4" name="円/楕円 158">
                      <a:extLst>
                        <a:ext uri="{FF2B5EF4-FFF2-40B4-BE49-F238E27FC236}">
                          <a16:creationId xmlns:a16="http://schemas.microsoft.com/office/drawing/2014/main" id="{08483F9A-42DF-417D-8C02-B360FF90655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pattFill prst="lgConfetti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92" name="円/楕円 156">
                    <a:extLst>
                      <a:ext uri="{FF2B5EF4-FFF2-40B4-BE49-F238E27FC236}">
                        <a16:creationId xmlns:a16="http://schemas.microsoft.com/office/drawing/2014/main" id="{1A14EB50-1E30-4482-AE08-E23A4E68A9AE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68" name="月 67">
                  <a:extLst>
                    <a:ext uri="{FF2B5EF4-FFF2-40B4-BE49-F238E27FC236}">
                      <a16:creationId xmlns:a16="http://schemas.microsoft.com/office/drawing/2014/main" id="{12BA4252-BBD0-40F9-96BB-49464FC424B0}"/>
                    </a:ext>
                  </a:extLst>
                </p:cNvPr>
                <p:cNvSpPr/>
                <p:nvPr/>
              </p:nvSpPr>
              <p:spPr>
                <a:xfrm>
                  <a:off x="2459311" y="1053789"/>
                  <a:ext cx="104457" cy="846766"/>
                </a:xfrm>
                <a:prstGeom prst="moon">
                  <a:avLst/>
                </a:pr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9" name="月 68">
                  <a:extLst>
                    <a:ext uri="{FF2B5EF4-FFF2-40B4-BE49-F238E27FC236}">
                      <a16:creationId xmlns:a16="http://schemas.microsoft.com/office/drawing/2014/main" id="{92DA92E0-9BBC-443D-9094-E9C77AE2525E}"/>
                    </a:ext>
                  </a:extLst>
                </p:cNvPr>
                <p:cNvSpPr/>
                <p:nvPr/>
              </p:nvSpPr>
              <p:spPr>
                <a:xfrm flipH="1">
                  <a:off x="3234510" y="1053789"/>
                  <a:ext cx="104457" cy="846766"/>
                </a:xfrm>
                <a:prstGeom prst="moon">
                  <a:avLst/>
                </a:pr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0" name="正方形/長方形 67">
                  <a:extLst>
                    <a:ext uri="{FF2B5EF4-FFF2-40B4-BE49-F238E27FC236}">
                      <a16:creationId xmlns:a16="http://schemas.microsoft.com/office/drawing/2014/main" id="{FBEB13C0-1F56-45FE-85DE-1BA36F9FAC90}"/>
                    </a:ext>
                  </a:extLst>
                </p:cNvPr>
                <p:cNvSpPr/>
                <p:nvPr/>
              </p:nvSpPr>
              <p:spPr>
                <a:xfrm>
                  <a:off x="2867091" y="1518733"/>
                  <a:ext cx="65249" cy="334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1" name="フリーフォーム: 図形 70">
                  <a:extLst>
                    <a:ext uri="{FF2B5EF4-FFF2-40B4-BE49-F238E27FC236}">
                      <a16:creationId xmlns:a16="http://schemas.microsoft.com/office/drawing/2014/main" id="{D445676A-BFA3-44B4-85E1-D61A308390EF}"/>
                    </a:ext>
                  </a:extLst>
                </p:cNvPr>
                <p:cNvSpPr/>
                <p:nvPr/>
              </p:nvSpPr>
              <p:spPr>
                <a:xfrm>
                  <a:off x="2394411" y="739604"/>
                  <a:ext cx="1028240" cy="651784"/>
                </a:xfrm>
                <a:custGeom>
                  <a:avLst/>
                  <a:gdLst>
                    <a:gd name="connsiteX0" fmla="*/ 474085 w 1031382"/>
                    <a:gd name="connsiteY0" fmla="*/ 0 h 594179"/>
                    <a:gd name="connsiteX1" fmla="*/ 520965 w 1031382"/>
                    <a:gd name="connsiteY1" fmla="*/ 3715 h 594179"/>
                    <a:gd name="connsiteX2" fmla="*/ 557297 w 1031382"/>
                    <a:gd name="connsiteY2" fmla="*/ 1 h 594179"/>
                    <a:gd name="connsiteX3" fmla="*/ 796709 w 1031382"/>
                    <a:gd name="connsiteY3" fmla="*/ 67334 h 594179"/>
                    <a:gd name="connsiteX4" fmla="*/ 990269 w 1031382"/>
                    <a:gd name="connsiteY4" fmla="*/ 594179 h 594179"/>
                    <a:gd name="connsiteX5" fmla="*/ 990268 w 1031382"/>
                    <a:gd name="connsiteY5" fmla="*/ 594179 h 594179"/>
                    <a:gd name="connsiteX6" fmla="*/ 639436 w 1031382"/>
                    <a:gd name="connsiteY6" fmla="*/ 339739 h 594179"/>
                    <a:gd name="connsiteX7" fmla="*/ 515690 w 1031382"/>
                    <a:gd name="connsiteY7" fmla="*/ 276595 h 594179"/>
                    <a:gd name="connsiteX8" fmla="*/ 391946 w 1031382"/>
                    <a:gd name="connsiteY8" fmla="*/ 339738 h 594179"/>
                    <a:gd name="connsiteX9" fmla="*/ 41114 w 1031382"/>
                    <a:gd name="connsiteY9" fmla="*/ 594178 h 594179"/>
                    <a:gd name="connsiteX10" fmla="*/ 41113 w 1031382"/>
                    <a:gd name="connsiteY10" fmla="*/ 594178 h 594179"/>
                    <a:gd name="connsiteX11" fmla="*/ 234673 w 1031382"/>
                    <a:gd name="connsiteY11" fmla="*/ 67333 h 594179"/>
                    <a:gd name="connsiteX12" fmla="*/ 474085 w 1031382"/>
                    <a:gd name="connsiteY12" fmla="*/ 0 h 5941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31382" h="594179">
                      <a:moveTo>
                        <a:pt x="474085" y="0"/>
                      </a:moveTo>
                      <a:lnTo>
                        <a:pt x="520965" y="3715"/>
                      </a:lnTo>
                      <a:lnTo>
                        <a:pt x="557297" y="1"/>
                      </a:lnTo>
                      <a:cubicBezTo>
                        <a:pt x="636256" y="831"/>
                        <a:pt x="719396" y="22698"/>
                        <a:pt x="796709" y="67334"/>
                      </a:cubicBezTo>
                      <a:cubicBezTo>
                        <a:pt x="1002877" y="186366"/>
                        <a:pt x="1089537" y="422242"/>
                        <a:pt x="990269" y="594179"/>
                      </a:cubicBezTo>
                      <a:lnTo>
                        <a:pt x="990268" y="594179"/>
                      </a:lnTo>
                      <a:cubicBezTo>
                        <a:pt x="882758" y="497516"/>
                        <a:pt x="764842" y="412142"/>
                        <a:pt x="639436" y="339739"/>
                      </a:cubicBezTo>
                      <a:lnTo>
                        <a:pt x="515690" y="276595"/>
                      </a:lnTo>
                      <a:lnTo>
                        <a:pt x="391946" y="339738"/>
                      </a:lnTo>
                      <a:cubicBezTo>
                        <a:pt x="266540" y="412141"/>
                        <a:pt x="148624" y="497515"/>
                        <a:pt x="41114" y="594178"/>
                      </a:cubicBezTo>
                      <a:lnTo>
                        <a:pt x="41113" y="594178"/>
                      </a:lnTo>
                      <a:cubicBezTo>
                        <a:pt x="-58155" y="422241"/>
                        <a:pt x="28505" y="186365"/>
                        <a:pt x="234673" y="67333"/>
                      </a:cubicBezTo>
                      <a:cubicBezTo>
                        <a:pt x="311986" y="22697"/>
                        <a:pt x="395126" y="830"/>
                        <a:pt x="474085" y="0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2" name="月 71">
                  <a:extLst>
                    <a:ext uri="{FF2B5EF4-FFF2-40B4-BE49-F238E27FC236}">
                      <a16:creationId xmlns:a16="http://schemas.microsoft.com/office/drawing/2014/main" id="{9D1D1C81-C9BD-46FD-86EE-D62E8006031F}"/>
                    </a:ext>
                  </a:extLst>
                </p:cNvPr>
                <p:cNvSpPr/>
                <p:nvPr/>
              </p:nvSpPr>
              <p:spPr>
                <a:xfrm rot="15300000">
                  <a:off x="2631235" y="1095057"/>
                  <a:ext cx="59509" cy="225583"/>
                </a:xfrm>
                <a:prstGeom prst="moon">
                  <a:avLst/>
                </a:pr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3" name="月 72">
                  <a:extLst>
                    <a:ext uri="{FF2B5EF4-FFF2-40B4-BE49-F238E27FC236}">
                      <a16:creationId xmlns:a16="http://schemas.microsoft.com/office/drawing/2014/main" id="{292CC4F3-6962-4D44-AEC3-CA63F846C055}"/>
                    </a:ext>
                  </a:extLst>
                </p:cNvPr>
                <p:cNvSpPr/>
                <p:nvPr/>
              </p:nvSpPr>
              <p:spPr>
                <a:xfrm rot="17100000">
                  <a:off x="3113988" y="1095059"/>
                  <a:ext cx="59509" cy="225583"/>
                </a:xfrm>
                <a:prstGeom prst="moon">
                  <a:avLst/>
                </a:pr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5062B8B8-C835-4744-A2F4-7D19D2AB24B3}"/>
                  </a:ext>
                </a:extLst>
              </p:cNvPr>
              <p:cNvGrpSpPr/>
              <p:nvPr/>
            </p:nvGrpSpPr>
            <p:grpSpPr>
              <a:xfrm>
                <a:off x="5195819" y="1311455"/>
                <a:ext cx="826528" cy="1401860"/>
                <a:chOff x="5195819" y="1311455"/>
                <a:chExt cx="826528" cy="1401860"/>
              </a:xfrm>
              <a:grpFill/>
            </p:grpSpPr>
            <p:grpSp>
              <p:nvGrpSpPr>
                <p:cNvPr id="214" name="グループ化 213">
                  <a:extLst>
                    <a:ext uri="{FF2B5EF4-FFF2-40B4-BE49-F238E27FC236}">
                      <a16:creationId xmlns:a16="http://schemas.microsoft.com/office/drawing/2014/main" id="{0ACF3D62-2D33-4DFE-A24B-F2A5D70E98E7}"/>
                    </a:ext>
                  </a:extLst>
                </p:cNvPr>
                <p:cNvGrpSpPr/>
                <p:nvPr/>
              </p:nvGrpSpPr>
              <p:grpSpPr>
                <a:xfrm rot="20965850">
                  <a:off x="5325990" y="1311455"/>
                  <a:ext cx="637646" cy="1156267"/>
                  <a:chOff x="2957063" y="5076572"/>
                  <a:chExt cx="797584" cy="1483326"/>
                </a:xfrm>
                <a:grpFill/>
              </p:grpSpPr>
              <p:grpSp>
                <p:nvGrpSpPr>
                  <p:cNvPr id="215" name="グループ化 214">
                    <a:extLst>
                      <a:ext uri="{FF2B5EF4-FFF2-40B4-BE49-F238E27FC236}">
                        <a16:creationId xmlns:a16="http://schemas.microsoft.com/office/drawing/2014/main" id="{47126C77-E214-49AA-B721-99AACC8F6C03}"/>
                      </a:ext>
                    </a:extLst>
                  </p:cNvPr>
                  <p:cNvGrpSpPr/>
                  <p:nvPr/>
                </p:nvGrpSpPr>
                <p:grpSpPr>
                  <a:xfrm>
                    <a:off x="3018997" y="5076572"/>
                    <a:ext cx="317383" cy="358145"/>
                    <a:chOff x="2926637" y="3499228"/>
                    <a:chExt cx="361165" cy="407550"/>
                  </a:xfrm>
                  <a:grpFill/>
                </p:grpSpPr>
                <p:sp>
                  <p:nvSpPr>
                    <p:cNvPr id="225" name="フリーフォーム: 図形 224">
                      <a:extLst>
                        <a:ext uri="{FF2B5EF4-FFF2-40B4-BE49-F238E27FC236}">
                          <a16:creationId xmlns:a16="http://schemas.microsoft.com/office/drawing/2014/main" id="{CB04CFAA-68D5-4707-8EF0-96F4FB454A7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6616" y="3544609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26" name="フリーフォーム: 図形 225">
                      <a:extLst>
                        <a:ext uri="{FF2B5EF4-FFF2-40B4-BE49-F238E27FC236}">
                          <a16:creationId xmlns:a16="http://schemas.microsoft.com/office/drawing/2014/main" id="{826937F2-5B3B-45E7-8A92-48AE0408B35D}"/>
                        </a:ext>
                      </a:extLst>
                    </p:cNvPr>
                    <p:cNvSpPr/>
                    <p:nvPr/>
                  </p:nvSpPr>
                  <p:spPr>
                    <a:xfrm rot="20345785">
                      <a:off x="2926637" y="3499228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16" name="フリーフォーム: 図形 215">
                    <a:extLst>
                      <a:ext uri="{FF2B5EF4-FFF2-40B4-BE49-F238E27FC236}">
                        <a16:creationId xmlns:a16="http://schemas.microsoft.com/office/drawing/2014/main" id="{43CED6D8-D5B3-4B26-9EEC-7342F7482B05}"/>
                      </a:ext>
                    </a:extLst>
                  </p:cNvPr>
                  <p:cNvSpPr/>
                  <p:nvPr/>
                </p:nvSpPr>
                <p:spPr>
                  <a:xfrm>
                    <a:off x="2957063" y="5102341"/>
                    <a:ext cx="797584" cy="1457557"/>
                  </a:xfrm>
                  <a:custGeom>
                    <a:avLst/>
                    <a:gdLst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147401 w 797584"/>
                      <a:gd name="connsiteY17" fmla="*/ 232351 h 1457557"/>
                      <a:gd name="connsiteX18" fmla="*/ 202681 w 797584"/>
                      <a:gd name="connsiteY18" fmla="*/ 179738 h 1457557"/>
                      <a:gd name="connsiteX19" fmla="*/ 174238 w 797584"/>
                      <a:gd name="connsiteY19" fmla="*/ 151295 h 1457557"/>
                      <a:gd name="connsiteX20" fmla="*/ 106181 w 797584"/>
                      <a:gd name="connsiteY20" fmla="*/ 219353 h 1457557"/>
                      <a:gd name="connsiteX21" fmla="*/ 18217 w 797584"/>
                      <a:gd name="connsiteY21" fmla="*/ 219353 h 1457557"/>
                      <a:gd name="connsiteX22" fmla="*/ 18217 w 797584"/>
                      <a:gd name="connsiteY22" fmla="*/ 131389 h 1457557"/>
                      <a:gd name="connsiteX23" fmla="*/ 131389 w 797584"/>
                      <a:gd name="connsiteY23" fmla="*/ 18217 h 1457557"/>
                      <a:gd name="connsiteX24" fmla="*/ 151965 w 797584"/>
                      <a:gd name="connsiteY24" fmla="*/ 4554 h 1457557"/>
                      <a:gd name="connsiteX25" fmla="*/ 187251 w 797584"/>
                      <a:gd name="connsiteY25" fmla="*/ 1138 h 1457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797584" h="1457557">
                        <a:moveTo>
                          <a:pt x="187251" y="1138"/>
                        </a:moveTo>
                        <a:cubicBezTo>
                          <a:pt x="199013" y="3415"/>
                          <a:pt x="210243" y="9109"/>
                          <a:pt x="219353" y="18217"/>
                        </a:cubicBezTo>
                        <a:lnTo>
                          <a:pt x="223832" y="24963"/>
                        </a:lnTo>
                        <a:lnTo>
                          <a:pt x="357056" y="158187"/>
                        </a:lnTo>
                        <a:cubicBezTo>
                          <a:pt x="363129" y="164260"/>
                          <a:pt x="367684" y="171275"/>
                          <a:pt x="370720" y="178763"/>
                        </a:cubicBezTo>
                        <a:lnTo>
                          <a:pt x="372662" y="188747"/>
                        </a:lnTo>
                        <a:lnTo>
                          <a:pt x="376431" y="195556"/>
                        </a:lnTo>
                        <a:cubicBezTo>
                          <a:pt x="395012" y="249707"/>
                          <a:pt x="381410" y="341412"/>
                          <a:pt x="381410" y="445425"/>
                        </a:cubicBezTo>
                        <a:cubicBezTo>
                          <a:pt x="381410" y="487030"/>
                          <a:pt x="383586" y="526666"/>
                          <a:pt x="385008" y="562717"/>
                        </a:cubicBezTo>
                        <a:lnTo>
                          <a:pt x="384424" y="623206"/>
                        </a:lnTo>
                        <a:lnTo>
                          <a:pt x="777333" y="1231076"/>
                        </a:lnTo>
                        <a:cubicBezTo>
                          <a:pt x="819023" y="1303285"/>
                          <a:pt x="794283" y="1395617"/>
                          <a:pt x="722073" y="1437307"/>
                        </a:cubicBezTo>
                        <a:lnTo>
                          <a:pt x="722074" y="1437306"/>
                        </a:lnTo>
                        <a:cubicBezTo>
                          <a:pt x="649865" y="1478996"/>
                          <a:pt x="557532" y="1454255"/>
                          <a:pt x="515842" y="1382046"/>
                        </a:cubicBezTo>
                        <a:lnTo>
                          <a:pt x="167145" y="677290"/>
                        </a:lnTo>
                        <a:lnTo>
                          <a:pt x="147400" y="658498"/>
                        </a:lnTo>
                        <a:cubicBezTo>
                          <a:pt x="108772" y="603968"/>
                          <a:pt x="84879" y="528635"/>
                          <a:pt x="84879" y="445425"/>
                        </a:cubicBezTo>
                        <a:cubicBezTo>
                          <a:pt x="84879" y="362214"/>
                          <a:pt x="108771" y="286881"/>
                          <a:pt x="147401" y="232351"/>
                        </a:cubicBezTo>
                        <a:lnTo>
                          <a:pt x="202681" y="179738"/>
                        </a:lnTo>
                        <a:lnTo>
                          <a:pt x="174238" y="151295"/>
                        </a:lnTo>
                        <a:lnTo>
                          <a:pt x="106181" y="219353"/>
                        </a:lnTo>
                        <a:cubicBezTo>
                          <a:pt x="81891" y="243643"/>
                          <a:pt x="42508" y="243643"/>
                          <a:pt x="18217" y="219353"/>
                        </a:cubicBezTo>
                        <a:cubicBezTo>
                          <a:pt x="-6073" y="195063"/>
                          <a:pt x="-6073" y="155680"/>
                          <a:pt x="18217" y="131389"/>
                        </a:cubicBezTo>
                        <a:lnTo>
                          <a:pt x="131389" y="18217"/>
                        </a:lnTo>
                        <a:cubicBezTo>
                          <a:pt x="137462" y="12145"/>
                          <a:pt x="144479" y="7590"/>
                          <a:pt x="151965" y="4554"/>
                        </a:cubicBezTo>
                        <a:cubicBezTo>
                          <a:pt x="163197" y="-1"/>
                          <a:pt x="175489" y="-1139"/>
                          <a:pt x="187251" y="1138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79" name="フリーフォーム: 図形 278">
                  <a:extLst>
                    <a:ext uri="{FF2B5EF4-FFF2-40B4-BE49-F238E27FC236}">
                      <a16:creationId xmlns:a16="http://schemas.microsoft.com/office/drawing/2014/main" id="{B8FD25F5-18A3-41DB-87B8-EE3E94683023}"/>
                    </a:ext>
                  </a:extLst>
                </p:cNvPr>
                <p:cNvSpPr/>
                <p:nvPr/>
              </p:nvSpPr>
              <p:spPr>
                <a:xfrm rot="3600000">
                  <a:off x="5200724" y="1891693"/>
                  <a:ext cx="816717" cy="826528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6717" h="826528">
                      <a:moveTo>
                        <a:pt x="443772" y="826528"/>
                      </a:moveTo>
                      <a:lnTo>
                        <a:pt x="471695" y="296500"/>
                      </a:lnTo>
                      <a:lnTo>
                        <a:pt x="43314" y="378244"/>
                      </a:lnTo>
                      <a:lnTo>
                        <a:pt x="0" y="119223"/>
                      </a:lnTo>
                      <a:cubicBezTo>
                        <a:pt x="220220" y="80125"/>
                        <a:pt x="593326" y="-14668"/>
                        <a:pt x="660660" y="1930"/>
                      </a:cubicBezTo>
                      <a:cubicBezTo>
                        <a:pt x="727994" y="18528"/>
                        <a:pt x="770780" y="64949"/>
                        <a:pt x="778556" y="102155"/>
                      </a:cubicBezTo>
                      <a:cubicBezTo>
                        <a:pt x="786332" y="139361"/>
                        <a:pt x="803997" y="585070"/>
                        <a:pt x="816717" y="826528"/>
                      </a:cubicBezTo>
                    </a:path>
                  </a:pathLst>
                </a:cu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09" name="グループ化 308">
                <a:extLst>
                  <a:ext uri="{FF2B5EF4-FFF2-40B4-BE49-F238E27FC236}">
                    <a16:creationId xmlns:a16="http://schemas.microsoft.com/office/drawing/2014/main" id="{0B650ABB-FA47-44CB-A9BA-C693AEEFF8AD}"/>
                  </a:ext>
                </a:extLst>
              </p:cNvPr>
              <p:cNvGrpSpPr/>
              <p:nvPr/>
            </p:nvGrpSpPr>
            <p:grpSpPr>
              <a:xfrm flipH="1">
                <a:off x="3911253" y="1311455"/>
                <a:ext cx="826528" cy="1401860"/>
                <a:chOff x="5195819" y="1311455"/>
                <a:chExt cx="826528" cy="1401860"/>
              </a:xfrm>
              <a:grpFill/>
            </p:grpSpPr>
            <p:grpSp>
              <p:nvGrpSpPr>
                <p:cNvPr id="310" name="グループ化 309">
                  <a:extLst>
                    <a:ext uri="{FF2B5EF4-FFF2-40B4-BE49-F238E27FC236}">
                      <a16:creationId xmlns:a16="http://schemas.microsoft.com/office/drawing/2014/main" id="{4E5EA3CB-D92A-4D45-9459-D8F26A6BAC49}"/>
                    </a:ext>
                  </a:extLst>
                </p:cNvPr>
                <p:cNvGrpSpPr/>
                <p:nvPr/>
              </p:nvGrpSpPr>
              <p:grpSpPr>
                <a:xfrm rot="20965850">
                  <a:off x="5325990" y="1311455"/>
                  <a:ext cx="637646" cy="1156267"/>
                  <a:chOff x="2957063" y="5076572"/>
                  <a:chExt cx="797584" cy="1483326"/>
                </a:xfrm>
                <a:grpFill/>
              </p:grpSpPr>
              <p:grpSp>
                <p:nvGrpSpPr>
                  <p:cNvPr id="312" name="グループ化 311">
                    <a:extLst>
                      <a:ext uri="{FF2B5EF4-FFF2-40B4-BE49-F238E27FC236}">
                        <a16:creationId xmlns:a16="http://schemas.microsoft.com/office/drawing/2014/main" id="{C9D2B145-D007-4B20-A019-F7A101B0FAA7}"/>
                      </a:ext>
                    </a:extLst>
                  </p:cNvPr>
                  <p:cNvGrpSpPr/>
                  <p:nvPr/>
                </p:nvGrpSpPr>
                <p:grpSpPr>
                  <a:xfrm>
                    <a:off x="3018997" y="5076572"/>
                    <a:ext cx="317383" cy="358145"/>
                    <a:chOff x="2926637" y="3499228"/>
                    <a:chExt cx="361165" cy="407550"/>
                  </a:xfrm>
                  <a:grpFill/>
                </p:grpSpPr>
                <p:sp>
                  <p:nvSpPr>
                    <p:cNvPr id="314" name="フリーフォーム: 図形 313">
                      <a:extLst>
                        <a:ext uri="{FF2B5EF4-FFF2-40B4-BE49-F238E27FC236}">
                          <a16:creationId xmlns:a16="http://schemas.microsoft.com/office/drawing/2014/main" id="{E5D2DD8F-9023-4E30-9A7F-55F7C745AA3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6616" y="3544609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15" name="フリーフォーム: 図形 314">
                      <a:extLst>
                        <a:ext uri="{FF2B5EF4-FFF2-40B4-BE49-F238E27FC236}">
                          <a16:creationId xmlns:a16="http://schemas.microsoft.com/office/drawing/2014/main" id="{FFDCDBBA-8D8D-4F8B-9D8B-DBED76D59AAB}"/>
                        </a:ext>
                      </a:extLst>
                    </p:cNvPr>
                    <p:cNvSpPr/>
                    <p:nvPr/>
                  </p:nvSpPr>
                  <p:spPr>
                    <a:xfrm rot="20345785">
                      <a:off x="2926637" y="3499228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13" name="フリーフォーム: 図形 312">
                    <a:extLst>
                      <a:ext uri="{FF2B5EF4-FFF2-40B4-BE49-F238E27FC236}">
                        <a16:creationId xmlns:a16="http://schemas.microsoft.com/office/drawing/2014/main" id="{B6F23DD7-A321-475A-9B68-6A00B76F3598}"/>
                      </a:ext>
                    </a:extLst>
                  </p:cNvPr>
                  <p:cNvSpPr/>
                  <p:nvPr/>
                </p:nvSpPr>
                <p:spPr>
                  <a:xfrm>
                    <a:off x="2957063" y="5102341"/>
                    <a:ext cx="797584" cy="1457557"/>
                  </a:xfrm>
                  <a:custGeom>
                    <a:avLst/>
                    <a:gdLst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147401 w 797584"/>
                      <a:gd name="connsiteY17" fmla="*/ 232351 h 1457557"/>
                      <a:gd name="connsiteX18" fmla="*/ 202681 w 797584"/>
                      <a:gd name="connsiteY18" fmla="*/ 179738 h 1457557"/>
                      <a:gd name="connsiteX19" fmla="*/ 174238 w 797584"/>
                      <a:gd name="connsiteY19" fmla="*/ 151295 h 1457557"/>
                      <a:gd name="connsiteX20" fmla="*/ 106181 w 797584"/>
                      <a:gd name="connsiteY20" fmla="*/ 219353 h 1457557"/>
                      <a:gd name="connsiteX21" fmla="*/ 18217 w 797584"/>
                      <a:gd name="connsiteY21" fmla="*/ 219353 h 1457557"/>
                      <a:gd name="connsiteX22" fmla="*/ 18217 w 797584"/>
                      <a:gd name="connsiteY22" fmla="*/ 131389 h 1457557"/>
                      <a:gd name="connsiteX23" fmla="*/ 131389 w 797584"/>
                      <a:gd name="connsiteY23" fmla="*/ 18217 h 1457557"/>
                      <a:gd name="connsiteX24" fmla="*/ 151965 w 797584"/>
                      <a:gd name="connsiteY24" fmla="*/ 4554 h 1457557"/>
                      <a:gd name="connsiteX25" fmla="*/ 187251 w 797584"/>
                      <a:gd name="connsiteY25" fmla="*/ 1138 h 1457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797584" h="1457557">
                        <a:moveTo>
                          <a:pt x="187251" y="1138"/>
                        </a:moveTo>
                        <a:cubicBezTo>
                          <a:pt x="199013" y="3415"/>
                          <a:pt x="210243" y="9109"/>
                          <a:pt x="219353" y="18217"/>
                        </a:cubicBezTo>
                        <a:lnTo>
                          <a:pt x="223832" y="24963"/>
                        </a:lnTo>
                        <a:lnTo>
                          <a:pt x="357056" y="158187"/>
                        </a:lnTo>
                        <a:cubicBezTo>
                          <a:pt x="363129" y="164260"/>
                          <a:pt x="367684" y="171275"/>
                          <a:pt x="370720" y="178763"/>
                        </a:cubicBezTo>
                        <a:lnTo>
                          <a:pt x="372662" y="188747"/>
                        </a:lnTo>
                        <a:lnTo>
                          <a:pt x="376431" y="195556"/>
                        </a:lnTo>
                        <a:cubicBezTo>
                          <a:pt x="395012" y="249707"/>
                          <a:pt x="381410" y="341412"/>
                          <a:pt x="381410" y="445425"/>
                        </a:cubicBezTo>
                        <a:cubicBezTo>
                          <a:pt x="381410" y="487030"/>
                          <a:pt x="383586" y="526666"/>
                          <a:pt x="385008" y="562717"/>
                        </a:cubicBezTo>
                        <a:lnTo>
                          <a:pt x="384424" y="623206"/>
                        </a:lnTo>
                        <a:lnTo>
                          <a:pt x="777333" y="1231076"/>
                        </a:lnTo>
                        <a:cubicBezTo>
                          <a:pt x="819023" y="1303285"/>
                          <a:pt x="794283" y="1395617"/>
                          <a:pt x="722073" y="1437307"/>
                        </a:cubicBezTo>
                        <a:lnTo>
                          <a:pt x="722074" y="1437306"/>
                        </a:lnTo>
                        <a:cubicBezTo>
                          <a:pt x="649865" y="1478996"/>
                          <a:pt x="557532" y="1454255"/>
                          <a:pt x="515842" y="1382046"/>
                        </a:cubicBezTo>
                        <a:lnTo>
                          <a:pt x="167145" y="677290"/>
                        </a:lnTo>
                        <a:lnTo>
                          <a:pt x="147400" y="658498"/>
                        </a:lnTo>
                        <a:cubicBezTo>
                          <a:pt x="108772" y="603968"/>
                          <a:pt x="84879" y="528635"/>
                          <a:pt x="84879" y="445425"/>
                        </a:cubicBezTo>
                        <a:cubicBezTo>
                          <a:pt x="84879" y="362214"/>
                          <a:pt x="108771" y="286881"/>
                          <a:pt x="147401" y="232351"/>
                        </a:cubicBezTo>
                        <a:lnTo>
                          <a:pt x="202681" y="179738"/>
                        </a:lnTo>
                        <a:lnTo>
                          <a:pt x="174238" y="151295"/>
                        </a:lnTo>
                        <a:lnTo>
                          <a:pt x="106181" y="219353"/>
                        </a:lnTo>
                        <a:cubicBezTo>
                          <a:pt x="81891" y="243643"/>
                          <a:pt x="42508" y="243643"/>
                          <a:pt x="18217" y="219353"/>
                        </a:cubicBezTo>
                        <a:cubicBezTo>
                          <a:pt x="-6073" y="195063"/>
                          <a:pt x="-6073" y="155680"/>
                          <a:pt x="18217" y="131389"/>
                        </a:cubicBezTo>
                        <a:lnTo>
                          <a:pt x="131389" y="18217"/>
                        </a:lnTo>
                        <a:cubicBezTo>
                          <a:pt x="137462" y="12145"/>
                          <a:pt x="144479" y="7590"/>
                          <a:pt x="151965" y="4554"/>
                        </a:cubicBezTo>
                        <a:cubicBezTo>
                          <a:pt x="163197" y="-1"/>
                          <a:pt x="175489" y="-1139"/>
                          <a:pt x="187251" y="1138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11" name="フリーフォーム: 図形 310">
                  <a:extLst>
                    <a:ext uri="{FF2B5EF4-FFF2-40B4-BE49-F238E27FC236}">
                      <a16:creationId xmlns:a16="http://schemas.microsoft.com/office/drawing/2014/main" id="{4998F2FB-0124-4E26-A5A0-653451C63970}"/>
                    </a:ext>
                  </a:extLst>
                </p:cNvPr>
                <p:cNvSpPr/>
                <p:nvPr/>
              </p:nvSpPr>
              <p:spPr>
                <a:xfrm rot="3600000">
                  <a:off x="5200724" y="1891693"/>
                  <a:ext cx="816717" cy="826528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6717" h="826528">
                      <a:moveTo>
                        <a:pt x="443772" y="826528"/>
                      </a:moveTo>
                      <a:lnTo>
                        <a:pt x="471695" y="296500"/>
                      </a:lnTo>
                      <a:lnTo>
                        <a:pt x="43314" y="378244"/>
                      </a:lnTo>
                      <a:lnTo>
                        <a:pt x="0" y="119223"/>
                      </a:lnTo>
                      <a:cubicBezTo>
                        <a:pt x="220220" y="80125"/>
                        <a:pt x="593326" y="-14668"/>
                        <a:pt x="660660" y="1930"/>
                      </a:cubicBezTo>
                      <a:cubicBezTo>
                        <a:pt x="727994" y="18528"/>
                        <a:pt x="770780" y="64949"/>
                        <a:pt x="778556" y="102155"/>
                      </a:cubicBezTo>
                      <a:cubicBezTo>
                        <a:pt x="786332" y="139361"/>
                        <a:pt x="803997" y="585070"/>
                        <a:pt x="816717" y="826528"/>
                      </a:cubicBezTo>
                    </a:path>
                  </a:pathLst>
                </a:cu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26" name="フリーフォーム: 図形 325">
                <a:extLst>
                  <a:ext uri="{FF2B5EF4-FFF2-40B4-BE49-F238E27FC236}">
                    <a16:creationId xmlns:a16="http://schemas.microsoft.com/office/drawing/2014/main" id="{9537B260-A458-43EB-BE4A-22040E7BC955}"/>
                  </a:ext>
                </a:extLst>
              </p:cNvPr>
              <p:cNvSpPr/>
              <p:nvPr/>
            </p:nvSpPr>
            <p:spPr>
              <a:xfrm rot="10800000">
                <a:off x="4549479" y="2527355"/>
                <a:ext cx="830602" cy="721595"/>
              </a:xfrm>
              <a:custGeom>
                <a:avLst/>
                <a:gdLst>
                  <a:gd name="connsiteX0" fmla="*/ 624642 w 830602"/>
                  <a:gd name="connsiteY0" fmla="*/ 721595 h 721595"/>
                  <a:gd name="connsiteX1" fmla="*/ 606501 w 830602"/>
                  <a:gd name="connsiteY1" fmla="*/ 721595 h 721595"/>
                  <a:gd name="connsiteX2" fmla="*/ 415581 w 830602"/>
                  <a:gd name="connsiteY2" fmla="*/ 28575 h 721595"/>
                  <a:gd name="connsiteX3" fmla="*/ 224661 w 830602"/>
                  <a:gd name="connsiteY3" fmla="*/ 721595 h 721595"/>
                  <a:gd name="connsiteX4" fmla="*/ 206519 w 830602"/>
                  <a:gd name="connsiteY4" fmla="*/ 721595 h 721595"/>
                  <a:gd name="connsiteX5" fmla="*/ 9984 w 830602"/>
                  <a:gd name="connsiteY5" fmla="*/ 640188 h 721595"/>
                  <a:gd name="connsiteX6" fmla="*/ 0 w 830602"/>
                  <a:gd name="connsiteY6" fmla="*/ 628088 h 721595"/>
                  <a:gd name="connsiteX7" fmla="*/ 2380 w 830602"/>
                  <a:gd name="connsiteY7" fmla="*/ 624492 h 721595"/>
                  <a:gd name="connsiteX8" fmla="*/ 175932 w 830602"/>
                  <a:gd name="connsiteY8" fmla="*/ 497556 h 721595"/>
                  <a:gd name="connsiteX9" fmla="*/ 139262 w 830602"/>
                  <a:gd name="connsiteY9" fmla="*/ 417616 h 721595"/>
                  <a:gd name="connsiteX10" fmla="*/ 415582 w 830602"/>
                  <a:gd name="connsiteY10" fmla="*/ 0 h 721595"/>
                  <a:gd name="connsiteX11" fmla="*/ 689524 w 830602"/>
                  <a:gd name="connsiteY11" fmla="*/ 414021 h 721595"/>
                  <a:gd name="connsiteX12" fmla="*/ 651205 w 830602"/>
                  <a:gd name="connsiteY12" fmla="*/ 497556 h 721595"/>
                  <a:gd name="connsiteX13" fmla="*/ 830602 w 830602"/>
                  <a:gd name="connsiteY13" fmla="*/ 628766 h 721595"/>
                  <a:gd name="connsiteX14" fmla="*/ 821178 w 830602"/>
                  <a:gd name="connsiteY14" fmla="*/ 640188 h 721595"/>
                  <a:gd name="connsiteX15" fmla="*/ 624642 w 830602"/>
                  <a:gd name="connsiteY15" fmla="*/ 721595 h 721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30602" h="721595">
                    <a:moveTo>
                      <a:pt x="624642" y="721595"/>
                    </a:moveTo>
                    <a:lnTo>
                      <a:pt x="606501" y="721595"/>
                    </a:lnTo>
                    <a:lnTo>
                      <a:pt x="415581" y="28575"/>
                    </a:lnTo>
                    <a:lnTo>
                      <a:pt x="224661" y="721595"/>
                    </a:lnTo>
                    <a:lnTo>
                      <a:pt x="206519" y="721595"/>
                    </a:lnTo>
                    <a:cubicBezTo>
                      <a:pt x="129767" y="721595"/>
                      <a:pt x="60281" y="690485"/>
                      <a:pt x="9984" y="640188"/>
                    </a:cubicBezTo>
                    <a:lnTo>
                      <a:pt x="0" y="628088"/>
                    </a:lnTo>
                    <a:lnTo>
                      <a:pt x="2380" y="624492"/>
                    </a:lnTo>
                    <a:lnTo>
                      <a:pt x="175932" y="497556"/>
                    </a:lnTo>
                    <a:lnTo>
                      <a:pt x="139262" y="417616"/>
                    </a:lnTo>
                    <a:lnTo>
                      <a:pt x="415582" y="0"/>
                    </a:lnTo>
                    <a:lnTo>
                      <a:pt x="689524" y="414021"/>
                    </a:lnTo>
                    <a:lnTo>
                      <a:pt x="651205" y="497556"/>
                    </a:lnTo>
                    <a:lnTo>
                      <a:pt x="830602" y="628766"/>
                    </a:lnTo>
                    <a:lnTo>
                      <a:pt x="821178" y="640188"/>
                    </a:lnTo>
                    <a:cubicBezTo>
                      <a:pt x="770880" y="690485"/>
                      <a:pt x="701394" y="721595"/>
                      <a:pt x="624642" y="721595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C763ABEE-F621-40A9-B800-E2CA0BD984EC}"/>
                </a:ext>
              </a:extLst>
            </p:cNvPr>
            <p:cNvGrpSpPr/>
            <p:nvPr/>
          </p:nvGrpSpPr>
          <p:grpSpPr>
            <a:xfrm>
              <a:off x="4811903" y="2156134"/>
              <a:ext cx="293236" cy="249619"/>
              <a:chOff x="2633320" y="2087056"/>
              <a:chExt cx="293236" cy="249619"/>
            </a:xfrm>
            <a:grpFill/>
          </p:grpSpPr>
          <p:sp>
            <p:nvSpPr>
              <p:cNvPr id="32" name="二等辺三角形 33">
                <a:extLst>
                  <a:ext uri="{FF2B5EF4-FFF2-40B4-BE49-F238E27FC236}">
                    <a16:creationId xmlns:a16="http://schemas.microsoft.com/office/drawing/2014/main" id="{B466523F-AAB4-48A1-B3CA-31247BF505B5}"/>
                  </a:ext>
                </a:extLst>
              </p:cNvPr>
              <p:cNvSpPr/>
              <p:nvPr/>
            </p:nvSpPr>
            <p:spPr>
              <a:xfrm>
                <a:off x="2633320" y="2087056"/>
                <a:ext cx="293236" cy="249619"/>
              </a:xfrm>
              <a:custGeom>
                <a:avLst/>
                <a:gdLst>
                  <a:gd name="connsiteX0" fmla="*/ 0 w 1582702"/>
                  <a:gd name="connsiteY0" fmla="*/ 1177872 h 1177872"/>
                  <a:gd name="connsiteX1" fmla="*/ 791351 w 1582702"/>
                  <a:gd name="connsiteY1" fmla="*/ 0 h 1177872"/>
                  <a:gd name="connsiteX2" fmla="*/ 1582702 w 1582702"/>
                  <a:gd name="connsiteY2" fmla="*/ 1177872 h 1177872"/>
                  <a:gd name="connsiteX3" fmla="*/ 0 w 1582702"/>
                  <a:gd name="connsiteY3" fmla="*/ 1177872 h 1177872"/>
                  <a:gd name="connsiteX0" fmla="*/ 0 w 1582702"/>
                  <a:gd name="connsiteY0" fmla="*/ 1177876 h 1177876"/>
                  <a:gd name="connsiteX1" fmla="*/ 791351 w 1582702"/>
                  <a:gd name="connsiteY1" fmla="*/ 4 h 1177876"/>
                  <a:gd name="connsiteX2" fmla="*/ 1582702 w 1582702"/>
                  <a:gd name="connsiteY2" fmla="*/ 1177876 h 1177876"/>
                  <a:gd name="connsiteX3" fmla="*/ 0 w 1582702"/>
                  <a:gd name="connsiteY3" fmla="*/ 1177876 h 1177876"/>
                  <a:gd name="connsiteX0" fmla="*/ 0 w 1582702"/>
                  <a:gd name="connsiteY0" fmla="*/ 1177876 h 1177876"/>
                  <a:gd name="connsiteX1" fmla="*/ 791351 w 1582702"/>
                  <a:gd name="connsiteY1" fmla="*/ 4 h 1177876"/>
                  <a:gd name="connsiteX2" fmla="*/ 1582702 w 1582702"/>
                  <a:gd name="connsiteY2" fmla="*/ 1177876 h 1177876"/>
                  <a:gd name="connsiteX3" fmla="*/ 0 w 1582702"/>
                  <a:gd name="connsiteY3" fmla="*/ 1177876 h 1177876"/>
                  <a:gd name="connsiteX0" fmla="*/ 0 w 1582702"/>
                  <a:gd name="connsiteY0" fmla="*/ 1177876 h 1177876"/>
                  <a:gd name="connsiteX1" fmla="*/ 791351 w 1582702"/>
                  <a:gd name="connsiteY1" fmla="*/ 4 h 1177876"/>
                  <a:gd name="connsiteX2" fmla="*/ 1582702 w 1582702"/>
                  <a:gd name="connsiteY2" fmla="*/ 1177876 h 1177876"/>
                  <a:gd name="connsiteX3" fmla="*/ 0 w 1582702"/>
                  <a:gd name="connsiteY3" fmla="*/ 1177876 h 1177876"/>
                  <a:gd name="connsiteX0" fmla="*/ 0 w 1582702"/>
                  <a:gd name="connsiteY0" fmla="*/ 1177876 h 1177876"/>
                  <a:gd name="connsiteX1" fmla="*/ 791351 w 1582702"/>
                  <a:gd name="connsiteY1" fmla="*/ 4 h 1177876"/>
                  <a:gd name="connsiteX2" fmla="*/ 1582702 w 1582702"/>
                  <a:gd name="connsiteY2" fmla="*/ 1177876 h 1177876"/>
                  <a:gd name="connsiteX3" fmla="*/ 0 w 1582702"/>
                  <a:gd name="connsiteY3" fmla="*/ 1177876 h 1177876"/>
                  <a:gd name="connsiteX0" fmla="*/ 0 w 1582702"/>
                  <a:gd name="connsiteY0" fmla="*/ 1177876 h 1196220"/>
                  <a:gd name="connsiteX1" fmla="*/ 791351 w 1582702"/>
                  <a:gd name="connsiteY1" fmla="*/ 4 h 1196220"/>
                  <a:gd name="connsiteX2" fmla="*/ 1582702 w 1582702"/>
                  <a:gd name="connsiteY2" fmla="*/ 1177876 h 1196220"/>
                  <a:gd name="connsiteX3" fmla="*/ 0 w 1582702"/>
                  <a:gd name="connsiteY3" fmla="*/ 1177876 h 1196220"/>
                  <a:gd name="connsiteX0" fmla="*/ 0 w 1582702"/>
                  <a:gd name="connsiteY0" fmla="*/ 1177876 h 1215976"/>
                  <a:gd name="connsiteX1" fmla="*/ 791351 w 1582702"/>
                  <a:gd name="connsiteY1" fmla="*/ 4 h 1215976"/>
                  <a:gd name="connsiteX2" fmla="*/ 1582702 w 1582702"/>
                  <a:gd name="connsiteY2" fmla="*/ 1177876 h 1215976"/>
                  <a:gd name="connsiteX3" fmla="*/ 0 w 1582702"/>
                  <a:gd name="connsiteY3" fmla="*/ 1177876 h 1215976"/>
                  <a:gd name="connsiteX0" fmla="*/ 0 w 1582702"/>
                  <a:gd name="connsiteY0" fmla="*/ 1177876 h 1238650"/>
                  <a:gd name="connsiteX1" fmla="*/ 791351 w 1582702"/>
                  <a:gd name="connsiteY1" fmla="*/ 4 h 1238650"/>
                  <a:gd name="connsiteX2" fmla="*/ 1582702 w 1582702"/>
                  <a:gd name="connsiteY2" fmla="*/ 1177876 h 1238650"/>
                  <a:gd name="connsiteX3" fmla="*/ 0 w 1582702"/>
                  <a:gd name="connsiteY3" fmla="*/ 1177876 h 1238650"/>
                  <a:gd name="connsiteX0" fmla="*/ 0 w 1582702"/>
                  <a:gd name="connsiteY0" fmla="*/ 1177876 h 1251310"/>
                  <a:gd name="connsiteX1" fmla="*/ 791351 w 1582702"/>
                  <a:gd name="connsiteY1" fmla="*/ 4 h 1251310"/>
                  <a:gd name="connsiteX2" fmla="*/ 1582702 w 1582702"/>
                  <a:gd name="connsiteY2" fmla="*/ 1177876 h 1251310"/>
                  <a:gd name="connsiteX3" fmla="*/ 0 w 1582702"/>
                  <a:gd name="connsiteY3" fmla="*/ 1177876 h 1251310"/>
                  <a:gd name="connsiteX0" fmla="*/ 0 w 1582702"/>
                  <a:gd name="connsiteY0" fmla="*/ 1177876 h 1255634"/>
                  <a:gd name="connsiteX1" fmla="*/ 791351 w 1582702"/>
                  <a:gd name="connsiteY1" fmla="*/ 4 h 1255634"/>
                  <a:gd name="connsiteX2" fmla="*/ 1582702 w 1582702"/>
                  <a:gd name="connsiteY2" fmla="*/ 1177876 h 1255634"/>
                  <a:gd name="connsiteX3" fmla="*/ 0 w 1582702"/>
                  <a:gd name="connsiteY3" fmla="*/ 1177876 h 1255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82702" h="1255634">
                    <a:moveTo>
                      <a:pt x="0" y="1177876"/>
                    </a:moveTo>
                    <a:cubicBezTo>
                      <a:pt x="63759" y="861452"/>
                      <a:pt x="565667" y="-2095"/>
                      <a:pt x="791351" y="4"/>
                    </a:cubicBezTo>
                    <a:cubicBezTo>
                      <a:pt x="1017035" y="2103"/>
                      <a:pt x="1455443" y="839227"/>
                      <a:pt x="1582702" y="1177876"/>
                    </a:cubicBezTo>
                    <a:cubicBezTo>
                      <a:pt x="1505985" y="1266776"/>
                      <a:pt x="67192" y="1295351"/>
                      <a:pt x="0" y="1177876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" name="楕円 240">
                <a:extLst>
                  <a:ext uri="{FF2B5EF4-FFF2-40B4-BE49-F238E27FC236}">
                    <a16:creationId xmlns:a16="http://schemas.microsoft.com/office/drawing/2014/main" id="{FA39E7FF-A529-43A8-A2FA-5BB8CA3DF351}"/>
                  </a:ext>
                </a:extLst>
              </p:cNvPr>
              <p:cNvSpPr/>
              <p:nvPr/>
            </p:nvSpPr>
            <p:spPr>
              <a:xfrm>
                <a:off x="2676272" y="2243868"/>
                <a:ext cx="208150" cy="73245"/>
              </a:xfrm>
              <a:custGeom>
                <a:avLst/>
                <a:gdLst>
                  <a:gd name="connsiteX0" fmla="*/ 0 w 744956"/>
                  <a:gd name="connsiteY0" fmla="*/ 221006 h 442012"/>
                  <a:gd name="connsiteX1" fmla="*/ 372478 w 744956"/>
                  <a:gd name="connsiteY1" fmla="*/ 0 h 442012"/>
                  <a:gd name="connsiteX2" fmla="*/ 744956 w 744956"/>
                  <a:gd name="connsiteY2" fmla="*/ 221006 h 442012"/>
                  <a:gd name="connsiteX3" fmla="*/ 372478 w 744956"/>
                  <a:gd name="connsiteY3" fmla="*/ 442012 h 442012"/>
                  <a:gd name="connsiteX4" fmla="*/ 0 w 744956"/>
                  <a:gd name="connsiteY4" fmla="*/ 221006 h 442012"/>
                  <a:gd name="connsiteX0" fmla="*/ 0 w 744956"/>
                  <a:gd name="connsiteY0" fmla="*/ 221006 h 442012"/>
                  <a:gd name="connsiteX1" fmla="*/ 372478 w 744956"/>
                  <a:gd name="connsiteY1" fmla="*/ 0 h 442012"/>
                  <a:gd name="connsiteX2" fmla="*/ 744956 w 744956"/>
                  <a:gd name="connsiteY2" fmla="*/ 221006 h 442012"/>
                  <a:gd name="connsiteX3" fmla="*/ 372478 w 744956"/>
                  <a:gd name="connsiteY3" fmla="*/ 442012 h 442012"/>
                  <a:gd name="connsiteX4" fmla="*/ 0 w 744956"/>
                  <a:gd name="connsiteY4" fmla="*/ 221006 h 442012"/>
                  <a:gd name="connsiteX0" fmla="*/ 0 w 744956"/>
                  <a:gd name="connsiteY0" fmla="*/ 221006 h 442012"/>
                  <a:gd name="connsiteX1" fmla="*/ 372478 w 744956"/>
                  <a:gd name="connsiteY1" fmla="*/ 0 h 442012"/>
                  <a:gd name="connsiteX2" fmla="*/ 744956 w 744956"/>
                  <a:gd name="connsiteY2" fmla="*/ 221006 h 442012"/>
                  <a:gd name="connsiteX3" fmla="*/ 372478 w 744956"/>
                  <a:gd name="connsiteY3" fmla="*/ 442012 h 442012"/>
                  <a:gd name="connsiteX4" fmla="*/ 0 w 744956"/>
                  <a:gd name="connsiteY4" fmla="*/ 221006 h 442012"/>
                  <a:gd name="connsiteX0" fmla="*/ 0 w 744956"/>
                  <a:gd name="connsiteY0" fmla="*/ 221006 h 442012"/>
                  <a:gd name="connsiteX1" fmla="*/ 372478 w 744956"/>
                  <a:gd name="connsiteY1" fmla="*/ 0 h 442012"/>
                  <a:gd name="connsiteX2" fmla="*/ 744956 w 744956"/>
                  <a:gd name="connsiteY2" fmla="*/ 221006 h 442012"/>
                  <a:gd name="connsiteX3" fmla="*/ 372478 w 744956"/>
                  <a:gd name="connsiteY3" fmla="*/ 442012 h 442012"/>
                  <a:gd name="connsiteX4" fmla="*/ 0 w 744956"/>
                  <a:gd name="connsiteY4" fmla="*/ 221006 h 442012"/>
                  <a:gd name="connsiteX0" fmla="*/ 0 w 744956"/>
                  <a:gd name="connsiteY0" fmla="*/ 221006 h 282838"/>
                  <a:gd name="connsiteX1" fmla="*/ 372478 w 744956"/>
                  <a:gd name="connsiteY1" fmla="*/ 0 h 282838"/>
                  <a:gd name="connsiteX2" fmla="*/ 744956 w 744956"/>
                  <a:gd name="connsiteY2" fmla="*/ 221006 h 282838"/>
                  <a:gd name="connsiteX3" fmla="*/ 379622 w 744956"/>
                  <a:gd name="connsiteY3" fmla="*/ 246749 h 282838"/>
                  <a:gd name="connsiteX4" fmla="*/ 0 w 744956"/>
                  <a:gd name="connsiteY4" fmla="*/ 221006 h 282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44956" h="282838">
                    <a:moveTo>
                      <a:pt x="0" y="221006"/>
                    </a:moveTo>
                    <a:cubicBezTo>
                      <a:pt x="0" y="98948"/>
                      <a:pt x="166764" y="0"/>
                      <a:pt x="372478" y="0"/>
                    </a:cubicBezTo>
                    <a:cubicBezTo>
                      <a:pt x="578192" y="0"/>
                      <a:pt x="744956" y="98948"/>
                      <a:pt x="744956" y="221006"/>
                    </a:cubicBezTo>
                    <a:cubicBezTo>
                      <a:pt x="744956" y="343064"/>
                      <a:pt x="585336" y="246749"/>
                      <a:pt x="379622" y="246749"/>
                    </a:cubicBezTo>
                    <a:cubicBezTo>
                      <a:pt x="173908" y="246749"/>
                      <a:pt x="0" y="343064"/>
                      <a:pt x="0" y="221006"/>
                    </a:cubicBezTo>
                    <a:close/>
                  </a:path>
                </a:pathLst>
              </a:cu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48" name="楕円 347">
              <a:extLst>
                <a:ext uri="{FF2B5EF4-FFF2-40B4-BE49-F238E27FC236}">
                  <a16:creationId xmlns:a16="http://schemas.microsoft.com/office/drawing/2014/main" id="{61FBA521-4FF7-4D75-A842-1F7C5E5A65C1}"/>
                </a:ext>
              </a:extLst>
            </p:cNvPr>
            <p:cNvSpPr/>
            <p:nvPr/>
          </p:nvSpPr>
          <p:spPr>
            <a:xfrm>
              <a:off x="4613150" y="1911165"/>
              <a:ext cx="251402" cy="175126"/>
            </a:xfrm>
            <a:prstGeom prst="ellipse">
              <a:avLst/>
            </a:prstGeom>
            <a:pattFill prst="lgConfetti">
              <a:fgClr>
                <a:schemeClr val="bg1">
                  <a:lumMod val="65000"/>
                </a:schemeClr>
              </a:fgClr>
              <a:bgClr>
                <a:schemeClr val="bg1">
                  <a:lumMod val="50000"/>
                </a:schemeClr>
              </a:bgClr>
            </a:patt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9" name="楕円 348">
              <a:extLst>
                <a:ext uri="{FF2B5EF4-FFF2-40B4-BE49-F238E27FC236}">
                  <a16:creationId xmlns:a16="http://schemas.microsoft.com/office/drawing/2014/main" id="{73079CBD-F267-45E5-B772-5591CC1ED2BF}"/>
                </a:ext>
              </a:extLst>
            </p:cNvPr>
            <p:cNvSpPr/>
            <p:nvPr/>
          </p:nvSpPr>
          <p:spPr>
            <a:xfrm>
              <a:off x="5041775" y="1911165"/>
              <a:ext cx="251402" cy="175126"/>
            </a:xfrm>
            <a:prstGeom prst="ellipse">
              <a:avLst/>
            </a:prstGeom>
            <a:pattFill prst="lgConfetti">
              <a:fgClr>
                <a:schemeClr val="bg1">
                  <a:lumMod val="65000"/>
                </a:schemeClr>
              </a:fgClr>
              <a:bgClr>
                <a:schemeClr val="bg1">
                  <a:lumMod val="50000"/>
                </a:schemeClr>
              </a:bgClr>
            </a:patt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71725902-36D9-4253-BB93-9D80DC495FC8}"/>
              </a:ext>
            </a:extLst>
          </p:cNvPr>
          <p:cNvGrpSpPr/>
          <p:nvPr/>
        </p:nvGrpSpPr>
        <p:grpSpPr>
          <a:xfrm>
            <a:off x="949794" y="4081723"/>
            <a:ext cx="2151759" cy="2358577"/>
            <a:chOff x="949794" y="4081723"/>
            <a:chExt cx="2151759" cy="2358577"/>
          </a:xfrm>
          <a:pattFill prst="lgConfetti">
            <a:fgClr>
              <a:schemeClr val="bg1">
                <a:lumMod val="85000"/>
              </a:schemeClr>
            </a:fgClr>
            <a:bgClr>
              <a:schemeClr val="bg1">
                <a:lumMod val="65000"/>
              </a:schemeClr>
            </a:bgClr>
          </a:pattFill>
        </p:grpSpPr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99AADFC8-7B1A-4D8C-8971-B9A77B82B773}"/>
                </a:ext>
              </a:extLst>
            </p:cNvPr>
            <p:cNvGrpSpPr/>
            <p:nvPr/>
          </p:nvGrpSpPr>
          <p:grpSpPr>
            <a:xfrm>
              <a:off x="949794" y="4081723"/>
              <a:ext cx="2151759" cy="2358577"/>
              <a:chOff x="949794" y="4081723"/>
              <a:chExt cx="2151759" cy="2358577"/>
            </a:xfrm>
            <a:grpFill/>
          </p:grpSpPr>
          <p:grpSp>
            <p:nvGrpSpPr>
              <p:cNvPr id="229" name="グループ化 228">
                <a:extLst>
                  <a:ext uri="{FF2B5EF4-FFF2-40B4-BE49-F238E27FC236}">
                    <a16:creationId xmlns:a16="http://schemas.microsoft.com/office/drawing/2014/main" id="{8060DF1C-531E-4936-BB4A-921BDD630C53}"/>
                  </a:ext>
                </a:extLst>
              </p:cNvPr>
              <p:cNvGrpSpPr/>
              <p:nvPr/>
            </p:nvGrpSpPr>
            <p:grpSpPr>
              <a:xfrm>
                <a:off x="1389378" y="4081723"/>
                <a:ext cx="1267032" cy="2358577"/>
                <a:chOff x="685503" y="3823242"/>
                <a:chExt cx="1267032" cy="2358577"/>
              </a:xfrm>
              <a:grpFill/>
            </p:grpSpPr>
            <p:sp>
              <p:nvSpPr>
                <p:cNvPr id="240" name="フリーフォーム: 図形 239">
                  <a:extLst>
                    <a:ext uri="{FF2B5EF4-FFF2-40B4-BE49-F238E27FC236}">
                      <a16:creationId xmlns:a16="http://schemas.microsoft.com/office/drawing/2014/main" id="{DF1E7168-DDDD-4D55-80E7-421601F33D56}"/>
                    </a:ext>
                  </a:extLst>
                </p:cNvPr>
                <p:cNvSpPr/>
                <p:nvPr/>
              </p:nvSpPr>
              <p:spPr>
                <a:xfrm>
                  <a:off x="1068497" y="4895357"/>
                  <a:ext cx="529322" cy="440816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2" name="フリーフォーム: 図形 241">
                  <a:extLst>
                    <a:ext uri="{FF2B5EF4-FFF2-40B4-BE49-F238E27FC236}">
                      <a16:creationId xmlns:a16="http://schemas.microsoft.com/office/drawing/2014/main" id="{8E223342-F678-4C46-A4EF-7849CD164AC7}"/>
                    </a:ext>
                  </a:extLst>
                </p:cNvPr>
                <p:cNvSpPr/>
                <p:nvPr/>
              </p:nvSpPr>
              <p:spPr>
                <a:xfrm>
                  <a:off x="838347" y="5165637"/>
                  <a:ext cx="974009" cy="1016182"/>
                </a:xfrm>
                <a:custGeom>
                  <a:avLst/>
                  <a:gdLst>
                    <a:gd name="connsiteX0" fmla="*/ 743127 w 974009"/>
                    <a:gd name="connsiteY0" fmla="*/ 0 h 1016182"/>
                    <a:gd name="connsiteX1" fmla="*/ 752081 w 974009"/>
                    <a:gd name="connsiteY1" fmla="*/ 903 h 1016182"/>
                    <a:gd name="connsiteX2" fmla="*/ 974009 w 974009"/>
                    <a:gd name="connsiteY2" fmla="*/ 273199 h 1016182"/>
                    <a:gd name="connsiteX3" fmla="*/ 974009 w 974009"/>
                    <a:gd name="connsiteY3" fmla="*/ 1016182 h 1016182"/>
                    <a:gd name="connsiteX4" fmla="*/ 0 w 974009"/>
                    <a:gd name="connsiteY4" fmla="*/ 1016182 h 1016182"/>
                    <a:gd name="connsiteX5" fmla="*/ 0 w 974009"/>
                    <a:gd name="connsiteY5" fmla="*/ 273199 h 1016182"/>
                    <a:gd name="connsiteX6" fmla="*/ 221928 w 974009"/>
                    <a:gd name="connsiteY6" fmla="*/ 903 h 1016182"/>
                    <a:gd name="connsiteX7" fmla="*/ 230881 w 974009"/>
                    <a:gd name="connsiteY7" fmla="*/ 0 h 1016182"/>
                    <a:gd name="connsiteX8" fmla="*/ 235401 w 974009"/>
                    <a:gd name="connsiteY8" fmla="*/ 7436 h 1016182"/>
                    <a:gd name="connsiteX9" fmla="*/ 487004 w 974009"/>
                    <a:gd name="connsiteY9" fmla="*/ 126882 h 1016182"/>
                    <a:gd name="connsiteX10" fmla="*/ 738607 w 974009"/>
                    <a:gd name="connsiteY10" fmla="*/ 7436 h 1016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74009" h="1016182">
                      <a:moveTo>
                        <a:pt x="743127" y="0"/>
                      </a:moveTo>
                      <a:lnTo>
                        <a:pt x="752081" y="903"/>
                      </a:lnTo>
                      <a:cubicBezTo>
                        <a:pt x="878735" y="26820"/>
                        <a:pt x="974009" y="138883"/>
                        <a:pt x="974009" y="273199"/>
                      </a:cubicBezTo>
                      <a:lnTo>
                        <a:pt x="974009" y="1016182"/>
                      </a:lnTo>
                      <a:lnTo>
                        <a:pt x="0" y="1016182"/>
                      </a:lnTo>
                      <a:lnTo>
                        <a:pt x="0" y="273199"/>
                      </a:lnTo>
                      <a:cubicBezTo>
                        <a:pt x="0" y="138883"/>
                        <a:pt x="95274" y="26820"/>
                        <a:pt x="221928" y="903"/>
                      </a:cubicBezTo>
                      <a:lnTo>
                        <a:pt x="230881" y="0"/>
                      </a:lnTo>
                      <a:lnTo>
                        <a:pt x="235401" y="7436"/>
                      </a:lnTo>
                      <a:cubicBezTo>
                        <a:pt x="289928" y="79501"/>
                        <a:pt x="382269" y="126882"/>
                        <a:pt x="487004" y="126882"/>
                      </a:cubicBezTo>
                      <a:cubicBezTo>
                        <a:pt x="591739" y="126882"/>
                        <a:pt x="684080" y="79501"/>
                        <a:pt x="738607" y="7436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43" name="グループ化 242">
                  <a:extLst>
                    <a:ext uri="{FF2B5EF4-FFF2-40B4-BE49-F238E27FC236}">
                      <a16:creationId xmlns:a16="http://schemas.microsoft.com/office/drawing/2014/main" id="{58173A23-B300-4DE4-BBA3-F7A7A0B79985}"/>
                    </a:ext>
                  </a:extLst>
                </p:cNvPr>
                <p:cNvGrpSpPr/>
                <p:nvPr/>
              </p:nvGrpSpPr>
              <p:grpSpPr>
                <a:xfrm>
                  <a:off x="685503" y="3823242"/>
                  <a:ext cx="1267032" cy="1218328"/>
                  <a:chOff x="878044" y="3848329"/>
                  <a:chExt cx="917606" cy="882334"/>
                </a:xfrm>
                <a:grpFill/>
              </p:grpSpPr>
              <p:sp>
                <p:nvSpPr>
                  <p:cNvPr id="246" name="円/楕円 473">
                    <a:extLst>
                      <a:ext uri="{FF2B5EF4-FFF2-40B4-BE49-F238E27FC236}">
                        <a16:creationId xmlns:a16="http://schemas.microsoft.com/office/drawing/2014/main" id="{77190E78-EA58-40C0-87AD-495E762D71E0}"/>
                      </a:ext>
                    </a:extLst>
                  </p:cNvPr>
                  <p:cNvSpPr/>
                  <p:nvPr/>
                </p:nvSpPr>
                <p:spPr>
                  <a:xfrm>
                    <a:off x="878044" y="3848329"/>
                    <a:ext cx="917606" cy="56078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17606" h="560788">
                        <a:moveTo>
                          <a:pt x="350513" y="0"/>
                        </a:moveTo>
                        <a:cubicBezTo>
                          <a:pt x="389679" y="0"/>
                          <a:pt x="425328" y="15059"/>
                          <a:pt x="451289" y="40456"/>
                        </a:cubicBezTo>
                        <a:cubicBezTo>
                          <a:pt x="477250" y="15059"/>
                          <a:pt x="512899" y="0"/>
                          <a:pt x="552065" y="0"/>
                        </a:cubicBezTo>
                        <a:cubicBezTo>
                          <a:pt x="616429" y="0"/>
                          <a:pt x="671294" y="40669"/>
                          <a:pt x="691209" y="98139"/>
                        </a:cubicBezTo>
                        <a:cubicBezTo>
                          <a:pt x="692807" y="97182"/>
                          <a:pt x="694441" y="97155"/>
                          <a:pt x="696081" y="97155"/>
                        </a:cubicBezTo>
                        <a:cubicBezTo>
                          <a:pt x="778657" y="97155"/>
                          <a:pt x="845598" y="164096"/>
                          <a:pt x="845598" y="246672"/>
                        </a:cubicBezTo>
                        <a:lnTo>
                          <a:pt x="838516" y="281749"/>
                        </a:lnTo>
                        <a:cubicBezTo>
                          <a:pt x="886043" y="305239"/>
                          <a:pt x="917606" y="354569"/>
                          <a:pt x="917606" y="411271"/>
                        </a:cubicBezTo>
                        <a:cubicBezTo>
                          <a:pt x="917606" y="493847"/>
                          <a:pt x="850665" y="560788"/>
                          <a:pt x="768089" y="560788"/>
                        </a:cubicBezTo>
                        <a:cubicBezTo>
                          <a:pt x="685513" y="560788"/>
                          <a:pt x="618572" y="493847"/>
                          <a:pt x="618572" y="411271"/>
                        </a:cubicBezTo>
                        <a:lnTo>
                          <a:pt x="625570" y="376611"/>
                        </a:lnTo>
                        <a:cubicBezTo>
                          <a:pt x="593286" y="360813"/>
                          <a:pt x="568854" y="332439"/>
                          <a:pt x="556937" y="298051"/>
                        </a:cubicBezTo>
                        <a:cubicBezTo>
                          <a:pt x="555339" y="299008"/>
                          <a:pt x="553705" y="299034"/>
                          <a:pt x="552065" y="299034"/>
                        </a:cubicBezTo>
                        <a:cubicBezTo>
                          <a:pt x="512899" y="299034"/>
                          <a:pt x="477250" y="283975"/>
                          <a:pt x="451289" y="258578"/>
                        </a:cubicBezTo>
                        <a:cubicBezTo>
                          <a:pt x="429142" y="280244"/>
                          <a:pt x="399945" y="294386"/>
                          <a:pt x="367269" y="295793"/>
                        </a:cubicBezTo>
                        <a:cubicBezTo>
                          <a:pt x="355155" y="333233"/>
                          <a:pt x="328213" y="363759"/>
                          <a:pt x="292595" y="379380"/>
                        </a:cubicBezTo>
                        <a:cubicBezTo>
                          <a:pt x="297808" y="389212"/>
                          <a:pt x="299034" y="400099"/>
                          <a:pt x="299034" y="411271"/>
                        </a:cubicBezTo>
                        <a:cubicBezTo>
                          <a:pt x="299034" y="493847"/>
                          <a:pt x="232093" y="560788"/>
                          <a:pt x="149517" y="560788"/>
                        </a:cubicBezTo>
                        <a:cubicBezTo>
                          <a:pt x="66941" y="560788"/>
                          <a:pt x="0" y="493847"/>
                          <a:pt x="0" y="411271"/>
                        </a:cubicBezTo>
                        <a:cubicBezTo>
                          <a:pt x="0" y="352234"/>
                          <a:pt x="34217" y="301188"/>
                          <a:pt x="84497" y="278103"/>
                        </a:cubicBezTo>
                        <a:cubicBezTo>
                          <a:pt x="79341" y="268407"/>
                          <a:pt x="78152" y="257678"/>
                          <a:pt x="78152" y="246672"/>
                        </a:cubicBezTo>
                        <a:cubicBezTo>
                          <a:pt x="78152" y="169865"/>
                          <a:pt x="136066" y="106585"/>
                          <a:pt x="210883" y="100544"/>
                        </a:cubicBezTo>
                        <a:cubicBezTo>
                          <a:pt x="229813" y="41769"/>
                          <a:pt x="285285" y="0"/>
                          <a:pt x="350513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47" name="グループ化 246">
                    <a:extLst>
                      <a:ext uri="{FF2B5EF4-FFF2-40B4-BE49-F238E27FC236}">
                        <a16:creationId xmlns:a16="http://schemas.microsoft.com/office/drawing/2014/main" id="{EC301905-86B1-4C15-83EA-45777216C1A9}"/>
                      </a:ext>
                    </a:extLst>
                  </p:cNvPr>
                  <p:cNvGrpSpPr/>
                  <p:nvPr/>
                </p:nvGrpSpPr>
                <p:grpSpPr>
                  <a:xfrm>
                    <a:off x="926524" y="3943263"/>
                    <a:ext cx="834570" cy="787400"/>
                    <a:chOff x="2791855" y="2017486"/>
                    <a:chExt cx="1150919" cy="1045028"/>
                  </a:xfrm>
                  <a:grpFill/>
                </p:grpSpPr>
                <p:grpSp>
                  <p:nvGrpSpPr>
                    <p:cNvPr id="262" name="グループ化 261">
                      <a:extLst>
                        <a:ext uri="{FF2B5EF4-FFF2-40B4-BE49-F238E27FC236}">
                          <a16:creationId xmlns:a16="http://schemas.microsoft.com/office/drawing/2014/main" id="{A3E22A89-6914-4CF1-BB20-3C858AC5957A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67" name="円/楕円 125">
                        <a:extLst>
                          <a:ext uri="{FF2B5EF4-FFF2-40B4-BE49-F238E27FC236}">
                            <a16:creationId xmlns:a16="http://schemas.microsoft.com/office/drawing/2014/main" id="{2738F795-A783-4E3C-950C-DDEF7F5D53F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68" name="円/楕円 126">
                        <a:extLst>
                          <a:ext uri="{FF2B5EF4-FFF2-40B4-BE49-F238E27FC236}">
                            <a16:creationId xmlns:a16="http://schemas.microsoft.com/office/drawing/2014/main" id="{09E6CADC-A728-4372-A1AB-643F61B862F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pattFill prst="lgConfetti">
                        <a:fgClr>
                          <a:schemeClr val="bg1">
                            <a:lumMod val="65000"/>
                          </a:schemeClr>
                        </a:fgClr>
                        <a:bgClr>
                          <a:schemeClr val="bg1">
                            <a:lumMod val="50000"/>
                          </a:schemeClr>
                        </a:bgClr>
                      </a:patt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63" name="グループ化 262">
                      <a:extLst>
                        <a:ext uri="{FF2B5EF4-FFF2-40B4-BE49-F238E27FC236}">
                          <a16:creationId xmlns:a16="http://schemas.microsoft.com/office/drawing/2014/main" id="{7480476B-306F-442F-BE15-83C6766356E2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65" name="円/楕円 123">
                        <a:extLst>
                          <a:ext uri="{FF2B5EF4-FFF2-40B4-BE49-F238E27FC236}">
                            <a16:creationId xmlns:a16="http://schemas.microsoft.com/office/drawing/2014/main" id="{0B5234B6-F69F-4100-B8CB-D83B2DFD34A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66" name="円/楕円 124">
                        <a:extLst>
                          <a:ext uri="{FF2B5EF4-FFF2-40B4-BE49-F238E27FC236}">
                            <a16:creationId xmlns:a16="http://schemas.microsoft.com/office/drawing/2014/main" id="{87F06D85-CA82-4AB6-87E5-DC8AC3FF1BA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pattFill prst="lgConfetti">
                        <a:fgClr>
                          <a:schemeClr val="bg1">
                            <a:lumMod val="65000"/>
                          </a:schemeClr>
                        </a:fgClr>
                        <a:bgClr>
                          <a:schemeClr val="bg1">
                            <a:lumMod val="50000"/>
                          </a:schemeClr>
                        </a:bgClr>
                      </a:patt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64" name="円/楕円 122">
                      <a:extLst>
                        <a:ext uri="{FF2B5EF4-FFF2-40B4-BE49-F238E27FC236}">
                          <a16:creationId xmlns:a16="http://schemas.microsoft.com/office/drawing/2014/main" id="{02F2E342-6A55-49B6-B434-C817F6EB8C6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49" name="円/楕円 27">
                    <a:extLst>
                      <a:ext uri="{FF2B5EF4-FFF2-40B4-BE49-F238E27FC236}">
                        <a16:creationId xmlns:a16="http://schemas.microsoft.com/office/drawing/2014/main" id="{0357D39A-B13A-4AAA-918C-8CCF130E67A2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060114" y="4175062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bg1">
                        <a:lumMod val="6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0" name="円/楕円 27">
                    <a:extLst>
                      <a:ext uri="{FF2B5EF4-FFF2-40B4-BE49-F238E27FC236}">
                        <a16:creationId xmlns:a16="http://schemas.microsoft.com/office/drawing/2014/main" id="{15A9C585-6867-4ED4-92EC-F9A694D0BBC9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466514" y="4175062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bg1">
                        <a:lumMod val="6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1" name="円/楕円 27">
                    <a:extLst>
                      <a:ext uri="{FF2B5EF4-FFF2-40B4-BE49-F238E27FC236}">
                        <a16:creationId xmlns:a16="http://schemas.microsoft.com/office/drawing/2014/main" id="{C170E341-0301-455D-8BFD-0E09CF391DFF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1138252" y="4452854"/>
                    <a:ext cx="122819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2" name="円/楕円 27">
                    <a:extLst>
                      <a:ext uri="{FF2B5EF4-FFF2-40B4-BE49-F238E27FC236}">
                        <a16:creationId xmlns:a16="http://schemas.microsoft.com/office/drawing/2014/main" id="{60DAEAF1-34BE-40C0-87BD-76B0CB3A322A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1410674" y="4452855"/>
                    <a:ext cx="122819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53" name="グループ化 252">
                    <a:extLst>
                      <a:ext uri="{FF2B5EF4-FFF2-40B4-BE49-F238E27FC236}">
                        <a16:creationId xmlns:a16="http://schemas.microsoft.com/office/drawing/2014/main" id="{702A0461-D226-41C7-AC88-FA3134E534D3}"/>
                      </a:ext>
                    </a:extLst>
                  </p:cNvPr>
                  <p:cNvGrpSpPr/>
                  <p:nvPr/>
                </p:nvGrpSpPr>
                <p:grpSpPr>
                  <a:xfrm>
                    <a:off x="1041473" y="4298880"/>
                    <a:ext cx="79284" cy="63766"/>
                    <a:chOff x="648553" y="1246468"/>
                    <a:chExt cx="164249" cy="93298"/>
                  </a:xfrm>
                  <a:grpFill/>
                </p:grpSpPr>
                <p:sp>
                  <p:nvSpPr>
                    <p:cNvPr id="260" name="円/楕円 27">
                      <a:extLst>
                        <a:ext uri="{FF2B5EF4-FFF2-40B4-BE49-F238E27FC236}">
                          <a16:creationId xmlns:a16="http://schemas.microsoft.com/office/drawing/2014/main" id="{62B76FAE-4F6F-4A57-9D58-BA2DD4578AB1}"/>
                        </a:ext>
                      </a:extLst>
                    </p:cNvPr>
                    <p:cNvSpPr/>
                    <p:nvPr/>
                  </p:nvSpPr>
                  <p:spPr>
                    <a:xfrm rot="21302598">
                      <a:off x="648554" y="1310657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61" name="円/楕円 27">
                      <a:extLst>
                        <a:ext uri="{FF2B5EF4-FFF2-40B4-BE49-F238E27FC236}">
                          <a16:creationId xmlns:a16="http://schemas.microsoft.com/office/drawing/2014/main" id="{44DEF00C-35F9-4811-90E7-C3D643075F36}"/>
                        </a:ext>
                      </a:extLst>
                    </p:cNvPr>
                    <p:cNvSpPr/>
                    <p:nvPr/>
                  </p:nvSpPr>
                  <p:spPr>
                    <a:xfrm rot="523440">
                      <a:off x="648553" y="1246468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55" name="グループ化 254">
                    <a:extLst>
                      <a:ext uri="{FF2B5EF4-FFF2-40B4-BE49-F238E27FC236}">
                        <a16:creationId xmlns:a16="http://schemas.microsoft.com/office/drawing/2014/main" id="{012FD6E9-4E97-448E-9818-E871AACFEA31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1559492" y="4298880"/>
                    <a:ext cx="79284" cy="63766"/>
                    <a:chOff x="648553" y="1246468"/>
                    <a:chExt cx="164249" cy="93298"/>
                  </a:xfrm>
                  <a:grpFill/>
                </p:grpSpPr>
                <p:sp>
                  <p:nvSpPr>
                    <p:cNvPr id="258" name="円/楕円 27">
                      <a:extLst>
                        <a:ext uri="{FF2B5EF4-FFF2-40B4-BE49-F238E27FC236}">
                          <a16:creationId xmlns:a16="http://schemas.microsoft.com/office/drawing/2014/main" id="{8C18F0D7-9284-45F6-AB81-359445356706}"/>
                        </a:ext>
                      </a:extLst>
                    </p:cNvPr>
                    <p:cNvSpPr/>
                    <p:nvPr/>
                  </p:nvSpPr>
                  <p:spPr>
                    <a:xfrm rot="21302598">
                      <a:off x="648554" y="1310657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59" name="円/楕円 27">
                      <a:extLst>
                        <a:ext uri="{FF2B5EF4-FFF2-40B4-BE49-F238E27FC236}">
                          <a16:creationId xmlns:a16="http://schemas.microsoft.com/office/drawing/2014/main" id="{F1C2AD83-27BA-411E-BE30-F53AAFC1E476}"/>
                        </a:ext>
                      </a:extLst>
                    </p:cNvPr>
                    <p:cNvSpPr/>
                    <p:nvPr/>
                  </p:nvSpPr>
                  <p:spPr>
                    <a:xfrm rot="523440">
                      <a:off x="648553" y="1246468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57" name="円/楕円 64">
                    <a:extLst>
                      <a:ext uri="{FF2B5EF4-FFF2-40B4-BE49-F238E27FC236}">
                        <a16:creationId xmlns:a16="http://schemas.microsoft.com/office/drawing/2014/main" id="{E562C590-822C-484A-A610-7F52FE028D34}"/>
                      </a:ext>
                    </a:extLst>
                  </p:cNvPr>
                  <p:cNvSpPr/>
                  <p:nvPr/>
                </p:nvSpPr>
                <p:spPr>
                  <a:xfrm>
                    <a:off x="1296841" y="4366161"/>
                    <a:ext cx="80010" cy="79457"/>
                  </a:xfrm>
                  <a:custGeom>
                    <a:avLst/>
                    <a:gdLst>
                      <a:gd name="connsiteX0" fmla="*/ 24765 w 116205"/>
                      <a:gd name="connsiteY0" fmla="*/ 4629 h 96069"/>
                      <a:gd name="connsiteX1" fmla="*/ 76599 w 116205"/>
                      <a:gd name="connsiteY1" fmla="*/ 0 h 96069"/>
                      <a:gd name="connsiteX2" fmla="*/ 80010 w 116205"/>
                      <a:gd name="connsiteY2" fmla="*/ 13564 h 96069"/>
                      <a:gd name="connsiteX3" fmla="*/ 40005 w 116205"/>
                      <a:gd name="connsiteY3" fmla="*/ 79457 h 96069"/>
                      <a:gd name="connsiteX4" fmla="*/ 0 w 116205"/>
                      <a:gd name="connsiteY4" fmla="*/ 13564 h 96069"/>
                      <a:gd name="connsiteX5" fmla="*/ 2742 w 116205"/>
                      <a:gd name="connsiteY5" fmla="*/ 2662 h 96069"/>
                      <a:gd name="connsiteX6" fmla="*/ 116205 w 116205"/>
                      <a:gd name="connsiteY6" fmla="*/ 96069 h 96069"/>
                      <a:gd name="connsiteX0" fmla="*/ 24765 w 80010"/>
                      <a:gd name="connsiteY0" fmla="*/ 4629 h 79457"/>
                      <a:gd name="connsiteX1" fmla="*/ 76599 w 80010"/>
                      <a:gd name="connsiteY1" fmla="*/ 0 h 79457"/>
                      <a:gd name="connsiteX2" fmla="*/ 80010 w 80010"/>
                      <a:gd name="connsiteY2" fmla="*/ 13564 h 79457"/>
                      <a:gd name="connsiteX3" fmla="*/ 40005 w 80010"/>
                      <a:gd name="connsiteY3" fmla="*/ 79457 h 79457"/>
                      <a:gd name="connsiteX4" fmla="*/ 0 w 80010"/>
                      <a:gd name="connsiteY4" fmla="*/ 13564 h 79457"/>
                      <a:gd name="connsiteX5" fmla="*/ 2742 w 80010"/>
                      <a:gd name="connsiteY5" fmla="*/ 2662 h 79457"/>
                      <a:gd name="connsiteX0" fmla="*/ 76599 w 80010"/>
                      <a:gd name="connsiteY0" fmla="*/ 0 h 79457"/>
                      <a:gd name="connsiteX1" fmla="*/ 80010 w 80010"/>
                      <a:gd name="connsiteY1" fmla="*/ 13564 h 79457"/>
                      <a:gd name="connsiteX2" fmla="*/ 40005 w 80010"/>
                      <a:gd name="connsiteY2" fmla="*/ 79457 h 79457"/>
                      <a:gd name="connsiteX3" fmla="*/ 0 w 80010"/>
                      <a:gd name="connsiteY3" fmla="*/ 13564 h 79457"/>
                      <a:gd name="connsiteX4" fmla="*/ 2742 w 80010"/>
                      <a:gd name="connsiteY4" fmla="*/ 2662 h 794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010" h="79457">
                        <a:moveTo>
                          <a:pt x="76599" y="0"/>
                        </a:moveTo>
                        <a:cubicBezTo>
                          <a:pt x="79703" y="4150"/>
                          <a:pt x="80010" y="8798"/>
                          <a:pt x="80010" y="13564"/>
                        </a:cubicBezTo>
                        <a:cubicBezTo>
                          <a:pt x="80010" y="49956"/>
                          <a:pt x="62099" y="79457"/>
                          <a:pt x="40005" y="79457"/>
                        </a:cubicBezTo>
                        <a:cubicBezTo>
                          <a:pt x="17911" y="79457"/>
                          <a:pt x="0" y="49956"/>
                          <a:pt x="0" y="13564"/>
                        </a:cubicBezTo>
                        <a:lnTo>
                          <a:pt x="2742" y="2662"/>
                        </a:lnTo>
                      </a:path>
                    </a:pathLst>
                  </a:custGeom>
                  <a:pattFill prst="lgConfetti">
                    <a:fgClr>
                      <a:schemeClr val="bg1">
                        <a:lumMod val="6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44" name="フリーフォーム: 図形 243">
                  <a:extLst>
                    <a:ext uri="{FF2B5EF4-FFF2-40B4-BE49-F238E27FC236}">
                      <a16:creationId xmlns:a16="http://schemas.microsoft.com/office/drawing/2014/main" id="{5D8357AF-8E28-4EEC-AF4C-36BA28D1D535}"/>
                    </a:ext>
                  </a:extLst>
                </p:cNvPr>
                <p:cNvSpPr/>
                <p:nvPr/>
              </p:nvSpPr>
              <p:spPr>
                <a:xfrm>
                  <a:off x="914212" y="3917913"/>
                  <a:ext cx="805200" cy="231722"/>
                </a:xfrm>
                <a:custGeom>
                  <a:avLst/>
                  <a:gdLst>
                    <a:gd name="connsiteX0" fmla="*/ 397220 w 936481"/>
                    <a:gd name="connsiteY0" fmla="*/ 0 h 353810"/>
                    <a:gd name="connsiteX1" fmla="*/ 468241 w 936481"/>
                    <a:gd name="connsiteY1" fmla="*/ 1108 h 353810"/>
                    <a:gd name="connsiteX2" fmla="*/ 539261 w 936481"/>
                    <a:gd name="connsiteY2" fmla="*/ 0 h 353810"/>
                    <a:gd name="connsiteX3" fmla="*/ 735498 w 936481"/>
                    <a:gd name="connsiteY3" fmla="*/ 73423 h 353810"/>
                    <a:gd name="connsiteX4" fmla="*/ 929649 w 936481"/>
                    <a:gd name="connsiteY4" fmla="*/ 321656 h 353810"/>
                    <a:gd name="connsiteX5" fmla="*/ 617597 w 936481"/>
                    <a:gd name="connsiteY5" fmla="*/ 277633 h 353810"/>
                    <a:gd name="connsiteX6" fmla="*/ 523711 w 936481"/>
                    <a:gd name="connsiteY6" fmla="*/ 212729 h 353810"/>
                    <a:gd name="connsiteX7" fmla="*/ 468241 w 936481"/>
                    <a:gd name="connsiteY7" fmla="*/ 156840 h 353810"/>
                    <a:gd name="connsiteX8" fmla="*/ 412771 w 936481"/>
                    <a:gd name="connsiteY8" fmla="*/ 212729 h 353810"/>
                    <a:gd name="connsiteX9" fmla="*/ 318884 w 936481"/>
                    <a:gd name="connsiteY9" fmla="*/ 277633 h 353810"/>
                    <a:gd name="connsiteX10" fmla="*/ 6832 w 936481"/>
                    <a:gd name="connsiteY10" fmla="*/ 321656 h 353810"/>
                    <a:gd name="connsiteX11" fmla="*/ 200983 w 936481"/>
                    <a:gd name="connsiteY11" fmla="*/ 73423 h 353810"/>
                    <a:gd name="connsiteX12" fmla="*/ 397220 w 936481"/>
                    <a:gd name="connsiteY12" fmla="*/ 0 h 353810"/>
                    <a:gd name="connsiteX0" fmla="*/ 468241 w 936481"/>
                    <a:gd name="connsiteY0" fmla="*/ 1108 h 353810"/>
                    <a:gd name="connsiteX1" fmla="*/ 539261 w 936481"/>
                    <a:gd name="connsiteY1" fmla="*/ 0 h 353810"/>
                    <a:gd name="connsiteX2" fmla="*/ 735498 w 936481"/>
                    <a:gd name="connsiteY2" fmla="*/ 73423 h 353810"/>
                    <a:gd name="connsiteX3" fmla="*/ 929649 w 936481"/>
                    <a:gd name="connsiteY3" fmla="*/ 321656 h 353810"/>
                    <a:gd name="connsiteX4" fmla="*/ 617597 w 936481"/>
                    <a:gd name="connsiteY4" fmla="*/ 277633 h 353810"/>
                    <a:gd name="connsiteX5" fmla="*/ 523711 w 936481"/>
                    <a:gd name="connsiteY5" fmla="*/ 212729 h 353810"/>
                    <a:gd name="connsiteX6" fmla="*/ 468241 w 936481"/>
                    <a:gd name="connsiteY6" fmla="*/ 156840 h 353810"/>
                    <a:gd name="connsiteX7" fmla="*/ 412771 w 936481"/>
                    <a:gd name="connsiteY7" fmla="*/ 212729 h 353810"/>
                    <a:gd name="connsiteX8" fmla="*/ 318884 w 936481"/>
                    <a:gd name="connsiteY8" fmla="*/ 277633 h 353810"/>
                    <a:gd name="connsiteX9" fmla="*/ 6832 w 936481"/>
                    <a:gd name="connsiteY9" fmla="*/ 321656 h 353810"/>
                    <a:gd name="connsiteX10" fmla="*/ 200983 w 936481"/>
                    <a:gd name="connsiteY10" fmla="*/ 73423 h 353810"/>
                    <a:gd name="connsiteX11" fmla="*/ 397220 w 936481"/>
                    <a:gd name="connsiteY11" fmla="*/ 0 h 353810"/>
                    <a:gd name="connsiteX12" fmla="*/ 559681 w 936481"/>
                    <a:gd name="connsiteY12" fmla="*/ 92548 h 353810"/>
                    <a:gd name="connsiteX0" fmla="*/ 468241 w 936481"/>
                    <a:gd name="connsiteY0" fmla="*/ 1108 h 353810"/>
                    <a:gd name="connsiteX1" fmla="*/ 539261 w 936481"/>
                    <a:gd name="connsiteY1" fmla="*/ 0 h 353810"/>
                    <a:gd name="connsiteX2" fmla="*/ 735498 w 936481"/>
                    <a:gd name="connsiteY2" fmla="*/ 73423 h 353810"/>
                    <a:gd name="connsiteX3" fmla="*/ 929649 w 936481"/>
                    <a:gd name="connsiteY3" fmla="*/ 321656 h 353810"/>
                    <a:gd name="connsiteX4" fmla="*/ 617597 w 936481"/>
                    <a:gd name="connsiteY4" fmla="*/ 277633 h 353810"/>
                    <a:gd name="connsiteX5" fmla="*/ 523711 w 936481"/>
                    <a:gd name="connsiteY5" fmla="*/ 212729 h 353810"/>
                    <a:gd name="connsiteX6" fmla="*/ 468241 w 936481"/>
                    <a:gd name="connsiteY6" fmla="*/ 156840 h 353810"/>
                    <a:gd name="connsiteX7" fmla="*/ 412771 w 936481"/>
                    <a:gd name="connsiteY7" fmla="*/ 212729 h 353810"/>
                    <a:gd name="connsiteX8" fmla="*/ 318884 w 936481"/>
                    <a:gd name="connsiteY8" fmla="*/ 277633 h 353810"/>
                    <a:gd name="connsiteX9" fmla="*/ 6832 w 936481"/>
                    <a:gd name="connsiteY9" fmla="*/ 321656 h 353810"/>
                    <a:gd name="connsiteX10" fmla="*/ 200983 w 936481"/>
                    <a:gd name="connsiteY10" fmla="*/ 73423 h 353810"/>
                    <a:gd name="connsiteX11" fmla="*/ 397220 w 936481"/>
                    <a:gd name="connsiteY11" fmla="*/ 0 h 353810"/>
                    <a:gd name="connsiteX0" fmla="*/ 539261 w 936481"/>
                    <a:gd name="connsiteY0" fmla="*/ 0 h 353810"/>
                    <a:gd name="connsiteX1" fmla="*/ 735498 w 936481"/>
                    <a:gd name="connsiteY1" fmla="*/ 73423 h 353810"/>
                    <a:gd name="connsiteX2" fmla="*/ 929649 w 936481"/>
                    <a:gd name="connsiteY2" fmla="*/ 321656 h 353810"/>
                    <a:gd name="connsiteX3" fmla="*/ 617597 w 936481"/>
                    <a:gd name="connsiteY3" fmla="*/ 277633 h 353810"/>
                    <a:gd name="connsiteX4" fmla="*/ 523711 w 936481"/>
                    <a:gd name="connsiteY4" fmla="*/ 212729 h 353810"/>
                    <a:gd name="connsiteX5" fmla="*/ 468241 w 936481"/>
                    <a:gd name="connsiteY5" fmla="*/ 156840 h 353810"/>
                    <a:gd name="connsiteX6" fmla="*/ 412771 w 936481"/>
                    <a:gd name="connsiteY6" fmla="*/ 212729 h 353810"/>
                    <a:gd name="connsiteX7" fmla="*/ 318884 w 936481"/>
                    <a:gd name="connsiteY7" fmla="*/ 277633 h 353810"/>
                    <a:gd name="connsiteX8" fmla="*/ 6832 w 936481"/>
                    <a:gd name="connsiteY8" fmla="*/ 321656 h 353810"/>
                    <a:gd name="connsiteX9" fmla="*/ 200983 w 936481"/>
                    <a:gd name="connsiteY9" fmla="*/ 73423 h 353810"/>
                    <a:gd name="connsiteX10" fmla="*/ 397220 w 936481"/>
                    <a:gd name="connsiteY10" fmla="*/ 0 h 353810"/>
                    <a:gd name="connsiteX0" fmla="*/ 539261 w 936481"/>
                    <a:gd name="connsiteY0" fmla="*/ 0 h 353810"/>
                    <a:gd name="connsiteX1" fmla="*/ 735498 w 936481"/>
                    <a:gd name="connsiteY1" fmla="*/ 73423 h 353810"/>
                    <a:gd name="connsiteX2" fmla="*/ 929649 w 936481"/>
                    <a:gd name="connsiteY2" fmla="*/ 321656 h 353810"/>
                    <a:gd name="connsiteX3" fmla="*/ 617597 w 936481"/>
                    <a:gd name="connsiteY3" fmla="*/ 277633 h 353810"/>
                    <a:gd name="connsiteX4" fmla="*/ 523711 w 936481"/>
                    <a:gd name="connsiteY4" fmla="*/ 212729 h 353810"/>
                    <a:gd name="connsiteX5" fmla="*/ 468241 w 936481"/>
                    <a:gd name="connsiteY5" fmla="*/ 156840 h 353810"/>
                    <a:gd name="connsiteX6" fmla="*/ 412771 w 936481"/>
                    <a:gd name="connsiteY6" fmla="*/ 212729 h 353810"/>
                    <a:gd name="connsiteX7" fmla="*/ 318884 w 936481"/>
                    <a:gd name="connsiteY7" fmla="*/ 277633 h 353810"/>
                    <a:gd name="connsiteX8" fmla="*/ 6832 w 936481"/>
                    <a:gd name="connsiteY8" fmla="*/ 321656 h 353810"/>
                    <a:gd name="connsiteX9" fmla="*/ 200983 w 936481"/>
                    <a:gd name="connsiteY9" fmla="*/ 73423 h 353810"/>
                    <a:gd name="connsiteX0" fmla="*/ 735498 w 936481"/>
                    <a:gd name="connsiteY0" fmla="*/ 0 h 280387"/>
                    <a:gd name="connsiteX1" fmla="*/ 929649 w 936481"/>
                    <a:gd name="connsiteY1" fmla="*/ 248233 h 280387"/>
                    <a:gd name="connsiteX2" fmla="*/ 617597 w 936481"/>
                    <a:gd name="connsiteY2" fmla="*/ 204210 h 280387"/>
                    <a:gd name="connsiteX3" fmla="*/ 523711 w 936481"/>
                    <a:gd name="connsiteY3" fmla="*/ 139306 h 280387"/>
                    <a:gd name="connsiteX4" fmla="*/ 468241 w 936481"/>
                    <a:gd name="connsiteY4" fmla="*/ 83417 h 280387"/>
                    <a:gd name="connsiteX5" fmla="*/ 412771 w 936481"/>
                    <a:gd name="connsiteY5" fmla="*/ 139306 h 280387"/>
                    <a:gd name="connsiteX6" fmla="*/ 318884 w 936481"/>
                    <a:gd name="connsiteY6" fmla="*/ 204210 h 280387"/>
                    <a:gd name="connsiteX7" fmla="*/ 6832 w 936481"/>
                    <a:gd name="connsiteY7" fmla="*/ 248233 h 280387"/>
                    <a:gd name="connsiteX8" fmla="*/ 200983 w 936481"/>
                    <a:gd name="connsiteY8" fmla="*/ 0 h 2803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36481" h="280387">
                      <a:moveTo>
                        <a:pt x="735498" y="0"/>
                      </a:moveTo>
                      <a:cubicBezTo>
                        <a:pt x="875282" y="80704"/>
                        <a:pt x="962207" y="191842"/>
                        <a:pt x="929649" y="248233"/>
                      </a:cubicBezTo>
                      <a:cubicBezTo>
                        <a:pt x="897092" y="304625"/>
                        <a:pt x="757381" y="284915"/>
                        <a:pt x="617597" y="204210"/>
                      </a:cubicBezTo>
                      <a:cubicBezTo>
                        <a:pt x="582651" y="184034"/>
                        <a:pt x="551008" y="161956"/>
                        <a:pt x="523711" y="139306"/>
                      </a:cubicBezTo>
                      <a:lnTo>
                        <a:pt x="468241" y="83417"/>
                      </a:lnTo>
                      <a:lnTo>
                        <a:pt x="412771" y="139306"/>
                      </a:lnTo>
                      <a:cubicBezTo>
                        <a:pt x="385473" y="161956"/>
                        <a:pt x="353830" y="184034"/>
                        <a:pt x="318884" y="204210"/>
                      </a:cubicBezTo>
                      <a:cubicBezTo>
                        <a:pt x="179100" y="284915"/>
                        <a:pt x="39389" y="304625"/>
                        <a:pt x="6832" y="248233"/>
                      </a:cubicBezTo>
                      <a:cubicBezTo>
                        <a:pt x="-25726" y="191842"/>
                        <a:pt x="61199" y="80704"/>
                        <a:pt x="200983" y="0"/>
                      </a:cubicBezTo>
                    </a:path>
                  </a:pathLst>
                </a:cu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5" name="フリーフォーム: 図形 244">
                  <a:extLst>
                    <a:ext uri="{FF2B5EF4-FFF2-40B4-BE49-F238E27FC236}">
                      <a16:creationId xmlns:a16="http://schemas.microsoft.com/office/drawing/2014/main" id="{ED0FEF25-910D-4FD1-BA2B-0899EB4E0E7B}"/>
                    </a:ext>
                  </a:extLst>
                </p:cNvPr>
                <p:cNvSpPr/>
                <p:nvPr/>
              </p:nvSpPr>
              <p:spPr>
                <a:xfrm>
                  <a:off x="1015780" y="5165637"/>
                  <a:ext cx="609218" cy="1016182"/>
                </a:xfrm>
                <a:custGeom>
                  <a:avLst/>
                  <a:gdLst>
                    <a:gd name="connsiteX0" fmla="*/ 53448 w 609218"/>
                    <a:gd name="connsiteY0" fmla="*/ 0 h 1016182"/>
                    <a:gd name="connsiteX1" fmla="*/ 57968 w 609218"/>
                    <a:gd name="connsiteY1" fmla="*/ 7436 h 1016182"/>
                    <a:gd name="connsiteX2" fmla="*/ 309571 w 609218"/>
                    <a:gd name="connsiteY2" fmla="*/ 126882 h 1016182"/>
                    <a:gd name="connsiteX3" fmla="*/ 561174 w 609218"/>
                    <a:gd name="connsiteY3" fmla="*/ 7436 h 1016182"/>
                    <a:gd name="connsiteX4" fmla="*/ 565694 w 609218"/>
                    <a:gd name="connsiteY4" fmla="*/ 0 h 1016182"/>
                    <a:gd name="connsiteX5" fmla="*/ 574648 w 609218"/>
                    <a:gd name="connsiteY5" fmla="*/ 903 h 1016182"/>
                    <a:gd name="connsiteX6" fmla="*/ 609218 w 609218"/>
                    <a:gd name="connsiteY6" fmla="*/ 14476 h 1016182"/>
                    <a:gd name="connsiteX7" fmla="*/ 609218 w 609218"/>
                    <a:gd name="connsiteY7" fmla="*/ 1016182 h 1016182"/>
                    <a:gd name="connsiteX8" fmla="*/ 0 w 609218"/>
                    <a:gd name="connsiteY8" fmla="*/ 1016182 h 1016182"/>
                    <a:gd name="connsiteX9" fmla="*/ 0 w 609218"/>
                    <a:gd name="connsiteY9" fmla="*/ 18372 h 1016182"/>
                    <a:gd name="connsiteX10" fmla="*/ 44495 w 609218"/>
                    <a:gd name="connsiteY10" fmla="*/ 903 h 1016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09218" h="1016182">
                      <a:moveTo>
                        <a:pt x="53448" y="0"/>
                      </a:moveTo>
                      <a:lnTo>
                        <a:pt x="57968" y="7436"/>
                      </a:lnTo>
                      <a:cubicBezTo>
                        <a:pt x="112495" y="79501"/>
                        <a:pt x="204836" y="126882"/>
                        <a:pt x="309571" y="126882"/>
                      </a:cubicBezTo>
                      <a:cubicBezTo>
                        <a:pt x="414306" y="126882"/>
                        <a:pt x="506647" y="79501"/>
                        <a:pt x="561174" y="7436"/>
                      </a:cubicBezTo>
                      <a:lnTo>
                        <a:pt x="565694" y="0"/>
                      </a:lnTo>
                      <a:lnTo>
                        <a:pt x="574648" y="903"/>
                      </a:lnTo>
                      <a:lnTo>
                        <a:pt x="609218" y="14476"/>
                      </a:lnTo>
                      <a:lnTo>
                        <a:pt x="609218" y="1016182"/>
                      </a:lnTo>
                      <a:lnTo>
                        <a:pt x="0" y="1016182"/>
                      </a:lnTo>
                      <a:lnTo>
                        <a:pt x="0" y="18372"/>
                      </a:lnTo>
                      <a:lnTo>
                        <a:pt x="44495" y="903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" name="グループ化 1">
                <a:extLst>
                  <a:ext uri="{FF2B5EF4-FFF2-40B4-BE49-F238E27FC236}">
                    <a16:creationId xmlns:a16="http://schemas.microsoft.com/office/drawing/2014/main" id="{DA5C059D-6239-461F-803B-F28B9A76055C}"/>
                  </a:ext>
                </a:extLst>
              </p:cNvPr>
              <p:cNvGrpSpPr/>
              <p:nvPr/>
            </p:nvGrpSpPr>
            <p:grpSpPr>
              <a:xfrm>
                <a:off x="2253065" y="4219756"/>
                <a:ext cx="848488" cy="1382927"/>
                <a:chOff x="2253065" y="4219756"/>
                <a:chExt cx="848488" cy="1382927"/>
              </a:xfrm>
              <a:grpFill/>
            </p:grpSpPr>
            <p:grpSp>
              <p:nvGrpSpPr>
                <p:cNvPr id="233" name="グループ化 232">
                  <a:extLst>
                    <a:ext uri="{FF2B5EF4-FFF2-40B4-BE49-F238E27FC236}">
                      <a16:creationId xmlns:a16="http://schemas.microsoft.com/office/drawing/2014/main" id="{20A4132E-D6B7-4B7D-9519-CB01F18FB34B}"/>
                    </a:ext>
                  </a:extLst>
                </p:cNvPr>
                <p:cNvGrpSpPr/>
                <p:nvPr/>
              </p:nvGrpSpPr>
              <p:grpSpPr>
                <a:xfrm rot="20965850">
                  <a:off x="2411340" y="4219756"/>
                  <a:ext cx="637646" cy="1156267"/>
                  <a:chOff x="2957063" y="5076572"/>
                  <a:chExt cx="797584" cy="1483326"/>
                </a:xfrm>
                <a:grpFill/>
              </p:grpSpPr>
              <p:grpSp>
                <p:nvGrpSpPr>
                  <p:cNvPr id="234" name="グループ化 233">
                    <a:extLst>
                      <a:ext uri="{FF2B5EF4-FFF2-40B4-BE49-F238E27FC236}">
                        <a16:creationId xmlns:a16="http://schemas.microsoft.com/office/drawing/2014/main" id="{6E0FAFE4-2F95-4062-B186-497B02F0BF02}"/>
                      </a:ext>
                    </a:extLst>
                  </p:cNvPr>
                  <p:cNvGrpSpPr/>
                  <p:nvPr/>
                </p:nvGrpSpPr>
                <p:grpSpPr>
                  <a:xfrm>
                    <a:off x="3018997" y="5076572"/>
                    <a:ext cx="317383" cy="358145"/>
                    <a:chOff x="2926637" y="3499228"/>
                    <a:chExt cx="361165" cy="407550"/>
                  </a:xfrm>
                  <a:grpFill/>
                </p:grpSpPr>
                <p:sp>
                  <p:nvSpPr>
                    <p:cNvPr id="236" name="フリーフォーム: 図形 235">
                      <a:extLst>
                        <a:ext uri="{FF2B5EF4-FFF2-40B4-BE49-F238E27FC236}">
                          <a16:creationId xmlns:a16="http://schemas.microsoft.com/office/drawing/2014/main" id="{08B0B690-37E5-47D2-8591-8B71BA854DB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6616" y="3544609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37" name="フリーフォーム: 図形 236">
                      <a:extLst>
                        <a:ext uri="{FF2B5EF4-FFF2-40B4-BE49-F238E27FC236}">
                          <a16:creationId xmlns:a16="http://schemas.microsoft.com/office/drawing/2014/main" id="{EB5A2A2E-E0E0-431A-9BBE-09B89B617BD9}"/>
                        </a:ext>
                      </a:extLst>
                    </p:cNvPr>
                    <p:cNvSpPr/>
                    <p:nvPr/>
                  </p:nvSpPr>
                  <p:spPr>
                    <a:xfrm rot="20345785">
                      <a:off x="2926637" y="3499228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35" name="フリーフォーム: 図形 234">
                    <a:extLst>
                      <a:ext uri="{FF2B5EF4-FFF2-40B4-BE49-F238E27FC236}">
                        <a16:creationId xmlns:a16="http://schemas.microsoft.com/office/drawing/2014/main" id="{7F1E831C-99F9-4E97-AD05-90EFA3E3AFE4}"/>
                      </a:ext>
                    </a:extLst>
                  </p:cNvPr>
                  <p:cNvSpPr/>
                  <p:nvPr/>
                </p:nvSpPr>
                <p:spPr>
                  <a:xfrm>
                    <a:off x="2957063" y="5102341"/>
                    <a:ext cx="797584" cy="1457557"/>
                  </a:xfrm>
                  <a:custGeom>
                    <a:avLst/>
                    <a:gdLst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147401 w 797584"/>
                      <a:gd name="connsiteY17" fmla="*/ 232351 h 1457557"/>
                      <a:gd name="connsiteX18" fmla="*/ 202681 w 797584"/>
                      <a:gd name="connsiteY18" fmla="*/ 179738 h 1457557"/>
                      <a:gd name="connsiteX19" fmla="*/ 174238 w 797584"/>
                      <a:gd name="connsiteY19" fmla="*/ 151295 h 1457557"/>
                      <a:gd name="connsiteX20" fmla="*/ 106181 w 797584"/>
                      <a:gd name="connsiteY20" fmla="*/ 219353 h 1457557"/>
                      <a:gd name="connsiteX21" fmla="*/ 18217 w 797584"/>
                      <a:gd name="connsiteY21" fmla="*/ 219353 h 1457557"/>
                      <a:gd name="connsiteX22" fmla="*/ 18217 w 797584"/>
                      <a:gd name="connsiteY22" fmla="*/ 131389 h 1457557"/>
                      <a:gd name="connsiteX23" fmla="*/ 131389 w 797584"/>
                      <a:gd name="connsiteY23" fmla="*/ 18217 h 1457557"/>
                      <a:gd name="connsiteX24" fmla="*/ 151965 w 797584"/>
                      <a:gd name="connsiteY24" fmla="*/ 4554 h 1457557"/>
                      <a:gd name="connsiteX25" fmla="*/ 187251 w 797584"/>
                      <a:gd name="connsiteY25" fmla="*/ 1138 h 1457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797584" h="1457557">
                        <a:moveTo>
                          <a:pt x="187251" y="1138"/>
                        </a:moveTo>
                        <a:cubicBezTo>
                          <a:pt x="199013" y="3415"/>
                          <a:pt x="210243" y="9109"/>
                          <a:pt x="219353" y="18217"/>
                        </a:cubicBezTo>
                        <a:lnTo>
                          <a:pt x="223832" y="24963"/>
                        </a:lnTo>
                        <a:lnTo>
                          <a:pt x="357056" y="158187"/>
                        </a:lnTo>
                        <a:cubicBezTo>
                          <a:pt x="363129" y="164260"/>
                          <a:pt x="367684" y="171275"/>
                          <a:pt x="370720" y="178763"/>
                        </a:cubicBezTo>
                        <a:lnTo>
                          <a:pt x="372662" y="188747"/>
                        </a:lnTo>
                        <a:lnTo>
                          <a:pt x="376431" y="195556"/>
                        </a:lnTo>
                        <a:cubicBezTo>
                          <a:pt x="395012" y="249707"/>
                          <a:pt x="381410" y="341412"/>
                          <a:pt x="381410" y="445425"/>
                        </a:cubicBezTo>
                        <a:cubicBezTo>
                          <a:pt x="381410" y="487030"/>
                          <a:pt x="383586" y="526666"/>
                          <a:pt x="385008" y="562717"/>
                        </a:cubicBezTo>
                        <a:lnTo>
                          <a:pt x="384424" y="623206"/>
                        </a:lnTo>
                        <a:lnTo>
                          <a:pt x="777333" y="1231076"/>
                        </a:lnTo>
                        <a:cubicBezTo>
                          <a:pt x="819023" y="1303285"/>
                          <a:pt x="794283" y="1395617"/>
                          <a:pt x="722073" y="1437307"/>
                        </a:cubicBezTo>
                        <a:lnTo>
                          <a:pt x="722074" y="1437306"/>
                        </a:lnTo>
                        <a:cubicBezTo>
                          <a:pt x="649865" y="1478996"/>
                          <a:pt x="557532" y="1454255"/>
                          <a:pt x="515842" y="1382046"/>
                        </a:cubicBezTo>
                        <a:lnTo>
                          <a:pt x="167145" y="677290"/>
                        </a:lnTo>
                        <a:lnTo>
                          <a:pt x="147400" y="658498"/>
                        </a:lnTo>
                        <a:cubicBezTo>
                          <a:pt x="108772" y="603968"/>
                          <a:pt x="84879" y="528635"/>
                          <a:pt x="84879" y="445425"/>
                        </a:cubicBezTo>
                        <a:cubicBezTo>
                          <a:pt x="84879" y="362214"/>
                          <a:pt x="108771" y="286881"/>
                          <a:pt x="147401" y="232351"/>
                        </a:cubicBezTo>
                        <a:lnTo>
                          <a:pt x="202681" y="179738"/>
                        </a:lnTo>
                        <a:lnTo>
                          <a:pt x="174238" y="151295"/>
                        </a:lnTo>
                        <a:lnTo>
                          <a:pt x="106181" y="219353"/>
                        </a:lnTo>
                        <a:cubicBezTo>
                          <a:pt x="81891" y="243643"/>
                          <a:pt x="42508" y="243643"/>
                          <a:pt x="18217" y="219353"/>
                        </a:cubicBezTo>
                        <a:cubicBezTo>
                          <a:pt x="-6073" y="195063"/>
                          <a:pt x="-6073" y="155680"/>
                          <a:pt x="18217" y="131389"/>
                        </a:cubicBezTo>
                        <a:lnTo>
                          <a:pt x="131389" y="18217"/>
                        </a:lnTo>
                        <a:cubicBezTo>
                          <a:pt x="137462" y="12145"/>
                          <a:pt x="144479" y="7590"/>
                          <a:pt x="151965" y="4554"/>
                        </a:cubicBezTo>
                        <a:cubicBezTo>
                          <a:pt x="163197" y="-1"/>
                          <a:pt x="175489" y="-1139"/>
                          <a:pt x="187251" y="1138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77" name="フリーフォーム: 図形 276">
                  <a:extLst>
                    <a:ext uri="{FF2B5EF4-FFF2-40B4-BE49-F238E27FC236}">
                      <a16:creationId xmlns:a16="http://schemas.microsoft.com/office/drawing/2014/main" id="{D1C8F82C-9530-41D5-9E56-29BD09753F1B}"/>
                    </a:ext>
                  </a:extLst>
                </p:cNvPr>
                <p:cNvSpPr/>
                <p:nvPr/>
              </p:nvSpPr>
              <p:spPr>
                <a:xfrm rot="3600000">
                  <a:off x="2286321" y="4787451"/>
                  <a:ext cx="781976" cy="848488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784099"/>
                    <a:gd name="connsiteY0" fmla="*/ 826528 h 848488"/>
                    <a:gd name="connsiteX1" fmla="*/ 471695 w 784099"/>
                    <a:gd name="connsiteY1" fmla="*/ 296500 h 848488"/>
                    <a:gd name="connsiteX2" fmla="*/ 43314 w 784099"/>
                    <a:gd name="connsiteY2" fmla="*/ 378244 h 848488"/>
                    <a:gd name="connsiteX3" fmla="*/ 0 w 784099"/>
                    <a:gd name="connsiteY3" fmla="*/ 119223 h 848488"/>
                    <a:gd name="connsiteX4" fmla="*/ 660660 w 784099"/>
                    <a:gd name="connsiteY4" fmla="*/ 1930 h 848488"/>
                    <a:gd name="connsiteX5" fmla="*/ 778556 w 784099"/>
                    <a:gd name="connsiteY5" fmla="*/ 102155 h 848488"/>
                    <a:gd name="connsiteX6" fmla="*/ 773792 w 784099"/>
                    <a:gd name="connsiteY6" fmla="*/ 848488 h 848488"/>
                    <a:gd name="connsiteX0" fmla="*/ 443772 w 781976"/>
                    <a:gd name="connsiteY0" fmla="*/ 826528 h 848488"/>
                    <a:gd name="connsiteX1" fmla="*/ 471695 w 781976"/>
                    <a:gd name="connsiteY1" fmla="*/ 296500 h 848488"/>
                    <a:gd name="connsiteX2" fmla="*/ 43314 w 781976"/>
                    <a:gd name="connsiteY2" fmla="*/ 378244 h 848488"/>
                    <a:gd name="connsiteX3" fmla="*/ 0 w 781976"/>
                    <a:gd name="connsiteY3" fmla="*/ 119223 h 848488"/>
                    <a:gd name="connsiteX4" fmla="*/ 660660 w 781976"/>
                    <a:gd name="connsiteY4" fmla="*/ 1930 h 848488"/>
                    <a:gd name="connsiteX5" fmla="*/ 778556 w 781976"/>
                    <a:gd name="connsiteY5" fmla="*/ 102155 h 848488"/>
                    <a:gd name="connsiteX6" fmla="*/ 773792 w 781976"/>
                    <a:gd name="connsiteY6" fmla="*/ 848488 h 8484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81976" h="848488">
                      <a:moveTo>
                        <a:pt x="443772" y="826528"/>
                      </a:moveTo>
                      <a:lnTo>
                        <a:pt x="471695" y="296500"/>
                      </a:lnTo>
                      <a:lnTo>
                        <a:pt x="43314" y="378244"/>
                      </a:lnTo>
                      <a:lnTo>
                        <a:pt x="0" y="119223"/>
                      </a:lnTo>
                      <a:cubicBezTo>
                        <a:pt x="220220" y="80125"/>
                        <a:pt x="593326" y="-14668"/>
                        <a:pt x="660660" y="1930"/>
                      </a:cubicBezTo>
                      <a:cubicBezTo>
                        <a:pt x="727994" y="18528"/>
                        <a:pt x="765227" y="46742"/>
                        <a:pt x="778556" y="102155"/>
                      </a:cubicBezTo>
                      <a:cubicBezTo>
                        <a:pt x="791885" y="157568"/>
                        <a:pt x="761072" y="607030"/>
                        <a:pt x="773792" y="848488"/>
                      </a:cubicBezTo>
                    </a:path>
                  </a:pathLst>
                </a:cu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95" name="グループ化 294">
                <a:extLst>
                  <a:ext uri="{FF2B5EF4-FFF2-40B4-BE49-F238E27FC236}">
                    <a16:creationId xmlns:a16="http://schemas.microsoft.com/office/drawing/2014/main" id="{42784E73-6381-4DA4-9D8F-AD84D6000BEB}"/>
                  </a:ext>
                </a:extLst>
              </p:cNvPr>
              <p:cNvGrpSpPr/>
              <p:nvPr/>
            </p:nvGrpSpPr>
            <p:grpSpPr>
              <a:xfrm flipH="1">
                <a:off x="949794" y="4219756"/>
                <a:ext cx="848488" cy="1382927"/>
                <a:chOff x="2253065" y="4219756"/>
                <a:chExt cx="848488" cy="1382927"/>
              </a:xfrm>
              <a:grpFill/>
            </p:grpSpPr>
            <p:grpSp>
              <p:nvGrpSpPr>
                <p:cNvPr id="296" name="グループ化 295">
                  <a:extLst>
                    <a:ext uri="{FF2B5EF4-FFF2-40B4-BE49-F238E27FC236}">
                      <a16:creationId xmlns:a16="http://schemas.microsoft.com/office/drawing/2014/main" id="{79B9710A-4FC8-4E55-8C70-32CC89BB5852}"/>
                    </a:ext>
                  </a:extLst>
                </p:cNvPr>
                <p:cNvGrpSpPr/>
                <p:nvPr/>
              </p:nvGrpSpPr>
              <p:grpSpPr>
                <a:xfrm rot="20965850">
                  <a:off x="2411340" y="4219756"/>
                  <a:ext cx="637646" cy="1156267"/>
                  <a:chOff x="2957063" y="5076572"/>
                  <a:chExt cx="797584" cy="1483326"/>
                </a:xfrm>
                <a:grpFill/>
              </p:grpSpPr>
              <p:grpSp>
                <p:nvGrpSpPr>
                  <p:cNvPr id="298" name="グループ化 297">
                    <a:extLst>
                      <a:ext uri="{FF2B5EF4-FFF2-40B4-BE49-F238E27FC236}">
                        <a16:creationId xmlns:a16="http://schemas.microsoft.com/office/drawing/2014/main" id="{E24EC1D0-45C1-4D29-8D03-B0F57FA4ABF4}"/>
                      </a:ext>
                    </a:extLst>
                  </p:cNvPr>
                  <p:cNvGrpSpPr/>
                  <p:nvPr/>
                </p:nvGrpSpPr>
                <p:grpSpPr>
                  <a:xfrm>
                    <a:off x="3018997" y="5076572"/>
                    <a:ext cx="317383" cy="358145"/>
                    <a:chOff x="2926637" y="3499228"/>
                    <a:chExt cx="361165" cy="407550"/>
                  </a:xfrm>
                  <a:grpFill/>
                </p:grpSpPr>
                <p:sp>
                  <p:nvSpPr>
                    <p:cNvPr id="300" name="フリーフォーム: 図形 299">
                      <a:extLst>
                        <a:ext uri="{FF2B5EF4-FFF2-40B4-BE49-F238E27FC236}">
                          <a16:creationId xmlns:a16="http://schemas.microsoft.com/office/drawing/2014/main" id="{9FDB1751-8307-44FE-8B1F-207F8053D39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6616" y="3544609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01" name="フリーフォーム: 図形 300">
                      <a:extLst>
                        <a:ext uri="{FF2B5EF4-FFF2-40B4-BE49-F238E27FC236}">
                          <a16:creationId xmlns:a16="http://schemas.microsoft.com/office/drawing/2014/main" id="{12BC85A0-36AE-491E-A496-DA98353F5F7F}"/>
                        </a:ext>
                      </a:extLst>
                    </p:cNvPr>
                    <p:cNvSpPr/>
                    <p:nvPr/>
                  </p:nvSpPr>
                  <p:spPr>
                    <a:xfrm rot="20345785">
                      <a:off x="2926637" y="3499228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99" name="フリーフォーム: 図形 298">
                    <a:extLst>
                      <a:ext uri="{FF2B5EF4-FFF2-40B4-BE49-F238E27FC236}">
                        <a16:creationId xmlns:a16="http://schemas.microsoft.com/office/drawing/2014/main" id="{3F0EA983-1FEF-4901-8222-86FD0D5871ED}"/>
                      </a:ext>
                    </a:extLst>
                  </p:cNvPr>
                  <p:cNvSpPr/>
                  <p:nvPr/>
                </p:nvSpPr>
                <p:spPr>
                  <a:xfrm>
                    <a:off x="2957063" y="5102341"/>
                    <a:ext cx="797584" cy="1457557"/>
                  </a:xfrm>
                  <a:custGeom>
                    <a:avLst/>
                    <a:gdLst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147401 w 797584"/>
                      <a:gd name="connsiteY17" fmla="*/ 232351 h 1457557"/>
                      <a:gd name="connsiteX18" fmla="*/ 202681 w 797584"/>
                      <a:gd name="connsiteY18" fmla="*/ 179738 h 1457557"/>
                      <a:gd name="connsiteX19" fmla="*/ 174238 w 797584"/>
                      <a:gd name="connsiteY19" fmla="*/ 151295 h 1457557"/>
                      <a:gd name="connsiteX20" fmla="*/ 106181 w 797584"/>
                      <a:gd name="connsiteY20" fmla="*/ 219353 h 1457557"/>
                      <a:gd name="connsiteX21" fmla="*/ 18217 w 797584"/>
                      <a:gd name="connsiteY21" fmla="*/ 219353 h 1457557"/>
                      <a:gd name="connsiteX22" fmla="*/ 18217 w 797584"/>
                      <a:gd name="connsiteY22" fmla="*/ 131389 h 1457557"/>
                      <a:gd name="connsiteX23" fmla="*/ 131389 w 797584"/>
                      <a:gd name="connsiteY23" fmla="*/ 18217 h 1457557"/>
                      <a:gd name="connsiteX24" fmla="*/ 151965 w 797584"/>
                      <a:gd name="connsiteY24" fmla="*/ 4554 h 1457557"/>
                      <a:gd name="connsiteX25" fmla="*/ 187251 w 797584"/>
                      <a:gd name="connsiteY25" fmla="*/ 1138 h 1457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797584" h="1457557">
                        <a:moveTo>
                          <a:pt x="187251" y="1138"/>
                        </a:moveTo>
                        <a:cubicBezTo>
                          <a:pt x="199013" y="3415"/>
                          <a:pt x="210243" y="9109"/>
                          <a:pt x="219353" y="18217"/>
                        </a:cubicBezTo>
                        <a:lnTo>
                          <a:pt x="223832" y="24963"/>
                        </a:lnTo>
                        <a:lnTo>
                          <a:pt x="357056" y="158187"/>
                        </a:lnTo>
                        <a:cubicBezTo>
                          <a:pt x="363129" y="164260"/>
                          <a:pt x="367684" y="171275"/>
                          <a:pt x="370720" y="178763"/>
                        </a:cubicBezTo>
                        <a:lnTo>
                          <a:pt x="372662" y="188747"/>
                        </a:lnTo>
                        <a:lnTo>
                          <a:pt x="376431" y="195556"/>
                        </a:lnTo>
                        <a:cubicBezTo>
                          <a:pt x="395012" y="249707"/>
                          <a:pt x="381410" y="341412"/>
                          <a:pt x="381410" y="445425"/>
                        </a:cubicBezTo>
                        <a:cubicBezTo>
                          <a:pt x="381410" y="487030"/>
                          <a:pt x="383586" y="526666"/>
                          <a:pt x="385008" y="562717"/>
                        </a:cubicBezTo>
                        <a:lnTo>
                          <a:pt x="384424" y="623206"/>
                        </a:lnTo>
                        <a:lnTo>
                          <a:pt x="777333" y="1231076"/>
                        </a:lnTo>
                        <a:cubicBezTo>
                          <a:pt x="819023" y="1303285"/>
                          <a:pt x="794283" y="1395617"/>
                          <a:pt x="722073" y="1437307"/>
                        </a:cubicBezTo>
                        <a:lnTo>
                          <a:pt x="722074" y="1437306"/>
                        </a:lnTo>
                        <a:cubicBezTo>
                          <a:pt x="649865" y="1478996"/>
                          <a:pt x="557532" y="1454255"/>
                          <a:pt x="515842" y="1382046"/>
                        </a:cubicBezTo>
                        <a:lnTo>
                          <a:pt x="167145" y="677290"/>
                        </a:lnTo>
                        <a:lnTo>
                          <a:pt x="147400" y="658498"/>
                        </a:lnTo>
                        <a:cubicBezTo>
                          <a:pt x="108772" y="603968"/>
                          <a:pt x="84879" y="528635"/>
                          <a:pt x="84879" y="445425"/>
                        </a:cubicBezTo>
                        <a:cubicBezTo>
                          <a:pt x="84879" y="362214"/>
                          <a:pt x="108771" y="286881"/>
                          <a:pt x="147401" y="232351"/>
                        </a:cubicBezTo>
                        <a:lnTo>
                          <a:pt x="202681" y="179738"/>
                        </a:lnTo>
                        <a:lnTo>
                          <a:pt x="174238" y="151295"/>
                        </a:lnTo>
                        <a:lnTo>
                          <a:pt x="106181" y="219353"/>
                        </a:lnTo>
                        <a:cubicBezTo>
                          <a:pt x="81891" y="243643"/>
                          <a:pt x="42508" y="243643"/>
                          <a:pt x="18217" y="219353"/>
                        </a:cubicBezTo>
                        <a:cubicBezTo>
                          <a:pt x="-6073" y="195063"/>
                          <a:pt x="-6073" y="155680"/>
                          <a:pt x="18217" y="131389"/>
                        </a:cubicBezTo>
                        <a:lnTo>
                          <a:pt x="131389" y="18217"/>
                        </a:lnTo>
                        <a:cubicBezTo>
                          <a:pt x="137462" y="12145"/>
                          <a:pt x="144479" y="7590"/>
                          <a:pt x="151965" y="4554"/>
                        </a:cubicBezTo>
                        <a:cubicBezTo>
                          <a:pt x="163197" y="-1"/>
                          <a:pt x="175489" y="-1139"/>
                          <a:pt x="187251" y="1138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97" name="フリーフォーム: 図形 296">
                  <a:extLst>
                    <a:ext uri="{FF2B5EF4-FFF2-40B4-BE49-F238E27FC236}">
                      <a16:creationId xmlns:a16="http://schemas.microsoft.com/office/drawing/2014/main" id="{8467FECB-D0BB-4F43-A8B6-3B0149A0C103}"/>
                    </a:ext>
                  </a:extLst>
                </p:cNvPr>
                <p:cNvSpPr/>
                <p:nvPr/>
              </p:nvSpPr>
              <p:spPr>
                <a:xfrm rot="3600000">
                  <a:off x="2286321" y="4787451"/>
                  <a:ext cx="781976" cy="848488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784099"/>
                    <a:gd name="connsiteY0" fmla="*/ 826528 h 848488"/>
                    <a:gd name="connsiteX1" fmla="*/ 471695 w 784099"/>
                    <a:gd name="connsiteY1" fmla="*/ 296500 h 848488"/>
                    <a:gd name="connsiteX2" fmla="*/ 43314 w 784099"/>
                    <a:gd name="connsiteY2" fmla="*/ 378244 h 848488"/>
                    <a:gd name="connsiteX3" fmla="*/ 0 w 784099"/>
                    <a:gd name="connsiteY3" fmla="*/ 119223 h 848488"/>
                    <a:gd name="connsiteX4" fmla="*/ 660660 w 784099"/>
                    <a:gd name="connsiteY4" fmla="*/ 1930 h 848488"/>
                    <a:gd name="connsiteX5" fmla="*/ 778556 w 784099"/>
                    <a:gd name="connsiteY5" fmla="*/ 102155 h 848488"/>
                    <a:gd name="connsiteX6" fmla="*/ 773792 w 784099"/>
                    <a:gd name="connsiteY6" fmla="*/ 848488 h 848488"/>
                    <a:gd name="connsiteX0" fmla="*/ 443772 w 781976"/>
                    <a:gd name="connsiteY0" fmla="*/ 826528 h 848488"/>
                    <a:gd name="connsiteX1" fmla="*/ 471695 w 781976"/>
                    <a:gd name="connsiteY1" fmla="*/ 296500 h 848488"/>
                    <a:gd name="connsiteX2" fmla="*/ 43314 w 781976"/>
                    <a:gd name="connsiteY2" fmla="*/ 378244 h 848488"/>
                    <a:gd name="connsiteX3" fmla="*/ 0 w 781976"/>
                    <a:gd name="connsiteY3" fmla="*/ 119223 h 848488"/>
                    <a:gd name="connsiteX4" fmla="*/ 660660 w 781976"/>
                    <a:gd name="connsiteY4" fmla="*/ 1930 h 848488"/>
                    <a:gd name="connsiteX5" fmla="*/ 778556 w 781976"/>
                    <a:gd name="connsiteY5" fmla="*/ 102155 h 848488"/>
                    <a:gd name="connsiteX6" fmla="*/ 773792 w 781976"/>
                    <a:gd name="connsiteY6" fmla="*/ 848488 h 8484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81976" h="848488">
                      <a:moveTo>
                        <a:pt x="443772" y="826528"/>
                      </a:moveTo>
                      <a:lnTo>
                        <a:pt x="471695" y="296500"/>
                      </a:lnTo>
                      <a:lnTo>
                        <a:pt x="43314" y="378244"/>
                      </a:lnTo>
                      <a:lnTo>
                        <a:pt x="0" y="119223"/>
                      </a:lnTo>
                      <a:cubicBezTo>
                        <a:pt x="220220" y="80125"/>
                        <a:pt x="593326" y="-14668"/>
                        <a:pt x="660660" y="1930"/>
                      </a:cubicBezTo>
                      <a:cubicBezTo>
                        <a:pt x="727994" y="18528"/>
                        <a:pt x="765227" y="46742"/>
                        <a:pt x="778556" y="102155"/>
                      </a:cubicBezTo>
                      <a:cubicBezTo>
                        <a:pt x="791885" y="157568"/>
                        <a:pt x="761072" y="607030"/>
                        <a:pt x="773792" y="848488"/>
                      </a:cubicBezTo>
                    </a:path>
                  </a:pathLst>
                </a:cu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360" name="グループ化 359">
              <a:extLst>
                <a:ext uri="{FF2B5EF4-FFF2-40B4-BE49-F238E27FC236}">
                  <a16:creationId xmlns:a16="http://schemas.microsoft.com/office/drawing/2014/main" id="{C11000B4-1E67-400A-AB69-21636112E45F}"/>
                </a:ext>
              </a:extLst>
            </p:cNvPr>
            <p:cNvGrpSpPr/>
            <p:nvPr/>
          </p:nvGrpSpPr>
          <p:grpSpPr>
            <a:xfrm>
              <a:off x="1878499" y="4975741"/>
              <a:ext cx="293236" cy="249619"/>
              <a:chOff x="2633320" y="2087056"/>
              <a:chExt cx="293236" cy="249619"/>
            </a:xfrm>
            <a:grpFill/>
          </p:grpSpPr>
          <p:sp>
            <p:nvSpPr>
              <p:cNvPr id="361" name="二等辺三角形 33">
                <a:extLst>
                  <a:ext uri="{FF2B5EF4-FFF2-40B4-BE49-F238E27FC236}">
                    <a16:creationId xmlns:a16="http://schemas.microsoft.com/office/drawing/2014/main" id="{EEAA0548-5A32-4D5E-A4E6-3E2F7012298A}"/>
                  </a:ext>
                </a:extLst>
              </p:cNvPr>
              <p:cNvSpPr/>
              <p:nvPr/>
            </p:nvSpPr>
            <p:spPr>
              <a:xfrm>
                <a:off x="2633320" y="2087056"/>
                <a:ext cx="293236" cy="249619"/>
              </a:xfrm>
              <a:custGeom>
                <a:avLst/>
                <a:gdLst>
                  <a:gd name="connsiteX0" fmla="*/ 0 w 1582702"/>
                  <a:gd name="connsiteY0" fmla="*/ 1177872 h 1177872"/>
                  <a:gd name="connsiteX1" fmla="*/ 791351 w 1582702"/>
                  <a:gd name="connsiteY1" fmla="*/ 0 h 1177872"/>
                  <a:gd name="connsiteX2" fmla="*/ 1582702 w 1582702"/>
                  <a:gd name="connsiteY2" fmla="*/ 1177872 h 1177872"/>
                  <a:gd name="connsiteX3" fmla="*/ 0 w 1582702"/>
                  <a:gd name="connsiteY3" fmla="*/ 1177872 h 1177872"/>
                  <a:gd name="connsiteX0" fmla="*/ 0 w 1582702"/>
                  <a:gd name="connsiteY0" fmla="*/ 1177876 h 1177876"/>
                  <a:gd name="connsiteX1" fmla="*/ 791351 w 1582702"/>
                  <a:gd name="connsiteY1" fmla="*/ 4 h 1177876"/>
                  <a:gd name="connsiteX2" fmla="*/ 1582702 w 1582702"/>
                  <a:gd name="connsiteY2" fmla="*/ 1177876 h 1177876"/>
                  <a:gd name="connsiteX3" fmla="*/ 0 w 1582702"/>
                  <a:gd name="connsiteY3" fmla="*/ 1177876 h 1177876"/>
                  <a:gd name="connsiteX0" fmla="*/ 0 w 1582702"/>
                  <a:gd name="connsiteY0" fmla="*/ 1177876 h 1177876"/>
                  <a:gd name="connsiteX1" fmla="*/ 791351 w 1582702"/>
                  <a:gd name="connsiteY1" fmla="*/ 4 h 1177876"/>
                  <a:gd name="connsiteX2" fmla="*/ 1582702 w 1582702"/>
                  <a:gd name="connsiteY2" fmla="*/ 1177876 h 1177876"/>
                  <a:gd name="connsiteX3" fmla="*/ 0 w 1582702"/>
                  <a:gd name="connsiteY3" fmla="*/ 1177876 h 1177876"/>
                  <a:gd name="connsiteX0" fmla="*/ 0 w 1582702"/>
                  <a:gd name="connsiteY0" fmla="*/ 1177876 h 1177876"/>
                  <a:gd name="connsiteX1" fmla="*/ 791351 w 1582702"/>
                  <a:gd name="connsiteY1" fmla="*/ 4 h 1177876"/>
                  <a:gd name="connsiteX2" fmla="*/ 1582702 w 1582702"/>
                  <a:gd name="connsiteY2" fmla="*/ 1177876 h 1177876"/>
                  <a:gd name="connsiteX3" fmla="*/ 0 w 1582702"/>
                  <a:gd name="connsiteY3" fmla="*/ 1177876 h 1177876"/>
                  <a:gd name="connsiteX0" fmla="*/ 0 w 1582702"/>
                  <a:gd name="connsiteY0" fmla="*/ 1177876 h 1177876"/>
                  <a:gd name="connsiteX1" fmla="*/ 791351 w 1582702"/>
                  <a:gd name="connsiteY1" fmla="*/ 4 h 1177876"/>
                  <a:gd name="connsiteX2" fmla="*/ 1582702 w 1582702"/>
                  <a:gd name="connsiteY2" fmla="*/ 1177876 h 1177876"/>
                  <a:gd name="connsiteX3" fmla="*/ 0 w 1582702"/>
                  <a:gd name="connsiteY3" fmla="*/ 1177876 h 1177876"/>
                  <a:gd name="connsiteX0" fmla="*/ 0 w 1582702"/>
                  <a:gd name="connsiteY0" fmla="*/ 1177876 h 1196220"/>
                  <a:gd name="connsiteX1" fmla="*/ 791351 w 1582702"/>
                  <a:gd name="connsiteY1" fmla="*/ 4 h 1196220"/>
                  <a:gd name="connsiteX2" fmla="*/ 1582702 w 1582702"/>
                  <a:gd name="connsiteY2" fmla="*/ 1177876 h 1196220"/>
                  <a:gd name="connsiteX3" fmla="*/ 0 w 1582702"/>
                  <a:gd name="connsiteY3" fmla="*/ 1177876 h 1196220"/>
                  <a:gd name="connsiteX0" fmla="*/ 0 w 1582702"/>
                  <a:gd name="connsiteY0" fmla="*/ 1177876 h 1215976"/>
                  <a:gd name="connsiteX1" fmla="*/ 791351 w 1582702"/>
                  <a:gd name="connsiteY1" fmla="*/ 4 h 1215976"/>
                  <a:gd name="connsiteX2" fmla="*/ 1582702 w 1582702"/>
                  <a:gd name="connsiteY2" fmla="*/ 1177876 h 1215976"/>
                  <a:gd name="connsiteX3" fmla="*/ 0 w 1582702"/>
                  <a:gd name="connsiteY3" fmla="*/ 1177876 h 1215976"/>
                  <a:gd name="connsiteX0" fmla="*/ 0 w 1582702"/>
                  <a:gd name="connsiteY0" fmla="*/ 1177876 h 1238650"/>
                  <a:gd name="connsiteX1" fmla="*/ 791351 w 1582702"/>
                  <a:gd name="connsiteY1" fmla="*/ 4 h 1238650"/>
                  <a:gd name="connsiteX2" fmla="*/ 1582702 w 1582702"/>
                  <a:gd name="connsiteY2" fmla="*/ 1177876 h 1238650"/>
                  <a:gd name="connsiteX3" fmla="*/ 0 w 1582702"/>
                  <a:gd name="connsiteY3" fmla="*/ 1177876 h 1238650"/>
                  <a:gd name="connsiteX0" fmla="*/ 0 w 1582702"/>
                  <a:gd name="connsiteY0" fmla="*/ 1177876 h 1251310"/>
                  <a:gd name="connsiteX1" fmla="*/ 791351 w 1582702"/>
                  <a:gd name="connsiteY1" fmla="*/ 4 h 1251310"/>
                  <a:gd name="connsiteX2" fmla="*/ 1582702 w 1582702"/>
                  <a:gd name="connsiteY2" fmla="*/ 1177876 h 1251310"/>
                  <a:gd name="connsiteX3" fmla="*/ 0 w 1582702"/>
                  <a:gd name="connsiteY3" fmla="*/ 1177876 h 1251310"/>
                  <a:gd name="connsiteX0" fmla="*/ 0 w 1582702"/>
                  <a:gd name="connsiteY0" fmla="*/ 1177876 h 1255634"/>
                  <a:gd name="connsiteX1" fmla="*/ 791351 w 1582702"/>
                  <a:gd name="connsiteY1" fmla="*/ 4 h 1255634"/>
                  <a:gd name="connsiteX2" fmla="*/ 1582702 w 1582702"/>
                  <a:gd name="connsiteY2" fmla="*/ 1177876 h 1255634"/>
                  <a:gd name="connsiteX3" fmla="*/ 0 w 1582702"/>
                  <a:gd name="connsiteY3" fmla="*/ 1177876 h 1255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82702" h="1255634">
                    <a:moveTo>
                      <a:pt x="0" y="1177876"/>
                    </a:moveTo>
                    <a:cubicBezTo>
                      <a:pt x="63759" y="861452"/>
                      <a:pt x="565667" y="-2095"/>
                      <a:pt x="791351" y="4"/>
                    </a:cubicBezTo>
                    <a:cubicBezTo>
                      <a:pt x="1017035" y="2103"/>
                      <a:pt x="1455443" y="839227"/>
                      <a:pt x="1582702" y="1177876"/>
                    </a:cubicBezTo>
                    <a:cubicBezTo>
                      <a:pt x="1505985" y="1266776"/>
                      <a:pt x="67192" y="1295351"/>
                      <a:pt x="0" y="1177876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2" name="楕円 240">
                <a:extLst>
                  <a:ext uri="{FF2B5EF4-FFF2-40B4-BE49-F238E27FC236}">
                    <a16:creationId xmlns:a16="http://schemas.microsoft.com/office/drawing/2014/main" id="{2E0F6EAD-95F2-496B-8F1C-BF00DA1B8BD4}"/>
                  </a:ext>
                </a:extLst>
              </p:cNvPr>
              <p:cNvSpPr/>
              <p:nvPr/>
            </p:nvSpPr>
            <p:spPr>
              <a:xfrm>
                <a:off x="2676272" y="2243868"/>
                <a:ext cx="208150" cy="73245"/>
              </a:xfrm>
              <a:custGeom>
                <a:avLst/>
                <a:gdLst>
                  <a:gd name="connsiteX0" fmla="*/ 0 w 744956"/>
                  <a:gd name="connsiteY0" fmla="*/ 221006 h 442012"/>
                  <a:gd name="connsiteX1" fmla="*/ 372478 w 744956"/>
                  <a:gd name="connsiteY1" fmla="*/ 0 h 442012"/>
                  <a:gd name="connsiteX2" fmla="*/ 744956 w 744956"/>
                  <a:gd name="connsiteY2" fmla="*/ 221006 h 442012"/>
                  <a:gd name="connsiteX3" fmla="*/ 372478 w 744956"/>
                  <a:gd name="connsiteY3" fmla="*/ 442012 h 442012"/>
                  <a:gd name="connsiteX4" fmla="*/ 0 w 744956"/>
                  <a:gd name="connsiteY4" fmla="*/ 221006 h 442012"/>
                  <a:gd name="connsiteX0" fmla="*/ 0 w 744956"/>
                  <a:gd name="connsiteY0" fmla="*/ 221006 h 442012"/>
                  <a:gd name="connsiteX1" fmla="*/ 372478 w 744956"/>
                  <a:gd name="connsiteY1" fmla="*/ 0 h 442012"/>
                  <a:gd name="connsiteX2" fmla="*/ 744956 w 744956"/>
                  <a:gd name="connsiteY2" fmla="*/ 221006 h 442012"/>
                  <a:gd name="connsiteX3" fmla="*/ 372478 w 744956"/>
                  <a:gd name="connsiteY3" fmla="*/ 442012 h 442012"/>
                  <a:gd name="connsiteX4" fmla="*/ 0 w 744956"/>
                  <a:gd name="connsiteY4" fmla="*/ 221006 h 442012"/>
                  <a:gd name="connsiteX0" fmla="*/ 0 w 744956"/>
                  <a:gd name="connsiteY0" fmla="*/ 221006 h 442012"/>
                  <a:gd name="connsiteX1" fmla="*/ 372478 w 744956"/>
                  <a:gd name="connsiteY1" fmla="*/ 0 h 442012"/>
                  <a:gd name="connsiteX2" fmla="*/ 744956 w 744956"/>
                  <a:gd name="connsiteY2" fmla="*/ 221006 h 442012"/>
                  <a:gd name="connsiteX3" fmla="*/ 372478 w 744956"/>
                  <a:gd name="connsiteY3" fmla="*/ 442012 h 442012"/>
                  <a:gd name="connsiteX4" fmla="*/ 0 w 744956"/>
                  <a:gd name="connsiteY4" fmla="*/ 221006 h 442012"/>
                  <a:gd name="connsiteX0" fmla="*/ 0 w 744956"/>
                  <a:gd name="connsiteY0" fmla="*/ 221006 h 442012"/>
                  <a:gd name="connsiteX1" fmla="*/ 372478 w 744956"/>
                  <a:gd name="connsiteY1" fmla="*/ 0 h 442012"/>
                  <a:gd name="connsiteX2" fmla="*/ 744956 w 744956"/>
                  <a:gd name="connsiteY2" fmla="*/ 221006 h 442012"/>
                  <a:gd name="connsiteX3" fmla="*/ 372478 w 744956"/>
                  <a:gd name="connsiteY3" fmla="*/ 442012 h 442012"/>
                  <a:gd name="connsiteX4" fmla="*/ 0 w 744956"/>
                  <a:gd name="connsiteY4" fmla="*/ 221006 h 442012"/>
                  <a:gd name="connsiteX0" fmla="*/ 0 w 744956"/>
                  <a:gd name="connsiteY0" fmla="*/ 221006 h 282838"/>
                  <a:gd name="connsiteX1" fmla="*/ 372478 w 744956"/>
                  <a:gd name="connsiteY1" fmla="*/ 0 h 282838"/>
                  <a:gd name="connsiteX2" fmla="*/ 744956 w 744956"/>
                  <a:gd name="connsiteY2" fmla="*/ 221006 h 282838"/>
                  <a:gd name="connsiteX3" fmla="*/ 379622 w 744956"/>
                  <a:gd name="connsiteY3" fmla="*/ 246749 h 282838"/>
                  <a:gd name="connsiteX4" fmla="*/ 0 w 744956"/>
                  <a:gd name="connsiteY4" fmla="*/ 221006 h 282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44956" h="282838">
                    <a:moveTo>
                      <a:pt x="0" y="221006"/>
                    </a:moveTo>
                    <a:cubicBezTo>
                      <a:pt x="0" y="98948"/>
                      <a:pt x="166764" y="0"/>
                      <a:pt x="372478" y="0"/>
                    </a:cubicBezTo>
                    <a:cubicBezTo>
                      <a:pt x="578192" y="0"/>
                      <a:pt x="744956" y="98948"/>
                      <a:pt x="744956" y="221006"/>
                    </a:cubicBezTo>
                    <a:cubicBezTo>
                      <a:pt x="744956" y="343064"/>
                      <a:pt x="585336" y="246749"/>
                      <a:pt x="379622" y="246749"/>
                    </a:cubicBezTo>
                    <a:cubicBezTo>
                      <a:pt x="173908" y="246749"/>
                      <a:pt x="0" y="343064"/>
                      <a:pt x="0" y="221006"/>
                    </a:cubicBezTo>
                    <a:close/>
                  </a:path>
                </a:pathLst>
              </a:cu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69" name="楕円 368">
              <a:extLst>
                <a:ext uri="{FF2B5EF4-FFF2-40B4-BE49-F238E27FC236}">
                  <a16:creationId xmlns:a16="http://schemas.microsoft.com/office/drawing/2014/main" id="{A5322E2B-9BDA-4DE9-9FB7-2EEB8F9AF412}"/>
                </a:ext>
              </a:extLst>
            </p:cNvPr>
            <p:cNvSpPr/>
            <p:nvPr/>
          </p:nvSpPr>
          <p:spPr>
            <a:xfrm>
              <a:off x="1698478" y="4691821"/>
              <a:ext cx="149372" cy="146970"/>
            </a:xfrm>
            <a:prstGeom prst="ellipse">
              <a:avLst/>
            </a:prstGeom>
            <a:pattFill prst="lgConfetti">
              <a:fgClr>
                <a:schemeClr val="bg1">
                  <a:lumMod val="65000"/>
                </a:schemeClr>
              </a:fgClr>
              <a:bgClr>
                <a:schemeClr val="bg1">
                  <a:lumMod val="50000"/>
                </a:schemeClr>
              </a:bgClr>
            </a:patt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0" name="楕円 369">
              <a:extLst>
                <a:ext uri="{FF2B5EF4-FFF2-40B4-BE49-F238E27FC236}">
                  <a16:creationId xmlns:a16="http://schemas.microsoft.com/office/drawing/2014/main" id="{31DDD357-BCBD-4F47-BA36-4479B0B7D69C}"/>
                </a:ext>
              </a:extLst>
            </p:cNvPr>
            <p:cNvSpPr/>
            <p:nvPr/>
          </p:nvSpPr>
          <p:spPr>
            <a:xfrm>
              <a:off x="2206478" y="4691821"/>
              <a:ext cx="149372" cy="146970"/>
            </a:xfrm>
            <a:prstGeom prst="ellipse">
              <a:avLst/>
            </a:prstGeom>
            <a:pattFill prst="lgConfetti">
              <a:fgClr>
                <a:schemeClr val="bg1">
                  <a:lumMod val="65000"/>
                </a:schemeClr>
              </a:fgClr>
              <a:bgClr>
                <a:schemeClr val="bg1">
                  <a:lumMod val="50000"/>
                </a:schemeClr>
              </a:bgClr>
            </a:patt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E35463B9-4430-4DFF-BE43-16451CA4D32E}"/>
              </a:ext>
            </a:extLst>
          </p:cNvPr>
          <p:cNvGrpSpPr/>
          <p:nvPr/>
        </p:nvGrpSpPr>
        <p:grpSpPr>
          <a:xfrm>
            <a:off x="3890795" y="3949344"/>
            <a:ext cx="2127787" cy="2506981"/>
            <a:chOff x="3890795" y="3949344"/>
            <a:chExt cx="2127787" cy="2506981"/>
          </a:xfrm>
          <a:pattFill prst="lgConfetti">
            <a:fgClr>
              <a:schemeClr val="bg1">
                <a:lumMod val="85000"/>
              </a:schemeClr>
            </a:fgClr>
            <a:bgClr>
              <a:schemeClr val="bg1">
                <a:lumMod val="65000"/>
              </a:schemeClr>
            </a:bgClr>
          </a:pattFill>
        </p:grpSpPr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F3EE1AE7-B93D-4262-B9D7-BA8C01C12E99}"/>
                </a:ext>
              </a:extLst>
            </p:cNvPr>
            <p:cNvGrpSpPr/>
            <p:nvPr/>
          </p:nvGrpSpPr>
          <p:grpSpPr>
            <a:xfrm>
              <a:off x="3890795" y="3949344"/>
              <a:ext cx="2127787" cy="2506981"/>
              <a:chOff x="3890795" y="3949344"/>
              <a:chExt cx="2127787" cy="2506981"/>
            </a:xfrm>
            <a:grpFill/>
          </p:grpSpPr>
          <p:grpSp>
            <p:nvGrpSpPr>
              <p:cNvPr id="178" name="グループ化 177">
                <a:extLst>
                  <a:ext uri="{FF2B5EF4-FFF2-40B4-BE49-F238E27FC236}">
                    <a16:creationId xmlns:a16="http://schemas.microsoft.com/office/drawing/2014/main" id="{71641E43-C739-4E9C-BE7E-D330B4407AEC}"/>
                  </a:ext>
                </a:extLst>
              </p:cNvPr>
              <p:cNvGrpSpPr/>
              <p:nvPr/>
            </p:nvGrpSpPr>
            <p:grpSpPr>
              <a:xfrm>
                <a:off x="4349584" y="3949344"/>
                <a:ext cx="1229834" cy="2506981"/>
                <a:chOff x="2275365" y="3690863"/>
                <a:chExt cx="1229834" cy="2506981"/>
              </a:xfrm>
              <a:grpFill/>
            </p:grpSpPr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16788074-C66D-4538-98D4-4758443C8735}"/>
                    </a:ext>
                  </a:extLst>
                </p:cNvPr>
                <p:cNvSpPr/>
                <p:nvPr/>
              </p:nvSpPr>
              <p:spPr>
                <a:xfrm>
                  <a:off x="2628361" y="4895450"/>
                  <a:ext cx="511882" cy="440816"/>
                </a:xfrm>
                <a:custGeom>
                  <a:avLst/>
                  <a:gdLst>
                    <a:gd name="connsiteX0" fmla="*/ 155557 w 511882"/>
                    <a:gd name="connsiteY0" fmla="*/ 0 h 440816"/>
                    <a:gd name="connsiteX1" fmla="*/ 358276 w 511882"/>
                    <a:gd name="connsiteY1" fmla="*/ 0 h 440816"/>
                    <a:gd name="connsiteX2" fmla="*/ 382660 w 511882"/>
                    <a:gd name="connsiteY2" fmla="*/ 277853 h 440816"/>
                    <a:gd name="connsiteX3" fmla="*/ 406024 w 511882"/>
                    <a:gd name="connsiteY3" fmla="*/ 277853 h 440816"/>
                    <a:gd name="connsiteX4" fmla="*/ 502480 w 511882"/>
                    <a:gd name="connsiteY4" fmla="*/ 326345 h 440816"/>
                    <a:gd name="connsiteX5" fmla="*/ 511882 w 511882"/>
                    <a:gd name="connsiteY5" fmla="*/ 334919 h 440816"/>
                    <a:gd name="connsiteX6" fmla="*/ 502423 w 511882"/>
                    <a:gd name="connsiteY6" fmla="*/ 351715 h 440816"/>
                    <a:gd name="connsiteX7" fmla="*/ 258560 w 511882"/>
                    <a:gd name="connsiteY7" fmla="*/ 440816 h 440816"/>
                    <a:gd name="connsiteX8" fmla="*/ 14697 w 511882"/>
                    <a:gd name="connsiteY8" fmla="*/ 351715 h 440816"/>
                    <a:gd name="connsiteX9" fmla="*/ 0 w 511882"/>
                    <a:gd name="connsiteY9" fmla="*/ 325615 h 440816"/>
                    <a:gd name="connsiteX10" fmla="*/ 95004 w 511882"/>
                    <a:gd name="connsiteY10" fmla="*/ 277853 h 440816"/>
                    <a:gd name="connsiteX11" fmla="*/ 131174 w 511882"/>
                    <a:gd name="connsiteY11" fmla="*/ 277853 h 440816"/>
                    <a:gd name="connsiteX0" fmla="*/ 155557 w 511882"/>
                    <a:gd name="connsiteY0" fmla="*/ 0 h 440816"/>
                    <a:gd name="connsiteX1" fmla="*/ 358276 w 511882"/>
                    <a:gd name="connsiteY1" fmla="*/ 0 h 440816"/>
                    <a:gd name="connsiteX2" fmla="*/ 382660 w 511882"/>
                    <a:gd name="connsiteY2" fmla="*/ 277853 h 440816"/>
                    <a:gd name="connsiteX3" fmla="*/ 406024 w 511882"/>
                    <a:gd name="connsiteY3" fmla="*/ 277853 h 440816"/>
                    <a:gd name="connsiteX4" fmla="*/ 502480 w 511882"/>
                    <a:gd name="connsiteY4" fmla="*/ 326345 h 440816"/>
                    <a:gd name="connsiteX5" fmla="*/ 511882 w 511882"/>
                    <a:gd name="connsiteY5" fmla="*/ 334919 h 440816"/>
                    <a:gd name="connsiteX6" fmla="*/ 502423 w 511882"/>
                    <a:gd name="connsiteY6" fmla="*/ 351715 h 440816"/>
                    <a:gd name="connsiteX7" fmla="*/ 258560 w 511882"/>
                    <a:gd name="connsiteY7" fmla="*/ 440816 h 440816"/>
                    <a:gd name="connsiteX8" fmla="*/ 14697 w 511882"/>
                    <a:gd name="connsiteY8" fmla="*/ 351715 h 440816"/>
                    <a:gd name="connsiteX9" fmla="*/ 0 w 511882"/>
                    <a:gd name="connsiteY9" fmla="*/ 325615 h 440816"/>
                    <a:gd name="connsiteX10" fmla="*/ 131174 w 511882"/>
                    <a:gd name="connsiteY10" fmla="*/ 277853 h 440816"/>
                    <a:gd name="connsiteX11" fmla="*/ 155557 w 511882"/>
                    <a:gd name="connsiteY11" fmla="*/ 0 h 440816"/>
                    <a:gd name="connsiteX0" fmla="*/ 155557 w 511882"/>
                    <a:gd name="connsiteY0" fmla="*/ 0 h 440816"/>
                    <a:gd name="connsiteX1" fmla="*/ 358276 w 511882"/>
                    <a:gd name="connsiteY1" fmla="*/ 0 h 440816"/>
                    <a:gd name="connsiteX2" fmla="*/ 382660 w 511882"/>
                    <a:gd name="connsiteY2" fmla="*/ 277853 h 440816"/>
                    <a:gd name="connsiteX3" fmla="*/ 502480 w 511882"/>
                    <a:gd name="connsiteY3" fmla="*/ 326345 h 440816"/>
                    <a:gd name="connsiteX4" fmla="*/ 511882 w 511882"/>
                    <a:gd name="connsiteY4" fmla="*/ 334919 h 440816"/>
                    <a:gd name="connsiteX5" fmla="*/ 502423 w 511882"/>
                    <a:gd name="connsiteY5" fmla="*/ 351715 h 440816"/>
                    <a:gd name="connsiteX6" fmla="*/ 258560 w 511882"/>
                    <a:gd name="connsiteY6" fmla="*/ 440816 h 440816"/>
                    <a:gd name="connsiteX7" fmla="*/ 14697 w 511882"/>
                    <a:gd name="connsiteY7" fmla="*/ 351715 h 440816"/>
                    <a:gd name="connsiteX8" fmla="*/ 0 w 511882"/>
                    <a:gd name="connsiteY8" fmla="*/ 325615 h 440816"/>
                    <a:gd name="connsiteX9" fmla="*/ 131174 w 511882"/>
                    <a:gd name="connsiteY9" fmla="*/ 277853 h 440816"/>
                    <a:gd name="connsiteX10" fmla="*/ 155557 w 511882"/>
                    <a:gd name="connsiteY10" fmla="*/ 0 h 4408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11882" h="440816">
                      <a:moveTo>
                        <a:pt x="155557" y="0"/>
                      </a:moveTo>
                      <a:lnTo>
                        <a:pt x="358276" y="0"/>
                      </a:lnTo>
                      <a:lnTo>
                        <a:pt x="382660" y="277853"/>
                      </a:lnTo>
                      <a:lnTo>
                        <a:pt x="502480" y="326345"/>
                      </a:lnTo>
                      <a:lnTo>
                        <a:pt x="511882" y="334919"/>
                      </a:lnTo>
                      <a:lnTo>
                        <a:pt x="502423" y="351715"/>
                      </a:lnTo>
                      <a:cubicBezTo>
                        <a:pt x="462245" y="404076"/>
                        <a:pt x="368186" y="440816"/>
                        <a:pt x="258560" y="440816"/>
                      </a:cubicBezTo>
                      <a:cubicBezTo>
                        <a:pt x="148934" y="440816"/>
                        <a:pt x="54875" y="404076"/>
                        <a:pt x="14697" y="351715"/>
                      </a:cubicBezTo>
                      <a:lnTo>
                        <a:pt x="0" y="325615"/>
                      </a:lnTo>
                      <a:lnTo>
                        <a:pt x="131174" y="277853"/>
                      </a:lnTo>
                      <a:lnTo>
                        <a:pt x="155557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0" name="台形 189">
                  <a:extLst>
                    <a:ext uri="{FF2B5EF4-FFF2-40B4-BE49-F238E27FC236}">
                      <a16:creationId xmlns:a16="http://schemas.microsoft.com/office/drawing/2014/main" id="{BFE3DE37-EA90-485B-9B86-E5870DFF17F9}"/>
                    </a:ext>
                  </a:extLst>
                </p:cNvPr>
                <p:cNvSpPr/>
                <p:nvPr/>
              </p:nvSpPr>
              <p:spPr>
                <a:xfrm rot="15300000">
                  <a:off x="2804092" y="3544537"/>
                  <a:ext cx="45719" cy="663669"/>
                </a:xfrm>
                <a:prstGeom prst="trapezoid">
                  <a:avLst/>
                </a:pr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1" name="楕円 190">
                  <a:extLst>
                    <a:ext uri="{FF2B5EF4-FFF2-40B4-BE49-F238E27FC236}">
                      <a16:creationId xmlns:a16="http://schemas.microsoft.com/office/drawing/2014/main" id="{BFE09E2F-2EFF-4EB8-8550-6700B1AD936F}"/>
                    </a:ext>
                  </a:extLst>
                </p:cNvPr>
                <p:cNvSpPr/>
                <p:nvPr/>
              </p:nvSpPr>
              <p:spPr>
                <a:xfrm>
                  <a:off x="2643969" y="3727244"/>
                  <a:ext cx="492626" cy="466506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2" name="楕円 191">
                  <a:extLst>
                    <a:ext uri="{FF2B5EF4-FFF2-40B4-BE49-F238E27FC236}">
                      <a16:creationId xmlns:a16="http://schemas.microsoft.com/office/drawing/2014/main" id="{362013A6-6775-4B44-861F-9535AFF7FE8B}"/>
                    </a:ext>
                  </a:extLst>
                </p:cNvPr>
                <p:cNvSpPr/>
                <p:nvPr/>
              </p:nvSpPr>
              <p:spPr>
                <a:xfrm>
                  <a:off x="2275365" y="3923220"/>
                  <a:ext cx="1229834" cy="908430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93" name="グループ化 192">
                  <a:extLst>
                    <a:ext uri="{FF2B5EF4-FFF2-40B4-BE49-F238E27FC236}">
                      <a16:creationId xmlns:a16="http://schemas.microsoft.com/office/drawing/2014/main" id="{CFE7F9D6-B9CB-432E-BBDA-3AE19DEF39B0}"/>
                    </a:ext>
                  </a:extLst>
                </p:cNvPr>
                <p:cNvGrpSpPr/>
                <p:nvPr/>
              </p:nvGrpSpPr>
              <p:grpSpPr>
                <a:xfrm rot="20700000">
                  <a:off x="2319307" y="4546259"/>
                  <a:ext cx="222287" cy="346460"/>
                  <a:chOff x="2680607" y="2825750"/>
                  <a:chExt cx="157843" cy="236764"/>
                </a:xfrm>
                <a:grpFill/>
              </p:grpSpPr>
              <p:sp>
                <p:nvSpPr>
                  <p:cNvPr id="223" name="円/楕円 125">
                    <a:extLst>
                      <a:ext uri="{FF2B5EF4-FFF2-40B4-BE49-F238E27FC236}">
                        <a16:creationId xmlns:a16="http://schemas.microsoft.com/office/drawing/2014/main" id="{402FC773-E084-47E5-AB93-E8BA1CF1157C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24" name="円/楕円 126">
                    <a:extLst>
                      <a:ext uri="{FF2B5EF4-FFF2-40B4-BE49-F238E27FC236}">
                        <a16:creationId xmlns:a16="http://schemas.microsoft.com/office/drawing/2014/main" id="{F78BA86D-AA74-4708-B3DC-49F73A140445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pattFill prst="lgConfetti">
                    <a:fgClr>
                      <a:schemeClr val="bg1">
                        <a:lumMod val="6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94" name="グループ化 193">
                  <a:extLst>
                    <a:ext uri="{FF2B5EF4-FFF2-40B4-BE49-F238E27FC236}">
                      <a16:creationId xmlns:a16="http://schemas.microsoft.com/office/drawing/2014/main" id="{9AE4053E-91E7-4AEE-BC31-A98A413CA086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249396" y="4546259"/>
                  <a:ext cx="222287" cy="346460"/>
                  <a:chOff x="2680607" y="2825750"/>
                  <a:chExt cx="157843" cy="236764"/>
                </a:xfrm>
                <a:grpFill/>
              </p:grpSpPr>
              <p:sp>
                <p:nvSpPr>
                  <p:cNvPr id="221" name="円/楕円 123">
                    <a:extLst>
                      <a:ext uri="{FF2B5EF4-FFF2-40B4-BE49-F238E27FC236}">
                        <a16:creationId xmlns:a16="http://schemas.microsoft.com/office/drawing/2014/main" id="{49D506C9-90EC-4478-89DC-406283AA7FC7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22" name="円/楕円 124">
                    <a:extLst>
                      <a:ext uri="{FF2B5EF4-FFF2-40B4-BE49-F238E27FC236}">
                        <a16:creationId xmlns:a16="http://schemas.microsoft.com/office/drawing/2014/main" id="{0EE37040-95AD-43BE-8970-4CF1B0D2E319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pattFill prst="lgConfetti">
                    <a:fgClr>
                      <a:schemeClr val="bg1">
                        <a:lumMod val="6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95" name="円/楕円 122">
                  <a:extLst>
                    <a:ext uri="{FF2B5EF4-FFF2-40B4-BE49-F238E27FC236}">
                      <a16:creationId xmlns:a16="http://schemas.microsoft.com/office/drawing/2014/main" id="{C803A32B-8133-459E-B382-37D282FE247B}"/>
                    </a:ext>
                  </a:extLst>
                </p:cNvPr>
                <p:cNvSpPr/>
                <p:nvPr/>
              </p:nvSpPr>
              <p:spPr>
                <a:xfrm>
                  <a:off x="2430450" y="4086596"/>
                  <a:ext cx="930090" cy="1087243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7" name="円/楕円 27">
                  <a:extLst>
                    <a:ext uri="{FF2B5EF4-FFF2-40B4-BE49-F238E27FC236}">
                      <a16:creationId xmlns:a16="http://schemas.microsoft.com/office/drawing/2014/main" id="{A6D9CCA9-5816-437F-801F-E47EEE9F0DF0}"/>
                    </a:ext>
                  </a:extLst>
                </p:cNvPr>
                <p:cNvSpPr/>
                <p:nvPr/>
              </p:nvSpPr>
              <p:spPr>
                <a:xfrm rot="20700000">
                  <a:off x="2549925" y="4359838"/>
                  <a:ext cx="263282" cy="547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8" name="円/楕円 27">
                  <a:extLst>
                    <a:ext uri="{FF2B5EF4-FFF2-40B4-BE49-F238E27FC236}">
                      <a16:creationId xmlns:a16="http://schemas.microsoft.com/office/drawing/2014/main" id="{E11AB638-0A9F-4934-8D8A-37E62E030E04}"/>
                    </a:ext>
                  </a:extLst>
                </p:cNvPr>
                <p:cNvSpPr/>
                <p:nvPr/>
              </p:nvSpPr>
              <p:spPr>
                <a:xfrm rot="900000">
                  <a:off x="2965695" y="4359838"/>
                  <a:ext cx="263282" cy="547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9" name="円/楕円 27">
                  <a:extLst>
                    <a:ext uri="{FF2B5EF4-FFF2-40B4-BE49-F238E27FC236}">
                      <a16:creationId xmlns:a16="http://schemas.microsoft.com/office/drawing/2014/main" id="{B7CA5A55-4A96-4A27-9EAB-3B19C0F685F8}"/>
                    </a:ext>
                  </a:extLst>
                </p:cNvPr>
                <p:cNvSpPr/>
                <p:nvPr/>
              </p:nvSpPr>
              <p:spPr>
                <a:xfrm rot="8100000">
                  <a:off x="2611663" y="4751750"/>
                  <a:ext cx="169589" cy="6312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0" name="円/楕円 27">
                  <a:extLst>
                    <a:ext uri="{FF2B5EF4-FFF2-40B4-BE49-F238E27FC236}">
                      <a16:creationId xmlns:a16="http://schemas.microsoft.com/office/drawing/2014/main" id="{571B3FB7-778B-4CFC-B48F-A838C3FECF9B}"/>
                    </a:ext>
                  </a:extLst>
                </p:cNvPr>
                <p:cNvSpPr/>
                <p:nvPr/>
              </p:nvSpPr>
              <p:spPr>
                <a:xfrm rot="13500000" flipH="1">
                  <a:off x="2987824" y="4751751"/>
                  <a:ext cx="169589" cy="6312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01" name="グループ化 200">
                  <a:extLst>
                    <a:ext uri="{FF2B5EF4-FFF2-40B4-BE49-F238E27FC236}">
                      <a16:creationId xmlns:a16="http://schemas.microsoft.com/office/drawing/2014/main" id="{B037D492-D72B-4D66-94B8-BFB3F801312C}"/>
                    </a:ext>
                  </a:extLst>
                </p:cNvPr>
                <p:cNvGrpSpPr/>
                <p:nvPr/>
              </p:nvGrpSpPr>
              <p:grpSpPr>
                <a:xfrm>
                  <a:off x="2478029" y="4577632"/>
                  <a:ext cx="109476" cy="88048"/>
                  <a:chOff x="648553" y="1246468"/>
                  <a:chExt cx="164249" cy="93298"/>
                </a:xfrm>
                <a:grpFill/>
              </p:grpSpPr>
              <p:sp>
                <p:nvSpPr>
                  <p:cNvPr id="219" name="円/楕円 27">
                    <a:extLst>
                      <a:ext uri="{FF2B5EF4-FFF2-40B4-BE49-F238E27FC236}">
                        <a16:creationId xmlns:a16="http://schemas.microsoft.com/office/drawing/2014/main" id="{539065FD-A2C4-4318-BB36-D4814438DF49}"/>
                      </a:ext>
                    </a:extLst>
                  </p:cNvPr>
                  <p:cNvSpPr/>
                  <p:nvPr/>
                </p:nvSpPr>
                <p:spPr>
                  <a:xfrm rot="21302598">
                    <a:off x="648554" y="131065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bg1">
                        <a:lumMod val="6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20" name="円/楕円 27">
                    <a:extLst>
                      <a:ext uri="{FF2B5EF4-FFF2-40B4-BE49-F238E27FC236}">
                        <a16:creationId xmlns:a16="http://schemas.microsoft.com/office/drawing/2014/main" id="{A1A2D930-6D8B-46B7-8678-A3339223BD58}"/>
                      </a:ext>
                    </a:extLst>
                  </p:cNvPr>
                  <p:cNvSpPr/>
                  <p:nvPr/>
                </p:nvSpPr>
                <p:spPr>
                  <a:xfrm rot="523440">
                    <a:off x="648553" y="124646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bg1">
                        <a:lumMod val="6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02" name="グループ化 201">
                  <a:extLst>
                    <a:ext uri="{FF2B5EF4-FFF2-40B4-BE49-F238E27FC236}">
                      <a16:creationId xmlns:a16="http://schemas.microsoft.com/office/drawing/2014/main" id="{6EC9E0B1-6545-42FC-A618-F5BA43D992B0}"/>
                    </a:ext>
                  </a:extLst>
                </p:cNvPr>
                <p:cNvGrpSpPr/>
                <p:nvPr/>
              </p:nvGrpSpPr>
              <p:grpSpPr>
                <a:xfrm flipH="1">
                  <a:off x="3193311" y="4577632"/>
                  <a:ext cx="109476" cy="88048"/>
                  <a:chOff x="648553" y="1246468"/>
                  <a:chExt cx="164249" cy="93298"/>
                </a:xfrm>
                <a:grpFill/>
              </p:grpSpPr>
              <p:sp>
                <p:nvSpPr>
                  <p:cNvPr id="217" name="円/楕円 27">
                    <a:extLst>
                      <a:ext uri="{FF2B5EF4-FFF2-40B4-BE49-F238E27FC236}">
                        <a16:creationId xmlns:a16="http://schemas.microsoft.com/office/drawing/2014/main" id="{CB1CCF69-02BE-4F64-96AA-4A3627E5275A}"/>
                      </a:ext>
                    </a:extLst>
                  </p:cNvPr>
                  <p:cNvSpPr/>
                  <p:nvPr/>
                </p:nvSpPr>
                <p:spPr>
                  <a:xfrm rot="21302598">
                    <a:off x="648554" y="131065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bg1">
                        <a:lumMod val="6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8" name="円/楕円 27">
                    <a:extLst>
                      <a:ext uri="{FF2B5EF4-FFF2-40B4-BE49-F238E27FC236}">
                        <a16:creationId xmlns:a16="http://schemas.microsoft.com/office/drawing/2014/main" id="{BA0C2288-C186-4534-9336-194FBF421F80}"/>
                      </a:ext>
                    </a:extLst>
                  </p:cNvPr>
                  <p:cNvSpPr/>
                  <p:nvPr/>
                </p:nvSpPr>
                <p:spPr>
                  <a:xfrm rot="523440">
                    <a:off x="648553" y="124646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bg1">
                        <a:lumMod val="6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03" name="円/楕円 64">
                  <a:extLst>
                    <a:ext uri="{FF2B5EF4-FFF2-40B4-BE49-F238E27FC236}">
                      <a16:creationId xmlns:a16="http://schemas.microsoft.com/office/drawing/2014/main" id="{05D1AC75-A504-43E3-8E58-54A3761AA62A}"/>
                    </a:ext>
                  </a:extLst>
                </p:cNvPr>
                <p:cNvSpPr/>
                <p:nvPr/>
              </p:nvSpPr>
              <p:spPr>
                <a:xfrm>
                  <a:off x="2830643" y="4632044"/>
                  <a:ext cx="110478" cy="109714"/>
                </a:xfrm>
                <a:custGeom>
                  <a:avLst/>
                  <a:gdLst>
                    <a:gd name="connsiteX0" fmla="*/ 24765 w 116205"/>
                    <a:gd name="connsiteY0" fmla="*/ 4629 h 96069"/>
                    <a:gd name="connsiteX1" fmla="*/ 76599 w 116205"/>
                    <a:gd name="connsiteY1" fmla="*/ 0 h 96069"/>
                    <a:gd name="connsiteX2" fmla="*/ 80010 w 116205"/>
                    <a:gd name="connsiteY2" fmla="*/ 13564 h 96069"/>
                    <a:gd name="connsiteX3" fmla="*/ 40005 w 116205"/>
                    <a:gd name="connsiteY3" fmla="*/ 79457 h 96069"/>
                    <a:gd name="connsiteX4" fmla="*/ 0 w 116205"/>
                    <a:gd name="connsiteY4" fmla="*/ 13564 h 96069"/>
                    <a:gd name="connsiteX5" fmla="*/ 2742 w 116205"/>
                    <a:gd name="connsiteY5" fmla="*/ 2662 h 96069"/>
                    <a:gd name="connsiteX6" fmla="*/ 116205 w 116205"/>
                    <a:gd name="connsiteY6" fmla="*/ 96069 h 96069"/>
                    <a:gd name="connsiteX0" fmla="*/ 24765 w 80010"/>
                    <a:gd name="connsiteY0" fmla="*/ 4629 h 79457"/>
                    <a:gd name="connsiteX1" fmla="*/ 76599 w 80010"/>
                    <a:gd name="connsiteY1" fmla="*/ 0 h 79457"/>
                    <a:gd name="connsiteX2" fmla="*/ 80010 w 80010"/>
                    <a:gd name="connsiteY2" fmla="*/ 13564 h 79457"/>
                    <a:gd name="connsiteX3" fmla="*/ 40005 w 80010"/>
                    <a:gd name="connsiteY3" fmla="*/ 79457 h 79457"/>
                    <a:gd name="connsiteX4" fmla="*/ 0 w 80010"/>
                    <a:gd name="connsiteY4" fmla="*/ 13564 h 79457"/>
                    <a:gd name="connsiteX5" fmla="*/ 2742 w 80010"/>
                    <a:gd name="connsiteY5" fmla="*/ 2662 h 79457"/>
                    <a:gd name="connsiteX0" fmla="*/ 76599 w 80010"/>
                    <a:gd name="connsiteY0" fmla="*/ 0 h 79457"/>
                    <a:gd name="connsiteX1" fmla="*/ 80010 w 80010"/>
                    <a:gd name="connsiteY1" fmla="*/ 13564 h 79457"/>
                    <a:gd name="connsiteX2" fmla="*/ 40005 w 80010"/>
                    <a:gd name="connsiteY2" fmla="*/ 79457 h 79457"/>
                    <a:gd name="connsiteX3" fmla="*/ 0 w 80010"/>
                    <a:gd name="connsiteY3" fmla="*/ 13564 h 79457"/>
                    <a:gd name="connsiteX4" fmla="*/ 2742 w 80010"/>
                    <a:gd name="connsiteY4" fmla="*/ 2662 h 794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10" h="79457">
                      <a:moveTo>
                        <a:pt x="76599" y="0"/>
                      </a:moveTo>
                      <a:cubicBezTo>
                        <a:pt x="79703" y="4150"/>
                        <a:pt x="80010" y="8798"/>
                        <a:pt x="80010" y="13564"/>
                      </a:cubicBezTo>
                      <a:cubicBezTo>
                        <a:pt x="80010" y="49956"/>
                        <a:pt x="62099" y="79457"/>
                        <a:pt x="40005" y="79457"/>
                      </a:cubicBezTo>
                      <a:cubicBezTo>
                        <a:pt x="17911" y="79457"/>
                        <a:pt x="0" y="49956"/>
                        <a:pt x="0" y="13564"/>
                      </a:cubicBezTo>
                      <a:lnTo>
                        <a:pt x="2742" y="2662"/>
                      </a:lnTo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4" name="楕円 203">
                  <a:extLst>
                    <a:ext uri="{FF2B5EF4-FFF2-40B4-BE49-F238E27FC236}">
                      <a16:creationId xmlns:a16="http://schemas.microsoft.com/office/drawing/2014/main" id="{DB2193D1-92E6-43F4-B9C9-96A734B64B24}"/>
                    </a:ext>
                  </a:extLst>
                </p:cNvPr>
                <p:cNvSpPr/>
                <p:nvPr/>
              </p:nvSpPr>
              <p:spPr>
                <a:xfrm>
                  <a:off x="3050368" y="3690863"/>
                  <a:ext cx="172454" cy="170334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A5700116-8CA7-4013-A033-968833780236}"/>
                    </a:ext>
                  </a:extLst>
                </p:cNvPr>
                <p:cNvSpPr/>
                <p:nvPr/>
              </p:nvSpPr>
              <p:spPr>
                <a:xfrm>
                  <a:off x="2397805" y="5183647"/>
                  <a:ext cx="974010" cy="1014197"/>
                </a:xfrm>
                <a:custGeom>
                  <a:avLst/>
                  <a:gdLst>
                    <a:gd name="connsiteX0" fmla="*/ 671591 w 974010"/>
                    <a:gd name="connsiteY0" fmla="*/ 0 h 1014197"/>
                    <a:gd name="connsiteX1" fmla="*/ 676569 w 974010"/>
                    <a:gd name="connsiteY1" fmla="*/ 1546 h 1014197"/>
                    <a:gd name="connsiteX2" fmla="*/ 974010 w 974010"/>
                    <a:gd name="connsiteY2" fmla="*/ 450279 h 1014197"/>
                    <a:gd name="connsiteX3" fmla="*/ 974009 w 974010"/>
                    <a:gd name="connsiteY3" fmla="*/ 1014197 h 1014197"/>
                    <a:gd name="connsiteX4" fmla="*/ 0 w 974010"/>
                    <a:gd name="connsiteY4" fmla="*/ 1014197 h 1014197"/>
                    <a:gd name="connsiteX5" fmla="*/ 0 w 974010"/>
                    <a:gd name="connsiteY5" fmla="*/ 450279 h 1014197"/>
                    <a:gd name="connsiteX6" fmla="*/ 297441 w 974010"/>
                    <a:gd name="connsiteY6" fmla="*/ 1546 h 1014197"/>
                    <a:gd name="connsiteX7" fmla="*/ 302418 w 974010"/>
                    <a:gd name="connsiteY7" fmla="*/ 1 h 1014197"/>
                    <a:gd name="connsiteX8" fmla="*/ 342184 w 974010"/>
                    <a:gd name="connsiteY8" fmla="*/ 15668 h 1014197"/>
                    <a:gd name="connsiteX9" fmla="*/ 487004 w 974010"/>
                    <a:gd name="connsiteY9" fmla="*/ 37563 h 1014197"/>
                    <a:gd name="connsiteX10" fmla="*/ 631824 w 974010"/>
                    <a:gd name="connsiteY10" fmla="*/ 15668 h 10141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74010" h="1014197">
                      <a:moveTo>
                        <a:pt x="671591" y="0"/>
                      </a:moveTo>
                      <a:lnTo>
                        <a:pt x="676569" y="1546"/>
                      </a:lnTo>
                      <a:cubicBezTo>
                        <a:pt x="851363" y="75477"/>
                        <a:pt x="974010" y="248556"/>
                        <a:pt x="974010" y="450279"/>
                      </a:cubicBezTo>
                      <a:cubicBezTo>
                        <a:pt x="974010" y="638252"/>
                        <a:pt x="974009" y="826224"/>
                        <a:pt x="974009" y="1014197"/>
                      </a:cubicBezTo>
                      <a:lnTo>
                        <a:pt x="0" y="1014197"/>
                      </a:lnTo>
                      <a:lnTo>
                        <a:pt x="0" y="450279"/>
                      </a:lnTo>
                      <a:cubicBezTo>
                        <a:pt x="0" y="248556"/>
                        <a:pt x="122648" y="75477"/>
                        <a:pt x="297441" y="1546"/>
                      </a:cubicBezTo>
                      <a:lnTo>
                        <a:pt x="302418" y="1"/>
                      </a:lnTo>
                      <a:lnTo>
                        <a:pt x="342184" y="15668"/>
                      </a:lnTo>
                      <a:cubicBezTo>
                        <a:pt x="387932" y="29898"/>
                        <a:pt x="436573" y="37563"/>
                        <a:pt x="487004" y="37563"/>
                      </a:cubicBezTo>
                      <a:cubicBezTo>
                        <a:pt x="537435" y="37563"/>
                        <a:pt x="586076" y="29898"/>
                        <a:pt x="631824" y="15668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7" name="フリーフォーム: 図形 206">
                  <a:extLst>
                    <a:ext uri="{FF2B5EF4-FFF2-40B4-BE49-F238E27FC236}">
                      <a16:creationId xmlns:a16="http://schemas.microsoft.com/office/drawing/2014/main" id="{C15AAEB7-C022-4982-8E64-396B8647124A}"/>
                    </a:ext>
                  </a:extLst>
                </p:cNvPr>
                <p:cNvSpPr/>
                <p:nvPr/>
              </p:nvSpPr>
              <p:spPr>
                <a:xfrm>
                  <a:off x="2580386" y="5184065"/>
                  <a:ext cx="608849" cy="211734"/>
                </a:xfrm>
                <a:custGeom>
                  <a:avLst/>
                  <a:gdLst>
                    <a:gd name="connsiteX0" fmla="*/ 487949 w 608849"/>
                    <a:gd name="connsiteY0" fmla="*/ 0 h 211734"/>
                    <a:gd name="connsiteX1" fmla="*/ 515562 w 608849"/>
                    <a:gd name="connsiteY1" fmla="*/ 10880 h 211734"/>
                    <a:gd name="connsiteX2" fmla="*/ 576714 w 608849"/>
                    <a:gd name="connsiteY2" fmla="*/ 46029 h 211734"/>
                    <a:gd name="connsiteX3" fmla="*/ 608849 w 608849"/>
                    <a:gd name="connsiteY3" fmla="*/ 72543 h 211734"/>
                    <a:gd name="connsiteX4" fmla="*/ 604281 w 608849"/>
                    <a:gd name="connsiteY4" fmla="*/ 80959 h 211734"/>
                    <a:gd name="connsiteX5" fmla="*/ 358321 w 608849"/>
                    <a:gd name="connsiteY5" fmla="*/ 211734 h 211734"/>
                    <a:gd name="connsiteX6" fmla="*/ 250527 w 608849"/>
                    <a:gd name="connsiteY6" fmla="*/ 211734 h 211734"/>
                    <a:gd name="connsiteX7" fmla="*/ 4568 w 608849"/>
                    <a:gd name="connsiteY7" fmla="*/ 80959 h 211734"/>
                    <a:gd name="connsiteX8" fmla="*/ 0 w 608849"/>
                    <a:gd name="connsiteY8" fmla="*/ 72544 h 211734"/>
                    <a:gd name="connsiteX9" fmla="*/ 32136 w 608849"/>
                    <a:gd name="connsiteY9" fmla="*/ 46029 h 211734"/>
                    <a:gd name="connsiteX10" fmla="*/ 93289 w 608849"/>
                    <a:gd name="connsiteY10" fmla="*/ 10880 h 211734"/>
                    <a:gd name="connsiteX11" fmla="*/ 120901 w 608849"/>
                    <a:gd name="connsiteY11" fmla="*/ 1 h 211734"/>
                    <a:gd name="connsiteX12" fmla="*/ 159604 w 608849"/>
                    <a:gd name="connsiteY12" fmla="*/ 15250 h 211734"/>
                    <a:gd name="connsiteX13" fmla="*/ 304424 w 608849"/>
                    <a:gd name="connsiteY13" fmla="*/ 37145 h 211734"/>
                    <a:gd name="connsiteX14" fmla="*/ 449244 w 608849"/>
                    <a:gd name="connsiteY14" fmla="*/ 15250 h 211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08849" h="211734">
                      <a:moveTo>
                        <a:pt x="487949" y="0"/>
                      </a:moveTo>
                      <a:lnTo>
                        <a:pt x="515562" y="10880"/>
                      </a:lnTo>
                      <a:cubicBezTo>
                        <a:pt x="536853" y="21139"/>
                        <a:pt x="557283" y="32902"/>
                        <a:pt x="576714" y="46029"/>
                      </a:cubicBezTo>
                      <a:lnTo>
                        <a:pt x="608849" y="72543"/>
                      </a:lnTo>
                      <a:lnTo>
                        <a:pt x="604281" y="80959"/>
                      </a:lnTo>
                      <a:cubicBezTo>
                        <a:pt x="550976" y="159859"/>
                        <a:pt x="460707" y="211734"/>
                        <a:pt x="358321" y="211734"/>
                      </a:cubicBezTo>
                      <a:lnTo>
                        <a:pt x="250527" y="211734"/>
                      </a:lnTo>
                      <a:cubicBezTo>
                        <a:pt x="148142" y="211734"/>
                        <a:pt x="57872" y="159859"/>
                        <a:pt x="4568" y="80959"/>
                      </a:cubicBezTo>
                      <a:lnTo>
                        <a:pt x="0" y="72544"/>
                      </a:lnTo>
                      <a:lnTo>
                        <a:pt x="32136" y="46029"/>
                      </a:lnTo>
                      <a:cubicBezTo>
                        <a:pt x="51568" y="32902"/>
                        <a:pt x="71998" y="21139"/>
                        <a:pt x="93289" y="10880"/>
                      </a:cubicBezTo>
                      <a:lnTo>
                        <a:pt x="120901" y="1"/>
                      </a:lnTo>
                      <a:lnTo>
                        <a:pt x="159604" y="15250"/>
                      </a:lnTo>
                      <a:cubicBezTo>
                        <a:pt x="205352" y="29480"/>
                        <a:pt x="253993" y="37145"/>
                        <a:pt x="304424" y="37145"/>
                      </a:cubicBezTo>
                      <a:cubicBezTo>
                        <a:pt x="354855" y="37145"/>
                        <a:pt x="403496" y="29480"/>
                        <a:pt x="449244" y="1525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" name="グループ化 2">
                <a:extLst>
                  <a:ext uri="{FF2B5EF4-FFF2-40B4-BE49-F238E27FC236}">
                    <a16:creationId xmlns:a16="http://schemas.microsoft.com/office/drawing/2014/main" id="{C790A72E-7012-4C48-836A-44B2A57D9E66}"/>
                  </a:ext>
                </a:extLst>
              </p:cNvPr>
              <p:cNvGrpSpPr/>
              <p:nvPr/>
            </p:nvGrpSpPr>
            <p:grpSpPr>
              <a:xfrm>
                <a:off x="5181591" y="4219756"/>
                <a:ext cx="836991" cy="1516331"/>
                <a:chOff x="5175361" y="4219756"/>
                <a:chExt cx="836991" cy="1516331"/>
              </a:xfrm>
              <a:grpFill/>
            </p:grpSpPr>
            <p:grpSp>
              <p:nvGrpSpPr>
                <p:cNvPr id="238" name="グループ化 237">
                  <a:extLst>
                    <a:ext uri="{FF2B5EF4-FFF2-40B4-BE49-F238E27FC236}">
                      <a16:creationId xmlns:a16="http://schemas.microsoft.com/office/drawing/2014/main" id="{966BA202-B0FE-46C6-9A5B-99795015DC66}"/>
                    </a:ext>
                  </a:extLst>
                </p:cNvPr>
                <p:cNvGrpSpPr/>
                <p:nvPr/>
              </p:nvGrpSpPr>
              <p:grpSpPr>
                <a:xfrm rot="20965850">
                  <a:off x="5262490" y="4219756"/>
                  <a:ext cx="637646" cy="1156267"/>
                  <a:chOff x="2957063" y="5076572"/>
                  <a:chExt cx="797584" cy="1483326"/>
                </a:xfrm>
                <a:grpFill/>
              </p:grpSpPr>
              <p:grpSp>
                <p:nvGrpSpPr>
                  <p:cNvPr id="239" name="グループ化 238">
                    <a:extLst>
                      <a:ext uri="{FF2B5EF4-FFF2-40B4-BE49-F238E27FC236}">
                        <a16:creationId xmlns:a16="http://schemas.microsoft.com/office/drawing/2014/main" id="{893B218F-4923-47B0-9858-471BE984BFBA}"/>
                      </a:ext>
                    </a:extLst>
                  </p:cNvPr>
                  <p:cNvGrpSpPr/>
                  <p:nvPr/>
                </p:nvGrpSpPr>
                <p:grpSpPr>
                  <a:xfrm>
                    <a:off x="3018997" y="5076572"/>
                    <a:ext cx="317383" cy="358145"/>
                    <a:chOff x="2926637" y="3499228"/>
                    <a:chExt cx="361165" cy="407550"/>
                  </a:xfrm>
                  <a:grpFill/>
                </p:grpSpPr>
                <p:sp>
                  <p:nvSpPr>
                    <p:cNvPr id="256" name="フリーフォーム: 図形 255">
                      <a:extLst>
                        <a:ext uri="{FF2B5EF4-FFF2-40B4-BE49-F238E27FC236}">
                          <a16:creationId xmlns:a16="http://schemas.microsoft.com/office/drawing/2014/main" id="{6DEAB0A0-6FE6-42B2-A19F-26A58223B8B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6616" y="3544609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69" name="フリーフォーム: 図形 268">
                      <a:extLst>
                        <a:ext uri="{FF2B5EF4-FFF2-40B4-BE49-F238E27FC236}">
                          <a16:creationId xmlns:a16="http://schemas.microsoft.com/office/drawing/2014/main" id="{93EF5308-9628-4369-A6A7-FD00B68E08F1}"/>
                        </a:ext>
                      </a:extLst>
                    </p:cNvPr>
                    <p:cNvSpPr/>
                    <p:nvPr/>
                  </p:nvSpPr>
                  <p:spPr>
                    <a:xfrm rot="20345785">
                      <a:off x="2926637" y="3499228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54" name="フリーフォーム: 図形 253">
                    <a:extLst>
                      <a:ext uri="{FF2B5EF4-FFF2-40B4-BE49-F238E27FC236}">
                        <a16:creationId xmlns:a16="http://schemas.microsoft.com/office/drawing/2014/main" id="{956D9A82-3359-42B8-8740-59DFAA6E9289}"/>
                      </a:ext>
                    </a:extLst>
                  </p:cNvPr>
                  <p:cNvSpPr/>
                  <p:nvPr/>
                </p:nvSpPr>
                <p:spPr>
                  <a:xfrm>
                    <a:off x="2957063" y="5102341"/>
                    <a:ext cx="797584" cy="1457557"/>
                  </a:xfrm>
                  <a:custGeom>
                    <a:avLst/>
                    <a:gdLst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147401 w 797584"/>
                      <a:gd name="connsiteY17" fmla="*/ 232351 h 1457557"/>
                      <a:gd name="connsiteX18" fmla="*/ 202681 w 797584"/>
                      <a:gd name="connsiteY18" fmla="*/ 179738 h 1457557"/>
                      <a:gd name="connsiteX19" fmla="*/ 174238 w 797584"/>
                      <a:gd name="connsiteY19" fmla="*/ 151295 h 1457557"/>
                      <a:gd name="connsiteX20" fmla="*/ 106181 w 797584"/>
                      <a:gd name="connsiteY20" fmla="*/ 219353 h 1457557"/>
                      <a:gd name="connsiteX21" fmla="*/ 18217 w 797584"/>
                      <a:gd name="connsiteY21" fmla="*/ 219353 h 1457557"/>
                      <a:gd name="connsiteX22" fmla="*/ 18217 w 797584"/>
                      <a:gd name="connsiteY22" fmla="*/ 131389 h 1457557"/>
                      <a:gd name="connsiteX23" fmla="*/ 131389 w 797584"/>
                      <a:gd name="connsiteY23" fmla="*/ 18217 h 1457557"/>
                      <a:gd name="connsiteX24" fmla="*/ 151965 w 797584"/>
                      <a:gd name="connsiteY24" fmla="*/ 4554 h 1457557"/>
                      <a:gd name="connsiteX25" fmla="*/ 187251 w 797584"/>
                      <a:gd name="connsiteY25" fmla="*/ 1138 h 1457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797584" h="1457557">
                        <a:moveTo>
                          <a:pt x="187251" y="1138"/>
                        </a:moveTo>
                        <a:cubicBezTo>
                          <a:pt x="199013" y="3415"/>
                          <a:pt x="210243" y="9109"/>
                          <a:pt x="219353" y="18217"/>
                        </a:cubicBezTo>
                        <a:lnTo>
                          <a:pt x="223832" y="24963"/>
                        </a:lnTo>
                        <a:lnTo>
                          <a:pt x="357056" y="158187"/>
                        </a:lnTo>
                        <a:cubicBezTo>
                          <a:pt x="363129" y="164260"/>
                          <a:pt x="367684" y="171275"/>
                          <a:pt x="370720" y="178763"/>
                        </a:cubicBezTo>
                        <a:lnTo>
                          <a:pt x="372662" y="188747"/>
                        </a:lnTo>
                        <a:lnTo>
                          <a:pt x="376431" y="195556"/>
                        </a:lnTo>
                        <a:cubicBezTo>
                          <a:pt x="395012" y="249707"/>
                          <a:pt x="381410" y="341412"/>
                          <a:pt x="381410" y="445425"/>
                        </a:cubicBezTo>
                        <a:cubicBezTo>
                          <a:pt x="381410" y="487030"/>
                          <a:pt x="383586" y="526666"/>
                          <a:pt x="385008" y="562717"/>
                        </a:cubicBezTo>
                        <a:lnTo>
                          <a:pt x="384424" y="623206"/>
                        </a:lnTo>
                        <a:lnTo>
                          <a:pt x="777333" y="1231076"/>
                        </a:lnTo>
                        <a:cubicBezTo>
                          <a:pt x="819023" y="1303285"/>
                          <a:pt x="794283" y="1395617"/>
                          <a:pt x="722073" y="1437307"/>
                        </a:cubicBezTo>
                        <a:lnTo>
                          <a:pt x="722074" y="1437306"/>
                        </a:lnTo>
                        <a:cubicBezTo>
                          <a:pt x="649865" y="1478996"/>
                          <a:pt x="557532" y="1454255"/>
                          <a:pt x="515842" y="1382046"/>
                        </a:cubicBezTo>
                        <a:lnTo>
                          <a:pt x="167145" y="677290"/>
                        </a:lnTo>
                        <a:lnTo>
                          <a:pt x="147400" y="658498"/>
                        </a:lnTo>
                        <a:cubicBezTo>
                          <a:pt x="108772" y="603968"/>
                          <a:pt x="84879" y="528635"/>
                          <a:pt x="84879" y="445425"/>
                        </a:cubicBezTo>
                        <a:cubicBezTo>
                          <a:pt x="84879" y="362214"/>
                          <a:pt x="108771" y="286881"/>
                          <a:pt x="147401" y="232351"/>
                        </a:cubicBezTo>
                        <a:lnTo>
                          <a:pt x="202681" y="179738"/>
                        </a:lnTo>
                        <a:lnTo>
                          <a:pt x="174238" y="151295"/>
                        </a:lnTo>
                        <a:lnTo>
                          <a:pt x="106181" y="219353"/>
                        </a:lnTo>
                        <a:cubicBezTo>
                          <a:pt x="81891" y="243643"/>
                          <a:pt x="42508" y="243643"/>
                          <a:pt x="18217" y="219353"/>
                        </a:cubicBezTo>
                        <a:cubicBezTo>
                          <a:pt x="-6073" y="195063"/>
                          <a:pt x="-6073" y="155680"/>
                          <a:pt x="18217" y="131389"/>
                        </a:cubicBezTo>
                        <a:lnTo>
                          <a:pt x="131389" y="18217"/>
                        </a:lnTo>
                        <a:cubicBezTo>
                          <a:pt x="137462" y="12145"/>
                          <a:pt x="144479" y="7590"/>
                          <a:pt x="151965" y="4554"/>
                        </a:cubicBezTo>
                        <a:cubicBezTo>
                          <a:pt x="163197" y="-1"/>
                          <a:pt x="175489" y="-1139"/>
                          <a:pt x="187251" y="1138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76" name="フリーフォーム: 図形 275">
                  <a:extLst>
                    <a:ext uri="{FF2B5EF4-FFF2-40B4-BE49-F238E27FC236}">
                      <a16:creationId xmlns:a16="http://schemas.microsoft.com/office/drawing/2014/main" id="{A38F26FC-E650-436D-9281-8BF141F9D8F7}"/>
                    </a:ext>
                  </a:extLst>
                </p:cNvPr>
                <p:cNvSpPr/>
                <p:nvPr/>
              </p:nvSpPr>
              <p:spPr>
                <a:xfrm rot="3600000">
                  <a:off x="5145239" y="4868974"/>
                  <a:ext cx="897235" cy="836991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56909 w 829854"/>
                    <a:gd name="connsiteY0" fmla="*/ 827240 h 827240"/>
                    <a:gd name="connsiteX1" fmla="*/ 484832 w 829854"/>
                    <a:gd name="connsiteY1" fmla="*/ 297212 h 827240"/>
                    <a:gd name="connsiteX2" fmla="*/ 56451 w 829854"/>
                    <a:gd name="connsiteY2" fmla="*/ 378956 h 827240"/>
                    <a:gd name="connsiteX3" fmla="*/ 13137 w 829854"/>
                    <a:gd name="connsiteY3" fmla="*/ 119935 h 827240"/>
                    <a:gd name="connsiteX4" fmla="*/ 673797 w 829854"/>
                    <a:gd name="connsiteY4" fmla="*/ 2642 h 827240"/>
                    <a:gd name="connsiteX5" fmla="*/ 791693 w 829854"/>
                    <a:gd name="connsiteY5" fmla="*/ 102867 h 827240"/>
                    <a:gd name="connsiteX6" fmla="*/ 829854 w 829854"/>
                    <a:gd name="connsiteY6" fmla="*/ 827240 h 827240"/>
                    <a:gd name="connsiteX0" fmla="*/ 500535 w 873480"/>
                    <a:gd name="connsiteY0" fmla="*/ 826913 h 826913"/>
                    <a:gd name="connsiteX1" fmla="*/ 528458 w 873480"/>
                    <a:gd name="connsiteY1" fmla="*/ 296885 h 826913"/>
                    <a:gd name="connsiteX2" fmla="*/ 62404 w 873480"/>
                    <a:gd name="connsiteY2" fmla="*/ 348629 h 826913"/>
                    <a:gd name="connsiteX3" fmla="*/ 56763 w 873480"/>
                    <a:gd name="connsiteY3" fmla="*/ 119608 h 826913"/>
                    <a:gd name="connsiteX4" fmla="*/ 717423 w 873480"/>
                    <a:gd name="connsiteY4" fmla="*/ 2315 h 826913"/>
                    <a:gd name="connsiteX5" fmla="*/ 835319 w 873480"/>
                    <a:gd name="connsiteY5" fmla="*/ 102540 h 826913"/>
                    <a:gd name="connsiteX6" fmla="*/ 873480 w 873480"/>
                    <a:gd name="connsiteY6" fmla="*/ 826913 h 826913"/>
                    <a:gd name="connsiteX0" fmla="*/ 501302 w 874247"/>
                    <a:gd name="connsiteY0" fmla="*/ 826913 h 826913"/>
                    <a:gd name="connsiteX1" fmla="*/ 529225 w 874247"/>
                    <a:gd name="connsiteY1" fmla="*/ 296885 h 826913"/>
                    <a:gd name="connsiteX2" fmla="*/ 63171 w 874247"/>
                    <a:gd name="connsiteY2" fmla="*/ 348629 h 826913"/>
                    <a:gd name="connsiteX3" fmla="*/ 57530 w 874247"/>
                    <a:gd name="connsiteY3" fmla="*/ 119608 h 826913"/>
                    <a:gd name="connsiteX4" fmla="*/ 718190 w 874247"/>
                    <a:gd name="connsiteY4" fmla="*/ 2315 h 826913"/>
                    <a:gd name="connsiteX5" fmla="*/ 836086 w 874247"/>
                    <a:gd name="connsiteY5" fmla="*/ 102540 h 826913"/>
                    <a:gd name="connsiteX6" fmla="*/ 874247 w 874247"/>
                    <a:gd name="connsiteY6" fmla="*/ 826913 h 826913"/>
                    <a:gd name="connsiteX0" fmla="*/ 498359 w 871304"/>
                    <a:gd name="connsiteY0" fmla="*/ 826913 h 826913"/>
                    <a:gd name="connsiteX1" fmla="*/ 526282 w 871304"/>
                    <a:gd name="connsiteY1" fmla="*/ 296885 h 826913"/>
                    <a:gd name="connsiteX2" fmla="*/ 60228 w 871304"/>
                    <a:gd name="connsiteY2" fmla="*/ 348629 h 826913"/>
                    <a:gd name="connsiteX3" fmla="*/ 54587 w 871304"/>
                    <a:gd name="connsiteY3" fmla="*/ 119608 h 826913"/>
                    <a:gd name="connsiteX4" fmla="*/ 715247 w 871304"/>
                    <a:gd name="connsiteY4" fmla="*/ 2315 h 826913"/>
                    <a:gd name="connsiteX5" fmla="*/ 833143 w 871304"/>
                    <a:gd name="connsiteY5" fmla="*/ 102540 h 826913"/>
                    <a:gd name="connsiteX6" fmla="*/ 871304 w 871304"/>
                    <a:gd name="connsiteY6" fmla="*/ 826913 h 826913"/>
                    <a:gd name="connsiteX0" fmla="*/ 479234 w 852179"/>
                    <a:gd name="connsiteY0" fmla="*/ 826924 h 826924"/>
                    <a:gd name="connsiteX1" fmla="*/ 507157 w 852179"/>
                    <a:gd name="connsiteY1" fmla="*/ 296896 h 826924"/>
                    <a:gd name="connsiteX2" fmla="*/ 41103 w 852179"/>
                    <a:gd name="connsiteY2" fmla="*/ 348640 h 826924"/>
                    <a:gd name="connsiteX3" fmla="*/ 35462 w 852179"/>
                    <a:gd name="connsiteY3" fmla="*/ 119619 h 826924"/>
                    <a:gd name="connsiteX4" fmla="*/ 696122 w 852179"/>
                    <a:gd name="connsiteY4" fmla="*/ 2326 h 826924"/>
                    <a:gd name="connsiteX5" fmla="*/ 814018 w 852179"/>
                    <a:gd name="connsiteY5" fmla="*/ 102551 h 826924"/>
                    <a:gd name="connsiteX6" fmla="*/ 852179 w 852179"/>
                    <a:gd name="connsiteY6" fmla="*/ 826924 h 826924"/>
                    <a:gd name="connsiteX0" fmla="*/ 499685 w 872630"/>
                    <a:gd name="connsiteY0" fmla="*/ 826924 h 826924"/>
                    <a:gd name="connsiteX1" fmla="*/ 527608 w 872630"/>
                    <a:gd name="connsiteY1" fmla="*/ 296896 h 826924"/>
                    <a:gd name="connsiteX2" fmla="*/ 61554 w 872630"/>
                    <a:gd name="connsiteY2" fmla="*/ 348640 h 826924"/>
                    <a:gd name="connsiteX3" fmla="*/ 55913 w 872630"/>
                    <a:gd name="connsiteY3" fmla="*/ 119619 h 826924"/>
                    <a:gd name="connsiteX4" fmla="*/ 716573 w 872630"/>
                    <a:gd name="connsiteY4" fmla="*/ 2326 h 826924"/>
                    <a:gd name="connsiteX5" fmla="*/ 834469 w 872630"/>
                    <a:gd name="connsiteY5" fmla="*/ 102551 h 826924"/>
                    <a:gd name="connsiteX6" fmla="*/ 872630 w 872630"/>
                    <a:gd name="connsiteY6" fmla="*/ 826924 h 826924"/>
                    <a:gd name="connsiteX0" fmla="*/ 486431 w 859376"/>
                    <a:gd name="connsiteY0" fmla="*/ 826924 h 826924"/>
                    <a:gd name="connsiteX1" fmla="*/ 514354 w 859376"/>
                    <a:gd name="connsiteY1" fmla="*/ 296896 h 826924"/>
                    <a:gd name="connsiteX2" fmla="*/ 48300 w 859376"/>
                    <a:gd name="connsiteY2" fmla="*/ 348640 h 826924"/>
                    <a:gd name="connsiteX3" fmla="*/ 42659 w 859376"/>
                    <a:gd name="connsiteY3" fmla="*/ 119619 h 826924"/>
                    <a:gd name="connsiteX4" fmla="*/ 703319 w 859376"/>
                    <a:gd name="connsiteY4" fmla="*/ 2326 h 826924"/>
                    <a:gd name="connsiteX5" fmla="*/ 821215 w 859376"/>
                    <a:gd name="connsiteY5" fmla="*/ 102551 h 826924"/>
                    <a:gd name="connsiteX6" fmla="*/ 859376 w 859376"/>
                    <a:gd name="connsiteY6" fmla="*/ 826924 h 826924"/>
                    <a:gd name="connsiteX0" fmla="*/ 486431 w 859376"/>
                    <a:gd name="connsiteY0" fmla="*/ 828508 h 828508"/>
                    <a:gd name="connsiteX1" fmla="*/ 514354 w 859376"/>
                    <a:gd name="connsiteY1" fmla="*/ 298480 h 828508"/>
                    <a:gd name="connsiteX2" fmla="*/ 48300 w 859376"/>
                    <a:gd name="connsiteY2" fmla="*/ 350224 h 828508"/>
                    <a:gd name="connsiteX3" fmla="*/ 42659 w 859376"/>
                    <a:gd name="connsiteY3" fmla="*/ 121203 h 828508"/>
                    <a:gd name="connsiteX4" fmla="*/ 703319 w 859376"/>
                    <a:gd name="connsiteY4" fmla="*/ 3910 h 828508"/>
                    <a:gd name="connsiteX5" fmla="*/ 821215 w 859376"/>
                    <a:gd name="connsiteY5" fmla="*/ 104135 h 828508"/>
                    <a:gd name="connsiteX6" fmla="*/ 859376 w 859376"/>
                    <a:gd name="connsiteY6" fmla="*/ 828508 h 828508"/>
                    <a:gd name="connsiteX0" fmla="*/ 486431 w 859376"/>
                    <a:gd name="connsiteY0" fmla="*/ 828508 h 828508"/>
                    <a:gd name="connsiteX1" fmla="*/ 514354 w 859376"/>
                    <a:gd name="connsiteY1" fmla="*/ 298480 h 828508"/>
                    <a:gd name="connsiteX2" fmla="*/ 48300 w 859376"/>
                    <a:gd name="connsiteY2" fmla="*/ 350224 h 828508"/>
                    <a:gd name="connsiteX3" fmla="*/ 42659 w 859376"/>
                    <a:gd name="connsiteY3" fmla="*/ 121203 h 828508"/>
                    <a:gd name="connsiteX4" fmla="*/ 703319 w 859376"/>
                    <a:gd name="connsiteY4" fmla="*/ 3910 h 828508"/>
                    <a:gd name="connsiteX5" fmla="*/ 821215 w 859376"/>
                    <a:gd name="connsiteY5" fmla="*/ 104135 h 828508"/>
                    <a:gd name="connsiteX6" fmla="*/ 859376 w 859376"/>
                    <a:gd name="connsiteY6" fmla="*/ 828508 h 828508"/>
                    <a:gd name="connsiteX0" fmla="*/ 486431 w 885061"/>
                    <a:gd name="connsiteY0" fmla="*/ 828508 h 828508"/>
                    <a:gd name="connsiteX1" fmla="*/ 514354 w 885061"/>
                    <a:gd name="connsiteY1" fmla="*/ 298480 h 828508"/>
                    <a:gd name="connsiteX2" fmla="*/ 48300 w 885061"/>
                    <a:gd name="connsiteY2" fmla="*/ 350224 h 828508"/>
                    <a:gd name="connsiteX3" fmla="*/ 42659 w 885061"/>
                    <a:gd name="connsiteY3" fmla="*/ 121203 h 828508"/>
                    <a:gd name="connsiteX4" fmla="*/ 703319 w 885061"/>
                    <a:gd name="connsiteY4" fmla="*/ 3910 h 828508"/>
                    <a:gd name="connsiteX5" fmla="*/ 821215 w 885061"/>
                    <a:gd name="connsiteY5" fmla="*/ 104135 h 828508"/>
                    <a:gd name="connsiteX6" fmla="*/ 859376 w 885061"/>
                    <a:gd name="connsiteY6" fmla="*/ 828508 h 828508"/>
                    <a:gd name="connsiteX0" fmla="*/ 486431 w 905871"/>
                    <a:gd name="connsiteY0" fmla="*/ 828508 h 828508"/>
                    <a:gd name="connsiteX1" fmla="*/ 514354 w 905871"/>
                    <a:gd name="connsiteY1" fmla="*/ 298480 h 828508"/>
                    <a:gd name="connsiteX2" fmla="*/ 48300 w 905871"/>
                    <a:gd name="connsiteY2" fmla="*/ 350224 h 828508"/>
                    <a:gd name="connsiteX3" fmla="*/ 42659 w 905871"/>
                    <a:gd name="connsiteY3" fmla="*/ 121203 h 828508"/>
                    <a:gd name="connsiteX4" fmla="*/ 703319 w 905871"/>
                    <a:gd name="connsiteY4" fmla="*/ 3910 h 828508"/>
                    <a:gd name="connsiteX5" fmla="*/ 821215 w 905871"/>
                    <a:gd name="connsiteY5" fmla="*/ 104135 h 828508"/>
                    <a:gd name="connsiteX6" fmla="*/ 859376 w 905871"/>
                    <a:gd name="connsiteY6" fmla="*/ 828508 h 828508"/>
                    <a:gd name="connsiteX0" fmla="*/ 486431 w 897235"/>
                    <a:gd name="connsiteY0" fmla="*/ 828508 h 836991"/>
                    <a:gd name="connsiteX1" fmla="*/ 514354 w 897235"/>
                    <a:gd name="connsiteY1" fmla="*/ 298480 h 836991"/>
                    <a:gd name="connsiteX2" fmla="*/ 48300 w 897235"/>
                    <a:gd name="connsiteY2" fmla="*/ 350224 h 836991"/>
                    <a:gd name="connsiteX3" fmla="*/ 42659 w 897235"/>
                    <a:gd name="connsiteY3" fmla="*/ 121203 h 836991"/>
                    <a:gd name="connsiteX4" fmla="*/ 703319 w 897235"/>
                    <a:gd name="connsiteY4" fmla="*/ 3910 h 836991"/>
                    <a:gd name="connsiteX5" fmla="*/ 821215 w 897235"/>
                    <a:gd name="connsiteY5" fmla="*/ 104135 h 836991"/>
                    <a:gd name="connsiteX6" fmla="*/ 840730 w 897235"/>
                    <a:gd name="connsiteY6" fmla="*/ 836991 h 836991"/>
                    <a:gd name="connsiteX0" fmla="*/ 486431 w 897235"/>
                    <a:gd name="connsiteY0" fmla="*/ 828508 h 836991"/>
                    <a:gd name="connsiteX1" fmla="*/ 507763 w 897235"/>
                    <a:gd name="connsiteY1" fmla="*/ 319421 h 836991"/>
                    <a:gd name="connsiteX2" fmla="*/ 48300 w 897235"/>
                    <a:gd name="connsiteY2" fmla="*/ 350224 h 836991"/>
                    <a:gd name="connsiteX3" fmla="*/ 42659 w 897235"/>
                    <a:gd name="connsiteY3" fmla="*/ 121203 h 836991"/>
                    <a:gd name="connsiteX4" fmla="*/ 703319 w 897235"/>
                    <a:gd name="connsiteY4" fmla="*/ 3910 h 836991"/>
                    <a:gd name="connsiteX5" fmla="*/ 821215 w 897235"/>
                    <a:gd name="connsiteY5" fmla="*/ 104135 h 836991"/>
                    <a:gd name="connsiteX6" fmla="*/ 840730 w 897235"/>
                    <a:gd name="connsiteY6" fmla="*/ 836991 h 836991"/>
                    <a:gd name="connsiteX0" fmla="*/ 486431 w 897235"/>
                    <a:gd name="connsiteY0" fmla="*/ 828508 h 836991"/>
                    <a:gd name="connsiteX1" fmla="*/ 507763 w 897235"/>
                    <a:gd name="connsiteY1" fmla="*/ 319421 h 836991"/>
                    <a:gd name="connsiteX2" fmla="*/ 48300 w 897235"/>
                    <a:gd name="connsiteY2" fmla="*/ 350224 h 836991"/>
                    <a:gd name="connsiteX3" fmla="*/ 42659 w 897235"/>
                    <a:gd name="connsiteY3" fmla="*/ 121203 h 836991"/>
                    <a:gd name="connsiteX4" fmla="*/ 703319 w 897235"/>
                    <a:gd name="connsiteY4" fmla="*/ 3910 h 836991"/>
                    <a:gd name="connsiteX5" fmla="*/ 821215 w 897235"/>
                    <a:gd name="connsiteY5" fmla="*/ 104135 h 836991"/>
                    <a:gd name="connsiteX6" fmla="*/ 840730 w 897235"/>
                    <a:gd name="connsiteY6" fmla="*/ 836991 h 836991"/>
                    <a:gd name="connsiteX0" fmla="*/ 485326 w 897235"/>
                    <a:gd name="connsiteY0" fmla="*/ 811372 h 836991"/>
                    <a:gd name="connsiteX1" fmla="*/ 507763 w 897235"/>
                    <a:gd name="connsiteY1" fmla="*/ 319421 h 836991"/>
                    <a:gd name="connsiteX2" fmla="*/ 48300 w 897235"/>
                    <a:gd name="connsiteY2" fmla="*/ 350224 h 836991"/>
                    <a:gd name="connsiteX3" fmla="*/ 42659 w 897235"/>
                    <a:gd name="connsiteY3" fmla="*/ 121203 h 836991"/>
                    <a:gd name="connsiteX4" fmla="*/ 703319 w 897235"/>
                    <a:gd name="connsiteY4" fmla="*/ 3910 h 836991"/>
                    <a:gd name="connsiteX5" fmla="*/ 821215 w 897235"/>
                    <a:gd name="connsiteY5" fmla="*/ 104135 h 836991"/>
                    <a:gd name="connsiteX6" fmla="*/ 840730 w 897235"/>
                    <a:gd name="connsiteY6" fmla="*/ 836991 h 836991"/>
                    <a:gd name="connsiteX0" fmla="*/ 494681 w 897235"/>
                    <a:gd name="connsiteY0" fmla="*/ 833271 h 836991"/>
                    <a:gd name="connsiteX1" fmla="*/ 507763 w 897235"/>
                    <a:gd name="connsiteY1" fmla="*/ 319421 h 836991"/>
                    <a:gd name="connsiteX2" fmla="*/ 48300 w 897235"/>
                    <a:gd name="connsiteY2" fmla="*/ 350224 h 836991"/>
                    <a:gd name="connsiteX3" fmla="*/ 42659 w 897235"/>
                    <a:gd name="connsiteY3" fmla="*/ 121203 h 836991"/>
                    <a:gd name="connsiteX4" fmla="*/ 703319 w 897235"/>
                    <a:gd name="connsiteY4" fmla="*/ 3910 h 836991"/>
                    <a:gd name="connsiteX5" fmla="*/ 821215 w 897235"/>
                    <a:gd name="connsiteY5" fmla="*/ 104135 h 836991"/>
                    <a:gd name="connsiteX6" fmla="*/ 840730 w 897235"/>
                    <a:gd name="connsiteY6" fmla="*/ 836991 h 8369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97235" h="836991">
                      <a:moveTo>
                        <a:pt x="494681" y="833271"/>
                      </a:moveTo>
                      <a:cubicBezTo>
                        <a:pt x="451921" y="742017"/>
                        <a:pt x="443070" y="530112"/>
                        <a:pt x="507763" y="319421"/>
                      </a:cubicBezTo>
                      <a:cubicBezTo>
                        <a:pt x="364969" y="346669"/>
                        <a:pt x="139148" y="389944"/>
                        <a:pt x="48300" y="350224"/>
                      </a:cubicBezTo>
                      <a:cubicBezTo>
                        <a:pt x="-6532" y="314799"/>
                        <a:pt x="-22800" y="179412"/>
                        <a:pt x="42659" y="121203"/>
                      </a:cubicBezTo>
                      <a:cubicBezTo>
                        <a:pt x="153191" y="23026"/>
                        <a:pt x="635985" y="-12688"/>
                        <a:pt x="703319" y="3910"/>
                      </a:cubicBezTo>
                      <a:cubicBezTo>
                        <a:pt x="770653" y="20508"/>
                        <a:pt x="813439" y="66929"/>
                        <a:pt x="821215" y="104135"/>
                      </a:cubicBezTo>
                      <a:cubicBezTo>
                        <a:pt x="946383" y="442837"/>
                        <a:pt x="890430" y="639819"/>
                        <a:pt x="840730" y="836991"/>
                      </a:cubicBezTo>
                    </a:path>
                  </a:pathLst>
                </a:cu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88" name="グループ化 287">
                <a:extLst>
                  <a:ext uri="{FF2B5EF4-FFF2-40B4-BE49-F238E27FC236}">
                    <a16:creationId xmlns:a16="http://schemas.microsoft.com/office/drawing/2014/main" id="{4481950B-3DD2-4E22-AD40-7AABA3B66793}"/>
                  </a:ext>
                </a:extLst>
              </p:cNvPr>
              <p:cNvGrpSpPr/>
              <p:nvPr/>
            </p:nvGrpSpPr>
            <p:grpSpPr>
              <a:xfrm flipH="1">
                <a:off x="3890795" y="4219756"/>
                <a:ext cx="836991" cy="1516331"/>
                <a:chOff x="5175361" y="4219756"/>
                <a:chExt cx="836991" cy="1516331"/>
              </a:xfrm>
              <a:grpFill/>
            </p:grpSpPr>
            <p:grpSp>
              <p:nvGrpSpPr>
                <p:cNvPr id="289" name="グループ化 288">
                  <a:extLst>
                    <a:ext uri="{FF2B5EF4-FFF2-40B4-BE49-F238E27FC236}">
                      <a16:creationId xmlns:a16="http://schemas.microsoft.com/office/drawing/2014/main" id="{8AA14D73-8208-4A7B-A246-9A0CBFDA4D2A}"/>
                    </a:ext>
                  </a:extLst>
                </p:cNvPr>
                <p:cNvGrpSpPr/>
                <p:nvPr/>
              </p:nvGrpSpPr>
              <p:grpSpPr>
                <a:xfrm rot="20965850">
                  <a:off x="5262490" y="4219756"/>
                  <a:ext cx="637646" cy="1156267"/>
                  <a:chOff x="2957063" y="5076572"/>
                  <a:chExt cx="797584" cy="1483326"/>
                </a:xfrm>
                <a:grpFill/>
              </p:grpSpPr>
              <p:grpSp>
                <p:nvGrpSpPr>
                  <p:cNvPr id="291" name="グループ化 290">
                    <a:extLst>
                      <a:ext uri="{FF2B5EF4-FFF2-40B4-BE49-F238E27FC236}">
                        <a16:creationId xmlns:a16="http://schemas.microsoft.com/office/drawing/2014/main" id="{44DBEFF1-41F3-4E50-B2CE-92B10651B6E2}"/>
                      </a:ext>
                    </a:extLst>
                  </p:cNvPr>
                  <p:cNvGrpSpPr/>
                  <p:nvPr/>
                </p:nvGrpSpPr>
                <p:grpSpPr>
                  <a:xfrm>
                    <a:off x="3018997" y="5076572"/>
                    <a:ext cx="317383" cy="358145"/>
                    <a:chOff x="2926637" y="3499228"/>
                    <a:chExt cx="361165" cy="407550"/>
                  </a:xfrm>
                  <a:grpFill/>
                </p:grpSpPr>
                <p:sp>
                  <p:nvSpPr>
                    <p:cNvPr id="293" name="フリーフォーム: 図形 292">
                      <a:extLst>
                        <a:ext uri="{FF2B5EF4-FFF2-40B4-BE49-F238E27FC236}">
                          <a16:creationId xmlns:a16="http://schemas.microsoft.com/office/drawing/2014/main" id="{09FF9B42-6ED4-458D-A682-EB85D978CCC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6616" y="3544609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94" name="フリーフォーム: 図形 293">
                      <a:extLst>
                        <a:ext uri="{FF2B5EF4-FFF2-40B4-BE49-F238E27FC236}">
                          <a16:creationId xmlns:a16="http://schemas.microsoft.com/office/drawing/2014/main" id="{9321F056-D8FB-4B04-8AD4-CFB1F7C522A6}"/>
                        </a:ext>
                      </a:extLst>
                    </p:cNvPr>
                    <p:cNvSpPr/>
                    <p:nvPr/>
                  </p:nvSpPr>
                  <p:spPr>
                    <a:xfrm rot="20345785">
                      <a:off x="2926637" y="3499228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92" name="フリーフォーム: 図形 291">
                    <a:extLst>
                      <a:ext uri="{FF2B5EF4-FFF2-40B4-BE49-F238E27FC236}">
                        <a16:creationId xmlns:a16="http://schemas.microsoft.com/office/drawing/2014/main" id="{DD02DF10-1614-473C-AA72-77B184CD146B}"/>
                      </a:ext>
                    </a:extLst>
                  </p:cNvPr>
                  <p:cNvSpPr/>
                  <p:nvPr/>
                </p:nvSpPr>
                <p:spPr>
                  <a:xfrm>
                    <a:off x="2957063" y="5102341"/>
                    <a:ext cx="797584" cy="1457557"/>
                  </a:xfrm>
                  <a:custGeom>
                    <a:avLst/>
                    <a:gdLst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147401 w 797584"/>
                      <a:gd name="connsiteY17" fmla="*/ 232351 h 1457557"/>
                      <a:gd name="connsiteX18" fmla="*/ 202681 w 797584"/>
                      <a:gd name="connsiteY18" fmla="*/ 179738 h 1457557"/>
                      <a:gd name="connsiteX19" fmla="*/ 174238 w 797584"/>
                      <a:gd name="connsiteY19" fmla="*/ 151295 h 1457557"/>
                      <a:gd name="connsiteX20" fmla="*/ 106181 w 797584"/>
                      <a:gd name="connsiteY20" fmla="*/ 219353 h 1457557"/>
                      <a:gd name="connsiteX21" fmla="*/ 18217 w 797584"/>
                      <a:gd name="connsiteY21" fmla="*/ 219353 h 1457557"/>
                      <a:gd name="connsiteX22" fmla="*/ 18217 w 797584"/>
                      <a:gd name="connsiteY22" fmla="*/ 131389 h 1457557"/>
                      <a:gd name="connsiteX23" fmla="*/ 131389 w 797584"/>
                      <a:gd name="connsiteY23" fmla="*/ 18217 h 1457557"/>
                      <a:gd name="connsiteX24" fmla="*/ 151965 w 797584"/>
                      <a:gd name="connsiteY24" fmla="*/ 4554 h 1457557"/>
                      <a:gd name="connsiteX25" fmla="*/ 187251 w 797584"/>
                      <a:gd name="connsiteY25" fmla="*/ 1138 h 1457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797584" h="1457557">
                        <a:moveTo>
                          <a:pt x="187251" y="1138"/>
                        </a:moveTo>
                        <a:cubicBezTo>
                          <a:pt x="199013" y="3415"/>
                          <a:pt x="210243" y="9109"/>
                          <a:pt x="219353" y="18217"/>
                        </a:cubicBezTo>
                        <a:lnTo>
                          <a:pt x="223832" y="24963"/>
                        </a:lnTo>
                        <a:lnTo>
                          <a:pt x="357056" y="158187"/>
                        </a:lnTo>
                        <a:cubicBezTo>
                          <a:pt x="363129" y="164260"/>
                          <a:pt x="367684" y="171275"/>
                          <a:pt x="370720" y="178763"/>
                        </a:cubicBezTo>
                        <a:lnTo>
                          <a:pt x="372662" y="188747"/>
                        </a:lnTo>
                        <a:lnTo>
                          <a:pt x="376431" y="195556"/>
                        </a:lnTo>
                        <a:cubicBezTo>
                          <a:pt x="395012" y="249707"/>
                          <a:pt x="381410" y="341412"/>
                          <a:pt x="381410" y="445425"/>
                        </a:cubicBezTo>
                        <a:cubicBezTo>
                          <a:pt x="381410" y="487030"/>
                          <a:pt x="383586" y="526666"/>
                          <a:pt x="385008" y="562717"/>
                        </a:cubicBezTo>
                        <a:lnTo>
                          <a:pt x="384424" y="623206"/>
                        </a:lnTo>
                        <a:lnTo>
                          <a:pt x="777333" y="1231076"/>
                        </a:lnTo>
                        <a:cubicBezTo>
                          <a:pt x="819023" y="1303285"/>
                          <a:pt x="794283" y="1395617"/>
                          <a:pt x="722073" y="1437307"/>
                        </a:cubicBezTo>
                        <a:lnTo>
                          <a:pt x="722074" y="1437306"/>
                        </a:lnTo>
                        <a:cubicBezTo>
                          <a:pt x="649865" y="1478996"/>
                          <a:pt x="557532" y="1454255"/>
                          <a:pt x="515842" y="1382046"/>
                        </a:cubicBezTo>
                        <a:lnTo>
                          <a:pt x="167145" y="677290"/>
                        </a:lnTo>
                        <a:lnTo>
                          <a:pt x="147400" y="658498"/>
                        </a:lnTo>
                        <a:cubicBezTo>
                          <a:pt x="108772" y="603968"/>
                          <a:pt x="84879" y="528635"/>
                          <a:pt x="84879" y="445425"/>
                        </a:cubicBezTo>
                        <a:cubicBezTo>
                          <a:pt x="84879" y="362214"/>
                          <a:pt x="108771" y="286881"/>
                          <a:pt x="147401" y="232351"/>
                        </a:cubicBezTo>
                        <a:lnTo>
                          <a:pt x="202681" y="179738"/>
                        </a:lnTo>
                        <a:lnTo>
                          <a:pt x="174238" y="151295"/>
                        </a:lnTo>
                        <a:lnTo>
                          <a:pt x="106181" y="219353"/>
                        </a:lnTo>
                        <a:cubicBezTo>
                          <a:pt x="81891" y="243643"/>
                          <a:pt x="42508" y="243643"/>
                          <a:pt x="18217" y="219353"/>
                        </a:cubicBezTo>
                        <a:cubicBezTo>
                          <a:pt x="-6073" y="195063"/>
                          <a:pt x="-6073" y="155680"/>
                          <a:pt x="18217" y="131389"/>
                        </a:cubicBezTo>
                        <a:lnTo>
                          <a:pt x="131389" y="18217"/>
                        </a:lnTo>
                        <a:cubicBezTo>
                          <a:pt x="137462" y="12145"/>
                          <a:pt x="144479" y="7590"/>
                          <a:pt x="151965" y="4554"/>
                        </a:cubicBezTo>
                        <a:cubicBezTo>
                          <a:pt x="163197" y="-1"/>
                          <a:pt x="175489" y="-1139"/>
                          <a:pt x="187251" y="1138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90" name="フリーフォーム: 図形 289">
                  <a:extLst>
                    <a:ext uri="{FF2B5EF4-FFF2-40B4-BE49-F238E27FC236}">
                      <a16:creationId xmlns:a16="http://schemas.microsoft.com/office/drawing/2014/main" id="{E7AB1296-5049-4D85-AD7C-5F6BED9EC4AE}"/>
                    </a:ext>
                  </a:extLst>
                </p:cNvPr>
                <p:cNvSpPr/>
                <p:nvPr/>
              </p:nvSpPr>
              <p:spPr>
                <a:xfrm rot="3600000">
                  <a:off x="5145239" y="4868974"/>
                  <a:ext cx="897235" cy="836991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56909 w 829854"/>
                    <a:gd name="connsiteY0" fmla="*/ 827240 h 827240"/>
                    <a:gd name="connsiteX1" fmla="*/ 484832 w 829854"/>
                    <a:gd name="connsiteY1" fmla="*/ 297212 h 827240"/>
                    <a:gd name="connsiteX2" fmla="*/ 56451 w 829854"/>
                    <a:gd name="connsiteY2" fmla="*/ 378956 h 827240"/>
                    <a:gd name="connsiteX3" fmla="*/ 13137 w 829854"/>
                    <a:gd name="connsiteY3" fmla="*/ 119935 h 827240"/>
                    <a:gd name="connsiteX4" fmla="*/ 673797 w 829854"/>
                    <a:gd name="connsiteY4" fmla="*/ 2642 h 827240"/>
                    <a:gd name="connsiteX5" fmla="*/ 791693 w 829854"/>
                    <a:gd name="connsiteY5" fmla="*/ 102867 h 827240"/>
                    <a:gd name="connsiteX6" fmla="*/ 829854 w 829854"/>
                    <a:gd name="connsiteY6" fmla="*/ 827240 h 827240"/>
                    <a:gd name="connsiteX0" fmla="*/ 500535 w 873480"/>
                    <a:gd name="connsiteY0" fmla="*/ 826913 h 826913"/>
                    <a:gd name="connsiteX1" fmla="*/ 528458 w 873480"/>
                    <a:gd name="connsiteY1" fmla="*/ 296885 h 826913"/>
                    <a:gd name="connsiteX2" fmla="*/ 62404 w 873480"/>
                    <a:gd name="connsiteY2" fmla="*/ 348629 h 826913"/>
                    <a:gd name="connsiteX3" fmla="*/ 56763 w 873480"/>
                    <a:gd name="connsiteY3" fmla="*/ 119608 h 826913"/>
                    <a:gd name="connsiteX4" fmla="*/ 717423 w 873480"/>
                    <a:gd name="connsiteY4" fmla="*/ 2315 h 826913"/>
                    <a:gd name="connsiteX5" fmla="*/ 835319 w 873480"/>
                    <a:gd name="connsiteY5" fmla="*/ 102540 h 826913"/>
                    <a:gd name="connsiteX6" fmla="*/ 873480 w 873480"/>
                    <a:gd name="connsiteY6" fmla="*/ 826913 h 826913"/>
                    <a:gd name="connsiteX0" fmla="*/ 501302 w 874247"/>
                    <a:gd name="connsiteY0" fmla="*/ 826913 h 826913"/>
                    <a:gd name="connsiteX1" fmla="*/ 529225 w 874247"/>
                    <a:gd name="connsiteY1" fmla="*/ 296885 h 826913"/>
                    <a:gd name="connsiteX2" fmla="*/ 63171 w 874247"/>
                    <a:gd name="connsiteY2" fmla="*/ 348629 h 826913"/>
                    <a:gd name="connsiteX3" fmla="*/ 57530 w 874247"/>
                    <a:gd name="connsiteY3" fmla="*/ 119608 h 826913"/>
                    <a:gd name="connsiteX4" fmla="*/ 718190 w 874247"/>
                    <a:gd name="connsiteY4" fmla="*/ 2315 h 826913"/>
                    <a:gd name="connsiteX5" fmla="*/ 836086 w 874247"/>
                    <a:gd name="connsiteY5" fmla="*/ 102540 h 826913"/>
                    <a:gd name="connsiteX6" fmla="*/ 874247 w 874247"/>
                    <a:gd name="connsiteY6" fmla="*/ 826913 h 826913"/>
                    <a:gd name="connsiteX0" fmla="*/ 498359 w 871304"/>
                    <a:gd name="connsiteY0" fmla="*/ 826913 h 826913"/>
                    <a:gd name="connsiteX1" fmla="*/ 526282 w 871304"/>
                    <a:gd name="connsiteY1" fmla="*/ 296885 h 826913"/>
                    <a:gd name="connsiteX2" fmla="*/ 60228 w 871304"/>
                    <a:gd name="connsiteY2" fmla="*/ 348629 h 826913"/>
                    <a:gd name="connsiteX3" fmla="*/ 54587 w 871304"/>
                    <a:gd name="connsiteY3" fmla="*/ 119608 h 826913"/>
                    <a:gd name="connsiteX4" fmla="*/ 715247 w 871304"/>
                    <a:gd name="connsiteY4" fmla="*/ 2315 h 826913"/>
                    <a:gd name="connsiteX5" fmla="*/ 833143 w 871304"/>
                    <a:gd name="connsiteY5" fmla="*/ 102540 h 826913"/>
                    <a:gd name="connsiteX6" fmla="*/ 871304 w 871304"/>
                    <a:gd name="connsiteY6" fmla="*/ 826913 h 826913"/>
                    <a:gd name="connsiteX0" fmla="*/ 479234 w 852179"/>
                    <a:gd name="connsiteY0" fmla="*/ 826924 h 826924"/>
                    <a:gd name="connsiteX1" fmla="*/ 507157 w 852179"/>
                    <a:gd name="connsiteY1" fmla="*/ 296896 h 826924"/>
                    <a:gd name="connsiteX2" fmla="*/ 41103 w 852179"/>
                    <a:gd name="connsiteY2" fmla="*/ 348640 h 826924"/>
                    <a:gd name="connsiteX3" fmla="*/ 35462 w 852179"/>
                    <a:gd name="connsiteY3" fmla="*/ 119619 h 826924"/>
                    <a:gd name="connsiteX4" fmla="*/ 696122 w 852179"/>
                    <a:gd name="connsiteY4" fmla="*/ 2326 h 826924"/>
                    <a:gd name="connsiteX5" fmla="*/ 814018 w 852179"/>
                    <a:gd name="connsiteY5" fmla="*/ 102551 h 826924"/>
                    <a:gd name="connsiteX6" fmla="*/ 852179 w 852179"/>
                    <a:gd name="connsiteY6" fmla="*/ 826924 h 826924"/>
                    <a:gd name="connsiteX0" fmla="*/ 499685 w 872630"/>
                    <a:gd name="connsiteY0" fmla="*/ 826924 h 826924"/>
                    <a:gd name="connsiteX1" fmla="*/ 527608 w 872630"/>
                    <a:gd name="connsiteY1" fmla="*/ 296896 h 826924"/>
                    <a:gd name="connsiteX2" fmla="*/ 61554 w 872630"/>
                    <a:gd name="connsiteY2" fmla="*/ 348640 h 826924"/>
                    <a:gd name="connsiteX3" fmla="*/ 55913 w 872630"/>
                    <a:gd name="connsiteY3" fmla="*/ 119619 h 826924"/>
                    <a:gd name="connsiteX4" fmla="*/ 716573 w 872630"/>
                    <a:gd name="connsiteY4" fmla="*/ 2326 h 826924"/>
                    <a:gd name="connsiteX5" fmla="*/ 834469 w 872630"/>
                    <a:gd name="connsiteY5" fmla="*/ 102551 h 826924"/>
                    <a:gd name="connsiteX6" fmla="*/ 872630 w 872630"/>
                    <a:gd name="connsiteY6" fmla="*/ 826924 h 826924"/>
                    <a:gd name="connsiteX0" fmla="*/ 486431 w 859376"/>
                    <a:gd name="connsiteY0" fmla="*/ 826924 h 826924"/>
                    <a:gd name="connsiteX1" fmla="*/ 514354 w 859376"/>
                    <a:gd name="connsiteY1" fmla="*/ 296896 h 826924"/>
                    <a:gd name="connsiteX2" fmla="*/ 48300 w 859376"/>
                    <a:gd name="connsiteY2" fmla="*/ 348640 h 826924"/>
                    <a:gd name="connsiteX3" fmla="*/ 42659 w 859376"/>
                    <a:gd name="connsiteY3" fmla="*/ 119619 h 826924"/>
                    <a:gd name="connsiteX4" fmla="*/ 703319 w 859376"/>
                    <a:gd name="connsiteY4" fmla="*/ 2326 h 826924"/>
                    <a:gd name="connsiteX5" fmla="*/ 821215 w 859376"/>
                    <a:gd name="connsiteY5" fmla="*/ 102551 h 826924"/>
                    <a:gd name="connsiteX6" fmla="*/ 859376 w 859376"/>
                    <a:gd name="connsiteY6" fmla="*/ 826924 h 826924"/>
                    <a:gd name="connsiteX0" fmla="*/ 486431 w 859376"/>
                    <a:gd name="connsiteY0" fmla="*/ 828508 h 828508"/>
                    <a:gd name="connsiteX1" fmla="*/ 514354 w 859376"/>
                    <a:gd name="connsiteY1" fmla="*/ 298480 h 828508"/>
                    <a:gd name="connsiteX2" fmla="*/ 48300 w 859376"/>
                    <a:gd name="connsiteY2" fmla="*/ 350224 h 828508"/>
                    <a:gd name="connsiteX3" fmla="*/ 42659 w 859376"/>
                    <a:gd name="connsiteY3" fmla="*/ 121203 h 828508"/>
                    <a:gd name="connsiteX4" fmla="*/ 703319 w 859376"/>
                    <a:gd name="connsiteY4" fmla="*/ 3910 h 828508"/>
                    <a:gd name="connsiteX5" fmla="*/ 821215 w 859376"/>
                    <a:gd name="connsiteY5" fmla="*/ 104135 h 828508"/>
                    <a:gd name="connsiteX6" fmla="*/ 859376 w 859376"/>
                    <a:gd name="connsiteY6" fmla="*/ 828508 h 828508"/>
                    <a:gd name="connsiteX0" fmla="*/ 486431 w 859376"/>
                    <a:gd name="connsiteY0" fmla="*/ 828508 h 828508"/>
                    <a:gd name="connsiteX1" fmla="*/ 514354 w 859376"/>
                    <a:gd name="connsiteY1" fmla="*/ 298480 h 828508"/>
                    <a:gd name="connsiteX2" fmla="*/ 48300 w 859376"/>
                    <a:gd name="connsiteY2" fmla="*/ 350224 h 828508"/>
                    <a:gd name="connsiteX3" fmla="*/ 42659 w 859376"/>
                    <a:gd name="connsiteY3" fmla="*/ 121203 h 828508"/>
                    <a:gd name="connsiteX4" fmla="*/ 703319 w 859376"/>
                    <a:gd name="connsiteY4" fmla="*/ 3910 h 828508"/>
                    <a:gd name="connsiteX5" fmla="*/ 821215 w 859376"/>
                    <a:gd name="connsiteY5" fmla="*/ 104135 h 828508"/>
                    <a:gd name="connsiteX6" fmla="*/ 859376 w 859376"/>
                    <a:gd name="connsiteY6" fmla="*/ 828508 h 828508"/>
                    <a:gd name="connsiteX0" fmla="*/ 486431 w 885061"/>
                    <a:gd name="connsiteY0" fmla="*/ 828508 h 828508"/>
                    <a:gd name="connsiteX1" fmla="*/ 514354 w 885061"/>
                    <a:gd name="connsiteY1" fmla="*/ 298480 h 828508"/>
                    <a:gd name="connsiteX2" fmla="*/ 48300 w 885061"/>
                    <a:gd name="connsiteY2" fmla="*/ 350224 h 828508"/>
                    <a:gd name="connsiteX3" fmla="*/ 42659 w 885061"/>
                    <a:gd name="connsiteY3" fmla="*/ 121203 h 828508"/>
                    <a:gd name="connsiteX4" fmla="*/ 703319 w 885061"/>
                    <a:gd name="connsiteY4" fmla="*/ 3910 h 828508"/>
                    <a:gd name="connsiteX5" fmla="*/ 821215 w 885061"/>
                    <a:gd name="connsiteY5" fmla="*/ 104135 h 828508"/>
                    <a:gd name="connsiteX6" fmla="*/ 859376 w 885061"/>
                    <a:gd name="connsiteY6" fmla="*/ 828508 h 828508"/>
                    <a:gd name="connsiteX0" fmla="*/ 486431 w 905871"/>
                    <a:gd name="connsiteY0" fmla="*/ 828508 h 828508"/>
                    <a:gd name="connsiteX1" fmla="*/ 514354 w 905871"/>
                    <a:gd name="connsiteY1" fmla="*/ 298480 h 828508"/>
                    <a:gd name="connsiteX2" fmla="*/ 48300 w 905871"/>
                    <a:gd name="connsiteY2" fmla="*/ 350224 h 828508"/>
                    <a:gd name="connsiteX3" fmla="*/ 42659 w 905871"/>
                    <a:gd name="connsiteY3" fmla="*/ 121203 h 828508"/>
                    <a:gd name="connsiteX4" fmla="*/ 703319 w 905871"/>
                    <a:gd name="connsiteY4" fmla="*/ 3910 h 828508"/>
                    <a:gd name="connsiteX5" fmla="*/ 821215 w 905871"/>
                    <a:gd name="connsiteY5" fmla="*/ 104135 h 828508"/>
                    <a:gd name="connsiteX6" fmla="*/ 859376 w 905871"/>
                    <a:gd name="connsiteY6" fmla="*/ 828508 h 828508"/>
                    <a:gd name="connsiteX0" fmla="*/ 486431 w 897235"/>
                    <a:gd name="connsiteY0" fmla="*/ 828508 h 836991"/>
                    <a:gd name="connsiteX1" fmla="*/ 514354 w 897235"/>
                    <a:gd name="connsiteY1" fmla="*/ 298480 h 836991"/>
                    <a:gd name="connsiteX2" fmla="*/ 48300 w 897235"/>
                    <a:gd name="connsiteY2" fmla="*/ 350224 h 836991"/>
                    <a:gd name="connsiteX3" fmla="*/ 42659 w 897235"/>
                    <a:gd name="connsiteY3" fmla="*/ 121203 h 836991"/>
                    <a:gd name="connsiteX4" fmla="*/ 703319 w 897235"/>
                    <a:gd name="connsiteY4" fmla="*/ 3910 h 836991"/>
                    <a:gd name="connsiteX5" fmla="*/ 821215 w 897235"/>
                    <a:gd name="connsiteY5" fmla="*/ 104135 h 836991"/>
                    <a:gd name="connsiteX6" fmla="*/ 840730 w 897235"/>
                    <a:gd name="connsiteY6" fmla="*/ 836991 h 836991"/>
                    <a:gd name="connsiteX0" fmla="*/ 486431 w 897235"/>
                    <a:gd name="connsiteY0" fmla="*/ 828508 h 836991"/>
                    <a:gd name="connsiteX1" fmla="*/ 507763 w 897235"/>
                    <a:gd name="connsiteY1" fmla="*/ 319421 h 836991"/>
                    <a:gd name="connsiteX2" fmla="*/ 48300 w 897235"/>
                    <a:gd name="connsiteY2" fmla="*/ 350224 h 836991"/>
                    <a:gd name="connsiteX3" fmla="*/ 42659 w 897235"/>
                    <a:gd name="connsiteY3" fmla="*/ 121203 h 836991"/>
                    <a:gd name="connsiteX4" fmla="*/ 703319 w 897235"/>
                    <a:gd name="connsiteY4" fmla="*/ 3910 h 836991"/>
                    <a:gd name="connsiteX5" fmla="*/ 821215 w 897235"/>
                    <a:gd name="connsiteY5" fmla="*/ 104135 h 836991"/>
                    <a:gd name="connsiteX6" fmla="*/ 840730 w 897235"/>
                    <a:gd name="connsiteY6" fmla="*/ 836991 h 836991"/>
                    <a:gd name="connsiteX0" fmla="*/ 486431 w 897235"/>
                    <a:gd name="connsiteY0" fmla="*/ 828508 h 836991"/>
                    <a:gd name="connsiteX1" fmla="*/ 507763 w 897235"/>
                    <a:gd name="connsiteY1" fmla="*/ 319421 h 836991"/>
                    <a:gd name="connsiteX2" fmla="*/ 48300 w 897235"/>
                    <a:gd name="connsiteY2" fmla="*/ 350224 h 836991"/>
                    <a:gd name="connsiteX3" fmla="*/ 42659 w 897235"/>
                    <a:gd name="connsiteY3" fmla="*/ 121203 h 836991"/>
                    <a:gd name="connsiteX4" fmla="*/ 703319 w 897235"/>
                    <a:gd name="connsiteY4" fmla="*/ 3910 h 836991"/>
                    <a:gd name="connsiteX5" fmla="*/ 821215 w 897235"/>
                    <a:gd name="connsiteY5" fmla="*/ 104135 h 836991"/>
                    <a:gd name="connsiteX6" fmla="*/ 840730 w 897235"/>
                    <a:gd name="connsiteY6" fmla="*/ 836991 h 836991"/>
                    <a:gd name="connsiteX0" fmla="*/ 485326 w 897235"/>
                    <a:gd name="connsiteY0" fmla="*/ 811372 h 836991"/>
                    <a:gd name="connsiteX1" fmla="*/ 507763 w 897235"/>
                    <a:gd name="connsiteY1" fmla="*/ 319421 h 836991"/>
                    <a:gd name="connsiteX2" fmla="*/ 48300 w 897235"/>
                    <a:gd name="connsiteY2" fmla="*/ 350224 h 836991"/>
                    <a:gd name="connsiteX3" fmla="*/ 42659 w 897235"/>
                    <a:gd name="connsiteY3" fmla="*/ 121203 h 836991"/>
                    <a:gd name="connsiteX4" fmla="*/ 703319 w 897235"/>
                    <a:gd name="connsiteY4" fmla="*/ 3910 h 836991"/>
                    <a:gd name="connsiteX5" fmla="*/ 821215 w 897235"/>
                    <a:gd name="connsiteY5" fmla="*/ 104135 h 836991"/>
                    <a:gd name="connsiteX6" fmla="*/ 840730 w 897235"/>
                    <a:gd name="connsiteY6" fmla="*/ 836991 h 836991"/>
                    <a:gd name="connsiteX0" fmla="*/ 494681 w 897235"/>
                    <a:gd name="connsiteY0" fmla="*/ 833271 h 836991"/>
                    <a:gd name="connsiteX1" fmla="*/ 507763 w 897235"/>
                    <a:gd name="connsiteY1" fmla="*/ 319421 h 836991"/>
                    <a:gd name="connsiteX2" fmla="*/ 48300 w 897235"/>
                    <a:gd name="connsiteY2" fmla="*/ 350224 h 836991"/>
                    <a:gd name="connsiteX3" fmla="*/ 42659 w 897235"/>
                    <a:gd name="connsiteY3" fmla="*/ 121203 h 836991"/>
                    <a:gd name="connsiteX4" fmla="*/ 703319 w 897235"/>
                    <a:gd name="connsiteY4" fmla="*/ 3910 h 836991"/>
                    <a:gd name="connsiteX5" fmla="*/ 821215 w 897235"/>
                    <a:gd name="connsiteY5" fmla="*/ 104135 h 836991"/>
                    <a:gd name="connsiteX6" fmla="*/ 840730 w 897235"/>
                    <a:gd name="connsiteY6" fmla="*/ 836991 h 8369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97235" h="836991">
                      <a:moveTo>
                        <a:pt x="494681" y="833271"/>
                      </a:moveTo>
                      <a:cubicBezTo>
                        <a:pt x="451921" y="742017"/>
                        <a:pt x="443070" y="530112"/>
                        <a:pt x="507763" y="319421"/>
                      </a:cubicBezTo>
                      <a:cubicBezTo>
                        <a:pt x="364969" y="346669"/>
                        <a:pt x="139148" y="389944"/>
                        <a:pt x="48300" y="350224"/>
                      </a:cubicBezTo>
                      <a:cubicBezTo>
                        <a:pt x="-6532" y="314799"/>
                        <a:pt x="-22800" y="179412"/>
                        <a:pt x="42659" y="121203"/>
                      </a:cubicBezTo>
                      <a:cubicBezTo>
                        <a:pt x="153191" y="23026"/>
                        <a:pt x="635985" y="-12688"/>
                        <a:pt x="703319" y="3910"/>
                      </a:cubicBezTo>
                      <a:cubicBezTo>
                        <a:pt x="770653" y="20508"/>
                        <a:pt x="813439" y="66929"/>
                        <a:pt x="821215" y="104135"/>
                      </a:cubicBezTo>
                      <a:cubicBezTo>
                        <a:pt x="946383" y="442837"/>
                        <a:pt x="890430" y="639819"/>
                        <a:pt x="840730" y="836991"/>
                      </a:cubicBezTo>
                    </a:path>
                  </a:pathLst>
                </a:cu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363" name="グループ化 362">
              <a:extLst>
                <a:ext uri="{FF2B5EF4-FFF2-40B4-BE49-F238E27FC236}">
                  <a16:creationId xmlns:a16="http://schemas.microsoft.com/office/drawing/2014/main" id="{E3444757-AC61-4A88-BAAB-8EE2A510EC4D}"/>
                </a:ext>
              </a:extLst>
            </p:cNvPr>
            <p:cNvGrpSpPr/>
            <p:nvPr/>
          </p:nvGrpSpPr>
          <p:grpSpPr>
            <a:xfrm>
              <a:off x="4811912" y="5058204"/>
              <a:ext cx="293236" cy="249619"/>
              <a:chOff x="2633320" y="2087056"/>
              <a:chExt cx="293236" cy="249619"/>
            </a:xfrm>
            <a:grpFill/>
          </p:grpSpPr>
          <p:sp>
            <p:nvSpPr>
              <p:cNvPr id="364" name="二等辺三角形 33">
                <a:extLst>
                  <a:ext uri="{FF2B5EF4-FFF2-40B4-BE49-F238E27FC236}">
                    <a16:creationId xmlns:a16="http://schemas.microsoft.com/office/drawing/2014/main" id="{E1F3050A-EC90-4ED9-B35F-081FF3166561}"/>
                  </a:ext>
                </a:extLst>
              </p:cNvPr>
              <p:cNvSpPr/>
              <p:nvPr/>
            </p:nvSpPr>
            <p:spPr>
              <a:xfrm>
                <a:off x="2633320" y="2087056"/>
                <a:ext cx="293236" cy="249619"/>
              </a:xfrm>
              <a:custGeom>
                <a:avLst/>
                <a:gdLst>
                  <a:gd name="connsiteX0" fmla="*/ 0 w 1582702"/>
                  <a:gd name="connsiteY0" fmla="*/ 1177872 h 1177872"/>
                  <a:gd name="connsiteX1" fmla="*/ 791351 w 1582702"/>
                  <a:gd name="connsiteY1" fmla="*/ 0 h 1177872"/>
                  <a:gd name="connsiteX2" fmla="*/ 1582702 w 1582702"/>
                  <a:gd name="connsiteY2" fmla="*/ 1177872 h 1177872"/>
                  <a:gd name="connsiteX3" fmla="*/ 0 w 1582702"/>
                  <a:gd name="connsiteY3" fmla="*/ 1177872 h 1177872"/>
                  <a:gd name="connsiteX0" fmla="*/ 0 w 1582702"/>
                  <a:gd name="connsiteY0" fmla="*/ 1177876 h 1177876"/>
                  <a:gd name="connsiteX1" fmla="*/ 791351 w 1582702"/>
                  <a:gd name="connsiteY1" fmla="*/ 4 h 1177876"/>
                  <a:gd name="connsiteX2" fmla="*/ 1582702 w 1582702"/>
                  <a:gd name="connsiteY2" fmla="*/ 1177876 h 1177876"/>
                  <a:gd name="connsiteX3" fmla="*/ 0 w 1582702"/>
                  <a:gd name="connsiteY3" fmla="*/ 1177876 h 1177876"/>
                  <a:gd name="connsiteX0" fmla="*/ 0 w 1582702"/>
                  <a:gd name="connsiteY0" fmla="*/ 1177876 h 1177876"/>
                  <a:gd name="connsiteX1" fmla="*/ 791351 w 1582702"/>
                  <a:gd name="connsiteY1" fmla="*/ 4 h 1177876"/>
                  <a:gd name="connsiteX2" fmla="*/ 1582702 w 1582702"/>
                  <a:gd name="connsiteY2" fmla="*/ 1177876 h 1177876"/>
                  <a:gd name="connsiteX3" fmla="*/ 0 w 1582702"/>
                  <a:gd name="connsiteY3" fmla="*/ 1177876 h 1177876"/>
                  <a:gd name="connsiteX0" fmla="*/ 0 w 1582702"/>
                  <a:gd name="connsiteY0" fmla="*/ 1177876 h 1177876"/>
                  <a:gd name="connsiteX1" fmla="*/ 791351 w 1582702"/>
                  <a:gd name="connsiteY1" fmla="*/ 4 h 1177876"/>
                  <a:gd name="connsiteX2" fmla="*/ 1582702 w 1582702"/>
                  <a:gd name="connsiteY2" fmla="*/ 1177876 h 1177876"/>
                  <a:gd name="connsiteX3" fmla="*/ 0 w 1582702"/>
                  <a:gd name="connsiteY3" fmla="*/ 1177876 h 1177876"/>
                  <a:gd name="connsiteX0" fmla="*/ 0 w 1582702"/>
                  <a:gd name="connsiteY0" fmla="*/ 1177876 h 1177876"/>
                  <a:gd name="connsiteX1" fmla="*/ 791351 w 1582702"/>
                  <a:gd name="connsiteY1" fmla="*/ 4 h 1177876"/>
                  <a:gd name="connsiteX2" fmla="*/ 1582702 w 1582702"/>
                  <a:gd name="connsiteY2" fmla="*/ 1177876 h 1177876"/>
                  <a:gd name="connsiteX3" fmla="*/ 0 w 1582702"/>
                  <a:gd name="connsiteY3" fmla="*/ 1177876 h 1177876"/>
                  <a:gd name="connsiteX0" fmla="*/ 0 w 1582702"/>
                  <a:gd name="connsiteY0" fmla="*/ 1177876 h 1196220"/>
                  <a:gd name="connsiteX1" fmla="*/ 791351 w 1582702"/>
                  <a:gd name="connsiteY1" fmla="*/ 4 h 1196220"/>
                  <a:gd name="connsiteX2" fmla="*/ 1582702 w 1582702"/>
                  <a:gd name="connsiteY2" fmla="*/ 1177876 h 1196220"/>
                  <a:gd name="connsiteX3" fmla="*/ 0 w 1582702"/>
                  <a:gd name="connsiteY3" fmla="*/ 1177876 h 1196220"/>
                  <a:gd name="connsiteX0" fmla="*/ 0 w 1582702"/>
                  <a:gd name="connsiteY0" fmla="*/ 1177876 h 1215976"/>
                  <a:gd name="connsiteX1" fmla="*/ 791351 w 1582702"/>
                  <a:gd name="connsiteY1" fmla="*/ 4 h 1215976"/>
                  <a:gd name="connsiteX2" fmla="*/ 1582702 w 1582702"/>
                  <a:gd name="connsiteY2" fmla="*/ 1177876 h 1215976"/>
                  <a:gd name="connsiteX3" fmla="*/ 0 w 1582702"/>
                  <a:gd name="connsiteY3" fmla="*/ 1177876 h 1215976"/>
                  <a:gd name="connsiteX0" fmla="*/ 0 w 1582702"/>
                  <a:gd name="connsiteY0" fmla="*/ 1177876 h 1238650"/>
                  <a:gd name="connsiteX1" fmla="*/ 791351 w 1582702"/>
                  <a:gd name="connsiteY1" fmla="*/ 4 h 1238650"/>
                  <a:gd name="connsiteX2" fmla="*/ 1582702 w 1582702"/>
                  <a:gd name="connsiteY2" fmla="*/ 1177876 h 1238650"/>
                  <a:gd name="connsiteX3" fmla="*/ 0 w 1582702"/>
                  <a:gd name="connsiteY3" fmla="*/ 1177876 h 1238650"/>
                  <a:gd name="connsiteX0" fmla="*/ 0 w 1582702"/>
                  <a:gd name="connsiteY0" fmla="*/ 1177876 h 1251310"/>
                  <a:gd name="connsiteX1" fmla="*/ 791351 w 1582702"/>
                  <a:gd name="connsiteY1" fmla="*/ 4 h 1251310"/>
                  <a:gd name="connsiteX2" fmla="*/ 1582702 w 1582702"/>
                  <a:gd name="connsiteY2" fmla="*/ 1177876 h 1251310"/>
                  <a:gd name="connsiteX3" fmla="*/ 0 w 1582702"/>
                  <a:gd name="connsiteY3" fmla="*/ 1177876 h 1251310"/>
                  <a:gd name="connsiteX0" fmla="*/ 0 w 1582702"/>
                  <a:gd name="connsiteY0" fmla="*/ 1177876 h 1255634"/>
                  <a:gd name="connsiteX1" fmla="*/ 791351 w 1582702"/>
                  <a:gd name="connsiteY1" fmla="*/ 4 h 1255634"/>
                  <a:gd name="connsiteX2" fmla="*/ 1582702 w 1582702"/>
                  <a:gd name="connsiteY2" fmla="*/ 1177876 h 1255634"/>
                  <a:gd name="connsiteX3" fmla="*/ 0 w 1582702"/>
                  <a:gd name="connsiteY3" fmla="*/ 1177876 h 1255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82702" h="1255634">
                    <a:moveTo>
                      <a:pt x="0" y="1177876"/>
                    </a:moveTo>
                    <a:cubicBezTo>
                      <a:pt x="63759" y="861452"/>
                      <a:pt x="565667" y="-2095"/>
                      <a:pt x="791351" y="4"/>
                    </a:cubicBezTo>
                    <a:cubicBezTo>
                      <a:pt x="1017035" y="2103"/>
                      <a:pt x="1455443" y="839227"/>
                      <a:pt x="1582702" y="1177876"/>
                    </a:cubicBezTo>
                    <a:cubicBezTo>
                      <a:pt x="1505985" y="1266776"/>
                      <a:pt x="67192" y="1295351"/>
                      <a:pt x="0" y="1177876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5" name="楕円 240">
                <a:extLst>
                  <a:ext uri="{FF2B5EF4-FFF2-40B4-BE49-F238E27FC236}">
                    <a16:creationId xmlns:a16="http://schemas.microsoft.com/office/drawing/2014/main" id="{193C88A9-A9CE-42CD-B6A4-A99D3914AC38}"/>
                  </a:ext>
                </a:extLst>
              </p:cNvPr>
              <p:cNvSpPr/>
              <p:nvPr/>
            </p:nvSpPr>
            <p:spPr>
              <a:xfrm>
                <a:off x="2676272" y="2243868"/>
                <a:ext cx="208150" cy="73245"/>
              </a:xfrm>
              <a:custGeom>
                <a:avLst/>
                <a:gdLst>
                  <a:gd name="connsiteX0" fmla="*/ 0 w 744956"/>
                  <a:gd name="connsiteY0" fmla="*/ 221006 h 442012"/>
                  <a:gd name="connsiteX1" fmla="*/ 372478 w 744956"/>
                  <a:gd name="connsiteY1" fmla="*/ 0 h 442012"/>
                  <a:gd name="connsiteX2" fmla="*/ 744956 w 744956"/>
                  <a:gd name="connsiteY2" fmla="*/ 221006 h 442012"/>
                  <a:gd name="connsiteX3" fmla="*/ 372478 w 744956"/>
                  <a:gd name="connsiteY3" fmla="*/ 442012 h 442012"/>
                  <a:gd name="connsiteX4" fmla="*/ 0 w 744956"/>
                  <a:gd name="connsiteY4" fmla="*/ 221006 h 442012"/>
                  <a:gd name="connsiteX0" fmla="*/ 0 w 744956"/>
                  <a:gd name="connsiteY0" fmla="*/ 221006 h 442012"/>
                  <a:gd name="connsiteX1" fmla="*/ 372478 w 744956"/>
                  <a:gd name="connsiteY1" fmla="*/ 0 h 442012"/>
                  <a:gd name="connsiteX2" fmla="*/ 744956 w 744956"/>
                  <a:gd name="connsiteY2" fmla="*/ 221006 h 442012"/>
                  <a:gd name="connsiteX3" fmla="*/ 372478 w 744956"/>
                  <a:gd name="connsiteY3" fmla="*/ 442012 h 442012"/>
                  <a:gd name="connsiteX4" fmla="*/ 0 w 744956"/>
                  <a:gd name="connsiteY4" fmla="*/ 221006 h 442012"/>
                  <a:gd name="connsiteX0" fmla="*/ 0 w 744956"/>
                  <a:gd name="connsiteY0" fmla="*/ 221006 h 442012"/>
                  <a:gd name="connsiteX1" fmla="*/ 372478 w 744956"/>
                  <a:gd name="connsiteY1" fmla="*/ 0 h 442012"/>
                  <a:gd name="connsiteX2" fmla="*/ 744956 w 744956"/>
                  <a:gd name="connsiteY2" fmla="*/ 221006 h 442012"/>
                  <a:gd name="connsiteX3" fmla="*/ 372478 w 744956"/>
                  <a:gd name="connsiteY3" fmla="*/ 442012 h 442012"/>
                  <a:gd name="connsiteX4" fmla="*/ 0 w 744956"/>
                  <a:gd name="connsiteY4" fmla="*/ 221006 h 442012"/>
                  <a:gd name="connsiteX0" fmla="*/ 0 w 744956"/>
                  <a:gd name="connsiteY0" fmla="*/ 221006 h 442012"/>
                  <a:gd name="connsiteX1" fmla="*/ 372478 w 744956"/>
                  <a:gd name="connsiteY1" fmla="*/ 0 h 442012"/>
                  <a:gd name="connsiteX2" fmla="*/ 744956 w 744956"/>
                  <a:gd name="connsiteY2" fmla="*/ 221006 h 442012"/>
                  <a:gd name="connsiteX3" fmla="*/ 372478 w 744956"/>
                  <a:gd name="connsiteY3" fmla="*/ 442012 h 442012"/>
                  <a:gd name="connsiteX4" fmla="*/ 0 w 744956"/>
                  <a:gd name="connsiteY4" fmla="*/ 221006 h 442012"/>
                  <a:gd name="connsiteX0" fmla="*/ 0 w 744956"/>
                  <a:gd name="connsiteY0" fmla="*/ 221006 h 282838"/>
                  <a:gd name="connsiteX1" fmla="*/ 372478 w 744956"/>
                  <a:gd name="connsiteY1" fmla="*/ 0 h 282838"/>
                  <a:gd name="connsiteX2" fmla="*/ 744956 w 744956"/>
                  <a:gd name="connsiteY2" fmla="*/ 221006 h 282838"/>
                  <a:gd name="connsiteX3" fmla="*/ 379622 w 744956"/>
                  <a:gd name="connsiteY3" fmla="*/ 246749 h 282838"/>
                  <a:gd name="connsiteX4" fmla="*/ 0 w 744956"/>
                  <a:gd name="connsiteY4" fmla="*/ 221006 h 282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44956" h="282838">
                    <a:moveTo>
                      <a:pt x="0" y="221006"/>
                    </a:moveTo>
                    <a:cubicBezTo>
                      <a:pt x="0" y="98948"/>
                      <a:pt x="166764" y="0"/>
                      <a:pt x="372478" y="0"/>
                    </a:cubicBezTo>
                    <a:cubicBezTo>
                      <a:pt x="578192" y="0"/>
                      <a:pt x="744956" y="98948"/>
                      <a:pt x="744956" y="221006"/>
                    </a:cubicBezTo>
                    <a:cubicBezTo>
                      <a:pt x="744956" y="343064"/>
                      <a:pt x="585336" y="246749"/>
                      <a:pt x="379622" y="246749"/>
                    </a:cubicBezTo>
                    <a:cubicBezTo>
                      <a:pt x="173908" y="246749"/>
                      <a:pt x="0" y="343064"/>
                      <a:pt x="0" y="221006"/>
                    </a:cubicBezTo>
                    <a:close/>
                  </a:path>
                </a:pathLst>
              </a:cu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71" name="楕円 370">
              <a:extLst>
                <a:ext uri="{FF2B5EF4-FFF2-40B4-BE49-F238E27FC236}">
                  <a16:creationId xmlns:a16="http://schemas.microsoft.com/office/drawing/2014/main" id="{CCD76126-1AA4-4899-8D3C-63BC00157026}"/>
                </a:ext>
              </a:extLst>
            </p:cNvPr>
            <p:cNvSpPr/>
            <p:nvPr/>
          </p:nvSpPr>
          <p:spPr>
            <a:xfrm>
              <a:off x="4689306" y="4780647"/>
              <a:ext cx="149372" cy="146970"/>
            </a:xfrm>
            <a:prstGeom prst="ellipse">
              <a:avLst/>
            </a:prstGeom>
            <a:pattFill prst="lgConfetti">
              <a:fgClr>
                <a:schemeClr val="bg1">
                  <a:lumMod val="65000"/>
                </a:schemeClr>
              </a:fgClr>
              <a:bgClr>
                <a:schemeClr val="bg1">
                  <a:lumMod val="50000"/>
                </a:schemeClr>
              </a:bgClr>
            </a:patt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2" name="楕円 371">
              <a:extLst>
                <a:ext uri="{FF2B5EF4-FFF2-40B4-BE49-F238E27FC236}">
                  <a16:creationId xmlns:a16="http://schemas.microsoft.com/office/drawing/2014/main" id="{359FBB12-1753-472D-A465-5245AF9F9AB5}"/>
                </a:ext>
              </a:extLst>
            </p:cNvPr>
            <p:cNvSpPr/>
            <p:nvPr/>
          </p:nvSpPr>
          <p:spPr>
            <a:xfrm>
              <a:off x="5083006" y="4780647"/>
              <a:ext cx="149372" cy="146970"/>
            </a:xfrm>
            <a:prstGeom prst="ellipse">
              <a:avLst/>
            </a:prstGeom>
            <a:pattFill prst="lgConfetti">
              <a:fgClr>
                <a:schemeClr val="bg1">
                  <a:lumMod val="65000"/>
                </a:schemeClr>
              </a:fgClr>
              <a:bgClr>
                <a:schemeClr val="bg1">
                  <a:lumMod val="50000"/>
                </a:schemeClr>
              </a:bgClr>
            </a:patt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80DF1BFE-3207-43A6-B723-6B4AAC793BC2}"/>
              </a:ext>
            </a:extLst>
          </p:cNvPr>
          <p:cNvGrpSpPr/>
          <p:nvPr/>
        </p:nvGrpSpPr>
        <p:grpSpPr>
          <a:xfrm>
            <a:off x="6857555" y="4095130"/>
            <a:ext cx="2111094" cy="2361196"/>
            <a:chOff x="6857555" y="4095130"/>
            <a:chExt cx="2111094" cy="2361196"/>
          </a:xfrm>
          <a:pattFill prst="lgConfetti">
            <a:fgClr>
              <a:schemeClr val="bg1">
                <a:lumMod val="85000"/>
              </a:schemeClr>
            </a:fgClr>
            <a:bgClr>
              <a:schemeClr val="bg1">
                <a:lumMod val="65000"/>
              </a:schemeClr>
            </a:bgClr>
          </a:pattFill>
        </p:grpSpPr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DE4E1360-E1FE-4E4A-985B-23711EC29D4B}"/>
                </a:ext>
              </a:extLst>
            </p:cNvPr>
            <p:cNvGrpSpPr/>
            <p:nvPr/>
          </p:nvGrpSpPr>
          <p:grpSpPr>
            <a:xfrm>
              <a:off x="6857555" y="4095130"/>
              <a:ext cx="2111094" cy="2361196"/>
              <a:chOff x="6857555" y="4095130"/>
              <a:chExt cx="2111094" cy="2361196"/>
            </a:xfrm>
            <a:grpFill/>
          </p:grpSpPr>
          <p:grpSp>
            <p:nvGrpSpPr>
              <p:cNvPr id="141" name="グループ化 140">
                <a:extLst>
                  <a:ext uri="{FF2B5EF4-FFF2-40B4-BE49-F238E27FC236}">
                    <a16:creationId xmlns:a16="http://schemas.microsoft.com/office/drawing/2014/main" id="{F7C5843C-A9BB-45D9-B9C5-C116721225D5}"/>
                  </a:ext>
                </a:extLst>
              </p:cNvPr>
              <p:cNvGrpSpPr/>
              <p:nvPr/>
            </p:nvGrpSpPr>
            <p:grpSpPr>
              <a:xfrm>
                <a:off x="7315016" y="4095130"/>
                <a:ext cx="1182186" cy="2361196"/>
                <a:chOff x="3882425" y="3836649"/>
                <a:chExt cx="1182186" cy="2361196"/>
              </a:xfrm>
              <a:grpFill/>
            </p:grpSpPr>
            <p:sp>
              <p:nvSpPr>
                <p:cNvPr id="153" name="片側の 2 つの角を丸めた四角形 144">
                  <a:extLst>
                    <a:ext uri="{FF2B5EF4-FFF2-40B4-BE49-F238E27FC236}">
                      <a16:creationId xmlns:a16="http://schemas.microsoft.com/office/drawing/2014/main" id="{5FC0260D-C41B-4AEA-915D-60B68BDF1B13}"/>
                    </a:ext>
                  </a:extLst>
                </p:cNvPr>
                <p:cNvSpPr/>
                <p:nvPr/>
              </p:nvSpPr>
              <p:spPr>
                <a:xfrm>
                  <a:off x="3996667" y="5176919"/>
                  <a:ext cx="974009" cy="1020926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4" name="フリーフォーム: 図形 153">
                  <a:extLst>
                    <a:ext uri="{FF2B5EF4-FFF2-40B4-BE49-F238E27FC236}">
                      <a16:creationId xmlns:a16="http://schemas.microsoft.com/office/drawing/2014/main" id="{863CDA03-BA61-4EBE-8088-CDF9CDDB86DB}"/>
                    </a:ext>
                  </a:extLst>
                </p:cNvPr>
                <p:cNvSpPr/>
                <p:nvPr/>
              </p:nvSpPr>
              <p:spPr>
                <a:xfrm>
                  <a:off x="4245192" y="4944466"/>
                  <a:ext cx="467840" cy="38077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55" name="グループ化 154">
                  <a:extLst>
                    <a:ext uri="{FF2B5EF4-FFF2-40B4-BE49-F238E27FC236}">
                      <a16:creationId xmlns:a16="http://schemas.microsoft.com/office/drawing/2014/main" id="{85384892-52DD-4267-8F50-0D276830083D}"/>
                    </a:ext>
                  </a:extLst>
                </p:cNvPr>
                <p:cNvGrpSpPr/>
                <p:nvPr/>
              </p:nvGrpSpPr>
              <p:grpSpPr>
                <a:xfrm>
                  <a:off x="3882425" y="3836649"/>
                  <a:ext cx="1182186" cy="1254185"/>
                  <a:chOff x="5138890" y="3817636"/>
                  <a:chExt cx="860611" cy="913025"/>
                </a:xfrm>
                <a:grpFill/>
              </p:grpSpPr>
              <p:sp>
                <p:nvSpPr>
                  <p:cNvPr id="157" name="雲 391">
                    <a:extLst>
                      <a:ext uri="{FF2B5EF4-FFF2-40B4-BE49-F238E27FC236}">
                        <a16:creationId xmlns:a16="http://schemas.microsoft.com/office/drawing/2014/main" id="{B39318C2-7B91-48F1-BCA5-D7E1E515D889}"/>
                      </a:ext>
                    </a:extLst>
                  </p:cNvPr>
                  <p:cNvSpPr/>
                  <p:nvPr/>
                </p:nvSpPr>
                <p:spPr>
                  <a:xfrm>
                    <a:off x="5138890" y="3817636"/>
                    <a:ext cx="860611" cy="62482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28791" h="684142">
                        <a:moveTo>
                          <a:pt x="390797" y="508"/>
                        </a:moveTo>
                        <a:cubicBezTo>
                          <a:pt x="396003" y="-92"/>
                          <a:pt x="401215" y="35"/>
                          <a:pt x="406166" y="2032"/>
                        </a:cubicBezTo>
                        <a:cubicBezTo>
                          <a:pt x="406732" y="1224"/>
                          <a:pt x="407453" y="1069"/>
                          <a:pt x="408176" y="930"/>
                        </a:cubicBezTo>
                        <a:cubicBezTo>
                          <a:pt x="429611" y="-3209"/>
                          <a:pt x="451022" y="6582"/>
                          <a:pt x="464396" y="28234"/>
                        </a:cubicBezTo>
                        <a:cubicBezTo>
                          <a:pt x="477769" y="6582"/>
                          <a:pt x="499181" y="-3209"/>
                          <a:pt x="520615" y="930"/>
                        </a:cubicBezTo>
                        <a:cubicBezTo>
                          <a:pt x="521339" y="1069"/>
                          <a:pt x="522059" y="1224"/>
                          <a:pt x="522625" y="2032"/>
                        </a:cubicBezTo>
                        <a:cubicBezTo>
                          <a:pt x="535574" y="-1254"/>
                          <a:pt x="549192" y="1211"/>
                          <a:pt x="561945" y="8686"/>
                        </a:cubicBezTo>
                        <a:lnTo>
                          <a:pt x="590055" y="37923"/>
                        </a:lnTo>
                        <a:cubicBezTo>
                          <a:pt x="628400" y="2229"/>
                          <a:pt x="683194" y="20259"/>
                          <a:pt x="706518" y="80110"/>
                        </a:cubicBezTo>
                        <a:cubicBezTo>
                          <a:pt x="749907" y="45522"/>
                          <a:pt x="805137" y="56745"/>
                          <a:pt x="839202" y="107099"/>
                        </a:cubicBezTo>
                        <a:cubicBezTo>
                          <a:pt x="860762" y="138980"/>
                          <a:pt x="870767" y="182290"/>
                          <a:pt x="866477" y="225236"/>
                        </a:cubicBezTo>
                        <a:cubicBezTo>
                          <a:pt x="866667" y="225964"/>
                          <a:pt x="866872" y="226676"/>
                          <a:pt x="867062" y="227404"/>
                        </a:cubicBezTo>
                        <a:cubicBezTo>
                          <a:pt x="899007" y="231900"/>
                          <a:pt x="924429" y="266060"/>
                          <a:pt x="928291" y="309671"/>
                        </a:cubicBezTo>
                        <a:cubicBezTo>
                          <a:pt x="931584" y="346918"/>
                          <a:pt x="918414" y="383279"/>
                          <a:pt x="894764" y="402227"/>
                        </a:cubicBezTo>
                        <a:cubicBezTo>
                          <a:pt x="911433" y="426383"/>
                          <a:pt x="917464" y="460670"/>
                          <a:pt x="910641" y="492440"/>
                        </a:cubicBezTo>
                        <a:cubicBezTo>
                          <a:pt x="901223" y="536351"/>
                          <a:pt x="869801" y="564607"/>
                          <a:pt x="836337" y="559273"/>
                        </a:cubicBezTo>
                        <a:cubicBezTo>
                          <a:pt x="802272" y="640431"/>
                          <a:pt x="726036" y="667516"/>
                          <a:pt x="667340" y="619330"/>
                        </a:cubicBezTo>
                        <a:cubicBezTo>
                          <a:pt x="642472" y="670096"/>
                          <a:pt x="597072" y="694347"/>
                          <a:pt x="553572" y="680116"/>
                        </a:cubicBezTo>
                        <a:cubicBezTo>
                          <a:pt x="520921" y="669433"/>
                          <a:pt x="494102" y="638537"/>
                          <a:pt x="483380" y="596366"/>
                        </a:cubicBezTo>
                        <a:cubicBezTo>
                          <a:pt x="476530" y="595229"/>
                          <a:pt x="469962" y="592400"/>
                          <a:pt x="464396" y="587273"/>
                        </a:cubicBezTo>
                        <a:cubicBezTo>
                          <a:pt x="458829" y="592400"/>
                          <a:pt x="452261" y="595229"/>
                          <a:pt x="445411" y="596366"/>
                        </a:cubicBezTo>
                        <a:cubicBezTo>
                          <a:pt x="434690" y="638537"/>
                          <a:pt x="407871" y="669433"/>
                          <a:pt x="375219" y="680116"/>
                        </a:cubicBezTo>
                        <a:cubicBezTo>
                          <a:pt x="331719" y="694347"/>
                          <a:pt x="286320" y="670096"/>
                          <a:pt x="261452" y="619330"/>
                        </a:cubicBezTo>
                        <a:cubicBezTo>
                          <a:pt x="202755" y="667516"/>
                          <a:pt x="126520" y="640431"/>
                          <a:pt x="92454" y="559273"/>
                        </a:cubicBezTo>
                        <a:cubicBezTo>
                          <a:pt x="58991" y="564607"/>
                          <a:pt x="27569" y="536351"/>
                          <a:pt x="18150" y="492440"/>
                        </a:cubicBezTo>
                        <a:cubicBezTo>
                          <a:pt x="11328" y="460670"/>
                          <a:pt x="17359" y="426383"/>
                          <a:pt x="34027" y="402227"/>
                        </a:cubicBezTo>
                        <a:cubicBezTo>
                          <a:pt x="10378" y="383279"/>
                          <a:pt x="-2793" y="346918"/>
                          <a:pt x="500" y="309671"/>
                        </a:cubicBezTo>
                        <a:cubicBezTo>
                          <a:pt x="4363" y="266060"/>
                          <a:pt x="29785" y="231900"/>
                          <a:pt x="61729" y="227404"/>
                        </a:cubicBezTo>
                        <a:cubicBezTo>
                          <a:pt x="61919" y="226676"/>
                          <a:pt x="62125" y="225964"/>
                          <a:pt x="62315" y="225236"/>
                        </a:cubicBezTo>
                        <a:cubicBezTo>
                          <a:pt x="58025" y="182290"/>
                          <a:pt x="68029" y="138980"/>
                          <a:pt x="89589" y="107099"/>
                        </a:cubicBezTo>
                        <a:cubicBezTo>
                          <a:pt x="123655" y="56745"/>
                          <a:pt x="178884" y="45522"/>
                          <a:pt x="222273" y="80110"/>
                        </a:cubicBezTo>
                        <a:cubicBezTo>
                          <a:pt x="245597" y="20259"/>
                          <a:pt x="300392" y="2229"/>
                          <a:pt x="338736" y="37923"/>
                        </a:cubicBezTo>
                        <a:lnTo>
                          <a:pt x="366846" y="8686"/>
                        </a:lnTo>
                        <a:cubicBezTo>
                          <a:pt x="374611" y="4135"/>
                          <a:pt x="382696" y="1441"/>
                          <a:pt x="390797" y="508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58" name="グループ化 157">
                    <a:extLst>
                      <a:ext uri="{FF2B5EF4-FFF2-40B4-BE49-F238E27FC236}">
                        <a16:creationId xmlns:a16="http://schemas.microsoft.com/office/drawing/2014/main" id="{9997A9D4-5060-4247-A5AD-22577F655D79}"/>
                      </a:ext>
                    </a:extLst>
                  </p:cNvPr>
                  <p:cNvGrpSpPr/>
                  <p:nvPr/>
                </p:nvGrpSpPr>
                <p:grpSpPr>
                  <a:xfrm>
                    <a:off x="5151912" y="3943262"/>
                    <a:ext cx="834570" cy="787399"/>
                    <a:chOff x="2791855" y="2017486"/>
                    <a:chExt cx="1150919" cy="1045028"/>
                  </a:xfrm>
                  <a:grpFill/>
                </p:grpSpPr>
                <p:grpSp>
                  <p:nvGrpSpPr>
                    <p:cNvPr id="167" name="グループ化 166">
                      <a:extLst>
                        <a:ext uri="{FF2B5EF4-FFF2-40B4-BE49-F238E27FC236}">
                          <a16:creationId xmlns:a16="http://schemas.microsoft.com/office/drawing/2014/main" id="{BAFED858-F274-4556-B696-02CA0DAD62BB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72" name="円/楕円 256">
                        <a:extLst>
                          <a:ext uri="{FF2B5EF4-FFF2-40B4-BE49-F238E27FC236}">
                            <a16:creationId xmlns:a16="http://schemas.microsoft.com/office/drawing/2014/main" id="{2EDDD2CE-A20E-48D9-BD3B-D2A3A27EF3B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73" name="円/楕円 257">
                        <a:extLst>
                          <a:ext uri="{FF2B5EF4-FFF2-40B4-BE49-F238E27FC236}">
                            <a16:creationId xmlns:a16="http://schemas.microsoft.com/office/drawing/2014/main" id="{10B336E5-5A79-4F16-A60A-A5508F5E311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pattFill prst="lgConfetti">
                        <a:fgClr>
                          <a:schemeClr val="bg1">
                            <a:lumMod val="65000"/>
                          </a:schemeClr>
                        </a:fgClr>
                        <a:bgClr>
                          <a:schemeClr val="bg1">
                            <a:lumMod val="50000"/>
                          </a:schemeClr>
                        </a:bgClr>
                      </a:patt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68" name="グループ化 167">
                      <a:extLst>
                        <a:ext uri="{FF2B5EF4-FFF2-40B4-BE49-F238E27FC236}">
                          <a16:creationId xmlns:a16="http://schemas.microsoft.com/office/drawing/2014/main" id="{B7F3FC30-F659-422E-8C68-E74C89B9F915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70" name="円/楕円 254">
                        <a:extLst>
                          <a:ext uri="{FF2B5EF4-FFF2-40B4-BE49-F238E27FC236}">
                            <a16:creationId xmlns:a16="http://schemas.microsoft.com/office/drawing/2014/main" id="{C35ACC7A-96CC-4818-AEE0-2728D720AC5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71" name="円/楕円 255">
                        <a:extLst>
                          <a:ext uri="{FF2B5EF4-FFF2-40B4-BE49-F238E27FC236}">
                            <a16:creationId xmlns:a16="http://schemas.microsoft.com/office/drawing/2014/main" id="{4A56AC60-68DB-47F3-A7BC-1CC9ECB1204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pattFill prst="lgConfetti">
                        <a:fgClr>
                          <a:schemeClr val="bg1">
                            <a:lumMod val="65000"/>
                          </a:schemeClr>
                        </a:fgClr>
                        <a:bgClr>
                          <a:schemeClr val="bg1">
                            <a:lumMod val="50000"/>
                          </a:schemeClr>
                        </a:bgClr>
                      </a:patt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69" name="円/楕円 253">
                      <a:extLst>
                        <a:ext uri="{FF2B5EF4-FFF2-40B4-BE49-F238E27FC236}">
                          <a16:creationId xmlns:a16="http://schemas.microsoft.com/office/drawing/2014/main" id="{F5AB33CE-693D-46AE-8175-F5D038DB78D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61" name="円/楕円 27">
                    <a:extLst>
                      <a:ext uri="{FF2B5EF4-FFF2-40B4-BE49-F238E27FC236}">
                        <a16:creationId xmlns:a16="http://schemas.microsoft.com/office/drawing/2014/main" id="{AE7CD586-D02D-4F18-A279-C457B7A235A5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5295244" y="4120161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bg1">
                        <a:lumMod val="6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2" name="円/楕円 27">
                    <a:extLst>
                      <a:ext uri="{FF2B5EF4-FFF2-40B4-BE49-F238E27FC236}">
                        <a16:creationId xmlns:a16="http://schemas.microsoft.com/office/drawing/2014/main" id="{D981C6B5-DF44-4334-B7BD-CD9E71C2022D}"/>
                      </a:ext>
                    </a:extLst>
                  </p:cNvPr>
                  <p:cNvSpPr/>
                  <p:nvPr/>
                </p:nvSpPr>
                <p:spPr>
                  <a:xfrm rot="900000">
                    <a:off x="5687086" y="4120161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bg1">
                        <a:lumMod val="6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4" name="円/楕円 247">
                    <a:extLst>
                      <a:ext uri="{FF2B5EF4-FFF2-40B4-BE49-F238E27FC236}">
                        <a16:creationId xmlns:a16="http://schemas.microsoft.com/office/drawing/2014/main" id="{7C3FA14A-8751-4EBE-8130-B53ABF9A7A0A}"/>
                      </a:ext>
                    </a:extLst>
                  </p:cNvPr>
                  <p:cNvSpPr/>
                  <p:nvPr/>
                </p:nvSpPr>
                <p:spPr>
                  <a:xfrm>
                    <a:off x="5509070" y="4332824"/>
                    <a:ext cx="118869" cy="69275"/>
                  </a:xfrm>
                  <a:prstGeom prst="ellipse">
                    <a:avLst/>
                  </a:prstGeom>
                  <a:pattFill prst="lgConfetti">
                    <a:fgClr>
                      <a:schemeClr val="bg1">
                        <a:lumMod val="6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5" name="月 164">
                    <a:extLst>
                      <a:ext uri="{FF2B5EF4-FFF2-40B4-BE49-F238E27FC236}">
                        <a16:creationId xmlns:a16="http://schemas.microsoft.com/office/drawing/2014/main" id="{7B95197F-35D5-4795-8FE5-808B1B317FE9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5419033" y="4374065"/>
                    <a:ext cx="45719" cy="128698"/>
                  </a:xfrm>
                  <a:prstGeom prst="moon">
                    <a:avLst/>
                  </a:prstGeom>
                  <a:pattFill prst="lgConfetti">
                    <a:fgClr>
                      <a:schemeClr val="bg1">
                        <a:lumMod val="6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6" name="月 165">
                    <a:extLst>
                      <a:ext uri="{FF2B5EF4-FFF2-40B4-BE49-F238E27FC236}">
                        <a16:creationId xmlns:a16="http://schemas.microsoft.com/office/drawing/2014/main" id="{143CFD11-7FEB-4334-853E-628366DC93FB}"/>
                      </a:ext>
                    </a:extLst>
                  </p:cNvPr>
                  <p:cNvSpPr/>
                  <p:nvPr/>
                </p:nvSpPr>
                <p:spPr>
                  <a:xfrm rot="19800000" flipH="1">
                    <a:off x="5664228" y="4374065"/>
                    <a:ext cx="45719" cy="128698"/>
                  </a:xfrm>
                  <a:prstGeom prst="moon">
                    <a:avLst/>
                  </a:prstGeom>
                  <a:pattFill prst="lgConfetti">
                    <a:fgClr>
                      <a:schemeClr val="bg1">
                        <a:lumMod val="6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56" name="フリーフォーム: 図形 155">
                  <a:extLst>
                    <a:ext uri="{FF2B5EF4-FFF2-40B4-BE49-F238E27FC236}">
                      <a16:creationId xmlns:a16="http://schemas.microsoft.com/office/drawing/2014/main" id="{93854838-1961-408B-AD40-97BB2B226127}"/>
                    </a:ext>
                  </a:extLst>
                </p:cNvPr>
                <p:cNvSpPr/>
                <p:nvPr/>
              </p:nvSpPr>
              <p:spPr>
                <a:xfrm>
                  <a:off x="4418381" y="4493285"/>
                  <a:ext cx="108376" cy="164125"/>
                </a:xfrm>
                <a:custGeom>
                  <a:avLst/>
                  <a:gdLst>
                    <a:gd name="connsiteX0" fmla="*/ 14178 w 108376"/>
                    <a:gd name="connsiteY0" fmla="*/ 0 h 164125"/>
                    <a:gd name="connsiteX1" fmla="*/ 54189 w 108376"/>
                    <a:gd name="connsiteY1" fmla="*/ 3841 h 164125"/>
                    <a:gd name="connsiteX2" fmla="*/ 94198 w 108376"/>
                    <a:gd name="connsiteY2" fmla="*/ 0 h 164125"/>
                    <a:gd name="connsiteX3" fmla="*/ 104118 w 108376"/>
                    <a:gd name="connsiteY3" fmla="*/ 26832 h 164125"/>
                    <a:gd name="connsiteX4" fmla="*/ 108376 w 108376"/>
                    <a:gd name="connsiteY4" fmla="*/ 65299 h 164125"/>
                    <a:gd name="connsiteX5" fmla="*/ 54188 w 108376"/>
                    <a:gd name="connsiteY5" fmla="*/ 164125 h 164125"/>
                    <a:gd name="connsiteX6" fmla="*/ 0 w 108376"/>
                    <a:gd name="connsiteY6" fmla="*/ 65299 h 164125"/>
                    <a:gd name="connsiteX7" fmla="*/ 4259 w 108376"/>
                    <a:gd name="connsiteY7" fmla="*/ 26832 h 164125"/>
                    <a:gd name="connsiteX0" fmla="*/ 54189 w 145629"/>
                    <a:gd name="connsiteY0" fmla="*/ 3841 h 164125"/>
                    <a:gd name="connsiteX1" fmla="*/ 94198 w 145629"/>
                    <a:gd name="connsiteY1" fmla="*/ 0 h 164125"/>
                    <a:gd name="connsiteX2" fmla="*/ 104118 w 145629"/>
                    <a:gd name="connsiteY2" fmla="*/ 26832 h 164125"/>
                    <a:gd name="connsiteX3" fmla="*/ 108376 w 145629"/>
                    <a:gd name="connsiteY3" fmla="*/ 65299 h 164125"/>
                    <a:gd name="connsiteX4" fmla="*/ 54188 w 145629"/>
                    <a:gd name="connsiteY4" fmla="*/ 164125 h 164125"/>
                    <a:gd name="connsiteX5" fmla="*/ 0 w 145629"/>
                    <a:gd name="connsiteY5" fmla="*/ 65299 h 164125"/>
                    <a:gd name="connsiteX6" fmla="*/ 4259 w 145629"/>
                    <a:gd name="connsiteY6" fmla="*/ 26832 h 164125"/>
                    <a:gd name="connsiteX7" fmla="*/ 14178 w 145629"/>
                    <a:gd name="connsiteY7" fmla="*/ 0 h 164125"/>
                    <a:gd name="connsiteX8" fmla="*/ 145629 w 145629"/>
                    <a:gd name="connsiteY8" fmla="*/ 95281 h 164125"/>
                    <a:gd name="connsiteX0" fmla="*/ 54189 w 108376"/>
                    <a:gd name="connsiteY0" fmla="*/ 3841 h 164125"/>
                    <a:gd name="connsiteX1" fmla="*/ 94198 w 108376"/>
                    <a:gd name="connsiteY1" fmla="*/ 0 h 164125"/>
                    <a:gd name="connsiteX2" fmla="*/ 104118 w 108376"/>
                    <a:gd name="connsiteY2" fmla="*/ 26832 h 164125"/>
                    <a:gd name="connsiteX3" fmla="*/ 108376 w 108376"/>
                    <a:gd name="connsiteY3" fmla="*/ 65299 h 164125"/>
                    <a:gd name="connsiteX4" fmla="*/ 54188 w 108376"/>
                    <a:gd name="connsiteY4" fmla="*/ 164125 h 164125"/>
                    <a:gd name="connsiteX5" fmla="*/ 0 w 108376"/>
                    <a:gd name="connsiteY5" fmla="*/ 65299 h 164125"/>
                    <a:gd name="connsiteX6" fmla="*/ 4259 w 108376"/>
                    <a:gd name="connsiteY6" fmla="*/ 26832 h 164125"/>
                    <a:gd name="connsiteX7" fmla="*/ 14178 w 108376"/>
                    <a:gd name="connsiteY7" fmla="*/ 0 h 164125"/>
                    <a:gd name="connsiteX0" fmla="*/ 94198 w 108376"/>
                    <a:gd name="connsiteY0" fmla="*/ 0 h 164125"/>
                    <a:gd name="connsiteX1" fmla="*/ 104118 w 108376"/>
                    <a:gd name="connsiteY1" fmla="*/ 26832 h 164125"/>
                    <a:gd name="connsiteX2" fmla="*/ 108376 w 108376"/>
                    <a:gd name="connsiteY2" fmla="*/ 65299 h 164125"/>
                    <a:gd name="connsiteX3" fmla="*/ 54188 w 108376"/>
                    <a:gd name="connsiteY3" fmla="*/ 164125 h 164125"/>
                    <a:gd name="connsiteX4" fmla="*/ 0 w 108376"/>
                    <a:gd name="connsiteY4" fmla="*/ 65299 h 164125"/>
                    <a:gd name="connsiteX5" fmla="*/ 4259 w 108376"/>
                    <a:gd name="connsiteY5" fmla="*/ 26832 h 164125"/>
                    <a:gd name="connsiteX6" fmla="*/ 14178 w 108376"/>
                    <a:gd name="connsiteY6" fmla="*/ 0 h 1641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376" h="164125">
                      <a:moveTo>
                        <a:pt x="94198" y="0"/>
                      </a:moveTo>
                      <a:lnTo>
                        <a:pt x="104118" y="26832"/>
                      </a:lnTo>
                      <a:cubicBezTo>
                        <a:pt x="106860" y="38655"/>
                        <a:pt x="108376" y="51654"/>
                        <a:pt x="108376" y="65299"/>
                      </a:cubicBezTo>
                      <a:cubicBezTo>
                        <a:pt x="108376" y="119879"/>
                        <a:pt x="84115" y="164125"/>
                        <a:pt x="54188" y="164125"/>
                      </a:cubicBezTo>
                      <a:cubicBezTo>
                        <a:pt x="24261" y="164125"/>
                        <a:pt x="0" y="119879"/>
                        <a:pt x="0" y="65299"/>
                      </a:cubicBezTo>
                      <a:cubicBezTo>
                        <a:pt x="0" y="51654"/>
                        <a:pt x="1517" y="38655"/>
                        <a:pt x="4259" y="26832"/>
                      </a:cubicBezTo>
                      <a:lnTo>
                        <a:pt x="14178" y="0"/>
                      </a:lnTo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8BAACD84-1284-476C-B3B2-F59B341260D2}"/>
                  </a:ext>
                </a:extLst>
              </p:cNvPr>
              <p:cNvGrpSpPr/>
              <p:nvPr/>
            </p:nvGrpSpPr>
            <p:grpSpPr>
              <a:xfrm>
                <a:off x="8142121" y="4219756"/>
                <a:ext cx="826528" cy="1409850"/>
                <a:chOff x="8142121" y="4219756"/>
                <a:chExt cx="826528" cy="1409850"/>
              </a:xfrm>
              <a:grpFill/>
            </p:grpSpPr>
            <p:grpSp>
              <p:nvGrpSpPr>
                <p:cNvPr id="270" name="グループ化 269">
                  <a:extLst>
                    <a:ext uri="{FF2B5EF4-FFF2-40B4-BE49-F238E27FC236}">
                      <a16:creationId xmlns:a16="http://schemas.microsoft.com/office/drawing/2014/main" id="{203CB380-8F69-45E8-8524-86FE49FE0E10}"/>
                    </a:ext>
                  </a:extLst>
                </p:cNvPr>
                <p:cNvGrpSpPr/>
                <p:nvPr/>
              </p:nvGrpSpPr>
              <p:grpSpPr>
                <a:xfrm rot="20965850">
                  <a:off x="8266040" y="4219756"/>
                  <a:ext cx="637646" cy="1156267"/>
                  <a:chOff x="2957063" y="5076572"/>
                  <a:chExt cx="797584" cy="1483326"/>
                </a:xfrm>
                <a:grpFill/>
              </p:grpSpPr>
              <p:grpSp>
                <p:nvGrpSpPr>
                  <p:cNvPr id="271" name="グループ化 270">
                    <a:extLst>
                      <a:ext uri="{FF2B5EF4-FFF2-40B4-BE49-F238E27FC236}">
                        <a16:creationId xmlns:a16="http://schemas.microsoft.com/office/drawing/2014/main" id="{28402BC0-A8EF-47A4-B7A2-31EF1661AB5E}"/>
                      </a:ext>
                    </a:extLst>
                  </p:cNvPr>
                  <p:cNvGrpSpPr/>
                  <p:nvPr/>
                </p:nvGrpSpPr>
                <p:grpSpPr>
                  <a:xfrm>
                    <a:off x="3018997" y="5076572"/>
                    <a:ext cx="317383" cy="358145"/>
                    <a:chOff x="2926637" y="3499228"/>
                    <a:chExt cx="361165" cy="407550"/>
                  </a:xfrm>
                  <a:grpFill/>
                </p:grpSpPr>
                <p:sp>
                  <p:nvSpPr>
                    <p:cNvPr id="273" name="フリーフォーム: 図形 272">
                      <a:extLst>
                        <a:ext uri="{FF2B5EF4-FFF2-40B4-BE49-F238E27FC236}">
                          <a16:creationId xmlns:a16="http://schemas.microsoft.com/office/drawing/2014/main" id="{D76AB2C0-B6FF-44F0-9D5D-FD12EC56954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6616" y="3544609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74" name="フリーフォーム: 図形 273">
                      <a:extLst>
                        <a:ext uri="{FF2B5EF4-FFF2-40B4-BE49-F238E27FC236}">
                          <a16:creationId xmlns:a16="http://schemas.microsoft.com/office/drawing/2014/main" id="{54232B4A-399D-4033-A3A4-16336FF73FB6}"/>
                        </a:ext>
                      </a:extLst>
                    </p:cNvPr>
                    <p:cNvSpPr/>
                    <p:nvPr/>
                  </p:nvSpPr>
                  <p:spPr>
                    <a:xfrm rot="20345785">
                      <a:off x="2926637" y="3499228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72" name="フリーフォーム: 図形 271">
                    <a:extLst>
                      <a:ext uri="{FF2B5EF4-FFF2-40B4-BE49-F238E27FC236}">
                        <a16:creationId xmlns:a16="http://schemas.microsoft.com/office/drawing/2014/main" id="{D2B05479-2AD2-4F94-96A5-535E4D24DFB8}"/>
                      </a:ext>
                    </a:extLst>
                  </p:cNvPr>
                  <p:cNvSpPr/>
                  <p:nvPr/>
                </p:nvSpPr>
                <p:spPr>
                  <a:xfrm>
                    <a:off x="2957063" y="5102341"/>
                    <a:ext cx="797584" cy="1457557"/>
                  </a:xfrm>
                  <a:custGeom>
                    <a:avLst/>
                    <a:gdLst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147401 w 797584"/>
                      <a:gd name="connsiteY17" fmla="*/ 232351 h 1457557"/>
                      <a:gd name="connsiteX18" fmla="*/ 202681 w 797584"/>
                      <a:gd name="connsiteY18" fmla="*/ 179738 h 1457557"/>
                      <a:gd name="connsiteX19" fmla="*/ 174238 w 797584"/>
                      <a:gd name="connsiteY19" fmla="*/ 151295 h 1457557"/>
                      <a:gd name="connsiteX20" fmla="*/ 106181 w 797584"/>
                      <a:gd name="connsiteY20" fmla="*/ 219353 h 1457557"/>
                      <a:gd name="connsiteX21" fmla="*/ 18217 w 797584"/>
                      <a:gd name="connsiteY21" fmla="*/ 219353 h 1457557"/>
                      <a:gd name="connsiteX22" fmla="*/ 18217 w 797584"/>
                      <a:gd name="connsiteY22" fmla="*/ 131389 h 1457557"/>
                      <a:gd name="connsiteX23" fmla="*/ 131389 w 797584"/>
                      <a:gd name="connsiteY23" fmla="*/ 18217 h 1457557"/>
                      <a:gd name="connsiteX24" fmla="*/ 151965 w 797584"/>
                      <a:gd name="connsiteY24" fmla="*/ 4554 h 1457557"/>
                      <a:gd name="connsiteX25" fmla="*/ 187251 w 797584"/>
                      <a:gd name="connsiteY25" fmla="*/ 1138 h 1457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797584" h="1457557">
                        <a:moveTo>
                          <a:pt x="187251" y="1138"/>
                        </a:moveTo>
                        <a:cubicBezTo>
                          <a:pt x="199013" y="3415"/>
                          <a:pt x="210243" y="9109"/>
                          <a:pt x="219353" y="18217"/>
                        </a:cubicBezTo>
                        <a:lnTo>
                          <a:pt x="223832" y="24963"/>
                        </a:lnTo>
                        <a:lnTo>
                          <a:pt x="357056" y="158187"/>
                        </a:lnTo>
                        <a:cubicBezTo>
                          <a:pt x="363129" y="164260"/>
                          <a:pt x="367684" y="171275"/>
                          <a:pt x="370720" y="178763"/>
                        </a:cubicBezTo>
                        <a:lnTo>
                          <a:pt x="372662" y="188747"/>
                        </a:lnTo>
                        <a:lnTo>
                          <a:pt x="376431" y="195556"/>
                        </a:lnTo>
                        <a:cubicBezTo>
                          <a:pt x="395012" y="249707"/>
                          <a:pt x="381410" y="341412"/>
                          <a:pt x="381410" y="445425"/>
                        </a:cubicBezTo>
                        <a:cubicBezTo>
                          <a:pt x="381410" y="487030"/>
                          <a:pt x="383586" y="526666"/>
                          <a:pt x="385008" y="562717"/>
                        </a:cubicBezTo>
                        <a:lnTo>
                          <a:pt x="384424" y="623206"/>
                        </a:lnTo>
                        <a:lnTo>
                          <a:pt x="777333" y="1231076"/>
                        </a:lnTo>
                        <a:cubicBezTo>
                          <a:pt x="819023" y="1303285"/>
                          <a:pt x="794283" y="1395617"/>
                          <a:pt x="722073" y="1437307"/>
                        </a:cubicBezTo>
                        <a:lnTo>
                          <a:pt x="722074" y="1437306"/>
                        </a:lnTo>
                        <a:cubicBezTo>
                          <a:pt x="649865" y="1478996"/>
                          <a:pt x="557532" y="1454255"/>
                          <a:pt x="515842" y="1382046"/>
                        </a:cubicBezTo>
                        <a:lnTo>
                          <a:pt x="167145" y="677290"/>
                        </a:lnTo>
                        <a:lnTo>
                          <a:pt x="147400" y="658498"/>
                        </a:lnTo>
                        <a:cubicBezTo>
                          <a:pt x="108772" y="603968"/>
                          <a:pt x="84879" y="528635"/>
                          <a:pt x="84879" y="445425"/>
                        </a:cubicBezTo>
                        <a:cubicBezTo>
                          <a:pt x="84879" y="362214"/>
                          <a:pt x="108771" y="286881"/>
                          <a:pt x="147401" y="232351"/>
                        </a:cubicBezTo>
                        <a:lnTo>
                          <a:pt x="202681" y="179738"/>
                        </a:lnTo>
                        <a:lnTo>
                          <a:pt x="174238" y="151295"/>
                        </a:lnTo>
                        <a:lnTo>
                          <a:pt x="106181" y="219353"/>
                        </a:lnTo>
                        <a:cubicBezTo>
                          <a:pt x="81891" y="243643"/>
                          <a:pt x="42508" y="243643"/>
                          <a:pt x="18217" y="219353"/>
                        </a:cubicBezTo>
                        <a:cubicBezTo>
                          <a:pt x="-6073" y="195063"/>
                          <a:pt x="-6073" y="155680"/>
                          <a:pt x="18217" y="131389"/>
                        </a:cubicBezTo>
                        <a:lnTo>
                          <a:pt x="131389" y="18217"/>
                        </a:lnTo>
                        <a:cubicBezTo>
                          <a:pt x="137462" y="12145"/>
                          <a:pt x="144479" y="7590"/>
                          <a:pt x="151965" y="4554"/>
                        </a:cubicBezTo>
                        <a:cubicBezTo>
                          <a:pt x="163197" y="-1"/>
                          <a:pt x="175489" y="-1139"/>
                          <a:pt x="187251" y="1138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75" name="フリーフォーム: 図形 274">
                  <a:extLst>
                    <a:ext uri="{FF2B5EF4-FFF2-40B4-BE49-F238E27FC236}">
                      <a16:creationId xmlns:a16="http://schemas.microsoft.com/office/drawing/2014/main" id="{777AE40E-764C-4030-BF8A-F48352810EEE}"/>
                    </a:ext>
                  </a:extLst>
                </p:cNvPr>
                <p:cNvSpPr/>
                <p:nvPr/>
              </p:nvSpPr>
              <p:spPr>
                <a:xfrm rot="3600000">
                  <a:off x="8147026" y="4807984"/>
                  <a:ext cx="816717" cy="826528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6717" h="826528">
                      <a:moveTo>
                        <a:pt x="443772" y="826528"/>
                      </a:moveTo>
                      <a:lnTo>
                        <a:pt x="471695" y="296500"/>
                      </a:lnTo>
                      <a:lnTo>
                        <a:pt x="43314" y="378244"/>
                      </a:lnTo>
                      <a:lnTo>
                        <a:pt x="0" y="119223"/>
                      </a:lnTo>
                      <a:cubicBezTo>
                        <a:pt x="220220" y="80125"/>
                        <a:pt x="593326" y="-14668"/>
                        <a:pt x="660660" y="1930"/>
                      </a:cubicBezTo>
                      <a:cubicBezTo>
                        <a:pt x="727994" y="18528"/>
                        <a:pt x="770780" y="64949"/>
                        <a:pt x="778556" y="102155"/>
                      </a:cubicBezTo>
                      <a:cubicBezTo>
                        <a:pt x="786332" y="139361"/>
                        <a:pt x="803997" y="585070"/>
                        <a:pt x="816717" y="826528"/>
                      </a:cubicBezTo>
                    </a:path>
                  </a:pathLst>
                </a:cu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81" name="グループ化 280">
                <a:extLst>
                  <a:ext uri="{FF2B5EF4-FFF2-40B4-BE49-F238E27FC236}">
                    <a16:creationId xmlns:a16="http://schemas.microsoft.com/office/drawing/2014/main" id="{D87F325D-DDA2-4EEA-8C88-88E0C43467A9}"/>
                  </a:ext>
                </a:extLst>
              </p:cNvPr>
              <p:cNvGrpSpPr/>
              <p:nvPr/>
            </p:nvGrpSpPr>
            <p:grpSpPr>
              <a:xfrm flipH="1">
                <a:off x="6857555" y="4219756"/>
                <a:ext cx="826528" cy="1409850"/>
                <a:chOff x="8142121" y="4219756"/>
                <a:chExt cx="826528" cy="1409850"/>
              </a:xfrm>
              <a:grpFill/>
            </p:grpSpPr>
            <p:grpSp>
              <p:nvGrpSpPr>
                <p:cNvPr id="282" name="グループ化 281">
                  <a:extLst>
                    <a:ext uri="{FF2B5EF4-FFF2-40B4-BE49-F238E27FC236}">
                      <a16:creationId xmlns:a16="http://schemas.microsoft.com/office/drawing/2014/main" id="{AE2F1FF7-2C11-4CB6-91D6-A7806A991323}"/>
                    </a:ext>
                  </a:extLst>
                </p:cNvPr>
                <p:cNvGrpSpPr/>
                <p:nvPr/>
              </p:nvGrpSpPr>
              <p:grpSpPr>
                <a:xfrm rot="20965850">
                  <a:off x="8266040" y="4219756"/>
                  <a:ext cx="637646" cy="1156267"/>
                  <a:chOff x="2957063" y="5076572"/>
                  <a:chExt cx="797584" cy="1483326"/>
                </a:xfrm>
                <a:grpFill/>
              </p:grpSpPr>
              <p:grpSp>
                <p:nvGrpSpPr>
                  <p:cNvPr id="284" name="グループ化 283">
                    <a:extLst>
                      <a:ext uri="{FF2B5EF4-FFF2-40B4-BE49-F238E27FC236}">
                        <a16:creationId xmlns:a16="http://schemas.microsoft.com/office/drawing/2014/main" id="{3F12EE10-D02D-4DA1-AEA1-A70B8C0794D4}"/>
                      </a:ext>
                    </a:extLst>
                  </p:cNvPr>
                  <p:cNvGrpSpPr/>
                  <p:nvPr/>
                </p:nvGrpSpPr>
                <p:grpSpPr>
                  <a:xfrm>
                    <a:off x="3018997" y="5076572"/>
                    <a:ext cx="317383" cy="358145"/>
                    <a:chOff x="2926637" y="3499228"/>
                    <a:chExt cx="361165" cy="407550"/>
                  </a:xfrm>
                  <a:grpFill/>
                </p:grpSpPr>
                <p:sp>
                  <p:nvSpPr>
                    <p:cNvPr id="286" name="フリーフォーム: 図形 285">
                      <a:extLst>
                        <a:ext uri="{FF2B5EF4-FFF2-40B4-BE49-F238E27FC236}">
                          <a16:creationId xmlns:a16="http://schemas.microsoft.com/office/drawing/2014/main" id="{53A5E38F-EB73-40F4-AD22-8F1BDFECD26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6616" y="3544609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87" name="フリーフォーム: 図形 286">
                      <a:extLst>
                        <a:ext uri="{FF2B5EF4-FFF2-40B4-BE49-F238E27FC236}">
                          <a16:creationId xmlns:a16="http://schemas.microsoft.com/office/drawing/2014/main" id="{D44D6944-115E-4841-BD40-1F117F5299C7}"/>
                        </a:ext>
                      </a:extLst>
                    </p:cNvPr>
                    <p:cNvSpPr/>
                    <p:nvPr/>
                  </p:nvSpPr>
                  <p:spPr>
                    <a:xfrm rot="20345785">
                      <a:off x="2926637" y="3499228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85" name="フリーフォーム: 図形 284">
                    <a:extLst>
                      <a:ext uri="{FF2B5EF4-FFF2-40B4-BE49-F238E27FC236}">
                        <a16:creationId xmlns:a16="http://schemas.microsoft.com/office/drawing/2014/main" id="{AC1E7410-1831-40E9-8AB6-F6F0455592E5}"/>
                      </a:ext>
                    </a:extLst>
                  </p:cNvPr>
                  <p:cNvSpPr/>
                  <p:nvPr/>
                </p:nvSpPr>
                <p:spPr>
                  <a:xfrm>
                    <a:off x="2957063" y="5102341"/>
                    <a:ext cx="797584" cy="1457557"/>
                  </a:xfrm>
                  <a:custGeom>
                    <a:avLst/>
                    <a:gdLst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147401 w 797584"/>
                      <a:gd name="connsiteY17" fmla="*/ 232351 h 1457557"/>
                      <a:gd name="connsiteX18" fmla="*/ 202681 w 797584"/>
                      <a:gd name="connsiteY18" fmla="*/ 179738 h 1457557"/>
                      <a:gd name="connsiteX19" fmla="*/ 174238 w 797584"/>
                      <a:gd name="connsiteY19" fmla="*/ 151295 h 1457557"/>
                      <a:gd name="connsiteX20" fmla="*/ 106181 w 797584"/>
                      <a:gd name="connsiteY20" fmla="*/ 219353 h 1457557"/>
                      <a:gd name="connsiteX21" fmla="*/ 18217 w 797584"/>
                      <a:gd name="connsiteY21" fmla="*/ 219353 h 1457557"/>
                      <a:gd name="connsiteX22" fmla="*/ 18217 w 797584"/>
                      <a:gd name="connsiteY22" fmla="*/ 131389 h 1457557"/>
                      <a:gd name="connsiteX23" fmla="*/ 131389 w 797584"/>
                      <a:gd name="connsiteY23" fmla="*/ 18217 h 1457557"/>
                      <a:gd name="connsiteX24" fmla="*/ 151965 w 797584"/>
                      <a:gd name="connsiteY24" fmla="*/ 4554 h 1457557"/>
                      <a:gd name="connsiteX25" fmla="*/ 187251 w 797584"/>
                      <a:gd name="connsiteY25" fmla="*/ 1138 h 1457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797584" h="1457557">
                        <a:moveTo>
                          <a:pt x="187251" y="1138"/>
                        </a:moveTo>
                        <a:cubicBezTo>
                          <a:pt x="199013" y="3415"/>
                          <a:pt x="210243" y="9109"/>
                          <a:pt x="219353" y="18217"/>
                        </a:cubicBezTo>
                        <a:lnTo>
                          <a:pt x="223832" y="24963"/>
                        </a:lnTo>
                        <a:lnTo>
                          <a:pt x="357056" y="158187"/>
                        </a:lnTo>
                        <a:cubicBezTo>
                          <a:pt x="363129" y="164260"/>
                          <a:pt x="367684" y="171275"/>
                          <a:pt x="370720" y="178763"/>
                        </a:cubicBezTo>
                        <a:lnTo>
                          <a:pt x="372662" y="188747"/>
                        </a:lnTo>
                        <a:lnTo>
                          <a:pt x="376431" y="195556"/>
                        </a:lnTo>
                        <a:cubicBezTo>
                          <a:pt x="395012" y="249707"/>
                          <a:pt x="381410" y="341412"/>
                          <a:pt x="381410" y="445425"/>
                        </a:cubicBezTo>
                        <a:cubicBezTo>
                          <a:pt x="381410" y="487030"/>
                          <a:pt x="383586" y="526666"/>
                          <a:pt x="385008" y="562717"/>
                        </a:cubicBezTo>
                        <a:lnTo>
                          <a:pt x="384424" y="623206"/>
                        </a:lnTo>
                        <a:lnTo>
                          <a:pt x="777333" y="1231076"/>
                        </a:lnTo>
                        <a:cubicBezTo>
                          <a:pt x="819023" y="1303285"/>
                          <a:pt x="794283" y="1395617"/>
                          <a:pt x="722073" y="1437307"/>
                        </a:cubicBezTo>
                        <a:lnTo>
                          <a:pt x="722074" y="1437306"/>
                        </a:lnTo>
                        <a:cubicBezTo>
                          <a:pt x="649865" y="1478996"/>
                          <a:pt x="557532" y="1454255"/>
                          <a:pt x="515842" y="1382046"/>
                        </a:cubicBezTo>
                        <a:lnTo>
                          <a:pt x="167145" y="677290"/>
                        </a:lnTo>
                        <a:lnTo>
                          <a:pt x="147400" y="658498"/>
                        </a:lnTo>
                        <a:cubicBezTo>
                          <a:pt x="108772" y="603968"/>
                          <a:pt x="84879" y="528635"/>
                          <a:pt x="84879" y="445425"/>
                        </a:cubicBezTo>
                        <a:cubicBezTo>
                          <a:pt x="84879" y="362214"/>
                          <a:pt x="108771" y="286881"/>
                          <a:pt x="147401" y="232351"/>
                        </a:cubicBezTo>
                        <a:lnTo>
                          <a:pt x="202681" y="179738"/>
                        </a:lnTo>
                        <a:lnTo>
                          <a:pt x="174238" y="151295"/>
                        </a:lnTo>
                        <a:lnTo>
                          <a:pt x="106181" y="219353"/>
                        </a:lnTo>
                        <a:cubicBezTo>
                          <a:pt x="81891" y="243643"/>
                          <a:pt x="42508" y="243643"/>
                          <a:pt x="18217" y="219353"/>
                        </a:cubicBezTo>
                        <a:cubicBezTo>
                          <a:pt x="-6073" y="195063"/>
                          <a:pt x="-6073" y="155680"/>
                          <a:pt x="18217" y="131389"/>
                        </a:cubicBezTo>
                        <a:lnTo>
                          <a:pt x="131389" y="18217"/>
                        </a:lnTo>
                        <a:cubicBezTo>
                          <a:pt x="137462" y="12145"/>
                          <a:pt x="144479" y="7590"/>
                          <a:pt x="151965" y="4554"/>
                        </a:cubicBezTo>
                        <a:cubicBezTo>
                          <a:pt x="163197" y="-1"/>
                          <a:pt x="175489" y="-1139"/>
                          <a:pt x="187251" y="1138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83" name="フリーフォーム: 図形 282">
                  <a:extLst>
                    <a:ext uri="{FF2B5EF4-FFF2-40B4-BE49-F238E27FC236}">
                      <a16:creationId xmlns:a16="http://schemas.microsoft.com/office/drawing/2014/main" id="{B7CB3AD1-E843-44E0-85C9-165CF0160789}"/>
                    </a:ext>
                  </a:extLst>
                </p:cNvPr>
                <p:cNvSpPr/>
                <p:nvPr/>
              </p:nvSpPr>
              <p:spPr>
                <a:xfrm rot="3600000">
                  <a:off x="8147026" y="4807984"/>
                  <a:ext cx="816717" cy="826528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6717" h="826528">
                      <a:moveTo>
                        <a:pt x="443772" y="826528"/>
                      </a:moveTo>
                      <a:lnTo>
                        <a:pt x="471695" y="296500"/>
                      </a:lnTo>
                      <a:lnTo>
                        <a:pt x="43314" y="378244"/>
                      </a:lnTo>
                      <a:lnTo>
                        <a:pt x="0" y="119223"/>
                      </a:lnTo>
                      <a:cubicBezTo>
                        <a:pt x="220220" y="80125"/>
                        <a:pt x="593326" y="-14668"/>
                        <a:pt x="660660" y="1930"/>
                      </a:cubicBezTo>
                      <a:cubicBezTo>
                        <a:pt x="727994" y="18528"/>
                        <a:pt x="770780" y="64949"/>
                        <a:pt x="778556" y="102155"/>
                      </a:cubicBezTo>
                      <a:cubicBezTo>
                        <a:pt x="786332" y="139361"/>
                        <a:pt x="803997" y="585070"/>
                        <a:pt x="816717" y="826528"/>
                      </a:cubicBezTo>
                    </a:path>
                  </a:pathLst>
                </a:cu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366" name="グループ化 365">
              <a:extLst>
                <a:ext uri="{FF2B5EF4-FFF2-40B4-BE49-F238E27FC236}">
                  <a16:creationId xmlns:a16="http://schemas.microsoft.com/office/drawing/2014/main" id="{A571E522-CB1C-4D17-AE13-9A00D064BEB6}"/>
                </a:ext>
              </a:extLst>
            </p:cNvPr>
            <p:cNvGrpSpPr/>
            <p:nvPr/>
          </p:nvGrpSpPr>
          <p:grpSpPr>
            <a:xfrm>
              <a:off x="7751475" y="4970469"/>
              <a:ext cx="293236" cy="249619"/>
              <a:chOff x="2633320" y="2087056"/>
              <a:chExt cx="293236" cy="249619"/>
            </a:xfrm>
            <a:grpFill/>
          </p:grpSpPr>
          <p:sp>
            <p:nvSpPr>
              <p:cNvPr id="367" name="二等辺三角形 33">
                <a:extLst>
                  <a:ext uri="{FF2B5EF4-FFF2-40B4-BE49-F238E27FC236}">
                    <a16:creationId xmlns:a16="http://schemas.microsoft.com/office/drawing/2014/main" id="{09EAA586-0751-4047-90E3-16AD058462F9}"/>
                  </a:ext>
                </a:extLst>
              </p:cNvPr>
              <p:cNvSpPr/>
              <p:nvPr/>
            </p:nvSpPr>
            <p:spPr>
              <a:xfrm>
                <a:off x="2633320" y="2087056"/>
                <a:ext cx="293236" cy="249619"/>
              </a:xfrm>
              <a:custGeom>
                <a:avLst/>
                <a:gdLst>
                  <a:gd name="connsiteX0" fmla="*/ 0 w 1582702"/>
                  <a:gd name="connsiteY0" fmla="*/ 1177872 h 1177872"/>
                  <a:gd name="connsiteX1" fmla="*/ 791351 w 1582702"/>
                  <a:gd name="connsiteY1" fmla="*/ 0 h 1177872"/>
                  <a:gd name="connsiteX2" fmla="*/ 1582702 w 1582702"/>
                  <a:gd name="connsiteY2" fmla="*/ 1177872 h 1177872"/>
                  <a:gd name="connsiteX3" fmla="*/ 0 w 1582702"/>
                  <a:gd name="connsiteY3" fmla="*/ 1177872 h 1177872"/>
                  <a:gd name="connsiteX0" fmla="*/ 0 w 1582702"/>
                  <a:gd name="connsiteY0" fmla="*/ 1177876 h 1177876"/>
                  <a:gd name="connsiteX1" fmla="*/ 791351 w 1582702"/>
                  <a:gd name="connsiteY1" fmla="*/ 4 h 1177876"/>
                  <a:gd name="connsiteX2" fmla="*/ 1582702 w 1582702"/>
                  <a:gd name="connsiteY2" fmla="*/ 1177876 h 1177876"/>
                  <a:gd name="connsiteX3" fmla="*/ 0 w 1582702"/>
                  <a:gd name="connsiteY3" fmla="*/ 1177876 h 1177876"/>
                  <a:gd name="connsiteX0" fmla="*/ 0 w 1582702"/>
                  <a:gd name="connsiteY0" fmla="*/ 1177876 h 1177876"/>
                  <a:gd name="connsiteX1" fmla="*/ 791351 w 1582702"/>
                  <a:gd name="connsiteY1" fmla="*/ 4 h 1177876"/>
                  <a:gd name="connsiteX2" fmla="*/ 1582702 w 1582702"/>
                  <a:gd name="connsiteY2" fmla="*/ 1177876 h 1177876"/>
                  <a:gd name="connsiteX3" fmla="*/ 0 w 1582702"/>
                  <a:gd name="connsiteY3" fmla="*/ 1177876 h 1177876"/>
                  <a:gd name="connsiteX0" fmla="*/ 0 w 1582702"/>
                  <a:gd name="connsiteY0" fmla="*/ 1177876 h 1177876"/>
                  <a:gd name="connsiteX1" fmla="*/ 791351 w 1582702"/>
                  <a:gd name="connsiteY1" fmla="*/ 4 h 1177876"/>
                  <a:gd name="connsiteX2" fmla="*/ 1582702 w 1582702"/>
                  <a:gd name="connsiteY2" fmla="*/ 1177876 h 1177876"/>
                  <a:gd name="connsiteX3" fmla="*/ 0 w 1582702"/>
                  <a:gd name="connsiteY3" fmla="*/ 1177876 h 1177876"/>
                  <a:gd name="connsiteX0" fmla="*/ 0 w 1582702"/>
                  <a:gd name="connsiteY0" fmla="*/ 1177876 h 1177876"/>
                  <a:gd name="connsiteX1" fmla="*/ 791351 w 1582702"/>
                  <a:gd name="connsiteY1" fmla="*/ 4 h 1177876"/>
                  <a:gd name="connsiteX2" fmla="*/ 1582702 w 1582702"/>
                  <a:gd name="connsiteY2" fmla="*/ 1177876 h 1177876"/>
                  <a:gd name="connsiteX3" fmla="*/ 0 w 1582702"/>
                  <a:gd name="connsiteY3" fmla="*/ 1177876 h 1177876"/>
                  <a:gd name="connsiteX0" fmla="*/ 0 w 1582702"/>
                  <a:gd name="connsiteY0" fmla="*/ 1177876 h 1196220"/>
                  <a:gd name="connsiteX1" fmla="*/ 791351 w 1582702"/>
                  <a:gd name="connsiteY1" fmla="*/ 4 h 1196220"/>
                  <a:gd name="connsiteX2" fmla="*/ 1582702 w 1582702"/>
                  <a:gd name="connsiteY2" fmla="*/ 1177876 h 1196220"/>
                  <a:gd name="connsiteX3" fmla="*/ 0 w 1582702"/>
                  <a:gd name="connsiteY3" fmla="*/ 1177876 h 1196220"/>
                  <a:gd name="connsiteX0" fmla="*/ 0 w 1582702"/>
                  <a:gd name="connsiteY0" fmla="*/ 1177876 h 1215976"/>
                  <a:gd name="connsiteX1" fmla="*/ 791351 w 1582702"/>
                  <a:gd name="connsiteY1" fmla="*/ 4 h 1215976"/>
                  <a:gd name="connsiteX2" fmla="*/ 1582702 w 1582702"/>
                  <a:gd name="connsiteY2" fmla="*/ 1177876 h 1215976"/>
                  <a:gd name="connsiteX3" fmla="*/ 0 w 1582702"/>
                  <a:gd name="connsiteY3" fmla="*/ 1177876 h 1215976"/>
                  <a:gd name="connsiteX0" fmla="*/ 0 w 1582702"/>
                  <a:gd name="connsiteY0" fmla="*/ 1177876 h 1238650"/>
                  <a:gd name="connsiteX1" fmla="*/ 791351 w 1582702"/>
                  <a:gd name="connsiteY1" fmla="*/ 4 h 1238650"/>
                  <a:gd name="connsiteX2" fmla="*/ 1582702 w 1582702"/>
                  <a:gd name="connsiteY2" fmla="*/ 1177876 h 1238650"/>
                  <a:gd name="connsiteX3" fmla="*/ 0 w 1582702"/>
                  <a:gd name="connsiteY3" fmla="*/ 1177876 h 1238650"/>
                  <a:gd name="connsiteX0" fmla="*/ 0 w 1582702"/>
                  <a:gd name="connsiteY0" fmla="*/ 1177876 h 1251310"/>
                  <a:gd name="connsiteX1" fmla="*/ 791351 w 1582702"/>
                  <a:gd name="connsiteY1" fmla="*/ 4 h 1251310"/>
                  <a:gd name="connsiteX2" fmla="*/ 1582702 w 1582702"/>
                  <a:gd name="connsiteY2" fmla="*/ 1177876 h 1251310"/>
                  <a:gd name="connsiteX3" fmla="*/ 0 w 1582702"/>
                  <a:gd name="connsiteY3" fmla="*/ 1177876 h 1251310"/>
                  <a:gd name="connsiteX0" fmla="*/ 0 w 1582702"/>
                  <a:gd name="connsiteY0" fmla="*/ 1177876 h 1255634"/>
                  <a:gd name="connsiteX1" fmla="*/ 791351 w 1582702"/>
                  <a:gd name="connsiteY1" fmla="*/ 4 h 1255634"/>
                  <a:gd name="connsiteX2" fmla="*/ 1582702 w 1582702"/>
                  <a:gd name="connsiteY2" fmla="*/ 1177876 h 1255634"/>
                  <a:gd name="connsiteX3" fmla="*/ 0 w 1582702"/>
                  <a:gd name="connsiteY3" fmla="*/ 1177876 h 1255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82702" h="1255634">
                    <a:moveTo>
                      <a:pt x="0" y="1177876"/>
                    </a:moveTo>
                    <a:cubicBezTo>
                      <a:pt x="63759" y="861452"/>
                      <a:pt x="565667" y="-2095"/>
                      <a:pt x="791351" y="4"/>
                    </a:cubicBezTo>
                    <a:cubicBezTo>
                      <a:pt x="1017035" y="2103"/>
                      <a:pt x="1455443" y="839227"/>
                      <a:pt x="1582702" y="1177876"/>
                    </a:cubicBezTo>
                    <a:cubicBezTo>
                      <a:pt x="1505985" y="1266776"/>
                      <a:pt x="67192" y="1295351"/>
                      <a:pt x="0" y="1177876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8" name="楕円 240">
                <a:extLst>
                  <a:ext uri="{FF2B5EF4-FFF2-40B4-BE49-F238E27FC236}">
                    <a16:creationId xmlns:a16="http://schemas.microsoft.com/office/drawing/2014/main" id="{9C2332D0-7B51-4544-8E49-31194D100010}"/>
                  </a:ext>
                </a:extLst>
              </p:cNvPr>
              <p:cNvSpPr/>
              <p:nvPr/>
            </p:nvSpPr>
            <p:spPr>
              <a:xfrm>
                <a:off x="2676272" y="2243868"/>
                <a:ext cx="208150" cy="73245"/>
              </a:xfrm>
              <a:custGeom>
                <a:avLst/>
                <a:gdLst>
                  <a:gd name="connsiteX0" fmla="*/ 0 w 744956"/>
                  <a:gd name="connsiteY0" fmla="*/ 221006 h 442012"/>
                  <a:gd name="connsiteX1" fmla="*/ 372478 w 744956"/>
                  <a:gd name="connsiteY1" fmla="*/ 0 h 442012"/>
                  <a:gd name="connsiteX2" fmla="*/ 744956 w 744956"/>
                  <a:gd name="connsiteY2" fmla="*/ 221006 h 442012"/>
                  <a:gd name="connsiteX3" fmla="*/ 372478 w 744956"/>
                  <a:gd name="connsiteY3" fmla="*/ 442012 h 442012"/>
                  <a:gd name="connsiteX4" fmla="*/ 0 w 744956"/>
                  <a:gd name="connsiteY4" fmla="*/ 221006 h 442012"/>
                  <a:gd name="connsiteX0" fmla="*/ 0 w 744956"/>
                  <a:gd name="connsiteY0" fmla="*/ 221006 h 442012"/>
                  <a:gd name="connsiteX1" fmla="*/ 372478 w 744956"/>
                  <a:gd name="connsiteY1" fmla="*/ 0 h 442012"/>
                  <a:gd name="connsiteX2" fmla="*/ 744956 w 744956"/>
                  <a:gd name="connsiteY2" fmla="*/ 221006 h 442012"/>
                  <a:gd name="connsiteX3" fmla="*/ 372478 w 744956"/>
                  <a:gd name="connsiteY3" fmla="*/ 442012 h 442012"/>
                  <a:gd name="connsiteX4" fmla="*/ 0 w 744956"/>
                  <a:gd name="connsiteY4" fmla="*/ 221006 h 442012"/>
                  <a:gd name="connsiteX0" fmla="*/ 0 w 744956"/>
                  <a:gd name="connsiteY0" fmla="*/ 221006 h 442012"/>
                  <a:gd name="connsiteX1" fmla="*/ 372478 w 744956"/>
                  <a:gd name="connsiteY1" fmla="*/ 0 h 442012"/>
                  <a:gd name="connsiteX2" fmla="*/ 744956 w 744956"/>
                  <a:gd name="connsiteY2" fmla="*/ 221006 h 442012"/>
                  <a:gd name="connsiteX3" fmla="*/ 372478 w 744956"/>
                  <a:gd name="connsiteY3" fmla="*/ 442012 h 442012"/>
                  <a:gd name="connsiteX4" fmla="*/ 0 w 744956"/>
                  <a:gd name="connsiteY4" fmla="*/ 221006 h 442012"/>
                  <a:gd name="connsiteX0" fmla="*/ 0 w 744956"/>
                  <a:gd name="connsiteY0" fmla="*/ 221006 h 442012"/>
                  <a:gd name="connsiteX1" fmla="*/ 372478 w 744956"/>
                  <a:gd name="connsiteY1" fmla="*/ 0 h 442012"/>
                  <a:gd name="connsiteX2" fmla="*/ 744956 w 744956"/>
                  <a:gd name="connsiteY2" fmla="*/ 221006 h 442012"/>
                  <a:gd name="connsiteX3" fmla="*/ 372478 w 744956"/>
                  <a:gd name="connsiteY3" fmla="*/ 442012 h 442012"/>
                  <a:gd name="connsiteX4" fmla="*/ 0 w 744956"/>
                  <a:gd name="connsiteY4" fmla="*/ 221006 h 442012"/>
                  <a:gd name="connsiteX0" fmla="*/ 0 w 744956"/>
                  <a:gd name="connsiteY0" fmla="*/ 221006 h 282838"/>
                  <a:gd name="connsiteX1" fmla="*/ 372478 w 744956"/>
                  <a:gd name="connsiteY1" fmla="*/ 0 h 282838"/>
                  <a:gd name="connsiteX2" fmla="*/ 744956 w 744956"/>
                  <a:gd name="connsiteY2" fmla="*/ 221006 h 282838"/>
                  <a:gd name="connsiteX3" fmla="*/ 379622 w 744956"/>
                  <a:gd name="connsiteY3" fmla="*/ 246749 h 282838"/>
                  <a:gd name="connsiteX4" fmla="*/ 0 w 744956"/>
                  <a:gd name="connsiteY4" fmla="*/ 221006 h 282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44956" h="282838">
                    <a:moveTo>
                      <a:pt x="0" y="221006"/>
                    </a:moveTo>
                    <a:cubicBezTo>
                      <a:pt x="0" y="98948"/>
                      <a:pt x="166764" y="0"/>
                      <a:pt x="372478" y="0"/>
                    </a:cubicBezTo>
                    <a:cubicBezTo>
                      <a:pt x="578192" y="0"/>
                      <a:pt x="744956" y="98948"/>
                      <a:pt x="744956" y="221006"/>
                    </a:cubicBezTo>
                    <a:cubicBezTo>
                      <a:pt x="744956" y="343064"/>
                      <a:pt x="585336" y="246749"/>
                      <a:pt x="379622" y="246749"/>
                    </a:cubicBezTo>
                    <a:cubicBezTo>
                      <a:pt x="173908" y="246749"/>
                      <a:pt x="0" y="343064"/>
                      <a:pt x="0" y="221006"/>
                    </a:cubicBezTo>
                    <a:close/>
                  </a:path>
                </a:pathLst>
              </a:cu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73" name="楕円 372">
              <a:extLst>
                <a:ext uri="{FF2B5EF4-FFF2-40B4-BE49-F238E27FC236}">
                  <a16:creationId xmlns:a16="http://schemas.microsoft.com/office/drawing/2014/main" id="{3F7C4EEA-8049-4FF6-A36B-A66743F34E37}"/>
                </a:ext>
              </a:extLst>
            </p:cNvPr>
            <p:cNvSpPr/>
            <p:nvPr/>
          </p:nvSpPr>
          <p:spPr>
            <a:xfrm>
              <a:off x="7552745" y="4680009"/>
              <a:ext cx="206544" cy="158767"/>
            </a:xfrm>
            <a:prstGeom prst="ellipse">
              <a:avLst/>
            </a:prstGeom>
            <a:pattFill prst="lgConfetti">
              <a:fgClr>
                <a:schemeClr val="bg1">
                  <a:lumMod val="65000"/>
                </a:schemeClr>
              </a:fgClr>
              <a:bgClr>
                <a:schemeClr val="bg1">
                  <a:lumMod val="50000"/>
                </a:schemeClr>
              </a:bgClr>
            </a:patt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4" name="楕円 373">
              <a:extLst>
                <a:ext uri="{FF2B5EF4-FFF2-40B4-BE49-F238E27FC236}">
                  <a16:creationId xmlns:a16="http://schemas.microsoft.com/office/drawing/2014/main" id="{6F24EFF5-2DD4-4708-9E1A-D73D19365736}"/>
                </a:ext>
              </a:extLst>
            </p:cNvPr>
            <p:cNvSpPr/>
            <p:nvPr/>
          </p:nvSpPr>
          <p:spPr>
            <a:xfrm>
              <a:off x="8060745" y="4680009"/>
              <a:ext cx="206544" cy="158767"/>
            </a:xfrm>
            <a:prstGeom prst="ellipse">
              <a:avLst/>
            </a:prstGeom>
            <a:pattFill prst="lgConfetti">
              <a:fgClr>
                <a:schemeClr val="bg1">
                  <a:lumMod val="65000"/>
                </a:schemeClr>
              </a:fgClr>
              <a:bgClr>
                <a:schemeClr val="bg1">
                  <a:lumMod val="50000"/>
                </a:schemeClr>
              </a:bgClr>
            </a:patt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654B8666-97FB-4471-94B4-609AB4FF2008}"/>
              </a:ext>
            </a:extLst>
          </p:cNvPr>
          <p:cNvGrpSpPr/>
          <p:nvPr/>
        </p:nvGrpSpPr>
        <p:grpSpPr>
          <a:xfrm>
            <a:off x="6857555" y="1231898"/>
            <a:ext cx="2111094" cy="2316383"/>
            <a:chOff x="6857555" y="1231898"/>
            <a:chExt cx="2111094" cy="2316383"/>
          </a:xfrm>
        </p:grpSpPr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64D558A7-64EF-4834-B0D7-FC76F9C3BA60}"/>
                </a:ext>
              </a:extLst>
            </p:cNvPr>
            <p:cNvGrpSpPr/>
            <p:nvPr/>
          </p:nvGrpSpPr>
          <p:grpSpPr>
            <a:xfrm>
              <a:off x="7358277" y="1390339"/>
              <a:ext cx="1121040" cy="2157942"/>
              <a:chOff x="3923380" y="839503"/>
              <a:chExt cx="1121040" cy="2157942"/>
            </a:xfr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</p:grpSpPr>
          <p:sp>
            <p:nvSpPr>
              <p:cNvPr id="112" name="円/楕円 351">
                <a:extLst>
                  <a:ext uri="{FF2B5EF4-FFF2-40B4-BE49-F238E27FC236}">
                    <a16:creationId xmlns:a16="http://schemas.microsoft.com/office/drawing/2014/main" id="{C5F87E9F-D7B5-4AAD-862D-69E187065011}"/>
                  </a:ext>
                </a:extLst>
              </p:cNvPr>
              <p:cNvSpPr/>
              <p:nvPr/>
            </p:nvSpPr>
            <p:spPr>
              <a:xfrm>
                <a:off x="4033004" y="1055000"/>
                <a:ext cx="903328" cy="1239066"/>
              </a:xfrm>
              <a:prstGeom prst="ellipse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4" name="片側の 2 つの角を丸めた四角形 144">
                <a:extLst>
                  <a:ext uri="{FF2B5EF4-FFF2-40B4-BE49-F238E27FC236}">
                    <a16:creationId xmlns:a16="http://schemas.microsoft.com/office/drawing/2014/main" id="{252D47F2-FF2B-4197-A51B-1D4261F8F939}"/>
                  </a:ext>
                </a:extLst>
              </p:cNvPr>
              <p:cNvSpPr/>
              <p:nvPr/>
            </p:nvSpPr>
            <p:spPr>
              <a:xfrm>
                <a:off x="3996667" y="1976519"/>
                <a:ext cx="974009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210206BD-042B-498A-99BD-0FAB0373761E}"/>
                  </a:ext>
                </a:extLst>
              </p:cNvPr>
              <p:cNvSpPr/>
              <p:nvPr/>
            </p:nvSpPr>
            <p:spPr>
              <a:xfrm>
                <a:off x="4245192" y="1744066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16" name="グループ化 115">
                <a:extLst>
                  <a:ext uri="{FF2B5EF4-FFF2-40B4-BE49-F238E27FC236}">
                    <a16:creationId xmlns:a16="http://schemas.microsoft.com/office/drawing/2014/main" id="{3D0787C2-C023-4AA6-A53C-B83E9066A885}"/>
                  </a:ext>
                </a:extLst>
              </p:cNvPr>
              <p:cNvGrpSpPr/>
              <p:nvPr/>
            </p:nvGrpSpPr>
            <p:grpSpPr>
              <a:xfrm>
                <a:off x="3923380" y="839503"/>
                <a:ext cx="1121040" cy="1057694"/>
                <a:chOff x="3958045" y="3550783"/>
                <a:chExt cx="1049669" cy="990356"/>
              </a:xfrm>
              <a:grpFill/>
            </p:grpSpPr>
            <p:grpSp>
              <p:nvGrpSpPr>
                <p:cNvPr id="118" name="グループ化 117">
                  <a:extLst>
                    <a:ext uri="{FF2B5EF4-FFF2-40B4-BE49-F238E27FC236}">
                      <a16:creationId xmlns:a16="http://schemas.microsoft.com/office/drawing/2014/main" id="{460616D7-147D-409C-A158-759AC1E2E181}"/>
                    </a:ext>
                  </a:extLst>
                </p:cNvPr>
                <p:cNvGrpSpPr/>
                <p:nvPr/>
              </p:nvGrpSpPr>
              <p:grpSpPr>
                <a:xfrm>
                  <a:off x="3958045" y="3550783"/>
                  <a:ext cx="1049669" cy="990356"/>
                  <a:chOff x="1986972" y="3943261"/>
                  <a:chExt cx="834558" cy="787399"/>
                </a:xfrm>
                <a:grpFill/>
              </p:grpSpPr>
              <p:grpSp>
                <p:nvGrpSpPr>
                  <p:cNvPr id="127" name="グループ化 126">
                    <a:extLst>
                      <a:ext uri="{FF2B5EF4-FFF2-40B4-BE49-F238E27FC236}">
                        <a16:creationId xmlns:a16="http://schemas.microsoft.com/office/drawing/2014/main" id="{E697C004-1DAA-420C-BBCB-CC2CC2083120}"/>
                      </a:ext>
                    </a:extLst>
                  </p:cNvPr>
                  <p:cNvGrpSpPr/>
                  <p:nvPr/>
                </p:nvGrpSpPr>
                <p:grpSpPr>
                  <a:xfrm>
                    <a:off x="1986972" y="3943261"/>
                    <a:ext cx="834558" cy="787399"/>
                    <a:chOff x="2791855" y="2017486"/>
                    <a:chExt cx="1150903" cy="1045028"/>
                  </a:xfrm>
                  <a:grpFill/>
                </p:grpSpPr>
                <p:grpSp>
                  <p:nvGrpSpPr>
                    <p:cNvPr id="130" name="グループ化 129">
                      <a:extLst>
                        <a:ext uri="{FF2B5EF4-FFF2-40B4-BE49-F238E27FC236}">
                          <a16:creationId xmlns:a16="http://schemas.microsoft.com/office/drawing/2014/main" id="{34048EEF-81D8-4135-BB05-A922E948A9FE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35" name="円/楕円 370">
                        <a:extLst>
                          <a:ext uri="{FF2B5EF4-FFF2-40B4-BE49-F238E27FC236}">
                            <a16:creationId xmlns:a16="http://schemas.microsoft.com/office/drawing/2014/main" id="{BDBDC380-3973-4EEC-86B3-1E01B4E9859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36" name="円/楕円 371">
                        <a:extLst>
                          <a:ext uri="{FF2B5EF4-FFF2-40B4-BE49-F238E27FC236}">
                            <a16:creationId xmlns:a16="http://schemas.microsoft.com/office/drawing/2014/main" id="{A83D4ECD-2013-41CA-B9EC-89B2CDD05A7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pattFill prst="lgConfetti">
                        <a:fgClr>
                          <a:schemeClr val="bg1">
                            <a:lumMod val="65000"/>
                          </a:schemeClr>
                        </a:fgClr>
                        <a:bgClr>
                          <a:schemeClr val="bg1">
                            <a:lumMod val="50000"/>
                          </a:schemeClr>
                        </a:bgClr>
                      </a:patt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31" name="グループ化 130">
                      <a:extLst>
                        <a:ext uri="{FF2B5EF4-FFF2-40B4-BE49-F238E27FC236}">
                          <a16:creationId xmlns:a16="http://schemas.microsoft.com/office/drawing/2014/main" id="{00D60430-2994-494F-81B0-38ABB9FAA30F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51" y="2459297"/>
                      <a:ext cx="222007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33" name="円/楕円 368">
                        <a:extLst>
                          <a:ext uri="{FF2B5EF4-FFF2-40B4-BE49-F238E27FC236}">
                            <a16:creationId xmlns:a16="http://schemas.microsoft.com/office/drawing/2014/main" id="{7F3B55D4-FCDF-48EC-AE75-D4DF5C3414A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34" name="円/楕円 369">
                        <a:extLst>
                          <a:ext uri="{FF2B5EF4-FFF2-40B4-BE49-F238E27FC236}">
                            <a16:creationId xmlns:a16="http://schemas.microsoft.com/office/drawing/2014/main" id="{013F7863-C2D0-4669-A0DB-E1886B5AF36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pattFill prst="lgConfetti">
                        <a:fgClr>
                          <a:schemeClr val="bg1">
                            <a:lumMod val="65000"/>
                          </a:schemeClr>
                        </a:fgClr>
                        <a:bgClr>
                          <a:schemeClr val="bg1">
                            <a:lumMod val="50000"/>
                          </a:schemeClr>
                        </a:bgClr>
                      </a:patt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32" name="円/楕円 367">
                      <a:extLst>
                        <a:ext uri="{FF2B5EF4-FFF2-40B4-BE49-F238E27FC236}">
                          <a16:creationId xmlns:a16="http://schemas.microsoft.com/office/drawing/2014/main" id="{4B72E50C-E4BA-4A46-AA91-E6F23D1F986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29" name="正方形/長方形 67">
                    <a:extLst>
                      <a:ext uri="{FF2B5EF4-FFF2-40B4-BE49-F238E27FC236}">
                        <a16:creationId xmlns:a16="http://schemas.microsoft.com/office/drawing/2014/main" id="{47200B55-D7CE-4BC3-B1DE-D94F561280FD}"/>
                      </a:ext>
                    </a:extLst>
                  </p:cNvPr>
                  <p:cNvSpPr/>
                  <p:nvPr/>
                </p:nvSpPr>
                <p:spPr>
                  <a:xfrm>
                    <a:off x="2379193" y="4440674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bg1">
                        <a:lumMod val="6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22" name="月 121">
                  <a:extLst>
                    <a:ext uri="{FF2B5EF4-FFF2-40B4-BE49-F238E27FC236}">
                      <a16:creationId xmlns:a16="http://schemas.microsoft.com/office/drawing/2014/main" id="{DC1E4503-75C7-49DA-93DC-4F68FFC7FAB3}"/>
                    </a:ext>
                  </a:extLst>
                </p:cNvPr>
                <p:cNvSpPr/>
                <p:nvPr/>
              </p:nvSpPr>
              <p:spPr>
                <a:xfrm rot="15300000">
                  <a:off x="4222462" y="3745296"/>
                  <a:ext cx="56686" cy="155814"/>
                </a:xfrm>
                <a:prstGeom prst="moon">
                  <a:avLst/>
                </a:pr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4" name="月 123">
                  <a:extLst>
                    <a:ext uri="{FF2B5EF4-FFF2-40B4-BE49-F238E27FC236}">
                      <a16:creationId xmlns:a16="http://schemas.microsoft.com/office/drawing/2014/main" id="{7E4ACCC1-23CF-458B-9043-78A963DDE6AF}"/>
                    </a:ext>
                  </a:extLst>
                </p:cNvPr>
                <p:cNvSpPr/>
                <p:nvPr/>
              </p:nvSpPr>
              <p:spPr>
                <a:xfrm rot="16200000">
                  <a:off x="4689187" y="3745296"/>
                  <a:ext cx="56686" cy="155814"/>
                </a:xfrm>
                <a:prstGeom prst="moon">
                  <a:avLst/>
                </a:pr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345" name="グループ化 344">
              <a:extLst>
                <a:ext uri="{FF2B5EF4-FFF2-40B4-BE49-F238E27FC236}">
                  <a16:creationId xmlns:a16="http://schemas.microsoft.com/office/drawing/2014/main" id="{440683CF-1845-48FA-B900-42BB3BE868EC}"/>
                </a:ext>
              </a:extLst>
            </p:cNvPr>
            <p:cNvGrpSpPr/>
            <p:nvPr/>
          </p:nvGrpSpPr>
          <p:grpSpPr>
            <a:xfrm>
              <a:off x="7769511" y="2148916"/>
              <a:ext cx="293236" cy="249619"/>
              <a:chOff x="2633320" y="2087056"/>
              <a:chExt cx="293236" cy="249619"/>
            </a:xfr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</p:grpSpPr>
          <p:sp>
            <p:nvSpPr>
              <p:cNvPr id="346" name="二等辺三角形 33">
                <a:extLst>
                  <a:ext uri="{FF2B5EF4-FFF2-40B4-BE49-F238E27FC236}">
                    <a16:creationId xmlns:a16="http://schemas.microsoft.com/office/drawing/2014/main" id="{AEA655F9-591D-4EBE-89C5-18526162CA7E}"/>
                  </a:ext>
                </a:extLst>
              </p:cNvPr>
              <p:cNvSpPr/>
              <p:nvPr/>
            </p:nvSpPr>
            <p:spPr>
              <a:xfrm>
                <a:off x="2633320" y="2087056"/>
                <a:ext cx="293236" cy="249619"/>
              </a:xfrm>
              <a:custGeom>
                <a:avLst/>
                <a:gdLst>
                  <a:gd name="connsiteX0" fmla="*/ 0 w 1582702"/>
                  <a:gd name="connsiteY0" fmla="*/ 1177872 h 1177872"/>
                  <a:gd name="connsiteX1" fmla="*/ 791351 w 1582702"/>
                  <a:gd name="connsiteY1" fmla="*/ 0 h 1177872"/>
                  <a:gd name="connsiteX2" fmla="*/ 1582702 w 1582702"/>
                  <a:gd name="connsiteY2" fmla="*/ 1177872 h 1177872"/>
                  <a:gd name="connsiteX3" fmla="*/ 0 w 1582702"/>
                  <a:gd name="connsiteY3" fmla="*/ 1177872 h 1177872"/>
                  <a:gd name="connsiteX0" fmla="*/ 0 w 1582702"/>
                  <a:gd name="connsiteY0" fmla="*/ 1177876 h 1177876"/>
                  <a:gd name="connsiteX1" fmla="*/ 791351 w 1582702"/>
                  <a:gd name="connsiteY1" fmla="*/ 4 h 1177876"/>
                  <a:gd name="connsiteX2" fmla="*/ 1582702 w 1582702"/>
                  <a:gd name="connsiteY2" fmla="*/ 1177876 h 1177876"/>
                  <a:gd name="connsiteX3" fmla="*/ 0 w 1582702"/>
                  <a:gd name="connsiteY3" fmla="*/ 1177876 h 1177876"/>
                  <a:gd name="connsiteX0" fmla="*/ 0 w 1582702"/>
                  <a:gd name="connsiteY0" fmla="*/ 1177876 h 1177876"/>
                  <a:gd name="connsiteX1" fmla="*/ 791351 w 1582702"/>
                  <a:gd name="connsiteY1" fmla="*/ 4 h 1177876"/>
                  <a:gd name="connsiteX2" fmla="*/ 1582702 w 1582702"/>
                  <a:gd name="connsiteY2" fmla="*/ 1177876 h 1177876"/>
                  <a:gd name="connsiteX3" fmla="*/ 0 w 1582702"/>
                  <a:gd name="connsiteY3" fmla="*/ 1177876 h 1177876"/>
                  <a:gd name="connsiteX0" fmla="*/ 0 w 1582702"/>
                  <a:gd name="connsiteY0" fmla="*/ 1177876 h 1177876"/>
                  <a:gd name="connsiteX1" fmla="*/ 791351 w 1582702"/>
                  <a:gd name="connsiteY1" fmla="*/ 4 h 1177876"/>
                  <a:gd name="connsiteX2" fmla="*/ 1582702 w 1582702"/>
                  <a:gd name="connsiteY2" fmla="*/ 1177876 h 1177876"/>
                  <a:gd name="connsiteX3" fmla="*/ 0 w 1582702"/>
                  <a:gd name="connsiteY3" fmla="*/ 1177876 h 1177876"/>
                  <a:gd name="connsiteX0" fmla="*/ 0 w 1582702"/>
                  <a:gd name="connsiteY0" fmla="*/ 1177876 h 1177876"/>
                  <a:gd name="connsiteX1" fmla="*/ 791351 w 1582702"/>
                  <a:gd name="connsiteY1" fmla="*/ 4 h 1177876"/>
                  <a:gd name="connsiteX2" fmla="*/ 1582702 w 1582702"/>
                  <a:gd name="connsiteY2" fmla="*/ 1177876 h 1177876"/>
                  <a:gd name="connsiteX3" fmla="*/ 0 w 1582702"/>
                  <a:gd name="connsiteY3" fmla="*/ 1177876 h 1177876"/>
                  <a:gd name="connsiteX0" fmla="*/ 0 w 1582702"/>
                  <a:gd name="connsiteY0" fmla="*/ 1177876 h 1196220"/>
                  <a:gd name="connsiteX1" fmla="*/ 791351 w 1582702"/>
                  <a:gd name="connsiteY1" fmla="*/ 4 h 1196220"/>
                  <a:gd name="connsiteX2" fmla="*/ 1582702 w 1582702"/>
                  <a:gd name="connsiteY2" fmla="*/ 1177876 h 1196220"/>
                  <a:gd name="connsiteX3" fmla="*/ 0 w 1582702"/>
                  <a:gd name="connsiteY3" fmla="*/ 1177876 h 1196220"/>
                  <a:gd name="connsiteX0" fmla="*/ 0 w 1582702"/>
                  <a:gd name="connsiteY0" fmla="*/ 1177876 h 1215976"/>
                  <a:gd name="connsiteX1" fmla="*/ 791351 w 1582702"/>
                  <a:gd name="connsiteY1" fmla="*/ 4 h 1215976"/>
                  <a:gd name="connsiteX2" fmla="*/ 1582702 w 1582702"/>
                  <a:gd name="connsiteY2" fmla="*/ 1177876 h 1215976"/>
                  <a:gd name="connsiteX3" fmla="*/ 0 w 1582702"/>
                  <a:gd name="connsiteY3" fmla="*/ 1177876 h 1215976"/>
                  <a:gd name="connsiteX0" fmla="*/ 0 w 1582702"/>
                  <a:gd name="connsiteY0" fmla="*/ 1177876 h 1238650"/>
                  <a:gd name="connsiteX1" fmla="*/ 791351 w 1582702"/>
                  <a:gd name="connsiteY1" fmla="*/ 4 h 1238650"/>
                  <a:gd name="connsiteX2" fmla="*/ 1582702 w 1582702"/>
                  <a:gd name="connsiteY2" fmla="*/ 1177876 h 1238650"/>
                  <a:gd name="connsiteX3" fmla="*/ 0 w 1582702"/>
                  <a:gd name="connsiteY3" fmla="*/ 1177876 h 1238650"/>
                  <a:gd name="connsiteX0" fmla="*/ 0 w 1582702"/>
                  <a:gd name="connsiteY0" fmla="*/ 1177876 h 1251310"/>
                  <a:gd name="connsiteX1" fmla="*/ 791351 w 1582702"/>
                  <a:gd name="connsiteY1" fmla="*/ 4 h 1251310"/>
                  <a:gd name="connsiteX2" fmla="*/ 1582702 w 1582702"/>
                  <a:gd name="connsiteY2" fmla="*/ 1177876 h 1251310"/>
                  <a:gd name="connsiteX3" fmla="*/ 0 w 1582702"/>
                  <a:gd name="connsiteY3" fmla="*/ 1177876 h 1251310"/>
                  <a:gd name="connsiteX0" fmla="*/ 0 w 1582702"/>
                  <a:gd name="connsiteY0" fmla="*/ 1177876 h 1255634"/>
                  <a:gd name="connsiteX1" fmla="*/ 791351 w 1582702"/>
                  <a:gd name="connsiteY1" fmla="*/ 4 h 1255634"/>
                  <a:gd name="connsiteX2" fmla="*/ 1582702 w 1582702"/>
                  <a:gd name="connsiteY2" fmla="*/ 1177876 h 1255634"/>
                  <a:gd name="connsiteX3" fmla="*/ 0 w 1582702"/>
                  <a:gd name="connsiteY3" fmla="*/ 1177876 h 1255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82702" h="1255634">
                    <a:moveTo>
                      <a:pt x="0" y="1177876"/>
                    </a:moveTo>
                    <a:cubicBezTo>
                      <a:pt x="63759" y="861452"/>
                      <a:pt x="565667" y="-2095"/>
                      <a:pt x="791351" y="4"/>
                    </a:cubicBezTo>
                    <a:cubicBezTo>
                      <a:pt x="1017035" y="2103"/>
                      <a:pt x="1455443" y="839227"/>
                      <a:pt x="1582702" y="1177876"/>
                    </a:cubicBezTo>
                    <a:cubicBezTo>
                      <a:pt x="1505985" y="1266776"/>
                      <a:pt x="67192" y="1295351"/>
                      <a:pt x="0" y="1177876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7" name="楕円 240">
                <a:extLst>
                  <a:ext uri="{FF2B5EF4-FFF2-40B4-BE49-F238E27FC236}">
                    <a16:creationId xmlns:a16="http://schemas.microsoft.com/office/drawing/2014/main" id="{A1E14DB8-C16A-4F4A-A8E1-CC34EE794BE0}"/>
                  </a:ext>
                </a:extLst>
              </p:cNvPr>
              <p:cNvSpPr/>
              <p:nvPr/>
            </p:nvSpPr>
            <p:spPr>
              <a:xfrm>
                <a:off x="2676272" y="2243868"/>
                <a:ext cx="208150" cy="73245"/>
              </a:xfrm>
              <a:custGeom>
                <a:avLst/>
                <a:gdLst>
                  <a:gd name="connsiteX0" fmla="*/ 0 w 744956"/>
                  <a:gd name="connsiteY0" fmla="*/ 221006 h 442012"/>
                  <a:gd name="connsiteX1" fmla="*/ 372478 w 744956"/>
                  <a:gd name="connsiteY1" fmla="*/ 0 h 442012"/>
                  <a:gd name="connsiteX2" fmla="*/ 744956 w 744956"/>
                  <a:gd name="connsiteY2" fmla="*/ 221006 h 442012"/>
                  <a:gd name="connsiteX3" fmla="*/ 372478 w 744956"/>
                  <a:gd name="connsiteY3" fmla="*/ 442012 h 442012"/>
                  <a:gd name="connsiteX4" fmla="*/ 0 w 744956"/>
                  <a:gd name="connsiteY4" fmla="*/ 221006 h 442012"/>
                  <a:gd name="connsiteX0" fmla="*/ 0 w 744956"/>
                  <a:gd name="connsiteY0" fmla="*/ 221006 h 442012"/>
                  <a:gd name="connsiteX1" fmla="*/ 372478 w 744956"/>
                  <a:gd name="connsiteY1" fmla="*/ 0 h 442012"/>
                  <a:gd name="connsiteX2" fmla="*/ 744956 w 744956"/>
                  <a:gd name="connsiteY2" fmla="*/ 221006 h 442012"/>
                  <a:gd name="connsiteX3" fmla="*/ 372478 w 744956"/>
                  <a:gd name="connsiteY3" fmla="*/ 442012 h 442012"/>
                  <a:gd name="connsiteX4" fmla="*/ 0 w 744956"/>
                  <a:gd name="connsiteY4" fmla="*/ 221006 h 442012"/>
                  <a:gd name="connsiteX0" fmla="*/ 0 w 744956"/>
                  <a:gd name="connsiteY0" fmla="*/ 221006 h 442012"/>
                  <a:gd name="connsiteX1" fmla="*/ 372478 w 744956"/>
                  <a:gd name="connsiteY1" fmla="*/ 0 h 442012"/>
                  <a:gd name="connsiteX2" fmla="*/ 744956 w 744956"/>
                  <a:gd name="connsiteY2" fmla="*/ 221006 h 442012"/>
                  <a:gd name="connsiteX3" fmla="*/ 372478 w 744956"/>
                  <a:gd name="connsiteY3" fmla="*/ 442012 h 442012"/>
                  <a:gd name="connsiteX4" fmla="*/ 0 w 744956"/>
                  <a:gd name="connsiteY4" fmla="*/ 221006 h 442012"/>
                  <a:gd name="connsiteX0" fmla="*/ 0 w 744956"/>
                  <a:gd name="connsiteY0" fmla="*/ 221006 h 442012"/>
                  <a:gd name="connsiteX1" fmla="*/ 372478 w 744956"/>
                  <a:gd name="connsiteY1" fmla="*/ 0 h 442012"/>
                  <a:gd name="connsiteX2" fmla="*/ 744956 w 744956"/>
                  <a:gd name="connsiteY2" fmla="*/ 221006 h 442012"/>
                  <a:gd name="connsiteX3" fmla="*/ 372478 w 744956"/>
                  <a:gd name="connsiteY3" fmla="*/ 442012 h 442012"/>
                  <a:gd name="connsiteX4" fmla="*/ 0 w 744956"/>
                  <a:gd name="connsiteY4" fmla="*/ 221006 h 442012"/>
                  <a:gd name="connsiteX0" fmla="*/ 0 w 744956"/>
                  <a:gd name="connsiteY0" fmla="*/ 221006 h 282838"/>
                  <a:gd name="connsiteX1" fmla="*/ 372478 w 744956"/>
                  <a:gd name="connsiteY1" fmla="*/ 0 h 282838"/>
                  <a:gd name="connsiteX2" fmla="*/ 744956 w 744956"/>
                  <a:gd name="connsiteY2" fmla="*/ 221006 h 282838"/>
                  <a:gd name="connsiteX3" fmla="*/ 379622 w 744956"/>
                  <a:gd name="connsiteY3" fmla="*/ 246749 h 282838"/>
                  <a:gd name="connsiteX4" fmla="*/ 0 w 744956"/>
                  <a:gd name="connsiteY4" fmla="*/ 221006 h 282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44956" h="282838">
                    <a:moveTo>
                      <a:pt x="0" y="221006"/>
                    </a:moveTo>
                    <a:cubicBezTo>
                      <a:pt x="0" y="98948"/>
                      <a:pt x="166764" y="0"/>
                      <a:pt x="372478" y="0"/>
                    </a:cubicBezTo>
                    <a:cubicBezTo>
                      <a:pt x="578192" y="0"/>
                      <a:pt x="744956" y="98948"/>
                      <a:pt x="744956" y="221006"/>
                    </a:cubicBezTo>
                    <a:cubicBezTo>
                      <a:pt x="744956" y="343064"/>
                      <a:pt x="585336" y="246749"/>
                      <a:pt x="379622" y="246749"/>
                    </a:cubicBezTo>
                    <a:cubicBezTo>
                      <a:pt x="173908" y="246749"/>
                      <a:pt x="0" y="343064"/>
                      <a:pt x="0" y="221006"/>
                    </a:cubicBezTo>
                    <a:close/>
                  </a:path>
                </a:pathLst>
              </a:cu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50" name="楕円 349">
              <a:extLst>
                <a:ext uri="{FF2B5EF4-FFF2-40B4-BE49-F238E27FC236}">
                  <a16:creationId xmlns:a16="http://schemas.microsoft.com/office/drawing/2014/main" id="{68C5C4A3-1180-4AEA-9EF2-2180AF128D4D}"/>
                </a:ext>
              </a:extLst>
            </p:cNvPr>
            <p:cNvSpPr/>
            <p:nvPr/>
          </p:nvSpPr>
          <p:spPr>
            <a:xfrm>
              <a:off x="7556781" y="1873393"/>
              <a:ext cx="251402" cy="175126"/>
            </a:xfrm>
            <a:prstGeom prst="ellipse">
              <a:avLst/>
            </a:prstGeom>
            <a:pattFill prst="lgConfetti">
              <a:fgClr>
                <a:schemeClr val="bg1">
                  <a:lumMod val="65000"/>
                </a:schemeClr>
              </a:fgClr>
              <a:bgClr>
                <a:schemeClr val="bg1">
                  <a:lumMod val="50000"/>
                </a:schemeClr>
              </a:bgClr>
            </a:patt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1" name="楕円 350">
              <a:extLst>
                <a:ext uri="{FF2B5EF4-FFF2-40B4-BE49-F238E27FC236}">
                  <a16:creationId xmlns:a16="http://schemas.microsoft.com/office/drawing/2014/main" id="{3E4B5D6E-2EEF-4C31-B63F-93ED7AE64192}"/>
                </a:ext>
              </a:extLst>
            </p:cNvPr>
            <p:cNvSpPr/>
            <p:nvPr/>
          </p:nvSpPr>
          <p:spPr>
            <a:xfrm>
              <a:off x="8031547" y="1873393"/>
              <a:ext cx="251402" cy="175126"/>
            </a:xfrm>
            <a:prstGeom prst="ellipse">
              <a:avLst/>
            </a:prstGeom>
            <a:pattFill prst="lgConfetti">
              <a:fgClr>
                <a:schemeClr val="bg1">
                  <a:lumMod val="65000"/>
                </a:schemeClr>
              </a:fgClr>
              <a:bgClr>
                <a:schemeClr val="bg1">
                  <a:lumMod val="50000"/>
                </a:schemeClr>
              </a:bgClr>
            </a:patt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7" name="フリーフォーム: 図形 406">
              <a:extLst>
                <a:ext uri="{FF2B5EF4-FFF2-40B4-BE49-F238E27FC236}">
                  <a16:creationId xmlns:a16="http://schemas.microsoft.com/office/drawing/2014/main" id="{28259E2D-AB5C-46E2-80EF-CF26DD1D4562}"/>
                </a:ext>
              </a:extLst>
            </p:cNvPr>
            <p:cNvSpPr/>
            <p:nvPr/>
          </p:nvSpPr>
          <p:spPr>
            <a:xfrm rot="18900000" flipH="1">
              <a:off x="7504938" y="1231898"/>
              <a:ext cx="833742" cy="833743"/>
            </a:xfrm>
            <a:custGeom>
              <a:avLst/>
              <a:gdLst>
                <a:gd name="connsiteX0" fmla="*/ 219019 w 833742"/>
                <a:gd name="connsiteY0" fmla="*/ 115120 h 833743"/>
                <a:gd name="connsiteX1" fmla="*/ 188035 w 833742"/>
                <a:gd name="connsiteY1" fmla="*/ 159473 h 833743"/>
                <a:gd name="connsiteX2" fmla="*/ 179881 w 833742"/>
                <a:gd name="connsiteY2" fmla="*/ 179883 h 833743"/>
                <a:gd name="connsiteX3" fmla="*/ 159473 w 833742"/>
                <a:gd name="connsiteY3" fmla="*/ 188036 h 833743"/>
                <a:gd name="connsiteX4" fmla="*/ 0 w 833742"/>
                <a:gd name="connsiteY4" fmla="*/ 497685 h 833743"/>
                <a:gd name="connsiteX5" fmla="*/ 261109 w 833742"/>
                <a:gd name="connsiteY5" fmla="*/ 833743 h 833743"/>
                <a:gd name="connsiteX6" fmla="*/ 261109 w 833742"/>
                <a:gd name="connsiteY6" fmla="*/ 833742 h 833743"/>
                <a:gd name="connsiteX7" fmla="*/ 236630 w 833742"/>
                <a:gd name="connsiteY7" fmla="*/ 328671 h 833743"/>
                <a:gd name="connsiteX8" fmla="*/ 248394 w 833742"/>
                <a:gd name="connsiteY8" fmla="*/ 248394 h 833743"/>
                <a:gd name="connsiteX9" fmla="*/ 328670 w 833742"/>
                <a:gd name="connsiteY9" fmla="*/ 236630 h 833743"/>
                <a:gd name="connsiteX10" fmla="*/ 833741 w 833742"/>
                <a:gd name="connsiteY10" fmla="*/ 261109 h 833743"/>
                <a:gd name="connsiteX11" fmla="*/ 833742 w 833742"/>
                <a:gd name="connsiteY11" fmla="*/ 261109 h 833743"/>
                <a:gd name="connsiteX12" fmla="*/ 497684 w 833742"/>
                <a:gd name="connsiteY12" fmla="*/ 0 h 833743"/>
                <a:gd name="connsiteX13" fmla="*/ 219019 w 833742"/>
                <a:gd name="connsiteY13" fmla="*/ 115120 h 8337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33742" h="833743">
                  <a:moveTo>
                    <a:pt x="219019" y="115120"/>
                  </a:moveTo>
                  <a:cubicBezTo>
                    <a:pt x="206941" y="129011"/>
                    <a:pt x="196538" y="143854"/>
                    <a:pt x="188035" y="159473"/>
                  </a:cubicBezTo>
                  <a:lnTo>
                    <a:pt x="179881" y="179883"/>
                  </a:lnTo>
                  <a:lnTo>
                    <a:pt x="159473" y="188036"/>
                  </a:lnTo>
                  <a:cubicBezTo>
                    <a:pt x="65758" y="239052"/>
                    <a:pt x="0" y="358485"/>
                    <a:pt x="0" y="497685"/>
                  </a:cubicBezTo>
                  <a:cubicBezTo>
                    <a:pt x="0" y="683285"/>
                    <a:pt x="116902" y="833743"/>
                    <a:pt x="261109" y="833743"/>
                  </a:cubicBezTo>
                  <a:lnTo>
                    <a:pt x="261109" y="833742"/>
                  </a:lnTo>
                  <a:cubicBezTo>
                    <a:pt x="228470" y="668339"/>
                    <a:pt x="220311" y="497028"/>
                    <a:pt x="236630" y="328671"/>
                  </a:cubicBezTo>
                  <a:lnTo>
                    <a:pt x="248394" y="248394"/>
                  </a:lnTo>
                  <a:lnTo>
                    <a:pt x="328670" y="236630"/>
                  </a:lnTo>
                  <a:cubicBezTo>
                    <a:pt x="497027" y="220310"/>
                    <a:pt x="668337" y="228470"/>
                    <a:pt x="833741" y="261109"/>
                  </a:cubicBezTo>
                  <a:lnTo>
                    <a:pt x="833742" y="261109"/>
                  </a:lnTo>
                  <a:cubicBezTo>
                    <a:pt x="833742" y="116902"/>
                    <a:pt x="683284" y="0"/>
                    <a:pt x="497684" y="0"/>
                  </a:cubicBezTo>
                  <a:cubicBezTo>
                    <a:pt x="381684" y="0"/>
                    <a:pt x="279411" y="45665"/>
                    <a:pt x="219019" y="115120"/>
                  </a:cubicBez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408" name="グループ化 407">
              <a:extLst>
                <a:ext uri="{FF2B5EF4-FFF2-40B4-BE49-F238E27FC236}">
                  <a16:creationId xmlns:a16="http://schemas.microsoft.com/office/drawing/2014/main" id="{C34BBADD-E419-4681-8A9C-9E2F104C5DF8}"/>
                </a:ext>
              </a:extLst>
            </p:cNvPr>
            <p:cNvGrpSpPr/>
            <p:nvPr/>
          </p:nvGrpSpPr>
          <p:grpSpPr>
            <a:xfrm>
              <a:off x="8142121" y="1311456"/>
              <a:ext cx="826528" cy="1401859"/>
              <a:chOff x="8142121" y="1311456"/>
              <a:chExt cx="826528" cy="1401859"/>
            </a:xfr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</p:grpSpPr>
          <p:grpSp>
            <p:nvGrpSpPr>
              <p:cNvPr id="409" name="グループ化 408">
                <a:extLst>
                  <a:ext uri="{FF2B5EF4-FFF2-40B4-BE49-F238E27FC236}">
                    <a16:creationId xmlns:a16="http://schemas.microsoft.com/office/drawing/2014/main" id="{3D5A5A9F-F6BC-4365-899F-C73BFC3F2094}"/>
                  </a:ext>
                </a:extLst>
              </p:cNvPr>
              <p:cNvGrpSpPr/>
              <p:nvPr/>
            </p:nvGrpSpPr>
            <p:grpSpPr>
              <a:xfrm rot="20965850">
                <a:off x="8272389" y="1311456"/>
                <a:ext cx="637646" cy="1156267"/>
                <a:chOff x="2957063" y="5076572"/>
                <a:chExt cx="797584" cy="1483326"/>
              </a:xfrm>
              <a:grpFill/>
            </p:grpSpPr>
            <p:grpSp>
              <p:nvGrpSpPr>
                <p:cNvPr id="411" name="グループ化 410">
                  <a:extLst>
                    <a:ext uri="{FF2B5EF4-FFF2-40B4-BE49-F238E27FC236}">
                      <a16:creationId xmlns:a16="http://schemas.microsoft.com/office/drawing/2014/main" id="{EC9CF156-630B-459C-B42D-A6FA3CF7FA43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  <a:grpFill/>
              </p:grpSpPr>
              <p:sp>
                <p:nvSpPr>
                  <p:cNvPr id="413" name="フリーフォーム: 図形 412">
                    <a:extLst>
                      <a:ext uri="{FF2B5EF4-FFF2-40B4-BE49-F238E27FC236}">
                        <a16:creationId xmlns:a16="http://schemas.microsoft.com/office/drawing/2014/main" id="{768B8C49-9B1D-40B2-B075-FBD82E504BF2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bg1">
                        <a:lumMod val="6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14" name="フリーフォーム: 図形 413">
                    <a:extLst>
                      <a:ext uri="{FF2B5EF4-FFF2-40B4-BE49-F238E27FC236}">
                        <a16:creationId xmlns:a16="http://schemas.microsoft.com/office/drawing/2014/main" id="{8036207D-0EC2-482B-97F4-A97E0C0433EE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bg1">
                        <a:lumMod val="6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12" name="フリーフォーム: 図形 411">
                  <a:extLst>
                    <a:ext uri="{FF2B5EF4-FFF2-40B4-BE49-F238E27FC236}">
                      <a16:creationId xmlns:a16="http://schemas.microsoft.com/office/drawing/2014/main" id="{5E80F113-910C-499F-BD4F-35A51A4D1B03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10" name="フリーフォーム: 図形 409">
                <a:extLst>
                  <a:ext uri="{FF2B5EF4-FFF2-40B4-BE49-F238E27FC236}">
                    <a16:creationId xmlns:a16="http://schemas.microsoft.com/office/drawing/2014/main" id="{739D3196-7F43-4A4D-93FE-B351021BF711}"/>
                  </a:ext>
                </a:extLst>
              </p:cNvPr>
              <p:cNvSpPr/>
              <p:nvPr/>
            </p:nvSpPr>
            <p:spPr>
              <a:xfrm rot="3600000">
                <a:off x="8147026" y="1891693"/>
                <a:ext cx="816717" cy="826528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6717" h="826528">
                    <a:moveTo>
                      <a:pt x="443772" y="826528"/>
                    </a:moveTo>
                    <a:lnTo>
                      <a:pt x="471695" y="296500"/>
                    </a:lnTo>
                    <a:lnTo>
                      <a:pt x="43314" y="378244"/>
                    </a:lnTo>
                    <a:lnTo>
                      <a:pt x="0" y="119223"/>
                    </a:lnTo>
                    <a:cubicBezTo>
                      <a:pt x="220220" y="80125"/>
                      <a:pt x="593326" y="-14668"/>
                      <a:pt x="660660" y="1930"/>
                    </a:cubicBezTo>
                    <a:cubicBezTo>
                      <a:pt x="727994" y="18528"/>
                      <a:pt x="770780" y="64949"/>
                      <a:pt x="778556" y="102155"/>
                    </a:cubicBezTo>
                    <a:cubicBezTo>
                      <a:pt x="786332" y="139361"/>
                      <a:pt x="803997" y="585070"/>
                      <a:pt x="816717" y="826528"/>
                    </a:cubicBezTo>
                  </a:path>
                </a:pathLst>
              </a:custGeom>
              <a:grpFill/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15" name="グループ化 414">
              <a:extLst>
                <a:ext uri="{FF2B5EF4-FFF2-40B4-BE49-F238E27FC236}">
                  <a16:creationId xmlns:a16="http://schemas.microsoft.com/office/drawing/2014/main" id="{9B2A6948-4647-491B-A2EC-46FA6AF581E1}"/>
                </a:ext>
              </a:extLst>
            </p:cNvPr>
            <p:cNvGrpSpPr/>
            <p:nvPr/>
          </p:nvGrpSpPr>
          <p:grpSpPr>
            <a:xfrm flipH="1">
              <a:off x="6857555" y="1311456"/>
              <a:ext cx="826528" cy="1401859"/>
              <a:chOff x="8142121" y="1311456"/>
              <a:chExt cx="826528" cy="1401859"/>
            </a:xfr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</p:grpSpPr>
          <p:grpSp>
            <p:nvGrpSpPr>
              <p:cNvPr id="416" name="グループ化 415">
                <a:extLst>
                  <a:ext uri="{FF2B5EF4-FFF2-40B4-BE49-F238E27FC236}">
                    <a16:creationId xmlns:a16="http://schemas.microsoft.com/office/drawing/2014/main" id="{6277EE43-1880-4392-B02A-F46A59CAA9E9}"/>
                  </a:ext>
                </a:extLst>
              </p:cNvPr>
              <p:cNvGrpSpPr/>
              <p:nvPr/>
            </p:nvGrpSpPr>
            <p:grpSpPr>
              <a:xfrm rot="20965850">
                <a:off x="8272389" y="1311456"/>
                <a:ext cx="637646" cy="1156267"/>
                <a:chOff x="2957063" y="5076572"/>
                <a:chExt cx="797584" cy="1483326"/>
              </a:xfrm>
              <a:grpFill/>
            </p:grpSpPr>
            <p:grpSp>
              <p:nvGrpSpPr>
                <p:cNvPr id="418" name="グループ化 417">
                  <a:extLst>
                    <a:ext uri="{FF2B5EF4-FFF2-40B4-BE49-F238E27FC236}">
                      <a16:creationId xmlns:a16="http://schemas.microsoft.com/office/drawing/2014/main" id="{5EB086EA-7550-437B-B2A9-38D9D3A29043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  <a:grpFill/>
              </p:grpSpPr>
              <p:sp>
                <p:nvSpPr>
                  <p:cNvPr id="420" name="フリーフォーム: 図形 419">
                    <a:extLst>
                      <a:ext uri="{FF2B5EF4-FFF2-40B4-BE49-F238E27FC236}">
                        <a16:creationId xmlns:a16="http://schemas.microsoft.com/office/drawing/2014/main" id="{6B22F68B-B5AC-468E-95A7-081629EBA3CD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bg1">
                        <a:lumMod val="6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1" name="フリーフォーム: 図形 420">
                    <a:extLst>
                      <a:ext uri="{FF2B5EF4-FFF2-40B4-BE49-F238E27FC236}">
                        <a16:creationId xmlns:a16="http://schemas.microsoft.com/office/drawing/2014/main" id="{EE6D8E3B-729E-49A5-A92D-C7B9AEA21600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bg1">
                        <a:lumMod val="6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19" name="フリーフォーム: 図形 418">
                  <a:extLst>
                    <a:ext uri="{FF2B5EF4-FFF2-40B4-BE49-F238E27FC236}">
                      <a16:creationId xmlns:a16="http://schemas.microsoft.com/office/drawing/2014/main" id="{AAE06996-7D69-40CF-B658-A4BE31FEA0AA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17" name="フリーフォーム: 図形 416">
                <a:extLst>
                  <a:ext uri="{FF2B5EF4-FFF2-40B4-BE49-F238E27FC236}">
                    <a16:creationId xmlns:a16="http://schemas.microsoft.com/office/drawing/2014/main" id="{4A204AC9-9304-4D37-B943-C96A2190E9BB}"/>
                  </a:ext>
                </a:extLst>
              </p:cNvPr>
              <p:cNvSpPr/>
              <p:nvPr/>
            </p:nvSpPr>
            <p:spPr>
              <a:xfrm rot="3600000">
                <a:off x="8147026" y="1891693"/>
                <a:ext cx="816717" cy="826528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6717" h="826528">
                    <a:moveTo>
                      <a:pt x="443772" y="826528"/>
                    </a:moveTo>
                    <a:lnTo>
                      <a:pt x="471695" y="296500"/>
                    </a:lnTo>
                    <a:lnTo>
                      <a:pt x="43314" y="378244"/>
                    </a:lnTo>
                    <a:lnTo>
                      <a:pt x="0" y="119223"/>
                    </a:lnTo>
                    <a:cubicBezTo>
                      <a:pt x="220220" y="80125"/>
                      <a:pt x="593326" y="-14668"/>
                      <a:pt x="660660" y="1930"/>
                    </a:cubicBezTo>
                    <a:cubicBezTo>
                      <a:pt x="727994" y="18528"/>
                      <a:pt x="770780" y="64949"/>
                      <a:pt x="778556" y="102155"/>
                    </a:cubicBezTo>
                    <a:cubicBezTo>
                      <a:pt x="786332" y="139361"/>
                      <a:pt x="803997" y="585070"/>
                      <a:pt x="816717" y="826528"/>
                    </a:cubicBezTo>
                  </a:path>
                </a:pathLst>
              </a:custGeom>
              <a:grpFill/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971948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pptxe99_石化する女性のイラスト</dc:title>
  <dc:subject>pptxe99_石化する女性のイラスト</dc:subject>
  <dc:creator>でじけろお</dc:creator>
  <cp:revision>1</cp:revision>
  <dcterms:created xsi:type="dcterms:W3CDTF">2018-05-20T00:31:01Z</dcterms:created>
  <dcterms:modified xsi:type="dcterms:W3CDTF">2020-10-04T05:34:51Z</dcterms:modified>
  <cp:version>1</cp:version>
</cp:coreProperties>
</file>