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4">
            <a:extLst>
              <a:ext uri="{FF2B5EF4-FFF2-40B4-BE49-F238E27FC236}">
                <a16:creationId xmlns:a16="http://schemas.microsoft.com/office/drawing/2014/main" id="{6C463E79-0612-43C0-B39C-68F000DE841C}"/>
              </a:ext>
            </a:extLst>
          </p:cNvPr>
          <p:cNvSpPr>
            <a:spLocks noEditPoints="1"/>
          </p:cNvSpPr>
          <p:nvPr/>
        </p:nvSpPr>
        <p:spPr bwMode="auto">
          <a:xfrm>
            <a:off x="1025236" y="3908274"/>
            <a:ext cx="2064328" cy="2440546"/>
          </a:xfrm>
          <a:custGeom>
            <a:avLst/>
            <a:gdLst>
              <a:gd name="T0" fmla="*/ 12 w 1059"/>
              <a:gd name="T1" fmla="*/ 438 h 1252"/>
              <a:gd name="T2" fmla="*/ 8 w 1059"/>
              <a:gd name="T3" fmla="*/ 554 h 1252"/>
              <a:gd name="T4" fmla="*/ 68 w 1059"/>
              <a:gd name="T5" fmla="*/ 693 h 1252"/>
              <a:gd name="T6" fmla="*/ 165 w 1059"/>
              <a:gd name="T7" fmla="*/ 793 h 1252"/>
              <a:gd name="T8" fmla="*/ 217 w 1059"/>
              <a:gd name="T9" fmla="*/ 923 h 1252"/>
              <a:gd name="T10" fmla="*/ 311 w 1059"/>
              <a:gd name="T11" fmla="*/ 1029 h 1252"/>
              <a:gd name="T12" fmla="*/ 356 w 1059"/>
              <a:gd name="T13" fmla="*/ 1027 h 1252"/>
              <a:gd name="T14" fmla="*/ 348 w 1059"/>
              <a:gd name="T15" fmla="*/ 1090 h 1252"/>
              <a:gd name="T16" fmla="*/ 308 w 1059"/>
              <a:gd name="T17" fmla="*/ 1123 h 1252"/>
              <a:gd name="T18" fmla="*/ 281 w 1059"/>
              <a:gd name="T19" fmla="*/ 1131 h 1252"/>
              <a:gd name="T20" fmla="*/ 267 w 1059"/>
              <a:gd name="T21" fmla="*/ 1133 h 1252"/>
              <a:gd name="T22" fmla="*/ 230 w 1059"/>
              <a:gd name="T23" fmla="*/ 1134 h 1252"/>
              <a:gd name="T24" fmla="*/ 234 w 1059"/>
              <a:gd name="T25" fmla="*/ 1152 h 1252"/>
              <a:gd name="T26" fmla="*/ 217 w 1059"/>
              <a:gd name="T27" fmla="*/ 1177 h 1252"/>
              <a:gd name="T28" fmla="*/ 186 w 1059"/>
              <a:gd name="T29" fmla="*/ 1217 h 1252"/>
              <a:gd name="T30" fmla="*/ 334 w 1059"/>
              <a:gd name="T31" fmla="*/ 1203 h 1252"/>
              <a:gd name="T32" fmla="*/ 380 w 1059"/>
              <a:gd name="T33" fmla="*/ 1182 h 1252"/>
              <a:gd name="T34" fmla="*/ 421 w 1059"/>
              <a:gd name="T35" fmla="*/ 1235 h 1252"/>
              <a:gd name="T36" fmla="*/ 497 w 1059"/>
              <a:gd name="T37" fmla="*/ 1222 h 1252"/>
              <a:gd name="T38" fmla="*/ 565 w 1059"/>
              <a:gd name="T39" fmla="*/ 1205 h 1252"/>
              <a:gd name="T40" fmla="*/ 600 w 1059"/>
              <a:gd name="T41" fmla="*/ 1215 h 1252"/>
              <a:gd name="T42" fmla="*/ 632 w 1059"/>
              <a:gd name="T43" fmla="*/ 1191 h 1252"/>
              <a:gd name="T44" fmla="*/ 680 w 1059"/>
              <a:gd name="T45" fmla="*/ 1170 h 1252"/>
              <a:gd name="T46" fmla="*/ 641 w 1059"/>
              <a:gd name="T47" fmla="*/ 1154 h 1252"/>
              <a:gd name="T48" fmla="*/ 601 w 1059"/>
              <a:gd name="T49" fmla="*/ 1036 h 1252"/>
              <a:gd name="T50" fmla="*/ 670 w 1059"/>
              <a:gd name="T51" fmla="*/ 997 h 1252"/>
              <a:gd name="T52" fmla="*/ 824 w 1059"/>
              <a:gd name="T53" fmla="*/ 877 h 1252"/>
              <a:gd name="T54" fmla="*/ 875 w 1059"/>
              <a:gd name="T55" fmla="*/ 760 h 1252"/>
              <a:gd name="T56" fmla="*/ 914 w 1059"/>
              <a:gd name="T57" fmla="*/ 708 h 1252"/>
              <a:gd name="T58" fmla="*/ 925 w 1059"/>
              <a:gd name="T59" fmla="*/ 673 h 1252"/>
              <a:gd name="T60" fmla="*/ 969 w 1059"/>
              <a:gd name="T61" fmla="*/ 642 h 1252"/>
              <a:gd name="T62" fmla="*/ 993 w 1059"/>
              <a:gd name="T63" fmla="*/ 638 h 1252"/>
              <a:gd name="T64" fmla="*/ 1012 w 1059"/>
              <a:gd name="T65" fmla="*/ 605 h 1252"/>
              <a:gd name="T66" fmla="*/ 1050 w 1059"/>
              <a:gd name="T67" fmla="*/ 572 h 1252"/>
              <a:gd name="T68" fmla="*/ 1029 w 1059"/>
              <a:gd name="T69" fmla="*/ 504 h 1252"/>
              <a:gd name="T70" fmla="*/ 1054 w 1059"/>
              <a:gd name="T71" fmla="*/ 474 h 1252"/>
              <a:gd name="T72" fmla="*/ 1011 w 1059"/>
              <a:gd name="T73" fmla="*/ 426 h 1252"/>
              <a:gd name="T74" fmla="*/ 883 w 1059"/>
              <a:gd name="T75" fmla="*/ 374 h 1252"/>
              <a:gd name="T76" fmla="*/ 835 w 1059"/>
              <a:gd name="T77" fmla="*/ 395 h 1252"/>
              <a:gd name="T78" fmla="*/ 742 w 1059"/>
              <a:gd name="T79" fmla="*/ 349 h 1252"/>
              <a:gd name="T80" fmla="*/ 621 w 1059"/>
              <a:gd name="T81" fmla="*/ 335 h 1252"/>
              <a:gd name="T82" fmla="*/ 510 w 1059"/>
              <a:gd name="T83" fmla="*/ 267 h 1252"/>
              <a:gd name="T84" fmla="*/ 439 w 1059"/>
              <a:gd name="T85" fmla="*/ 233 h 1252"/>
              <a:gd name="T86" fmla="*/ 396 w 1059"/>
              <a:gd name="T87" fmla="*/ 105 h 1252"/>
              <a:gd name="T88" fmla="*/ 413 w 1059"/>
              <a:gd name="T89" fmla="*/ 76 h 1252"/>
              <a:gd name="T90" fmla="*/ 400 w 1059"/>
              <a:gd name="T91" fmla="*/ 21 h 1252"/>
              <a:gd name="T92" fmla="*/ 375 w 1059"/>
              <a:gd name="T93" fmla="*/ 3 h 1252"/>
              <a:gd name="T94" fmla="*/ 353 w 1059"/>
              <a:gd name="T95" fmla="*/ 4 h 1252"/>
              <a:gd name="T96" fmla="*/ 202 w 1059"/>
              <a:gd name="T97" fmla="*/ 56 h 1252"/>
              <a:gd name="T98" fmla="*/ 79 w 1059"/>
              <a:gd name="T99" fmla="*/ 238 h 1252"/>
              <a:gd name="T100" fmla="*/ 497 w 1059"/>
              <a:gd name="T101" fmla="*/ 1050 h 1252"/>
              <a:gd name="T102" fmla="*/ 563 w 1059"/>
              <a:gd name="T103" fmla="*/ 1083 h 1252"/>
              <a:gd name="T104" fmla="*/ 546 w 1059"/>
              <a:gd name="T105" fmla="*/ 1160 h 1252"/>
              <a:gd name="T106" fmla="*/ 513 w 1059"/>
              <a:gd name="T107" fmla="*/ 1139 h 1252"/>
              <a:gd name="T108" fmla="*/ 471 w 1059"/>
              <a:gd name="T109" fmla="*/ 1136 h 1252"/>
              <a:gd name="T110" fmla="*/ 497 w 1059"/>
              <a:gd name="T111" fmla="*/ 1162 h 1252"/>
              <a:gd name="T112" fmla="*/ 485 w 1059"/>
              <a:gd name="T113" fmla="*/ 1190 h 1252"/>
              <a:gd name="T114" fmla="*/ 433 w 1059"/>
              <a:gd name="T115" fmla="*/ 1179 h 1252"/>
              <a:gd name="T116" fmla="*/ 397 w 1059"/>
              <a:gd name="T117" fmla="*/ 1163 h 1252"/>
              <a:gd name="T118" fmla="*/ 397 w 1059"/>
              <a:gd name="T119" fmla="*/ 1085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9" h="1252">
                <a:moveTo>
                  <a:pt x="45" y="312"/>
                </a:moveTo>
                <a:lnTo>
                  <a:pt x="41" y="327"/>
                </a:lnTo>
                <a:lnTo>
                  <a:pt x="56" y="323"/>
                </a:lnTo>
                <a:lnTo>
                  <a:pt x="56" y="323"/>
                </a:lnTo>
                <a:lnTo>
                  <a:pt x="50" y="335"/>
                </a:lnTo>
                <a:lnTo>
                  <a:pt x="37" y="366"/>
                </a:lnTo>
                <a:lnTo>
                  <a:pt x="21" y="411"/>
                </a:lnTo>
                <a:lnTo>
                  <a:pt x="12" y="438"/>
                </a:lnTo>
                <a:lnTo>
                  <a:pt x="5" y="466"/>
                </a:lnTo>
                <a:lnTo>
                  <a:pt x="5" y="466"/>
                </a:lnTo>
                <a:lnTo>
                  <a:pt x="1" y="481"/>
                </a:lnTo>
                <a:lnTo>
                  <a:pt x="0" y="496"/>
                </a:lnTo>
                <a:lnTo>
                  <a:pt x="0" y="511"/>
                </a:lnTo>
                <a:lnTo>
                  <a:pt x="1" y="526"/>
                </a:lnTo>
                <a:lnTo>
                  <a:pt x="4" y="541"/>
                </a:lnTo>
                <a:lnTo>
                  <a:pt x="8" y="554"/>
                </a:lnTo>
                <a:lnTo>
                  <a:pt x="16" y="582"/>
                </a:lnTo>
                <a:lnTo>
                  <a:pt x="26" y="607"/>
                </a:lnTo>
                <a:lnTo>
                  <a:pt x="37" y="630"/>
                </a:lnTo>
                <a:lnTo>
                  <a:pt x="47" y="651"/>
                </a:lnTo>
                <a:lnTo>
                  <a:pt x="56" y="667"/>
                </a:lnTo>
                <a:lnTo>
                  <a:pt x="56" y="667"/>
                </a:lnTo>
                <a:lnTo>
                  <a:pt x="62" y="682"/>
                </a:lnTo>
                <a:lnTo>
                  <a:pt x="68" y="693"/>
                </a:lnTo>
                <a:lnTo>
                  <a:pt x="77" y="704"/>
                </a:lnTo>
                <a:lnTo>
                  <a:pt x="85" y="714"/>
                </a:lnTo>
                <a:lnTo>
                  <a:pt x="108" y="735"/>
                </a:lnTo>
                <a:lnTo>
                  <a:pt x="140" y="763"/>
                </a:lnTo>
                <a:lnTo>
                  <a:pt x="140" y="763"/>
                </a:lnTo>
                <a:lnTo>
                  <a:pt x="149" y="772"/>
                </a:lnTo>
                <a:lnTo>
                  <a:pt x="157" y="782"/>
                </a:lnTo>
                <a:lnTo>
                  <a:pt x="165" y="793"/>
                </a:lnTo>
                <a:lnTo>
                  <a:pt x="172" y="804"/>
                </a:lnTo>
                <a:lnTo>
                  <a:pt x="184" y="828"/>
                </a:lnTo>
                <a:lnTo>
                  <a:pt x="194" y="852"/>
                </a:lnTo>
                <a:lnTo>
                  <a:pt x="203" y="875"/>
                </a:lnTo>
                <a:lnTo>
                  <a:pt x="208" y="893"/>
                </a:lnTo>
                <a:lnTo>
                  <a:pt x="214" y="916"/>
                </a:lnTo>
                <a:lnTo>
                  <a:pt x="214" y="916"/>
                </a:lnTo>
                <a:lnTo>
                  <a:pt x="217" y="923"/>
                </a:lnTo>
                <a:lnTo>
                  <a:pt x="224" y="934"/>
                </a:lnTo>
                <a:lnTo>
                  <a:pt x="234" y="948"/>
                </a:lnTo>
                <a:lnTo>
                  <a:pt x="247" y="965"/>
                </a:lnTo>
                <a:lnTo>
                  <a:pt x="262" y="982"/>
                </a:lnTo>
                <a:lnTo>
                  <a:pt x="278" y="1000"/>
                </a:lnTo>
                <a:lnTo>
                  <a:pt x="294" y="1016"/>
                </a:lnTo>
                <a:lnTo>
                  <a:pt x="311" y="1029"/>
                </a:lnTo>
                <a:lnTo>
                  <a:pt x="311" y="1029"/>
                </a:lnTo>
                <a:lnTo>
                  <a:pt x="323" y="1038"/>
                </a:lnTo>
                <a:lnTo>
                  <a:pt x="333" y="1042"/>
                </a:lnTo>
                <a:lnTo>
                  <a:pt x="340" y="1043"/>
                </a:lnTo>
                <a:lnTo>
                  <a:pt x="346" y="1042"/>
                </a:lnTo>
                <a:lnTo>
                  <a:pt x="350" y="1039"/>
                </a:lnTo>
                <a:lnTo>
                  <a:pt x="354" y="1036"/>
                </a:lnTo>
                <a:lnTo>
                  <a:pt x="356" y="1028"/>
                </a:lnTo>
                <a:lnTo>
                  <a:pt x="356" y="1027"/>
                </a:lnTo>
                <a:lnTo>
                  <a:pt x="356" y="1027"/>
                </a:lnTo>
                <a:lnTo>
                  <a:pt x="356" y="1028"/>
                </a:lnTo>
                <a:lnTo>
                  <a:pt x="356" y="1028"/>
                </a:lnTo>
                <a:lnTo>
                  <a:pt x="353" y="1049"/>
                </a:lnTo>
                <a:lnTo>
                  <a:pt x="350" y="1065"/>
                </a:lnTo>
                <a:lnTo>
                  <a:pt x="349" y="1080"/>
                </a:lnTo>
                <a:lnTo>
                  <a:pt x="349" y="1080"/>
                </a:lnTo>
                <a:lnTo>
                  <a:pt x="348" y="1090"/>
                </a:lnTo>
                <a:lnTo>
                  <a:pt x="344" y="1099"/>
                </a:lnTo>
                <a:lnTo>
                  <a:pt x="340" y="1106"/>
                </a:lnTo>
                <a:lnTo>
                  <a:pt x="337" y="1113"/>
                </a:lnTo>
                <a:lnTo>
                  <a:pt x="328" y="1125"/>
                </a:lnTo>
                <a:lnTo>
                  <a:pt x="324" y="1128"/>
                </a:lnTo>
                <a:lnTo>
                  <a:pt x="324" y="1128"/>
                </a:lnTo>
                <a:lnTo>
                  <a:pt x="319" y="1127"/>
                </a:lnTo>
                <a:lnTo>
                  <a:pt x="308" y="1123"/>
                </a:lnTo>
                <a:lnTo>
                  <a:pt x="294" y="1120"/>
                </a:lnTo>
                <a:lnTo>
                  <a:pt x="288" y="1120"/>
                </a:lnTo>
                <a:lnTo>
                  <a:pt x="283" y="1121"/>
                </a:lnTo>
                <a:lnTo>
                  <a:pt x="283" y="1121"/>
                </a:lnTo>
                <a:lnTo>
                  <a:pt x="281" y="1122"/>
                </a:lnTo>
                <a:lnTo>
                  <a:pt x="280" y="1123"/>
                </a:lnTo>
                <a:lnTo>
                  <a:pt x="280" y="1127"/>
                </a:lnTo>
                <a:lnTo>
                  <a:pt x="281" y="1131"/>
                </a:lnTo>
                <a:lnTo>
                  <a:pt x="285" y="1134"/>
                </a:lnTo>
                <a:lnTo>
                  <a:pt x="291" y="1142"/>
                </a:lnTo>
                <a:lnTo>
                  <a:pt x="294" y="1146"/>
                </a:lnTo>
                <a:lnTo>
                  <a:pt x="294" y="1146"/>
                </a:lnTo>
                <a:lnTo>
                  <a:pt x="282" y="1141"/>
                </a:lnTo>
                <a:lnTo>
                  <a:pt x="273" y="1136"/>
                </a:lnTo>
                <a:lnTo>
                  <a:pt x="267" y="1133"/>
                </a:lnTo>
                <a:lnTo>
                  <a:pt x="267" y="1133"/>
                </a:lnTo>
                <a:lnTo>
                  <a:pt x="264" y="1131"/>
                </a:lnTo>
                <a:lnTo>
                  <a:pt x="256" y="1127"/>
                </a:lnTo>
                <a:lnTo>
                  <a:pt x="249" y="1125"/>
                </a:lnTo>
                <a:lnTo>
                  <a:pt x="243" y="1123"/>
                </a:lnTo>
                <a:lnTo>
                  <a:pt x="243" y="1123"/>
                </a:lnTo>
                <a:lnTo>
                  <a:pt x="240" y="1125"/>
                </a:lnTo>
                <a:lnTo>
                  <a:pt x="238" y="1127"/>
                </a:lnTo>
                <a:lnTo>
                  <a:pt x="230" y="1134"/>
                </a:lnTo>
                <a:lnTo>
                  <a:pt x="222" y="1148"/>
                </a:lnTo>
                <a:lnTo>
                  <a:pt x="222" y="1148"/>
                </a:lnTo>
                <a:lnTo>
                  <a:pt x="222" y="1149"/>
                </a:lnTo>
                <a:lnTo>
                  <a:pt x="222" y="1151"/>
                </a:lnTo>
                <a:lnTo>
                  <a:pt x="224" y="1152"/>
                </a:lnTo>
                <a:lnTo>
                  <a:pt x="229" y="1152"/>
                </a:lnTo>
                <a:lnTo>
                  <a:pt x="234" y="1152"/>
                </a:lnTo>
                <a:lnTo>
                  <a:pt x="234" y="1152"/>
                </a:lnTo>
                <a:lnTo>
                  <a:pt x="238" y="1152"/>
                </a:lnTo>
                <a:lnTo>
                  <a:pt x="244" y="1156"/>
                </a:lnTo>
                <a:lnTo>
                  <a:pt x="259" y="1164"/>
                </a:lnTo>
                <a:lnTo>
                  <a:pt x="280" y="1178"/>
                </a:lnTo>
                <a:lnTo>
                  <a:pt x="280" y="1178"/>
                </a:lnTo>
                <a:lnTo>
                  <a:pt x="255" y="1177"/>
                </a:lnTo>
                <a:lnTo>
                  <a:pt x="234" y="1175"/>
                </a:lnTo>
                <a:lnTo>
                  <a:pt x="217" y="1177"/>
                </a:lnTo>
                <a:lnTo>
                  <a:pt x="217" y="1177"/>
                </a:lnTo>
                <a:lnTo>
                  <a:pt x="210" y="1177"/>
                </a:lnTo>
                <a:lnTo>
                  <a:pt x="207" y="1178"/>
                </a:lnTo>
                <a:lnTo>
                  <a:pt x="203" y="1180"/>
                </a:lnTo>
                <a:lnTo>
                  <a:pt x="202" y="1182"/>
                </a:lnTo>
                <a:lnTo>
                  <a:pt x="199" y="1184"/>
                </a:lnTo>
                <a:lnTo>
                  <a:pt x="199" y="1185"/>
                </a:lnTo>
                <a:lnTo>
                  <a:pt x="186" y="1217"/>
                </a:lnTo>
                <a:lnTo>
                  <a:pt x="186" y="1217"/>
                </a:lnTo>
                <a:lnTo>
                  <a:pt x="197" y="1214"/>
                </a:lnTo>
                <a:lnTo>
                  <a:pt x="209" y="1210"/>
                </a:lnTo>
                <a:lnTo>
                  <a:pt x="224" y="1207"/>
                </a:lnTo>
                <a:lnTo>
                  <a:pt x="224" y="1207"/>
                </a:lnTo>
                <a:lnTo>
                  <a:pt x="265" y="1206"/>
                </a:lnTo>
                <a:lnTo>
                  <a:pt x="294" y="1205"/>
                </a:lnTo>
                <a:lnTo>
                  <a:pt x="334" y="1203"/>
                </a:lnTo>
                <a:lnTo>
                  <a:pt x="334" y="1203"/>
                </a:lnTo>
                <a:lnTo>
                  <a:pt x="353" y="1200"/>
                </a:lnTo>
                <a:lnTo>
                  <a:pt x="366" y="1198"/>
                </a:lnTo>
                <a:lnTo>
                  <a:pt x="375" y="1194"/>
                </a:lnTo>
                <a:lnTo>
                  <a:pt x="379" y="1190"/>
                </a:lnTo>
                <a:lnTo>
                  <a:pt x="381" y="1186"/>
                </a:lnTo>
                <a:lnTo>
                  <a:pt x="381" y="1184"/>
                </a:lnTo>
                <a:lnTo>
                  <a:pt x="380" y="1182"/>
                </a:lnTo>
                <a:lnTo>
                  <a:pt x="380" y="1182"/>
                </a:lnTo>
                <a:lnTo>
                  <a:pt x="390" y="1184"/>
                </a:lnTo>
                <a:lnTo>
                  <a:pt x="411" y="1191"/>
                </a:lnTo>
                <a:lnTo>
                  <a:pt x="411" y="1191"/>
                </a:lnTo>
                <a:lnTo>
                  <a:pt x="426" y="1198"/>
                </a:lnTo>
                <a:lnTo>
                  <a:pt x="431" y="1198"/>
                </a:lnTo>
                <a:lnTo>
                  <a:pt x="421" y="1235"/>
                </a:lnTo>
                <a:lnTo>
                  <a:pt x="421" y="1235"/>
                </a:lnTo>
                <a:lnTo>
                  <a:pt x="431" y="1229"/>
                </a:lnTo>
                <a:lnTo>
                  <a:pt x="440" y="1224"/>
                </a:lnTo>
                <a:lnTo>
                  <a:pt x="453" y="1220"/>
                </a:lnTo>
                <a:lnTo>
                  <a:pt x="453" y="1220"/>
                </a:lnTo>
                <a:lnTo>
                  <a:pt x="460" y="1219"/>
                </a:lnTo>
                <a:lnTo>
                  <a:pt x="468" y="1219"/>
                </a:lnTo>
                <a:lnTo>
                  <a:pt x="481" y="1220"/>
                </a:lnTo>
                <a:lnTo>
                  <a:pt x="497" y="1222"/>
                </a:lnTo>
                <a:lnTo>
                  <a:pt x="515" y="1224"/>
                </a:lnTo>
                <a:lnTo>
                  <a:pt x="515" y="1224"/>
                </a:lnTo>
                <a:lnTo>
                  <a:pt x="525" y="1224"/>
                </a:lnTo>
                <a:lnTo>
                  <a:pt x="533" y="1221"/>
                </a:lnTo>
                <a:lnTo>
                  <a:pt x="542" y="1219"/>
                </a:lnTo>
                <a:lnTo>
                  <a:pt x="549" y="1215"/>
                </a:lnTo>
                <a:lnTo>
                  <a:pt x="562" y="1209"/>
                </a:lnTo>
                <a:lnTo>
                  <a:pt x="565" y="1205"/>
                </a:lnTo>
                <a:lnTo>
                  <a:pt x="565" y="1205"/>
                </a:lnTo>
                <a:lnTo>
                  <a:pt x="584" y="1252"/>
                </a:lnTo>
                <a:lnTo>
                  <a:pt x="584" y="1252"/>
                </a:lnTo>
                <a:lnTo>
                  <a:pt x="585" y="1251"/>
                </a:lnTo>
                <a:lnTo>
                  <a:pt x="586" y="1248"/>
                </a:lnTo>
                <a:lnTo>
                  <a:pt x="591" y="1236"/>
                </a:lnTo>
                <a:lnTo>
                  <a:pt x="600" y="1215"/>
                </a:lnTo>
                <a:lnTo>
                  <a:pt x="600" y="1215"/>
                </a:lnTo>
                <a:lnTo>
                  <a:pt x="601" y="1212"/>
                </a:lnTo>
                <a:lnTo>
                  <a:pt x="605" y="1211"/>
                </a:lnTo>
                <a:lnTo>
                  <a:pt x="617" y="1207"/>
                </a:lnTo>
                <a:lnTo>
                  <a:pt x="617" y="1207"/>
                </a:lnTo>
                <a:lnTo>
                  <a:pt x="622" y="1205"/>
                </a:lnTo>
                <a:lnTo>
                  <a:pt x="625" y="1204"/>
                </a:lnTo>
                <a:lnTo>
                  <a:pt x="628" y="1198"/>
                </a:lnTo>
                <a:lnTo>
                  <a:pt x="632" y="1191"/>
                </a:lnTo>
                <a:lnTo>
                  <a:pt x="640" y="1182"/>
                </a:lnTo>
                <a:lnTo>
                  <a:pt x="640" y="1182"/>
                </a:lnTo>
                <a:lnTo>
                  <a:pt x="645" y="1177"/>
                </a:lnTo>
                <a:lnTo>
                  <a:pt x="651" y="1173"/>
                </a:lnTo>
                <a:lnTo>
                  <a:pt x="657" y="1170"/>
                </a:lnTo>
                <a:lnTo>
                  <a:pt x="663" y="1169"/>
                </a:lnTo>
                <a:lnTo>
                  <a:pt x="674" y="1169"/>
                </a:lnTo>
                <a:lnTo>
                  <a:pt x="680" y="1170"/>
                </a:lnTo>
                <a:lnTo>
                  <a:pt x="680" y="1170"/>
                </a:lnTo>
                <a:lnTo>
                  <a:pt x="682" y="1170"/>
                </a:lnTo>
                <a:lnTo>
                  <a:pt x="682" y="1169"/>
                </a:lnTo>
                <a:lnTo>
                  <a:pt x="679" y="1168"/>
                </a:lnTo>
                <a:lnTo>
                  <a:pt x="669" y="1163"/>
                </a:lnTo>
                <a:lnTo>
                  <a:pt x="654" y="1157"/>
                </a:lnTo>
                <a:lnTo>
                  <a:pt x="647" y="1156"/>
                </a:lnTo>
                <a:lnTo>
                  <a:pt x="641" y="1154"/>
                </a:lnTo>
                <a:lnTo>
                  <a:pt x="641" y="1154"/>
                </a:lnTo>
                <a:lnTo>
                  <a:pt x="635" y="1156"/>
                </a:lnTo>
                <a:lnTo>
                  <a:pt x="628" y="1157"/>
                </a:lnTo>
                <a:lnTo>
                  <a:pt x="616" y="1163"/>
                </a:lnTo>
                <a:lnTo>
                  <a:pt x="606" y="1169"/>
                </a:lnTo>
                <a:lnTo>
                  <a:pt x="602" y="1172"/>
                </a:lnTo>
                <a:lnTo>
                  <a:pt x="602" y="1172"/>
                </a:lnTo>
                <a:lnTo>
                  <a:pt x="601" y="1036"/>
                </a:lnTo>
                <a:lnTo>
                  <a:pt x="601" y="1036"/>
                </a:lnTo>
                <a:lnTo>
                  <a:pt x="601" y="1034"/>
                </a:lnTo>
                <a:lnTo>
                  <a:pt x="602" y="1033"/>
                </a:lnTo>
                <a:lnTo>
                  <a:pt x="609" y="1029"/>
                </a:lnTo>
                <a:lnTo>
                  <a:pt x="635" y="1019"/>
                </a:lnTo>
                <a:lnTo>
                  <a:pt x="635" y="1019"/>
                </a:lnTo>
                <a:lnTo>
                  <a:pt x="648" y="1011"/>
                </a:lnTo>
                <a:lnTo>
                  <a:pt x="670" y="997"/>
                </a:lnTo>
                <a:lnTo>
                  <a:pt x="696" y="979"/>
                </a:lnTo>
                <a:lnTo>
                  <a:pt x="727" y="958"/>
                </a:lnTo>
                <a:lnTo>
                  <a:pt x="757" y="935"/>
                </a:lnTo>
                <a:lnTo>
                  <a:pt x="786" y="913"/>
                </a:lnTo>
                <a:lnTo>
                  <a:pt x="808" y="893"/>
                </a:lnTo>
                <a:lnTo>
                  <a:pt x="818" y="885"/>
                </a:lnTo>
                <a:lnTo>
                  <a:pt x="824" y="877"/>
                </a:lnTo>
                <a:lnTo>
                  <a:pt x="824" y="877"/>
                </a:lnTo>
                <a:lnTo>
                  <a:pt x="834" y="865"/>
                </a:lnTo>
                <a:lnTo>
                  <a:pt x="840" y="854"/>
                </a:lnTo>
                <a:lnTo>
                  <a:pt x="845" y="844"/>
                </a:lnTo>
                <a:lnTo>
                  <a:pt x="849" y="835"/>
                </a:lnTo>
                <a:lnTo>
                  <a:pt x="855" y="814"/>
                </a:lnTo>
                <a:lnTo>
                  <a:pt x="863" y="786"/>
                </a:lnTo>
                <a:lnTo>
                  <a:pt x="863" y="786"/>
                </a:lnTo>
                <a:lnTo>
                  <a:pt x="875" y="760"/>
                </a:lnTo>
                <a:lnTo>
                  <a:pt x="882" y="742"/>
                </a:lnTo>
                <a:lnTo>
                  <a:pt x="893" y="721"/>
                </a:lnTo>
                <a:lnTo>
                  <a:pt x="893" y="721"/>
                </a:lnTo>
                <a:lnTo>
                  <a:pt x="896" y="716"/>
                </a:lnTo>
                <a:lnTo>
                  <a:pt x="899" y="714"/>
                </a:lnTo>
                <a:lnTo>
                  <a:pt x="903" y="711"/>
                </a:lnTo>
                <a:lnTo>
                  <a:pt x="907" y="710"/>
                </a:lnTo>
                <a:lnTo>
                  <a:pt x="914" y="708"/>
                </a:lnTo>
                <a:lnTo>
                  <a:pt x="917" y="706"/>
                </a:lnTo>
                <a:lnTo>
                  <a:pt x="920" y="703"/>
                </a:lnTo>
                <a:lnTo>
                  <a:pt x="920" y="703"/>
                </a:lnTo>
                <a:lnTo>
                  <a:pt x="925" y="697"/>
                </a:lnTo>
                <a:lnTo>
                  <a:pt x="927" y="690"/>
                </a:lnTo>
                <a:lnTo>
                  <a:pt x="927" y="684"/>
                </a:lnTo>
                <a:lnTo>
                  <a:pt x="925" y="673"/>
                </a:lnTo>
                <a:lnTo>
                  <a:pt x="925" y="673"/>
                </a:lnTo>
                <a:lnTo>
                  <a:pt x="925" y="671"/>
                </a:lnTo>
                <a:lnTo>
                  <a:pt x="927" y="668"/>
                </a:lnTo>
                <a:lnTo>
                  <a:pt x="930" y="663"/>
                </a:lnTo>
                <a:lnTo>
                  <a:pt x="936" y="659"/>
                </a:lnTo>
                <a:lnTo>
                  <a:pt x="944" y="657"/>
                </a:lnTo>
                <a:lnTo>
                  <a:pt x="957" y="651"/>
                </a:lnTo>
                <a:lnTo>
                  <a:pt x="964" y="647"/>
                </a:lnTo>
                <a:lnTo>
                  <a:pt x="969" y="642"/>
                </a:lnTo>
                <a:lnTo>
                  <a:pt x="969" y="642"/>
                </a:lnTo>
                <a:lnTo>
                  <a:pt x="973" y="637"/>
                </a:lnTo>
                <a:lnTo>
                  <a:pt x="976" y="636"/>
                </a:lnTo>
                <a:lnTo>
                  <a:pt x="977" y="636"/>
                </a:lnTo>
                <a:lnTo>
                  <a:pt x="983" y="637"/>
                </a:lnTo>
                <a:lnTo>
                  <a:pt x="987" y="638"/>
                </a:lnTo>
                <a:lnTo>
                  <a:pt x="993" y="638"/>
                </a:lnTo>
                <a:lnTo>
                  <a:pt x="993" y="638"/>
                </a:lnTo>
                <a:lnTo>
                  <a:pt x="998" y="637"/>
                </a:lnTo>
                <a:lnTo>
                  <a:pt x="1002" y="635"/>
                </a:lnTo>
                <a:lnTo>
                  <a:pt x="1004" y="632"/>
                </a:lnTo>
                <a:lnTo>
                  <a:pt x="1006" y="630"/>
                </a:lnTo>
                <a:lnTo>
                  <a:pt x="1007" y="621"/>
                </a:lnTo>
                <a:lnTo>
                  <a:pt x="1008" y="614"/>
                </a:lnTo>
                <a:lnTo>
                  <a:pt x="1008" y="614"/>
                </a:lnTo>
                <a:lnTo>
                  <a:pt x="1012" y="605"/>
                </a:lnTo>
                <a:lnTo>
                  <a:pt x="1016" y="595"/>
                </a:lnTo>
                <a:lnTo>
                  <a:pt x="1022" y="586"/>
                </a:lnTo>
                <a:lnTo>
                  <a:pt x="1025" y="583"/>
                </a:lnTo>
                <a:lnTo>
                  <a:pt x="1030" y="579"/>
                </a:lnTo>
                <a:lnTo>
                  <a:pt x="1030" y="579"/>
                </a:lnTo>
                <a:lnTo>
                  <a:pt x="1039" y="575"/>
                </a:lnTo>
                <a:lnTo>
                  <a:pt x="1045" y="574"/>
                </a:lnTo>
                <a:lnTo>
                  <a:pt x="1050" y="572"/>
                </a:lnTo>
                <a:lnTo>
                  <a:pt x="1051" y="570"/>
                </a:lnTo>
                <a:lnTo>
                  <a:pt x="1053" y="567"/>
                </a:lnTo>
                <a:lnTo>
                  <a:pt x="1053" y="567"/>
                </a:lnTo>
                <a:lnTo>
                  <a:pt x="1053" y="562"/>
                </a:lnTo>
                <a:lnTo>
                  <a:pt x="1050" y="556"/>
                </a:lnTo>
                <a:lnTo>
                  <a:pt x="1043" y="536"/>
                </a:lnTo>
                <a:lnTo>
                  <a:pt x="1033" y="513"/>
                </a:lnTo>
                <a:lnTo>
                  <a:pt x="1029" y="504"/>
                </a:lnTo>
                <a:lnTo>
                  <a:pt x="1027" y="495"/>
                </a:lnTo>
                <a:lnTo>
                  <a:pt x="1027" y="495"/>
                </a:lnTo>
                <a:lnTo>
                  <a:pt x="1027" y="487"/>
                </a:lnTo>
                <a:lnTo>
                  <a:pt x="1029" y="484"/>
                </a:lnTo>
                <a:lnTo>
                  <a:pt x="1033" y="480"/>
                </a:lnTo>
                <a:lnTo>
                  <a:pt x="1038" y="479"/>
                </a:lnTo>
                <a:lnTo>
                  <a:pt x="1049" y="476"/>
                </a:lnTo>
                <a:lnTo>
                  <a:pt x="1054" y="474"/>
                </a:lnTo>
                <a:lnTo>
                  <a:pt x="1058" y="471"/>
                </a:lnTo>
                <a:lnTo>
                  <a:pt x="1058" y="471"/>
                </a:lnTo>
                <a:lnTo>
                  <a:pt x="1059" y="469"/>
                </a:lnTo>
                <a:lnTo>
                  <a:pt x="1058" y="466"/>
                </a:lnTo>
                <a:lnTo>
                  <a:pt x="1053" y="459"/>
                </a:lnTo>
                <a:lnTo>
                  <a:pt x="1043" y="449"/>
                </a:lnTo>
                <a:lnTo>
                  <a:pt x="1029" y="438"/>
                </a:lnTo>
                <a:lnTo>
                  <a:pt x="1011" y="426"/>
                </a:lnTo>
                <a:lnTo>
                  <a:pt x="988" y="413"/>
                </a:lnTo>
                <a:lnTo>
                  <a:pt x="962" y="400"/>
                </a:lnTo>
                <a:lnTo>
                  <a:pt x="933" y="387"/>
                </a:lnTo>
                <a:lnTo>
                  <a:pt x="933" y="387"/>
                </a:lnTo>
                <a:lnTo>
                  <a:pt x="919" y="381"/>
                </a:lnTo>
                <a:lnTo>
                  <a:pt x="905" y="377"/>
                </a:lnTo>
                <a:lnTo>
                  <a:pt x="893" y="375"/>
                </a:lnTo>
                <a:lnTo>
                  <a:pt x="883" y="374"/>
                </a:lnTo>
                <a:lnTo>
                  <a:pt x="875" y="374"/>
                </a:lnTo>
                <a:lnTo>
                  <a:pt x="866" y="375"/>
                </a:lnTo>
                <a:lnTo>
                  <a:pt x="860" y="376"/>
                </a:lnTo>
                <a:lnTo>
                  <a:pt x="854" y="377"/>
                </a:lnTo>
                <a:lnTo>
                  <a:pt x="845" y="384"/>
                </a:lnTo>
                <a:lnTo>
                  <a:pt x="839" y="389"/>
                </a:lnTo>
                <a:lnTo>
                  <a:pt x="835" y="392"/>
                </a:lnTo>
                <a:lnTo>
                  <a:pt x="835" y="395"/>
                </a:lnTo>
                <a:lnTo>
                  <a:pt x="835" y="395"/>
                </a:lnTo>
                <a:lnTo>
                  <a:pt x="828" y="390"/>
                </a:lnTo>
                <a:lnTo>
                  <a:pt x="810" y="379"/>
                </a:lnTo>
                <a:lnTo>
                  <a:pt x="786" y="365"/>
                </a:lnTo>
                <a:lnTo>
                  <a:pt x="772" y="358"/>
                </a:lnTo>
                <a:lnTo>
                  <a:pt x="758" y="353"/>
                </a:lnTo>
                <a:lnTo>
                  <a:pt x="758" y="353"/>
                </a:lnTo>
                <a:lnTo>
                  <a:pt x="742" y="349"/>
                </a:lnTo>
                <a:lnTo>
                  <a:pt x="725" y="348"/>
                </a:lnTo>
                <a:lnTo>
                  <a:pt x="687" y="346"/>
                </a:lnTo>
                <a:lnTo>
                  <a:pt x="667" y="345"/>
                </a:lnTo>
                <a:lnTo>
                  <a:pt x="649" y="344"/>
                </a:lnTo>
                <a:lnTo>
                  <a:pt x="633" y="342"/>
                </a:lnTo>
                <a:lnTo>
                  <a:pt x="627" y="339"/>
                </a:lnTo>
                <a:lnTo>
                  <a:pt x="621" y="335"/>
                </a:lnTo>
                <a:lnTo>
                  <a:pt x="621" y="335"/>
                </a:lnTo>
                <a:lnTo>
                  <a:pt x="605" y="325"/>
                </a:lnTo>
                <a:lnTo>
                  <a:pt x="595" y="318"/>
                </a:lnTo>
                <a:lnTo>
                  <a:pt x="583" y="309"/>
                </a:lnTo>
                <a:lnTo>
                  <a:pt x="559" y="293"/>
                </a:lnTo>
                <a:lnTo>
                  <a:pt x="559" y="293"/>
                </a:lnTo>
                <a:lnTo>
                  <a:pt x="543" y="283"/>
                </a:lnTo>
                <a:lnTo>
                  <a:pt x="526" y="275"/>
                </a:lnTo>
                <a:lnTo>
                  <a:pt x="510" y="267"/>
                </a:lnTo>
                <a:lnTo>
                  <a:pt x="494" y="262"/>
                </a:lnTo>
                <a:lnTo>
                  <a:pt x="470" y="255"/>
                </a:lnTo>
                <a:lnTo>
                  <a:pt x="461" y="252"/>
                </a:lnTo>
                <a:lnTo>
                  <a:pt x="461" y="252"/>
                </a:lnTo>
                <a:lnTo>
                  <a:pt x="452" y="245"/>
                </a:lnTo>
                <a:lnTo>
                  <a:pt x="444" y="239"/>
                </a:lnTo>
                <a:lnTo>
                  <a:pt x="442" y="235"/>
                </a:lnTo>
                <a:lnTo>
                  <a:pt x="439" y="233"/>
                </a:lnTo>
                <a:lnTo>
                  <a:pt x="439" y="233"/>
                </a:lnTo>
                <a:lnTo>
                  <a:pt x="429" y="208"/>
                </a:lnTo>
                <a:lnTo>
                  <a:pt x="407" y="153"/>
                </a:lnTo>
                <a:lnTo>
                  <a:pt x="407" y="153"/>
                </a:lnTo>
                <a:lnTo>
                  <a:pt x="402" y="137"/>
                </a:lnTo>
                <a:lnTo>
                  <a:pt x="398" y="124"/>
                </a:lnTo>
                <a:lnTo>
                  <a:pt x="396" y="114"/>
                </a:lnTo>
                <a:lnTo>
                  <a:pt x="396" y="105"/>
                </a:lnTo>
                <a:lnTo>
                  <a:pt x="396" y="99"/>
                </a:lnTo>
                <a:lnTo>
                  <a:pt x="397" y="95"/>
                </a:lnTo>
                <a:lnTo>
                  <a:pt x="398" y="93"/>
                </a:lnTo>
                <a:lnTo>
                  <a:pt x="417" y="87"/>
                </a:lnTo>
                <a:lnTo>
                  <a:pt x="417" y="87"/>
                </a:lnTo>
                <a:lnTo>
                  <a:pt x="416" y="83"/>
                </a:lnTo>
                <a:lnTo>
                  <a:pt x="413" y="76"/>
                </a:lnTo>
                <a:lnTo>
                  <a:pt x="413" y="76"/>
                </a:lnTo>
                <a:lnTo>
                  <a:pt x="410" y="71"/>
                </a:lnTo>
                <a:lnTo>
                  <a:pt x="406" y="67"/>
                </a:lnTo>
                <a:lnTo>
                  <a:pt x="401" y="63"/>
                </a:lnTo>
                <a:lnTo>
                  <a:pt x="400" y="62"/>
                </a:lnTo>
                <a:lnTo>
                  <a:pt x="400" y="59"/>
                </a:lnTo>
                <a:lnTo>
                  <a:pt x="400" y="29"/>
                </a:lnTo>
                <a:lnTo>
                  <a:pt x="400" y="29"/>
                </a:lnTo>
                <a:lnTo>
                  <a:pt x="400" y="21"/>
                </a:lnTo>
                <a:lnTo>
                  <a:pt x="398" y="20"/>
                </a:lnTo>
                <a:lnTo>
                  <a:pt x="398" y="20"/>
                </a:lnTo>
                <a:lnTo>
                  <a:pt x="395" y="19"/>
                </a:lnTo>
                <a:lnTo>
                  <a:pt x="393" y="19"/>
                </a:lnTo>
                <a:lnTo>
                  <a:pt x="391" y="16"/>
                </a:lnTo>
                <a:lnTo>
                  <a:pt x="391" y="16"/>
                </a:lnTo>
                <a:lnTo>
                  <a:pt x="381" y="10"/>
                </a:lnTo>
                <a:lnTo>
                  <a:pt x="375" y="3"/>
                </a:lnTo>
                <a:lnTo>
                  <a:pt x="375" y="3"/>
                </a:lnTo>
                <a:lnTo>
                  <a:pt x="374" y="1"/>
                </a:lnTo>
                <a:lnTo>
                  <a:pt x="371" y="0"/>
                </a:lnTo>
                <a:lnTo>
                  <a:pt x="367" y="0"/>
                </a:lnTo>
                <a:lnTo>
                  <a:pt x="364" y="3"/>
                </a:lnTo>
                <a:lnTo>
                  <a:pt x="358" y="3"/>
                </a:lnTo>
                <a:lnTo>
                  <a:pt x="358" y="3"/>
                </a:lnTo>
                <a:lnTo>
                  <a:pt x="353" y="4"/>
                </a:lnTo>
                <a:lnTo>
                  <a:pt x="345" y="5"/>
                </a:lnTo>
                <a:lnTo>
                  <a:pt x="323" y="12"/>
                </a:lnTo>
                <a:lnTo>
                  <a:pt x="323" y="12"/>
                </a:lnTo>
                <a:lnTo>
                  <a:pt x="238" y="35"/>
                </a:lnTo>
                <a:lnTo>
                  <a:pt x="238" y="35"/>
                </a:lnTo>
                <a:lnTo>
                  <a:pt x="229" y="40"/>
                </a:lnTo>
                <a:lnTo>
                  <a:pt x="217" y="46"/>
                </a:lnTo>
                <a:lnTo>
                  <a:pt x="202" y="56"/>
                </a:lnTo>
                <a:lnTo>
                  <a:pt x="187" y="68"/>
                </a:lnTo>
                <a:lnTo>
                  <a:pt x="172" y="83"/>
                </a:lnTo>
                <a:lnTo>
                  <a:pt x="157" y="98"/>
                </a:lnTo>
                <a:lnTo>
                  <a:pt x="145" y="114"/>
                </a:lnTo>
                <a:lnTo>
                  <a:pt x="134" y="131"/>
                </a:lnTo>
                <a:lnTo>
                  <a:pt x="134" y="131"/>
                </a:lnTo>
                <a:lnTo>
                  <a:pt x="109" y="178"/>
                </a:lnTo>
                <a:lnTo>
                  <a:pt x="79" y="238"/>
                </a:lnTo>
                <a:lnTo>
                  <a:pt x="45" y="312"/>
                </a:lnTo>
                <a:lnTo>
                  <a:pt x="45" y="312"/>
                </a:lnTo>
                <a:close/>
                <a:moveTo>
                  <a:pt x="406" y="1050"/>
                </a:moveTo>
                <a:lnTo>
                  <a:pt x="406" y="1050"/>
                </a:lnTo>
                <a:lnTo>
                  <a:pt x="417" y="1050"/>
                </a:lnTo>
                <a:lnTo>
                  <a:pt x="444" y="1052"/>
                </a:lnTo>
                <a:lnTo>
                  <a:pt x="479" y="1052"/>
                </a:lnTo>
                <a:lnTo>
                  <a:pt x="497" y="1050"/>
                </a:lnTo>
                <a:lnTo>
                  <a:pt x="515" y="1048"/>
                </a:lnTo>
                <a:lnTo>
                  <a:pt x="515" y="1048"/>
                </a:lnTo>
                <a:lnTo>
                  <a:pt x="542" y="1044"/>
                </a:lnTo>
                <a:lnTo>
                  <a:pt x="557" y="1043"/>
                </a:lnTo>
                <a:lnTo>
                  <a:pt x="563" y="1043"/>
                </a:lnTo>
                <a:lnTo>
                  <a:pt x="564" y="1044"/>
                </a:lnTo>
                <a:lnTo>
                  <a:pt x="564" y="1044"/>
                </a:lnTo>
                <a:lnTo>
                  <a:pt x="563" y="1083"/>
                </a:lnTo>
                <a:lnTo>
                  <a:pt x="562" y="1113"/>
                </a:lnTo>
                <a:lnTo>
                  <a:pt x="560" y="1127"/>
                </a:lnTo>
                <a:lnTo>
                  <a:pt x="559" y="1136"/>
                </a:lnTo>
                <a:lnTo>
                  <a:pt x="559" y="1136"/>
                </a:lnTo>
                <a:lnTo>
                  <a:pt x="555" y="1148"/>
                </a:lnTo>
                <a:lnTo>
                  <a:pt x="551" y="1156"/>
                </a:lnTo>
                <a:lnTo>
                  <a:pt x="547" y="1159"/>
                </a:lnTo>
                <a:lnTo>
                  <a:pt x="546" y="1160"/>
                </a:lnTo>
                <a:lnTo>
                  <a:pt x="546" y="1160"/>
                </a:lnTo>
                <a:lnTo>
                  <a:pt x="538" y="1158"/>
                </a:lnTo>
                <a:lnTo>
                  <a:pt x="532" y="1156"/>
                </a:lnTo>
                <a:lnTo>
                  <a:pt x="528" y="1153"/>
                </a:lnTo>
                <a:lnTo>
                  <a:pt x="528" y="1153"/>
                </a:lnTo>
                <a:lnTo>
                  <a:pt x="526" y="1149"/>
                </a:lnTo>
                <a:lnTo>
                  <a:pt x="518" y="1143"/>
                </a:lnTo>
                <a:lnTo>
                  <a:pt x="513" y="1139"/>
                </a:lnTo>
                <a:lnTo>
                  <a:pt x="507" y="1137"/>
                </a:lnTo>
                <a:lnTo>
                  <a:pt x="500" y="1134"/>
                </a:lnTo>
                <a:lnTo>
                  <a:pt x="492" y="1133"/>
                </a:lnTo>
                <a:lnTo>
                  <a:pt x="492" y="1133"/>
                </a:lnTo>
                <a:lnTo>
                  <a:pt x="484" y="1132"/>
                </a:lnTo>
                <a:lnTo>
                  <a:pt x="479" y="1133"/>
                </a:lnTo>
                <a:lnTo>
                  <a:pt x="474" y="1134"/>
                </a:lnTo>
                <a:lnTo>
                  <a:pt x="471" y="1136"/>
                </a:lnTo>
                <a:lnTo>
                  <a:pt x="468" y="1139"/>
                </a:lnTo>
                <a:lnTo>
                  <a:pt x="468" y="1141"/>
                </a:lnTo>
                <a:lnTo>
                  <a:pt x="438" y="1157"/>
                </a:lnTo>
                <a:lnTo>
                  <a:pt x="465" y="1157"/>
                </a:lnTo>
                <a:lnTo>
                  <a:pt x="465" y="1157"/>
                </a:lnTo>
                <a:lnTo>
                  <a:pt x="494" y="1160"/>
                </a:lnTo>
                <a:lnTo>
                  <a:pt x="494" y="1160"/>
                </a:lnTo>
                <a:lnTo>
                  <a:pt x="497" y="1162"/>
                </a:lnTo>
                <a:lnTo>
                  <a:pt x="502" y="1165"/>
                </a:lnTo>
                <a:lnTo>
                  <a:pt x="511" y="1173"/>
                </a:lnTo>
                <a:lnTo>
                  <a:pt x="521" y="1184"/>
                </a:lnTo>
                <a:lnTo>
                  <a:pt x="521" y="1184"/>
                </a:lnTo>
                <a:lnTo>
                  <a:pt x="517" y="1185"/>
                </a:lnTo>
                <a:lnTo>
                  <a:pt x="506" y="1188"/>
                </a:lnTo>
                <a:lnTo>
                  <a:pt x="492" y="1190"/>
                </a:lnTo>
                <a:lnTo>
                  <a:pt x="485" y="1190"/>
                </a:lnTo>
                <a:lnTo>
                  <a:pt x="478" y="1190"/>
                </a:lnTo>
                <a:lnTo>
                  <a:pt x="478" y="1190"/>
                </a:lnTo>
                <a:lnTo>
                  <a:pt x="464" y="1189"/>
                </a:lnTo>
                <a:lnTo>
                  <a:pt x="452" y="1190"/>
                </a:lnTo>
                <a:lnTo>
                  <a:pt x="438" y="1191"/>
                </a:lnTo>
                <a:lnTo>
                  <a:pt x="438" y="1191"/>
                </a:lnTo>
                <a:lnTo>
                  <a:pt x="435" y="1185"/>
                </a:lnTo>
                <a:lnTo>
                  <a:pt x="433" y="1179"/>
                </a:lnTo>
                <a:lnTo>
                  <a:pt x="429" y="1173"/>
                </a:lnTo>
                <a:lnTo>
                  <a:pt x="429" y="1173"/>
                </a:lnTo>
                <a:lnTo>
                  <a:pt x="426" y="1170"/>
                </a:lnTo>
                <a:lnTo>
                  <a:pt x="422" y="1169"/>
                </a:lnTo>
                <a:lnTo>
                  <a:pt x="414" y="1167"/>
                </a:lnTo>
                <a:lnTo>
                  <a:pt x="400" y="1164"/>
                </a:lnTo>
                <a:lnTo>
                  <a:pt x="400" y="1164"/>
                </a:lnTo>
                <a:lnTo>
                  <a:pt x="397" y="1163"/>
                </a:lnTo>
                <a:lnTo>
                  <a:pt x="395" y="1160"/>
                </a:lnTo>
                <a:lnTo>
                  <a:pt x="390" y="1154"/>
                </a:lnTo>
                <a:lnTo>
                  <a:pt x="388" y="1149"/>
                </a:lnTo>
                <a:lnTo>
                  <a:pt x="387" y="1144"/>
                </a:lnTo>
                <a:lnTo>
                  <a:pt x="387" y="1139"/>
                </a:lnTo>
                <a:lnTo>
                  <a:pt x="387" y="1133"/>
                </a:lnTo>
                <a:lnTo>
                  <a:pt x="387" y="1133"/>
                </a:lnTo>
                <a:lnTo>
                  <a:pt x="397" y="1085"/>
                </a:lnTo>
                <a:lnTo>
                  <a:pt x="406" y="1050"/>
                </a:lnTo>
                <a:lnTo>
                  <a:pt x="406" y="105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5">
            <a:extLst>
              <a:ext uri="{FF2B5EF4-FFF2-40B4-BE49-F238E27FC236}">
                <a16:creationId xmlns:a16="http://schemas.microsoft.com/office/drawing/2014/main" id="{2CC593D9-4704-4A36-A910-C7CA7D5A004F}"/>
              </a:ext>
            </a:extLst>
          </p:cNvPr>
          <p:cNvSpPr>
            <a:spLocks/>
          </p:cNvSpPr>
          <p:nvPr/>
        </p:nvSpPr>
        <p:spPr bwMode="auto">
          <a:xfrm>
            <a:off x="3870288" y="1040383"/>
            <a:ext cx="2142586" cy="2277180"/>
          </a:xfrm>
          <a:custGeom>
            <a:avLst/>
            <a:gdLst>
              <a:gd name="T0" fmla="*/ 632 w 1178"/>
              <a:gd name="T1" fmla="*/ 273 h 1252"/>
              <a:gd name="T2" fmla="*/ 496 w 1178"/>
              <a:gd name="T3" fmla="*/ 294 h 1252"/>
              <a:gd name="T4" fmla="*/ 507 w 1178"/>
              <a:gd name="T5" fmla="*/ 260 h 1252"/>
              <a:gd name="T6" fmla="*/ 432 w 1178"/>
              <a:gd name="T7" fmla="*/ 152 h 1252"/>
              <a:gd name="T8" fmla="*/ 330 w 1178"/>
              <a:gd name="T9" fmla="*/ 130 h 1252"/>
              <a:gd name="T10" fmla="*/ 305 w 1178"/>
              <a:gd name="T11" fmla="*/ 45 h 1252"/>
              <a:gd name="T12" fmla="*/ 127 w 1178"/>
              <a:gd name="T13" fmla="*/ 7 h 1252"/>
              <a:gd name="T14" fmla="*/ 139 w 1178"/>
              <a:gd name="T15" fmla="*/ 79 h 1252"/>
              <a:gd name="T16" fmla="*/ 143 w 1178"/>
              <a:gd name="T17" fmla="*/ 125 h 1252"/>
              <a:gd name="T18" fmla="*/ 92 w 1178"/>
              <a:gd name="T19" fmla="*/ 230 h 1252"/>
              <a:gd name="T20" fmla="*/ 65 w 1178"/>
              <a:gd name="T21" fmla="*/ 244 h 1252"/>
              <a:gd name="T22" fmla="*/ 0 w 1178"/>
              <a:gd name="T23" fmla="*/ 323 h 1252"/>
              <a:gd name="T24" fmla="*/ 108 w 1178"/>
              <a:gd name="T25" fmla="*/ 403 h 1252"/>
              <a:gd name="T26" fmla="*/ 129 w 1178"/>
              <a:gd name="T27" fmla="*/ 502 h 1252"/>
              <a:gd name="T28" fmla="*/ 216 w 1178"/>
              <a:gd name="T29" fmla="*/ 542 h 1252"/>
              <a:gd name="T30" fmla="*/ 157 w 1178"/>
              <a:gd name="T31" fmla="*/ 730 h 1252"/>
              <a:gd name="T32" fmla="*/ 184 w 1178"/>
              <a:gd name="T33" fmla="*/ 820 h 1252"/>
              <a:gd name="T34" fmla="*/ 336 w 1178"/>
              <a:gd name="T35" fmla="*/ 984 h 1252"/>
              <a:gd name="T36" fmla="*/ 408 w 1178"/>
              <a:gd name="T37" fmla="*/ 1043 h 1252"/>
              <a:gd name="T38" fmla="*/ 476 w 1178"/>
              <a:gd name="T39" fmla="*/ 1177 h 1252"/>
              <a:gd name="T40" fmla="*/ 451 w 1178"/>
              <a:gd name="T41" fmla="*/ 1247 h 1252"/>
              <a:gd name="T42" fmla="*/ 491 w 1178"/>
              <a:gd name="T43" fmla="*/ 1231 h 1252"/>
              <a:gd name="T44" fmla="*/ 549 w 1178"/>
              <a:gd name="T45" fmla="*/ 1210 h 1252"/>
              <a:gd name="T46" fmla="*/ 580 w 1178"/>
              <a:gd name="T47" fmla="*/ 1236 h 1252"/>
              <a:gd name="T48" fmla="*/ 577 w 1178"/>
              <a:gd name="T49" fmla="*/ 1194 h 1252"/>
              <a:gd name="T50" fmla="*/ 634 w 1178"/>
              <a:gd name="T51" fmla="*/ 1173 h 1252"/>
              <a:gd name="T52" fmla="*/ 637 w 1178"/>
              <a:gd name="T53" fmla="*/ 1165 h 1252"/>
              <a:gd name="T54" fmla="*/ 557 w 1178"/>
              <a:gd name="T55" fmla="*/ 1157 h 1252"/>
              <a:gd name="T56" fmla="*/ 489 w 1178"/>
              <a:gd name="T57" fmla="*/ 1086 h 1252"/>
              <a:gd name="T58" fmla="*/ 468 w 1178"/>
              <a:gd name="T59" fmla="*/ 1013 h 1252"/>
              <a:gd name="T60" fmla="*/ 567 w 1178"/>
              <a:gd name="T61" fmla="*/ 1007 h 1252"/>
              <a:gd name="T62" fmla="*/ 613 w 1178"/>
              <a:gd name="T63" fmla="*/ 993 h 1252"/>
              <a:gd name="T64" fmla="*/ 675 w 1178"/>
              <a:gd name="T65" fmla="*/ 1037 h 1252"/>
              <a:gd name="T66" fmla="*/ 653 w 1178"/>
              <a:gd name="T67" fmla="*/ 1081 h 1252"/>
              <a:gd name="T68" fmla="*/ 675 w 1178"/>
              <a:gd name="T69" fmla="*/ 1096 h 1252"/>
              <a:gd name="T70" fmla="*/ 665 w 1178"/>
              <a:gd name="T71" fmla="*/ 1198 h 1252"/>
              <a:gd name="T72" fmla="*/ 686 w 1178"/>
              <a:gd name="T73" fmla="*/ 1174 h 1252"/>
              <a:gd name="T74" fmla="*/ 719 w 1178"/>
              <a:gd name="T75" fmla="*/ 1134 h 1252"/>
              <a:gd name="T76" fmla="*/ 785 w 1178"/>
              <a:gd name="T77" fmla="*/ 1198 h 1252"/>
              <a:gd name="T78" fmla="*/ 810 w 1178"/>
              <a:gd name="T79" fmla="*/ 1212 h 1252"/>
              <a:gd name="T80" fmla="*/ 797 w 1178"/>
              <a:gd name="T81" fmla="*/ 1152 h 1252"/>
              <a:gd name="T82" fmla="*/ 844 w 1178"/>
              <a:gd name="T83" fmla="*/ 1149 h 1252"/>
              <a:gd name="T84" fmla="*/ 901 w 1178"/>
              <a:gd name="T85" fmla="*/ 1177 h 1252"/>
              <a:gd name="T86" fmla="*/ 878 w 1178"/>
              <a:gd name="T87" fmla="*/ 1131 h 1252"/>
              <a:gd name="T88" fmla="*/ 763 w 1178"/>
              <a:gd name="T89" fmla="*/ 1079 h 1252"/>
              <a:gd name="T90" fmla="*/ 708 w 1178"/>
              <a:gd name="T91" fmla="*/ 981 h 1252"/>
              <a:gd name="T92" fmla="*/ 749 w 1178"/>
              <a:gd name="T93" fmla="*/ 949 h 1252"/>
              <a:gd name="T94" fmla="*/ 836 w 1178"/>
              <a:gd name="T95" fmla="*/ 865 h 1252"/>
              <a:gd name="T96" fmla="*/ 938 w 1178"/>
              <a:gd name="T97" fmla="*/ 807 h 1252"/>
              <a:gd name="T98" fmla="*/ 1079 w 1178"/>
              <a:gd name="T99" fmla="*/ 638 h 1252"/>
              <a:gd name="T100" fmla="*/ 1130 w 1178"/>
              <a:gd name="T101" fmla="*/ 372 h 1252"/>
              <a:gd name="T102" fmla="*/ 1149 w 1178"/>
              <a:gd name="T103" fmla="*/ 270 h 1252"/>
              <a:gd name="T104" fmla="*/ 1176 w 1178"/>
              <a:gd name="T105" fmla="*/ 277 h 1252"/>
              <a:gd name="T106" fmla="*/ 1161 w 1178"/>
              <a:gd name="T107" fmla="*/ 187 h 1252"/>
              <a:gd name="T108" fmla="*/ 1102 w 1178"/>
              <a:gd name="T109" fmla="*/ 88 h 1252"/>
              <a:gd name="T110" fmla="*/ 922 w 1178"/>
              <a:gd name="T111" fmla="*/ 83 h 1252"/>
              <a:gd name="T112" fmla="*/ 911 w 1178"/>
              <a:gd name="T113" fmla="*/ 100 h 1252"/>
              <a:gd name="T114" fmla="*/ 893 w 1178"/>
              <a:gd name="T115" fmla="*/ 116 h 1252"/>
              <a:gd name="T116" fmla="*/ 796 w 1178"/>
              <a:gd name="T117" fmla="*/ 161 h 1252"/>
              <a:gd name="T118" fmla="*/ 763 w 1178"/>
              <a:gd name="T119" fmla="*/ 229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78" h="1252">
                <a:moveTo>
                  <a:pt x="719" y="247"/>
                </a:moveTo>
                <a:lnTo>
                  <a:pt x="719" y="247"/>
                </a:lnTo>
                <a:lnTo>
                  <a:pt x="713" y="247"/>
                </a:lnTo>
                <a:lnTo>
                  <a:pt x="697" y="249"/>
                </a:lnTo>
                <a:lnTo>
                  <a:pt x="687" y="251"/>
                </a:lnTo>
                <a:lnTo>
                  <a:pt x="676" y="254"/>
                </a:lnTo>
                <a:lnTo>
                  <a:pt x="665" y="257"/>
                </a:lnTo>
                <a:lnTo>
                  <a:pt x="655" y="262"/>
                </a:lnTo>
                <a:lnTo>
                  <a:pt x="655" y="262"/>
                </a:lnTo>
                <a:lnTo>
                  <a:pt x="644" y="269"/>
                </a:lnTo>
                <a:lnTo>
                  <a:pt x="632" y="273"/>
                </a:lnTo>
                <a:lnTo>
                  <a:pt x="619" y="278"/>
                </a:lnTo>
                <a:lnTo>
                  <a:pt x="606" y="282"/>
                </a:lnTo>
                <a:lnTo>
                  <a:pt x="592" y="285"/>
                </a:lnTo>
                <a:lnTo>
                  <a:pt x="578" y="287"/>
                </a:lnTo>
                <a:lnTo>
                  <a:pt x="565" y="290"/>
                </a:lnTo>
                <a:lnTo>
                  <a:pt x="550" y="290"/>
                </a:lnTo>
                <a:lnTo>
                  <a:pt x="550" y="290"/>
                </a:lnTo>
                <a:lnTo>
                  <a:pt x="538" y="290"/>
                </a:lnTo>
                <a:lnTo>
                  <a:pt x="525" y="291"/>
                </a:lnTo>
                <a:lnTo>
                  <a:pt x="504" y="293"/>
                </a:lnTo>
                <a:lnTo>
                  <a:pt x="496" y="294"/>
                </a:lnTo>
                <a:lnTo>
                  <a:pt x="491" y="294"/>
                </a:lnTo>
                <a:lnTo>
                  <a:pt x="487" y="292"/>
                </a:lnTo>
                <a:lnTo>
                  <a:pt x="487" y="291"/>
                </a:lnTo>
                <a:lnTo>
                  <a:pt x="487" y="288"/>
                </a:lnTo>
                <a:lnTo>
                  <a:pt x="487" y="288"/>
                </a:lnTo>
                <a:lnTo>
                  <a:pt x="489" y="285"/>
                </a:lnTo>
                <a:lnTo>
                  <a:pt x="493" y="281"/>
                </a:lnTo>
                <a:lnTo>
                  <a:pt x="497" y="277"/>
                </a:lnTo>
                <a:lnTo>
                  <a:pt x="502" y="272"/>
                </a:lnTo>
                <a:lnTo>
                  <a:pt x="505" y="267"/>
                </a:lnTo>
                <a:lnTo>
                  <a:pt x="507" y="260"/>
                </a:lnTo>
                <a:lnTo>
                  <a:pt x="507" y="251"/>
                </a:lnTo>
                <a:lnTo>
                  <a:pt x="502" y="239"/>
                </a:lnTo>
                <a:lnTo>
                  <a:pt x="502" y="239"/>
                </a:lnTo>
                <a:lnTo>
                  <a:pt x="497" y="228"/>
                </a:lnTo>
                <a:lnTo>
                  <a:pt x="492" y="219"/>
                </a:lnTo>
                <a:lnTo>
                  <a:pt x="487" y="212"/>
                </a:lnTo>
                <a:lnTo>
                  <a:pt x="482" y="207"/>
                </a:lnTo>
                <a:lnTo>
                  <a:pt x="470" y="194"/>
                </a:lnTo>
                <a:lnTo>
                  <a:pt x="451" y="174"/>
                </a:lnTo>
                <a:lnTo>
                  <a:pt x="451" y="174"/>
                </a:lnTo>
                <a:lnTo>
                  <a:pt x="432" y="152"/>
                </a:lnTo>
                <a:lnTo>
                  <a:pt x="419" y="137"/>
                </a:lnTo>
                <a:lnTo>
                  <a:pt x="413" y="131"/>
                </a:lnTo>
                <a:lnTo>
                  <a:pt x="405" y="127"/>
                </a:lnTo>
                <a:lnTo>
                  <a:pt x="397" y="125"/>
                </a:lnTo>
                <a:lnTo>
                  <a:pt x="387" y="124"/>
                </a:lnTo>
                <a:lnTo>
                  <a:pt x="387" y="124"/>
                </a:lnTo>
                <a:lnTo>
                  <a:pt x="376" y="124"/>
                </a:lnTo>
                <a:lnTo>
                  <a:pt x="366" y="125"/>
                </a:lnTo>
                <a:lnTo>
                  <a:pt x="348" y="129"/>
                </a:lnTo>
                <a:lnTo>
                  <a:pt x="335" y="130"/>
                </a:lnTo>
                <a:lnTo>
                  <a:pt x="330" y="130"/>
                </a:lnTo>
                <a:lnTo>
                  <a:pt x="326" y="129"/>
                </a:lnTo>
                <a:lnTo>
                  <a:pt x="326" y="129"/>
                </a:lnTo>
                <a:lnTo>
                  <a:pt x="325" y="126"/>
                </a:lnTo>
                <a:lnTo>
                  <a:pt x="325" y="121"/>
                </a:lnTo>
                <a:lnTo>
                  <a:pt x="325" y="108"/>
                </a:lnTo>
                <a:lnTo>
                  <a:pt x="325" y="98"/>
                </a:lnTo>
                <a:lnTo>
                  <a:pt x="324" y="88"/>
                </a:lnTo>
                <a:lnTo>
                  <a:pt x="321" y="78"/>
                </a:lnTo>
                <a:lnTo>
                  <a:pt x="317" y="67"/>
                </a:lnTo>
                <a:lnTo>
                  <a:pt x="313" y="56"/>
                </a:lnTo>
                <a:lnTo>
                  <a:pt x="305" y="45"/>
                </a:lnTo>
                <a:lnTo>
                  <a:pt x="295" y="35"/>
                </a:lnTo>
                <a:lnTo>
                  <a:pt x="284" y="25"/>
                </a:lnTo>
                <a:lnTo>
                  <a:pt x="268" y="17"/>
                </a:lnTo>
                <a:lnTo>
                  <a:pt x="251" y="10"/>
                </a:lnTo>
                <a:lnTo>
                  <a:pt x="228" y="5"/>
                </a:lnTo>
                <a:lnTo>
                  <a:pt x="202" y="1"/>
                </a:lnTo>
                <a:lnTo>
                  <a:pt x="202" y="1"/>
                </a:lnTo>
                <a:lnTo>
                  <a:pt x="176" y="0"/>
                </a:lnTo>
                <a:lnTo>
                  <a:pt x="157" y="1"/>
                </a:lnTo>
                <a:lnTo>
                  <a:pt x="139" y="4"/>
                </a:lnTo>
                <a:lnTo>
                  <a:pt x="127" y="7"/>
                </a:lnTo>
                <a:lnTo>
                  <a:pt x="118" y="12"/>
                </a:lnTo>
                <a:lnTo>
                  <a:pt x="112" y="19"/>
                </a:lnTo>
                <a:lnTo>
                  <a:pt x="110" y="25"/>
                </a:lnTo>
                <a:lnTo>
                  <a:pt x="108" y="32"/>
                </a:lnTo>
                <a:lnTo>
                  <a:pt x="110" y="40"/>
                </a:lnTo>
                <a:lnTo>
                  <a:pt x="112" y="47"/>
                </a:lnTo>
                <a:lnTo>
                  <a:pt x="116" y="54"/>
                </a:lnTo>
                <a:lnTo>
                  <a:pt x="121" y="62"/>
                </a:lnTo>
                <a:lnTo>
                  <a:pt x="131" y="73"/>
                </a:lnTo>
                <a:lnTo>
                  <a:pt x="136" y="77"/>
                </a:lnTo>
                <a:lnTo>
                  <a:pt x="139" y="79"/>
                </a:lnTo>
                <a:lnTo>
                  <a:pt x="139" y="79"/>
                </a:lnTo>
                <a:lnTo>
                  <a:pt x="146" y="82"/>
                </a:lnTo>
                <a:lnTo>
                  <a:pt x="152" y="83"/>
                </a:lnTo>
                <a:lnTo>
                  <a:pt x="158" y="83"/>
                </a:lnTo>
                <a:lnTo>
                  <a:pt x="162" y="84"/>
                </a:lnTo>
                <a:lnTo>
                  <a:pt x="164" y="87"/>
                </a:lnTo>
                <a:lnTo>
                  <a:pt x="164" y="90"/>
                </a:lnTo>
                <a:lnTo>
                  <a:pt x="160" y="97"/>
                </a:lnTo>
                <a:lnTo>
                  <a:pt x="155" y="105"/>
                </a:lnTo>
                <a:lnTo>
                  <a:pt x="155" y="105"/>
                </a:lnTo>
                <a:lnTo>
                  <a:pt x="143" y="125"/>
                </a:lnTo>
                <a:lnTo>
                  <a:pt x="136" y="140"/>
                </a:lnTo>
                <a:lnTo>
                  <a:pt x="128" y="162"/>
                </a:lnTo>
                <a:lnTo>
                  <a:pt x="128" y="162"/>
                </a:lnTo>
                <a:lnTo>
                  <a:pt x="122" y="173"/>
                </a:lnTo>
                <a:lnTo>
                  <a:pt x="115" y="183"/>
                </a:lnTo>
                <a:lnTo>
                  <a:pt x="106" y="193"/>
                </a:lnTo>
                <a:lnTo>
                  <a:pt x="100" y="203"/>
                </a:lnTo>
                <a:lnTo>
                  <a:pt x="100" y="203"/>
                </a:lnTo>
                <a:lnTo>
                  <a:pt x="96" y="209"/>
                </a:lnTo>
                <a:lnTo>
                  <a:pt x="95" y="214"/>
                </a:lnTo>
                <a:lnTo>
                  <a:pt x="92" y="230"/>
                </a:lnTo>
                <a:lnTo>
                  <a:pt x="92" y="230"/>
                </a:lnTo>
                <a:lnTo>
                  <a:pt x="92" y="236"/>
                </a:lnTo>
                <a:lnTo>
                  <a:pt x="94" y="241"/>
                </a:lnTo>
                <a:lnTo>
                  <a:pt x="96" y="246"/>
                </a:lnTo>
                <a:lnTo>
                  <a:pt x="97" y="249"/>
                </a:lnTo>
                <a:lnTo>
                  <a:pt x="96" y="249"/>
                </a:lnTo>
                <a:lnTo>
                  <a:pt x="86" y="249"/>
                </a:lnTo>
                <a:lnTo>
                  <a:pt x="86" y="249"/>
                </a:lnTo>
                <a:lnTo>
                  <a:pt x="79" y="247"/>
                </a:lnTo>
                <a:lnTo>
                  <a:pt x="73" y="246"/>
                </a:lnTo>
                <a:lnTo>
                  <a:pt x="65" y="244"/>
                </a:lnTo>
                <a:lnTo>
                  <a:pt x="59" y="243"/>
                </a:lnTo>
                <a:lnTo>
                  <a:pt x="53" y="243"/>
                </a:lnTo>
                <a:lnTo>
                  <a:pt x="47" y="244"/>
                </a:lnTo>
                <a:lnTo>
                  <a:pt x="40" y="250"/>
                </a:lnTo>
                <a:lnTo>
                  <a:pt x="34" y="259"/>
                </a:lnTo>
                <a:lnTo>
                  <a:pt x="34" y="259"/>
                </a:lnTo>
                <a:lnTo>
                  <a:pt x="28" y="270"/>
                </a:lnTo>
                <a:lnTo>
                  <a:pt x="21" y="281"/>
                </a:lnTo>
                <a:lnTo>
                  <a:pt x="7" y="303"/>
                </a:lnTo>
                <a:lnTo>
                  <a:pt x="2" y="313"/>
                </a:lnTo>
                <a:lnTo>
                  <a:pt x="0" y="323"/>
                </a:lnTo>
                <a:lnTo>
                  <a:pt x="0" y="327"/>
                </a:lnTo>
                <a:lnTo>
                  <a:pt x="1" y="330"/>
                </a:lnTo>
                <a:lnTo>
                  <a:pt x="3" y="334"/>
                </a:lnTo>
                <a:lnTo>
                  <a:pt x="7" y="338"/>
                </a:lnTo>
                <a:lnTo>
                  <a:pt x="7" y="338"/>
                </a:lnTo>
                <a:lnTo>
                  <a:pt x="31" y="354"/>
                </a:lnTo>
                <a:lnTo>
                  <a:pt x="61" y="375"/>
                </a:lnTo>
                <a:lnTo>
                  <a:pt x="90" y="392"/>
                </a:lnTo>
                <a:lnTo>
                  <a:pt x="104" y="400"/>
                </a:lnTo>
                <a:lnTo>
                  <a:pt x="104" y="400"/>
                </a:lnTo>
                <a:lnTo>
                  <a:pt x="108" y="403"/>
                </a:lnTo>
                <a:lnTo>
                  <a:pt x="113" y="406"/>
                </a:lnTo>
                <a:lnTo>
                  <a:pt x="118" y="411"/>
                </a:lnTo>
                <a:lnTo>
                  <a:pt x="123" y="417"/>
                </a:lnTo>
                <a:lnTo>
                  <a:pt x="127" y="424"/>
                </a:lnTo>
                <a:lnTo>
                  <a:pt x="131" y="434"/>
                </a:lnTo>
                <a:lnTo>
                  <a:pt x="132" y="444"/>
                </a:lnTo>
                <a:lnTo>
                  <a:pt x="132" y="444"/>
                </a:lnTo>
                <a:lnTo>
                  <a:pt x="132" y="457"/>
                </a:lnTo>
                <a:lnTo>
                  <a:pt x="131" y="469"/>
                </a:lnTo>
                <a:lnTo>
                  <a:pt x="129" y="492"/>
                </a:lnTo>
                <a:lnTo>
                  <a:pt x="129" y="502"/>
                </a:lnTo>
                <a:lnTo>
                  <a:pt x="132" y="512"/>
                </a:lnTo>
                <a:lnTo>
                  <a:pt x="134" y="516"/>
                </a:lnTo>
                <a:lnTo>
                  <a:pt x="138" y="520"/>
                </a:lnTo>
                <a:lnTo>
                  <a:pt x="142" y="522"/>
                </a:lnTo>
                <a:lnTo>
                  <a:pt x="147" y="525"/>
                </a:lnTo>
                <a:lnTo>
                  <a:pt x="147" y="525"/>
                </a:lnTo>
                <a:lnTo>
                  <a:pt x="158" y="530"/>
                </a:lnTo>
                <a:lnTo>
                  <a:pt x="170" y="532"/>
                </a:lnTo>
                <a:lnTo>
                  <a:pt x="194" y="537"/>
                </a:lnTo>
                <a:lnTo>
                  <a:pt x="211" y="541"/>
                </a:lnTo>
                <a:lnTo>
                  <a:pt x="216" y="542"/>
                </a:lnTo>
                <a:lnTo>
                  <a:pt x="217" y="543"/>
                </a:lnTo>
                <a:lnTo>
                  <a:pt x="217" y="543"/>
                </a:lnTo>
                <a:lnTo>
                  <a:pt x="210" y="570"/>
                </a:lnTo>
                <a:lnTo>
                  <a:pt x="193" y="626"/>
                </a:lnTo>
                <a:lnTo>
                  <a:pt x="174" y="683"/>
                </a:lnTo>
                <a:lnTo>
                  <a:pt x="167" y="704"/>
                </a:lnTo>
                <a:lnTo>
                  <a:pt x="162" y="715"/>
                </a:lnTo>
                <a:lnTo>
                  <a:pt x="162" y="715"/>
                </a:lnTo>
                <a:lnTo>
                  <a:pt x="158" y="721"/>
                </a:lnTo>
                <a:lnTo>
                  <a:pt x="157" y="725"/>
                </a:lnTo>
                <a:lnTo>
                  <a:pt x="157" y="730"/>
                </a:lnTo>
                <a:lnTo>
                  <a:pt x="158" y="734"/>
                </a:lnTo>
                <a:lnTo>
                  <a:pt x="162" y="745"/>
                </a:lnTo>
                <a:lnTo>
                  <a:pt x="168" y="762"/>
                </a:lnTo>
                <a:lnTo>
                  <a:pt x="168" y="762"/>
                </a:lnTo>
                <a:lnTo>
                  <a:pt x="169" y="770"/>
                </a:lnTo>
                <a:lnTo>
                  <a:pt x="169" y="774"/>
                </a:lnTo>
                <a:lnTo>
                  <a:pt x="169" y="781"/>
                </a:lnTo>
                <a:lnTo>
                  <a:pt x="169" y="784"/>
                </a:lnTo>
                <a:lnTo>
                  <a:pt x="172" y="792"/>
                </a:lnTo>
                <a:lnTo>
                  <a:pt x="184" y="820"/>
                </a:lnTo>
                <a:lnTo>
                  <a:pt x="184" y="820"/>
                </a:lnTo>
                <a:lnTo>
                  <a:pt x="194" y="840"/>
                </a:lnTo>
                <a:lnTo>
                  <a:pt x="205" y="859"/>
                </a:lnTo>
                <a:lnTo>
                  <a:pt x="217" y="876"/>
                </a:lnTo>
                <a:lnTo>
                  <a:pt x="230" y="891"/>
                </a:lnTo>
                <a:lnTo>
                  <a:pt x="243" y="906"/>
                </a:lnTo>
                <a:lnTo>
                  <a:pt x="258" y="919"/>
                </a:lnTo>
                <a:lnTo>
                  <a:pt x="287" y="945"/>
                </a:lnTo>
                <a:lnTo>
                  <a:pt x="287" y="945"/>
                </a:lnTo>
                <a:lnTo>
                  <a:pt x="310" y="965"/>
                </a:lnTo>
                <a:lnTo>
                  <a:pt x="326" y="976"/>
                </a:lnTo>
                <a:lnTo>
                  <a:pt x="336" y="984"/>
                </a:lnTo>
                <a:lnTo>
                  <a:pt x="340" y="986"/>
                </a:lnTo>
                <a:lnTo>
                  <a:pt x="342" y="990"/>
                </a:lnTo>
                <a:lnTo>
                  <a:pt x="342" y="990"/>
                </a:lnTo>
                <a:lnTo>
                  <a:pt x="348" y="1001"/>
                </a:lnTo>
                <a:lnTo>
                  <a:pt x="357" y="1014"/>
                </a:lnTo>
                <a:lnTo>
                  <a:pt x="362" y="1021"/>
                </a:lnTo>
                <a:lnTo>
                  <a:pt x="368" y="1027"/>
                </a:lnTo>
                <a:lnTo>
                  <a:pt x="374" y="1032"/>
                </a:lnTo>
                <a:lnTo>
                  <a:pt x="381" y="1034"/>
                </a:lnTo>
                <a:lnTo>
                  <a:pt x="381" y="1034"/>
                </a:lnTo>
                <a:lnTo>
                  <a:pt x="408" y="1043"/>
                </a:lnTo>
                <a:lnTo>
                  <a:pt x="418" y="1047"/>
                </a:lnTo>
                <a:lnTo>
                  <a:pt x="420" y="1049"/>
                </a:lnTo>
                <a:lnTo>
                  <a:pt x="423" y="1052"/>
                </a:lnTo>
                <a:lnTo>
                  <a:pt x="423" y="1052"/>
                </a:lnTo>
                <a:lnTo>
                  <a:pt x="436" y="1076"/>
                </a:lnTo>
                <a:lnTo>
                  <a:pt x="447" y="1096"/>
                </a:lnTo>
                <a:lnTo>
                  <a:pt x="457" y="1118"/>
                </a:lnTo>
                <a:lnTo>
                  <a:pt x="457" y="1118"/>
                </a:lnTo>
                <a:lnTo>
                  <a:pt x="465" y="1141"/>
                </a:lnTo>
                <a:lnTo>
                  <a:pt x="472" y="1160"/>
                </a:lnTo>
                <a:lnTo>
                  <a:pt x="476" y="1177"/>
                </a:lnTo>
                <a:lnTo>
                  <a:pt x="477" y="1188"/>
                </a:lnTo>
                <a:lnTo>
                  <a:pt x="477" y="1188"/>
                </a:lnTo>
                <a:lnTo>
                  <a:pt x="477" y="1191"/>
                </a:lnTo>
                <a:lnTo>
                  <a:pt x="475" y="1196"/>
                </a:lnTo>
                <a:lnTo>
                  <a:pt x="470" y="1207"/>
                </a:lnTo>
                <a:lnTo>
                  <a:pt x="460" y="1225"/>
                </a:lnTo>
                <a:lnTo>
                  <a:pt x="460" y="1225"/>
                </a:lnTo>
                <a:lnTo>
                  <a:pt x="454" y="1233"/>
                </a:lnTo>
                <a:lnTo>
                  <a:pt x="451" y="1240"/>
                </a:lnTo>
                <a:lnTo>
                  <a:pt x="451" y="1247"/>
                </a:lnTo>
                <a:lnTo>
                  <a:pt x="451" y="1247"/>
                </a:lnTo>
                <a:lnTo>
                  <a:pt x="451" y="1251"/>
                </a:lnTo>
                <a:lnTo>
                  <a:pt x="452" y="1252"/>
                </a:lnTo>
                <a:lnTo>
                  <a:pt x="454" y="1252"/>
                </a:lnTo>
                <a:lnTo>
                  <a:pt x="456" y="1251"/>
                </a:lnTo>
                <a:lnTo>
                  <a:pt x="460" y="1246"/>
                </a:lnTo>
                <a:lnTo>
                  <a:pt x="460" y="1246"/>
                </a:lnTo>
                <a:lnTo>
                  <a:pt x="463" y="1245"/>
                </a:lnTo>
                <a:lnTo>
                  <a:pt x="475" y="1242"/>
                </a:lnTo>
                <a:lnTo>
                  <a:pt x="479" y="1240"/>
                </a:lnTo>
                <a:lnTo>
                  <a:pt x="486" y="1236"/>
                </a:lnTo>
                <a:lnTo>
                  <a:pt x="491" y="1231"/>
                </a:lnTo>
                <a:lnTo>
                  <a:pt x="496" y="1226"/>
                </a:lnTo>
                <a:lnTo>
                  <a:pt x="496" y="1226"/>
                </a:lnTo>
                <a:lnTo>
                  <a:pt x="501" y="1214"/>
                </a:lnTo>
                <a:lnTo>
                  <a:pt x="504" y="1204"/>
                </a:lnTo>
                <a:lnTo>
                  <a:pt x="507" y="1195"/>
                </a:lnTo>
                <a:lnTo>
                  <a:pt x="507" y="1195"/>
                </a:lnTo>
                <a:lnTo>
                  <a:pt x="520" y="1200"/>
                </a:lnTo>
                <a:lnTo>
                  <a:pt x="533" y="1204"/>
                </a:lnTo>
                <a:lnTo>
                  <a:pt x="541" y="1207"/>
                </a:lnTo>
                <a:lnTo>
                  <a:pt x="541" y="1207"/>
                </a:lnTo>
                <a:lnTo>
                  <a:pt x="549" y="1210"/>
                </a:lnTo>
                <a:lnTo>
                  <a:pt x="556" y="1211"/>
                </a:lnTo>
                <a:lnTo>
                  <a:pt x="560" y="1212"/>
                </a:lnTo>
                <a:lnTo>
                  <a:pt x="564" y="1215"/>
                </a:lnTo>
                <a:lnTo>
                  <a:pt x="566" y="1220"/>
                </a:lnTo>
                <a:lnTo>
                  <a:pt x="569" y="1226"/>
                </a:lnTo>
                <a:lnTo>
                  <a:pt x="569" y="1226"/>
                </a:lnTo>
                <a:lnTo>
                  <a:pt x="572" y="1237"/>
                </a:lnTo>
                <a:lnTo>
                  <a:pt x="576" y="1242"/>
                </a:lnTo>
                <a:lnTo>
                  <a:pt x="577" y="1243"/>
                </a:lnTo>
                <a:lnTo>
                  <a:pt x="578" y="1242"/>
                </a:lnTo>
                <a:lnTo>
                  <a:pt x="580" y="1236"/>
                </a:lnTo>
                <a:lnTo>
                  <a:pt x="580" y="1236"/>
                </a:lnTo>
                <a:lnTo>
                  <a:pt x="582" y="1216"/>
                </a:lnTo>
                <a:lnTo>
                  <a:pt x="581" y="1207"/>
                </a:lnTo>
                <a:lnTo>
                  <a:pt x="581" y="1204"/>
                </a:lnTo>
                <a:lnTo>
                  <a:pt x="580" y="1203"/>
                </a:lnTo>
                <a:lnTo>
                  <a:pt x="580" y="1203"/>
                </a:lnTo>
                <a:lnTo>
                  <a:pt x="578" y="1200"/>
                </a:lnTo>
                <a:lnTo>
                  <a:pt x="578" y="1198"/>
                </a:lnTo>
                <a:lnTo>
                  <a:pt x="578" y="1196"/>
                </a:lnTo>
                <a:lnTo>
                  <a:pt x="577" y="1194"/>
                </a:lnTo>
                <a:lnTo>
                  <a:pt x="577" y="1194"/>
                </a:lnTo>
                <a:lnTo>
                  <a:pt x="573" y="1191"/>
                </a:lnTo>
                <a:lnTo>
                  <a:pt x="571" y="1189"/>
                </a:lnTo>
                <a:lnTo>
                  <a:pt x="570" y="1188"/>
                </a:lnTo>
                <a:lnTo>
                  <a:pt x="572" y="1185"/>
                </a:lnTo>
                <a:lnTo>
                  <a:pt x="572" y="1185"/>
                </a:lnTo>
                <a:lnTo>
                  <a:pt x="588" y="1180"/>
                </a:lnTo>
                <a:lnTo>
                  <a:pt x="599" y="1178"/>
                </a:lnTo>
                <a:lnTo>
                  <a:pt x="611" y="1175"/>
                </a:lnTo>
                <a:lnTo>
                  <a:pt x="611" y="1175"/>
                </a:lnTo>
                <a:lnTo>
                  <a:pt x="627" y="1174"/>
                </a:lnTo>
                <a:lnTo>
                  <a:pt x="634" y="1173"/>
                </a:lnTo>
                <a:lnTo>
                  <a:pt x="634" y="1173"/>
                </a:lnTo>
                <a:lnTo>
                  <a:pt x="642" y="1173"/>
                </a:lnTo>
                <a:lnTo>
                  <a:pt x="644" y="1172"/>
                </a:lnTo>
                <a:lnTo>
                  <a:pt x="644" y="1170"/>
                </a:lnTo>
                <a:lnTo>
                  <a:pt x="643" y="1170"/>
                </a:lnTo>
                <a:lnTo>
                  <a:pt x="643" y="1170"/>
                </a:lnTo>
                <a:lnTo>
                  <a:pt x="642" y="1169"/>
                </a:lnTo>
                <a:lnTo>
                  <a:pt x="642" y="1168"/>
                </a:lnTo>
                <a:lnTo>
                  <a:pt x="640" y="1167"/>
                </a:lnTo>
                <a:lnTo>
                  <a:pt x="637" y="1165"/>
                </a:lnTo>
                <a:lnTo>
                  <a:pt x="637" y="1165"/>
                </a:lnTo>
                <a:lnTo>
                  <a:pt x="634" y="1164"/>
                </a:lnTo>
                <a:lnTo>
                  <a:pt x="634" y="1164"/>
                </a:lnTo>
                <a:lnTo>
                  <a:pt x="633" y="1164"/>
                </a:lnTo>
                <a:lnTo>
                  <a:pt x="611" y="1163"/>
                </a:lnTo>
                <a:lnTo>
                  <a:pt x="611" y="1163"/>
                </a:lnTo>
                <a:lnTo>
                  <a:pt x="590" y="1162"/>
                </a:lnTo>
                <a:lnTo>
                  <a:pt x="580" y="1163"/>
                </a:lnTo>
                <a:lnTo>
                  <a:pt x="573" y="1163"/>
                </a:lnTo>
                <a:lnTo>
                  <a:pt x="565" y="1159"/>
                </a:lnTo>
                <a:lnTo>
                  <a:pt x="565" y="1159"/>
                </a:lnTo>
                <a:lnTo>
                  <a:pt x="557" y="1157"/>
                </a:lnTo>
                <a:lnTo>
                  <a:pt x="552" y="1156"/>
                </a:lnTo>
                <a:lnTo>
                  <a:pt x="541" y="1154"/>
                </a:lnTo>
                <a:lnTo>
                  <a:pt x="538" y="1152"/>
                </a:lnTo>
                <a:lnTo>
                  <a:pt x="533" y="1149"/>
                </a:lnTo>
                <a:lnTo>
                  <a:pt x="528" y="1146"/>
                </a:lnTo>
                <a:lnTo>
                  <a:pt x="522" y="1139"/>
                </a:lnTo>
                <a:lnTo>
                  <a:pt x="522" y="1139"/>
                </a:lnTo>
                <a:lnTo>
                  <a:pt x="510" y="1125"/>
                </a:lnTo>
                <a:lnTo>
                  <a:pt x="502" y="1111"/>
                </a:lnTo>
                <a:lnTo>
                  <a:pt x="494" y="1097"/>
                </a:lnTo>
                <a:lnTo>
                  <a:pt x="489" y="1086"/>
                </a:lnTo>
                <a:lnTo>
                  <a:pt x="489" y="1086"/>
                </a:lnTo>
                <a:lnTo>
                  <a:pt x="484" y="1069"/>
                </a:lnTo>
                <a:lnTo>
                  <a:pt x="478" y="1049"/>
                </a:lnTo>
                <a:lnTo>
                  <a:pt x="478" y="1049"/>
                </a:lnTo>
                <a:lnTo>
                  <a:pt x="475" y="1042"/>
                </a:lnTo>
                <a:lnTo>
                  <a:pt x="473" y="1039"/>
                </a:lnTo>
                <a:lnTo>
                  <a:pt x="472" y="1036"/>
                </a:lnTo>
                <a:lnTo>
                  <a:pt x="468" y="1021"/>
                </a:lnTo>
                <a:lnTo>
                  <a:pt x="468" y="1021"/>
                </a:lnTo>
                <a:lnTo>
                  <a:pt x="467" y="1016"/>
                </a:lnTo>
                <a:lnTo>
                  <a:pt x="468" y="1013"/>
                </a:lnTo>
                <a:lnTo>
                  <a:pt x="470" y="1011"/>
                </a:lnTo>
                <a:lnTo>
                  <a:pt x="472" y="1011"/>
                </a:lnTo>
                <a:lnTo>
                  <a:pt x="479" y="1014"/>
                </a:lnTo>
                <a:lnTo>
                  <a:pt x="488" y="1021"/>
                </a:lnTo>
                <a:lnTo>
                  <a:pt x="505" y="1034"/>
                </a:lnTo>
                <a:lnTo>
                  <a:pt x="514" y="1043"/>
                </a:lnTo>
                <a:lnTo>
                  <a:pt x="522" y="1024"/>
                </a:lnTo>
                <a:lnTo>
                  <a:pt x="541" y="1024"/>
                </a:lnTo>
                <a:lnTo>
                  <a:pt x="566" y="1007"/>
                </a:lnTo>
                <a:lnTo>
                  <a:pt x="566" y="1007"/>
                </a:lnTo>
                <a:lnTo>
                  <a:pt x="567" y="1007"/>
                </a:lnTo>
                <a:lnTo>
                  <a:pt x="572" y="1010"/>
                </a:lnTo>
                <a:lnTo>
                  <a:pt x="572" y="1010"/>
                </a:lnTo>
                <a:lnTo>
                  <a:pt x="575" y="1013"/>
                </a:lnTo>
                <a:lnTo>
                  <a:pt x="577" y="1016"/>
                </a:lnTo>
                <a:lnTo>
                  <a:pt x="580" y="1016"/>
                </a:lnTo>
                <a:lnTo>
                  <a:pt x="582" y="1016"/>
                </a:lnTo>
                <a:lnTo>
                  <a:pt x="591" y="1012"/>
                </a:lnTo>
                <a:lnTo>
                  <a:pt x="591" y="1012"/>
                </a:lnTo>
                <a:lnTo>
                  <a:pt x="599" y="1005"/>
                </a:lnTo>
                <a:lnTo>
                  <a:pt x="607" y="998"/>
                </a:lnTo>
                <a:lnTo>
                  <a:pt x="613" y="993"/>
                </a:lnTo>
                <a:lnTo>
                  <a:pt x="616" y="993"/>
                </a:lnTo>
                <a:lnTo>
                  <a:pt x="618" y="993"/>
                </a:lnTo>
                <a:lnTo>
                  <a:pt x="618" y="993"/>
                </a:lnTo>
                <a:lnTo>
                  <a:pt x="623" y="993"/>
                </a:lnTo>
                <a:lnTo>
                  <a:pt x="629" y="992"/>
                </a:lnTo>
                <a:lnTo>
                  <a:pt x="646" y="989"/>
                </a:lnTo>
                <a:lnTo>
                  <a:pt x="669" y="980"/>
                </a:lnTo>
                <a:lnTo>
                  <a:pt x="669" y="980"/>
                </a:lnTo>
                <a:lnTo>
                  <a:pt x="672" y="998"/>
                </a:lnTo>
                <a:lnTo>
                  <a:pt x="674" y="1017"/>
                </a:lnTo>
                <a:lnTo>
                  <a:pt x="675" y="1037"/>
                </a:lnTo>
                <a:lnTo>
                  <a:pt x="675" y="1037"/>
                </a:lnTo>
                <a:lnTo>
                  <a:pt x="676" y="1044"/>
                </a:lnTo>
                <a:lnTo>
                  <a:pt x="676" y="1050"/>
                </a:lnTo>
                <a:lnTo>
                  <a:pt x="679" y="1058"/>
                </a:lnTo>
                <a:lnTo>
                  <a:pt x="680" y="1059"/>
                </a:lnTo>
                <a:lnTo>
                  <a:pt x="680" y="1062"/>
                </a:lnTo>
                <a:lnTo>
                  <a:pt x="675" y="1066"/>
                </a:lnTo>
                <a:lnTo>
                  <a:pt x="675" y="1066"/>
                </a:lnTo>
                <a:lnTo>
                  <a:pt x="671" y="1071"/>
                </a:lnTo>
                <a:lnTo>
                  <a:pt x="665" y="1075"/>
                </a:lnTo>
                <a:lnTo>
                  <a:pt x="653" y="1081"/>
                </a:lnTo>
                <a:lnTo>
                  <a:pt x="632" y="1090"/>
                </a:lnTo>
                <a:lnTo>
                  <a:pt x="632" y="1090"/>
                </a:lnTo>
                <a:lnTo>
                  <a:pt x="622" y="1099"/>
                </a:lnTo>
                <a:lnTo>
                  <a:pt x="617" y="1102"/>
                </a:lnTo>
                <a:lnTo>
                  <a:pt x="617" y="1102"/>
                </a:lnTo>
                <a:lnTo>
                  <a:pt x="663" y="1100"/>
                </a:lnTo>
                <a:lnTo>
                  <a:pt x="663" y="1100"/>
                </a:lnTo>
                <a:lnTo>
                  <a:pt x="667" y="1097"/>
                </a:lnTo>
                <a:lnTo>
                  <a:pt x="672" y="1094"/>
                </a:lnTo>
                <a:lnTo>
                  <a:pt x="675" y="1094"/>
                </a:lnTo>
                <a:lnTo>
                  <a:pt x="675" y="1096"/>
                </a:lnTo>
                <a:lnTo>
                  <a:pt x="674" y="1102"/>
                </a:lnTo>
                <a:lnTo>
                  <a:pt x="670" y="1111"/>
                </a:lnTo>
                <a:lnTo>
                  <a:pt x="670" y="1111"/>
                </a:lnTo>
                <a:lnTo>
                  <a:pt x="663" y="1130"/>
                </a:lnTo>
                <a:lnTo>
                  <a:pt x="661" y="1137"/>
                </a:lnTo>
                <a:lnTo>
                  <a:pt x="660" y="1144"/>
                </a:lnTo>
                <a:lnTo>
                  <a:pt x="659" y="1157"/>
                </a:lnTo>
                <a:lnTo>
                  <a:pt x="661" y="1172"/>
                </a:lnTo>
                <a:lnTo>
                  <a:pt x="661" y="1172"/>
                </a:lnTo>
                <a:lnTo>
                  <a:pt x="663" y="1188"/>
                </a:lnTo>
                <a:lnTo>
                  <a:pt x="665" y="1198"/>
                </a:lnTo>
                <a:lnTo>
                  <a:pt x="669" y="1204"/>
                </a:lnTo>
                <a:lnTo>
                  <a:pt x="670" y="1205"/>
                </a:lnTo>
                <a:lnTo>
                  <a:pt x="671" y="1204"/>
                </a:lnTo>
                <a:lnTo>
                  <a:pt x="671" y="1204"/>
                </a:lnTo>
                <a:lnTo>
                  <a:pt x="674" y="1198"/>
                </a:lnTo>
                <a:lnTo>
                  <a:pt x="677" y="1189"/>
                </a:lnTo>
                <a:lnTo>
                  <a:pt x="681" y="1177"/>
                </a:lnTo>
                <a:lnTo>
                  <a:pt x="681" y="1177"/>
                </a:lnTo>
                <a:lnTo>
                  <a:pt x="681" y="1178"/>
                </a:lnTo>
                <a:lnTo>
                  <a:pt x="684" y="1178"/>
                </a:lnTo>
                <a:lnTo>
                  <a:pt x="686" y="1174"/>
                </a:lnTo>
                <a:lnTo>
                  <a:pt x="691" y="1164"/>
                </a:lnTo>
                <a:lnTo>
                  <a:pt x="691" y="1164"/>
                </a:lnTo>
                <a:lnTo>
                  <a:pt x="696" y="1148"/>
                </a:lnTo>
                <a:lnTo>
                  <a:pt x="701" y="1131"/>
                </a:lnTo>
                <a:lnTo>
                  <a:pt x="703" y="1120"/>
                </a:lnTo>
                <a:lnTo>
                  <a:pt x="705" y="1117"/>
                </a:lnTo>
                <a:lnTo>
                  <a:pt x="705" y="1116"/>
                </a:lnTo>
                <a:lnTo>
                  <a:pt x="705" y="1116"/>
                </a:lnTo>
                <a:lnTo>
                  <a:pt x="705" y="1116"/>
                </a:lnTo>
                <a:lnTo>
                  <a:pt x="710" y="1123"/>
                </a:lnTo>
                <a:lnTo>
                  <a:pt x="719" y="1134"/>
                </a:lnTo>
                <a:lnTo>
                  <a:pt x="733" y="1148"/>
                </a:lnTo>
                <a:lnTo>
                  <a:pt x="745" y="1163"/>
                </a:lnTo>
                <a:lnTo>
                  <a:pt x="745" y="1163"/>
                </a:lnTo>
                <a:lnTo>
                  <a:pt x="755" y="1175"/>
                </a:lnTo>
                <a:lnTo>
                  <a:pt x="764" y="1183"/>
                </a:lnTo>
                <a:lnTo>
                  <a:pt x="775" y="1191"/>
                </a:lnTo>
                <a:lnTo>
                  <a:pt x="775" y="1191"/>
                </a:lnTo>
                <a:lnTo>
                  <a:pt x="778" y="1194"/>
                </a:lnTo>
                <a:lnTo>
                  <a:pt x="781" y="1194"/>
                </a:lnTo>
                <a:lnTo>
                  <a:pt x="784" y="1195"/>
                </a:lnTo>
                <a:lnTo>
                  <a:pt x="785" y="1198"/>
                </a:lnTo>
                <a:lnTo>
                  <a:pt x="785" y="1198"/>
                </a:lnTo>
                <a:lnTo>
                  <a:pt x="789" y="1204"/>
                </a:lnTo>
                <a:lnTo>
                  <a:pt x="794" y="1212"/>
                </a:lnTo>
                <a:lnTo>
                  <a:pt x="799" y="1221"/>
                </a:lnTo>
                <a:lnTo>
                  <a:pt x="801" y="1227"/>
                </a:lnTo>
                <a:lnTo>
                  <a:pt x="801" y="1227"/>
                </a:lnTo>
                <a:lnTo>
                  <a:pt x="801" y="1229"/>
                </a:lnTo>
                <a:lnTo>
                  <a:pt x="802" y="1229"/>
                </a:lnTo>
                <a:lnTo>
                  <a:pt x="804" y="1226"/>
                </a:lnTo>
                <a:lnTo>
                  <a:pt x="807" y="1220"/>
                </a:lnTo>
                <a:lnTo>
                  <a:pt x="810" y="1212"/>
                </a:lnTo>
                <a:lnTo>
                  <a:pt x="810" y="1212"/>
                </a:lnTo>
                <a:lnTo>
                  <a:pt x="811" y="1207"/>
                </a:lnTo>
                <a:lnTo>
                  <a:pt x="811" y="1203"/>
                </a:lnTo>
                <a:lnTo>
                  <a:pt x="810" y="1193"/>
                </a:lnTo>
                <a:lnTo>
                  <a:pt x="808" y="1182"/>
                </a:lnTo>
                <a:lnTo>
                  <a:pt x="808" y="1182"/>
                </a:lnTo>
                <a:lnTo>
                  <a:pt x="805" y="1168"/>
                </a:lnTo>
                <a:lnTo>
                  <a:pt x="802" y="1158"/>
                </a:lnTo>
                <a:lnTo>
                  <a:pt x="800" y="1154"/>
                </a:lnTo>
                <a:lnTo>
                  <a:pt x="797" y="1152"/>
                </a:lnTo>
                <a:lnTo>
                  <a:pt x="797" y="1152"/>
                </a:lnTo>
                <a:lnTo>
                  <a:pt x="764" y="1126"/>
                </a:lnTo>
                <a:lnTo>
                  <a:pt x="764" y="1126"/>
                </a:lnTo>
                <a:lnTo>
                  <a:pt x="766" y="1125"/>
                </a:lnTo>
                <a:lnTo>
                  <a:pt x="774" y="1125"/>
                </a:lnTo>
                <a:lnTo>
                  <a:pt x="785" y="1127"/>
                </a:lnTo>
                <a:lnTo>
                  <a:pt x="791" y="1128"/>
                </a:lnTo>
                <a:lnTo>
                  <a:pt x="797" y="1131"/>
                </a:lnTo>
                <a:lnTo>
                  <a:pt x="797" y="1131"/>
                </a:lnTo>
                <a:lnTo>
                  <a:pt x="822" y="1141"/>
                </a:lnTo>
                <a:lnTo>
                  <a:pt x="844" y="1149"/>
                </a:lnTo>
                <a:lnTo>
                  <a:pt x="844" y="1149"/>
                </a:lnTo>
                <a:lnTo>
                  <a:pt x="854" y="1153"/>
                </a:lnTo>
                <a:lnTo>
                  <a:pt x="863" y="1154"/>
                </a:lnTo>
                <a:lnTo>
                  <a:pt x="872" y="1156"/>
                </a:lnTo>
                <a:lnTo>
                  <a:pt x="872" y="1156"/>
                </a:lnTo>
                <a:lnTo>
                  <a:pt x="877" y="1157"/>
                </a:lnTo>
                <a:lnTo>
                  <a:pt x="881" y="1158"/>
                </a:lnTo>
                <a:lnTo>
                  <a:pt x="886" y="1162"/>
                </a:lnTo>
                <a:lnTo>
                  <a:pt x="886" y="1162"/>
                </a:lnTo>
                <a:lnTo>
                  <a:pt x="896" y="1172"/>
                </a:lnTo>
                <a:lnTo>
                  <a:pt x="901" y="1177"/>
                </a:lnTo>
                <a:lnTo>
                  <a:pt x="901" y="1177"/>
                </a:lnTo>
                <a:lnTo>
                  <a:pt x="900" y="1163"/>
                </a:lnTo>
                <a:lnTo>
                  <a:pt x="898" y="1152"/>
                </a:lnTo>
                <a:lnTo>
                  <a:pt x="896" y="1148"/>
                </a:lnTo>
                <a:lnTo>
                  <a:pt x="894" y="1146"/>
                </a:lnTo>
                <a:lnTo>
                  <a:pt x="894" y="1146"/>
                </a:lnTo>
                <a:lnTo>
                  <a:pt x="888" y="1139"/>
                </a:lnTo>
                <a:lnTo>
                  <a:pt x="884" y="1137"/>
                </a:lnTo>
                <a:lnTo>
                  <a:pt x="884" y="1137"/>
                </a:lnTo>
                <a:lnTo>
                  <a:pt x="884" y="1136"/>
                </a:lnTo>
                <a:lnTo>
                  <a:pt x="883" y="1133"/>
                </a:lnTo>
                <a:lnTo>
                  <a:pt x="878" y="1131"/>
                </a:lnTo>
                <a:lnTo>
                  <a:pt x="870" y="1127"/>
                </a:lnTo>
                <a:lnTo>
                  <a:pt x="870" y="1127"/>
                </a:lnTo>
                <a:lnTo>
                  <a:pt x="848" y="1118"/>
                </a:lnTo>
                <a:lnTo>
                  <a:pt x="818" y="1106"/>
                </a:lnTo>
                <a:lnTo>
                  <a:pt x="818" y="1106"/>
                </a:lnTo>
                <a:lnTo>
                  <a:pt x="786" y="1089"/>
                </a:lnTo>
                <a:lnTo>
                  <a:pt x="775" y="1083"/>
                </a:lnTo>
                <a:lnTo>
                  <a:pt x="768" y="1079"/>
                </a:lnTo>
                <a:lnTo>
                  <a:pt x="768" y="1079"/>
                </a:lnTo>
                <a:lnTo>
                  <a:pt x="765" y="1079"/>
                </a:lnTo>
                <a:lnTo>
                  <a:pt x="763" y="1079"/>
                </a:lnTo>
                <a:lnTo>
                  <a:pt x="758" y="1080"/>
                </a:lnTo>
                <a:lnTo>
                  <a:pt x="755" y="1079"/>
                </a:lnTo>
                <a:lnTo>
                  <a:pt x="753" y="1078"/>
                </a:lnTo>
                <a:lnTo>
                  <a:pt x="749" y="1074"/>
                </a:lnTo>
                <a:lnTo>
                  <a:pt x="745" y="1066"/>
                </a:lnTo>
                <a:lnTo>
                  <a:pt x="745" y="1066"/>
                </a:lnTo>
                <a:lnTo>
                  <a:pt x="737" y="1050"/>
                </a:lnTo>
                <a:lnTo>
                  <a:pt x="726" y="1028"/>
                </a:lnTo>
                <a:lnTo>
                  <a:pt x="726" y="1028"/>
                </a:lnTo>
                <a:lnTo>
                  <a:pt x="716" y="1005"/>
                </a:lnTo>
                <a:lnTo>
                  <a:pt x="708" y="981"/>
                </a:lnTo>
                <a:lnTo>
                  <a:pt x="701" y="955"/>
                </a:lnTo>
                <a:lnTo>
                  <a:pt x="701" y="955"/>
                </a:lnTo>
                <a:lnTo>
                  <a:pt x="736" y="963"/>
                </a:lnTo>
                <a:lnTo>
                  <a:pt x="736" y="963"/>
                </a:lnTo>
                <a:lnTo>
                  <a:pt x="736" y="963"/>
                </a:lnTo>
                <a:lnTo>
                  <a:pt x="736" y="964"/>
                </a:lnTo>
                <a:lnTo>
                  <a:pt x="734" y="964"/>
                </a:lnTo>
                <a:lnTo>
                  <a:pt x="734" y="964"/>
                </a:lnTo>
                <a:lnTo>
                  <a:pt x="737" y="961"/>
                </a:lnTo>
                <a:lnTo>
                  <a:pt x="749" y="949"/>
                </a:lnTo>
                <a:lnTo>
                  <a:pt x="749" y="949"/>
                </a:lnTo>
                <a:lnTo>
                  <a:pt x="759" y="940"/>
                </a:lnTo>
                <a:lnTo>
                  <a:pt x="766" y="933"/>
                </a:lnTo>
                <a:lnTo>
                  <a:pt x="779" y="917"/>
                </a:lnTo>
                <a:lnTo>
                  <a:pt x="796" y="891"/>
                </a:lnTo>
                <a:lnTo>
                  <a:pt x="796" y="891"/>
                </a:lnTo>
                <a:lnTo>
                  <a:pt x="799" y="887"/>
                </a:lnTo>
                <a:lnTo>
                  <a:pt x="802" y="883"/>
                </a:lnTo>
                <a:lnTo>
                  <a:pt x="811" y="878"/>
                </a:lnTo>
                <a:lnTo>
                  <a:pt x="822" y="873"/>
                </a:lnTo>
                <a:lnTo>
                  <a:pt x="836" y="865"/>
                </a:lnTo>
                <a:lnTo>
                  <a:pt x="836" y="865"/>
                </a:lnTo>
                <a:lnTo>
                  <a:pt x="847" y="857"/>
                </a:lnTo>
                <a:lnTo>
                  <a:pt x="851" y="854"/>
                </a:lnTo>
                <a:lnTo>
                  <a:pt x="857" y="850"/>
                </a:lnTo>
                <a:lnTo>
                  <a:pt x="874" y="840"/>
                </a:lnTo>
                <a:lnTo>
                  <a:pt x="874" y="840"/>
                </a:lnTo>
                <a:lnTo>
                  <a:pt x="891" y="831"/>
                </a:lnTo>
                <a:lnTo>
                  <a:pt x="900" y="828"/>
                </a:lnTo>
                <a:lnTo>
                  <a:pt x="906" y="824"/>
                </a:lnTo>
                <a:lnTo>
                  <a:pt x="916" y="819"/>
                </a:lnTo>
                <a:lnTo>
                  <a:pt x="916" y="819"/>
                </a:lnTo>
                <a:lnTo>
                  <a:pt x="938" y="807"/>
                </a:lnTo>
                <a:lnTo>
                  <a:pt x="952" y="798"/>
                </a:lnTo>
                <a:lnTo>
                  <a:pt x="969" y="787"/>
                </a:lnTo>
                <a:lnTo>
                  <a:pt x="987" y="773"/>
                </a:lnTo>
                <a:lnTo>
                  <a:pt x="1005" y="758"/>
                </a:lnTo>
                <a:lnTo>
                  <a:pt x="1022" y="740"/>
                </a:lnTo>
                <a:lnTo>
                  <a:pt x="1039" y="719"/>
                </a:lnTo>
                <a:lnTo>
                  <a:pt x="1039" y="719"/>
                </a:lnTo>
                <a:lnTo>
                  <a:pt x="1047" y="708"/>
                </a:lnTo>
                <a:lnTo>
                  <a:pt x="1055" y="695"/>
                </a:lnTo>
                <a:lnTo>
                  <a:pt x="1068" y="667"/>
                </a:lnTo>
                <a:lnTo>
                  <a:pt x="1079" y="638"/>
                </a:lnTo>
                <a:lnTo>
                  <a:pt x="1089" y="609"/>
                </a:lnTo>
                <a:lnTo>
                  <a:pt x="1098" y="580"/>
                </a:lnTo>
                <a:lnTo>
                  <a:pt x="1105" y="556"/>
                </a:lnTo>
                <a:lnTo>
                  <a:pt x="1114" y="521"/>
                </a:lnTo>
                <a:lnTo>
                  <a:pt x="1114" y="521"/>
                </a:lnTo>
                <a:lnTo>
                  <a:pt x="1116" y="507"/>
                </a:lnTo>
                <a:lnTo>
                  <a:pt x="1119" y="489"/>
                </a:lnTo>
                <a:lnTo>
                  <a:pt x="1123" y="443"/>
                </a:lnTo>
                <a:lnTo>
                  <a:pt x="1126" y="400"/>
                </a:lnTo>
                <a:lnTo>
                  <a:pt x="1130" y="372"/>
                </a:lnTo>
                <a:lnTo>
                  <a:pt x="1130" y="372"/>
                </a:lnTo>
                <a:lnTo>
                  <a:pt x="1131" y="358"/>
                </a:lnTo>
                <a:lnTo>
                  <a:pt x="1133" y="342"/>
                </a:lnTo>
                <a:lnTo>
                  <a:pt x="1131" y="309"/>
                </a:lnTo>
                <a:lnTo>
                  <a:pt x="1131" y="309"/>
                </a:lnTo>
                <a:lnTo>
                  <a:pt x="1130" y="292"/>
                </a:lnTo>
                <a:lnTo>
                  <a:pt x="1128" y="276"/>
                </a:lnTo>
                <a:lnTo>
                  <a:pt x="1124" y="257"/>
                </a:lnTo>
                <a:lnTo>
                  <a:pt x="1124" y="257"/>
                </a:lnTo>
                <a:lnTo>
                  <a:pt x="1128" y="259"/>
                </a:lnTo>
                <a:lnTo>
                  <a:pt x="1137" y="264"/>
                </a:lnTo>
                <a:lnTo>
                  <a:pt x="1149" y="270"/>
                </a:lnTo>
                <a:lnTo>
                  <a:pt x="1154" y="273"/>
                </a:lnTo>
                <a:lnTo>
                  <a:pt x="1157" y="277"/>
                </a:lnTo>
                <a:lnTo>
                  <a:pt x="1157" y="277"/>
                </a:lnTo>
                <a:lnTo>
                  <a:pt x="1162" y="285"/>
                </a:lnTo>
                <a:lnTo>
                  <a:pt x="1167" y="288"/>
                </a:lnTo>
                <a:lnTo>
                  <a:pt x="1168" y="290"/>
                </a:lnTo>
                <a:lnTo>
                  <a:pt x="1171" y="290"/>
                </a:lnTo>
                <a:lnTo>
                  <a:pt x="1172" y="288"/>
                </a:lnTo>
                <a:lnTo>
                  <a:pt x="1173" y="287"/>
                </a:lnTo>
                <a:lnTo>
                  <a:pt x="1173" y="287"/>
                </a:lnTo>
                <a:lnTo>
                  <a:pt x="1176" y="277"/>
                </a:lnTo>
                <a:lnTo>
                  <a:pt x="1178" y="262"/>
                </a:lnTo>
                <a:lnTo>
                  <a:pt x="1178" y="245"/>
                </a:lnTo>
                <a:lnTo>
                  <a:pt x="1177" y="238"/>
                </a:lnTo>
                <a:lnTo>
                  <a:pt x="1176" y="230"/>
                </a:lnTo>
                <a:lnTo>
                  <a:pt x="1176" y="230"/>
                </a:lnTo>
                <a:lnTo>
                  <a:pt x="1171" y="220"/>
                </a:lnTo>
                <a:lnTo>
                  <a:pt x="1166" y="213"/>
                </a:lnTo>
                <a:lnTo>
                  <a:pt x="1162" y="207"/>
                </a:lnTo>
                <a:lnTo>
                  <a:pt x="1162" y="207"/>
                </a:lnTo>
                <a:lnTo>
                  <a:pt x="1162" y="202"/>
                </a:lnTo>
                <a:lnTo>
                  <a:pt x="1161" y="187"/>
                </a:lnTo>
                <a:lnTo>
                  <a:pt x="1157" y="162"/>
                </a:lnTo>
                <a:lnTo>
                  <a:pt x="1154" y="147"/>
                </a:lnTo>
                <a:lnTo>
                  <a:pt x="1150" y="131"/>
                </a:lnTo>
                <a:lnTo>
                  <a:pt x="1150" y="131"/>
                </a:lnTo>
                <a:lnTo>
                  <a:pt x="1146" y="124"/>
                </a:lnTo>
                <a:lnTo>
                  <a:pt x="1142" y="116"/>
                </a:lnTo>
                <a:lnTo>
                  <a:pt x="1136" y="110"/>
                </a:lnTo>
                <a:lnTo>
                  <a:pt x="1131" y="104"/>
                </a:lnTo>
                <a:lnTo>
                  <a:pt x="1125" y="99"/>
                </a:lnTo>
                <a:lnTo>
                  <a:pt x="1118" y="95"/>
                </a:lnTo>
                <a:lnTo>
                  <a:pt x="1102" y="88"/>
                </a:lnTo>
                <a:lnTo>
                  <a:pt x="1086" y="82"/>
                </a:lnTo>
                <a:lnTo>
                  <a:pt x="1068" y="77"/>
                </a:lnTo>
                <a:lnTo>
                  <a:pt x="1036" y="69"/>
                </a:lnTo>
                <a:lnTo>
                  <a:pt x="1036" y="69"/>
                </a:lnTo>
                <a:lnTo>
                  <a:pt x="1020" y="68"/>
                </a:lnTo>
                <a:lnTo>
                  <a:pt x="1001" y="68"/>
                </a:lnTo>
                <a:lnTo>
                  <a:pt x="983" y="69"/>
                </a:lnTo>
                <a:lnTo>
                  <a:pt x="963" y="72"/>
                </a:lnTo>
                <a:lnTo>
                  <a:pt x="947" y="76"/>
                </a:lnTo>
                <a:lnTo>
                  <a:pt x="932" y="79"/>
                </a:lnTo>
                <a:lnTo>
                  <a:pt x="922" y="83"/>
                </a:lnTo>
                <a:lnTo>
                  <a:pt x="919" y="85"/>
                </a:lnTo>
                <a:lnTo>
                  <a:pt x="919" y="85"/>
                </a:lnTo>
                <a:lnTo>
                  <a:pt x="917" y="88"/>
                </a:lnTo>
                <a:lnTo>
                  <a:pt x="919" y="90"/>
                </a:lnTo>
                <a:lnTo>
                  <a:pt x="920" y="93"/>
                </a:lnTo>
                <a:lnTo>
                  <a:pt x="921" y="94"/>
                </a:lnTo>
                <a:lnTo>
                  <a:pt x="921" y="95"/>
                </a:lnTo>
                <a:lnTo>
                  <a:pt x="921" y="97"/>
                </a:lnTo>
                <a:lnTo>
                  <a:pt x="919" y="98"/>
                </a:lnTo>
                <a:lnTo>
                  <a:pt x="919" y="98"/>
                </a:lnTo>
                <a:lnTo>
                  <a:pt x="911" y="100"/>
                </a:lnTo>
                <a:lnTo>
                  <a:pt x="904" y="100"/>
                </a:lnTo>
                <a:lnTo>
                  <a:pt x="898" y="103"/>
                </a:lnTo>
                <a:lnTo>
                  <a:pt x="895" y="104"/>
                </a:lnTo>
                <a:lnTo>
                  <a:pt x="893" y="105"/>
                </a:lnTo>
                <a:lnTo>
                  <a:pt x="893" y="105"/>
                </a:lnTo>
                <a:lnTo>
                  <a:pt x="890" y="109"/>
                </a:lnTo>
                <a:lnTo>
                  <a:pt x="890" y="113"/>
                </a:lnTo>
                <a:lnTo>
                  <a:pt x="890" y="116"/>
                </a:lnTo>
                <a:lnTo>
                  <a:pt x="890" y="116"/>
                </a:lnTo>
                <a:lnTo>
                  <a:pt x="891" y="116"/>
                </a:lnTo>
                <a:lnTo>
                  <a:pt x="893" y="116"/>
                </a:lnTo>
                <a:lnTo>
                  <a:pt x="874" y="125"/>
                </a:lnTo>
                <a:lnTo>
                  <a:pt x="874" y="125"/>
                </a:lnTo>
                <a:lnTo>
                  <a:pt x="846" y="137"/>
                </a:lnTo>
                <a:lnTo>
                  <a:pt x="827" y="147"/>
                </a:lnTo>
                <a:lnTo>
                  <a:pt x="827" y="147"/>
                </a:lnTo>
                <a:lnTo>
                  <a:pt x="821" y="151"/>
                </a:lnTo>
                <a:lnTo>
                  <a:pt x="816" y="152"/>
                </a:lnTo>
                <a:lnTo>
                  <a:pt x="807" y="155"/>
                </a:lnTo>
                <a:lnTo>
                  <a:pt x="804" y="156"/>
                </a:lnTo>
                <a:lnTo>
                  <a:pt x="800" y="158"/>
                </a:lnTo>
                <a:lnTo>
                  <a:pt x="796" y="161"/>
                </a:lnTo>
                <a:lnTo>
                  <a:pt x="791" y="167"/>
                </a:lnTo>
                <a:lnTo>
                  <a:pt x="791" y="167"/>
                </a:lnTo>
                <a:lnTo>
                  <a:pt x="776" y="191"/>
                </a:lnTo>
                <a:lnTo>
                  <a:pt x="770" y="200"/>
                </a:lnTo>
                <a:lnTo>
                  <a:pt x="768" y="209"/>
                </a:lnTo>
                <a:lnTo>
                  <a:pt x="768" y="209"/>
                </a:lnTo>
                <a:lnTo>
                  <a:pt x="768" y="214"/>
                </a:lnTo>
                <a:lnTo>
                  <a:pt x="768" y="218"/>
                </a:lnTo>
                <a:lnTo>
                  <a:pt x="768" y="223"/>
                </a:lnTo>
                <a:lnTo>
                  <a:pt x="763" y="229"/>
                </a:lnTo>
                <a:lnTo>
                  <a:pt x="763" y="229"/>
                </a:lnTo>
                <a:lnTo>
                  <a:pt x="748" y="245"/>
                </a:lnTo>
                <a:lnTo>
                  <a:pt x="719" y="24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F6706158-B11E-4073-85AE-F655C21EEC4E}"/>
              </a:ext>
            </a:extLst>
          </p:cNvPr>
          <p:cNvSpPr>
            <a:spLocks noEditPoints="1"/>
          </p:cNvSpPr>
          <p:nvPr/>
        </p:nvSpPr>
        <p:spPr bwMode="auto">
          <a:xfrm>
            <a:off x="6616154" y="4399961"/>
            <a:ext cx="2579209" cy="1639887"/>
          </a:xfrm>
          <a:custGeom>
            <a:avLst/>
            <a:gdLst>
              <a:gd name="T0" fmla="*/ 743 w 821"/>
              <a:gd name="T1" fmla="*/ 219 h 522"/>
              <a:gd name="T2" fmla="*/ 715 w 821"/>
              <a:gd name="T3" fmla="*/ 179 h 522"/>
              <a:gd name="T4" fmla="*/ 675 w 821"/>
              <a:gd name="T5" fmla="*/ 153 h 522"/>
              <a:gd name="T6" fmla="*/ 634 w 821"/>
              <a:gd name="T7" fmla="*/ 103 h 522"/>
              <a:gd name="T8" fmla="*/ 559 w 821"/>
              <a:gd name="T9" fmla="*/ 39 h 522"/>
              <a:gd name="T10" fmla="*/ 497 w 821"/>
              <a:gd name="T11" fmla="*/ 21 h 522"/>
              <a:gd name="T12" fmla="*/ 334 w 821"/>
              <a:gd name="T13" fmla="*/ 8 h 522"/>
              <a:gd name="T14" fmla="*/ 274 w 821"/>
              <a:gd name="T15" fmla="*/ 0 h 522"/>
              <a:gd name="T16" fmla="*/ 190 w 821"/>
              <a:gd name="T17" fmla="*/ 3 h 522"/>
              <a:gd name="T18" fmla="*/ 134 w 821"/>
              <a:gd name="T19" fmla="*/ 19 h 522"/>
              <a:gd name="T20" fmla="*/ 96 w 821"/>
              <a:gd name="T21" fmla="*/ 49 h 522"/>
              <a:gd name="T22" fmla="*/ 69 w 821"/>
              <a:gd name="T23" fmla="*/ 54 h 522"/>
              <a:gd name="T24" fmla="*/ 17 w 821"/>
              <a:gd name="T25" fmla="*/ 101 h 522"/>
              <a:gd name="T26" fmla="*/ 0 w 821"/>
              <a:gd name="T27" fmla="*/ 150 h 522"/>
              <a:gd name="T28" fmla="*/ 11 w 821"/>
              <a:gd name="T29" fmla="*/ 155 h 522"/>
              <a:gd name="T30" fmla="*/ 31 w 821"/>
              <a:gd name="T31" fmla="*/ 158 h 522"/>
              <a:gd name="T32" fmla="*/ 65 w 821"/>
              <a:gd name="T33" fmla="*/ 201 h 522"/>
              <a:gd name="T34" fmla="*/ 84 w 821"/>
              <a:gd name="T35" fmla="*/ 228 h 522"/>
              <a:gd name="T36" fmla="*/ 107 w 821"/>
              <a:gd name="T37" fmla="*/ 301 h 522"/>
              <a:gd name="T38" fmla="*/ 111 w 821"/>
              <a:gd name="T39" fmla="*/ 327 h 522"/>
              <a:gd name="T40" fmla="*/ 146 w 821"/>
              <a:gd name="T41" fmla="*/ 365 h 522"/>
              <a:gd name="T42" fmla="*/ 164 w 821"/>
              <a:gd name="T43" fmla="*/ 395 h 522"/>
              <a:gd name="T44" fmla="*/ 198 w 821"/>
              <a:gd name="T45" fmla="*/ 429 h 522"/>
              <a:gd name="T46" fmla="*/ 241 w 821"/>
              <a:gd name="T47" fmla="*/ 440 h 522"/>
              <a:gd name="T48" fmla="*/ 275 w 821"/>
              <a:gd name="T49" fmla="*/ 436 h 522"/>
              <a:gd name="T50" fmla="*/ 340 w 821"/>
              <a:gd name="T51" fmla="*/ 425 h 522"/>
              <a:gd name="T52" fmla="*/ 344 w 821"/>
              <a:gd name="T53" fmla="*/ 473 h 522"/>
              <a:gd name="T54" fmla="*/ 353 w 821"/>
              <a:gd name="T55" fmla="*/ 483 h 522"/>
              <a:gd name="T56" fmla="*/ 345 w 821"/>
              <a:gd name="T57" fmla="*/ 520 h 522"/>
              <a:gd name="T58" fmla="*/ 366 w 821"/>
              <a:gd name="T59" fmla="*/ 508 h 522"/>
              <a:gd name="T60" fmla="*/ 368 w 821"/>
              <a:gd name="T61" fmla="*/ 492 h 522"/>
              <a:gd name="T62" fmla="*/ 412 w 821"/>
              <a:gd name="T63" fmla="*/ 503 h 522"/>
              <a:gd name="T64" fmla="*/ 450 w 821"/>
              <a:gd name="T65" fmla="*/ 501 h 522"/>
              <a:gd name="T66" fmla="*/ 416 w 821"/>
              <a:gd name="T67" fmla="*/ 483 h 522"/>
              <a:gd name="T68" fmla="*/ 430 w 821"/>
              <a:gd name="T69" fmla="*/ 472 h 522"/>
              <a:gd name="T70" fmla="*/ 493 w 821"/>
              <a:gd name="T71" fmla="*/ 456 h 522"/>
              <a:gd name="T72" fmla="*/ 523 w 821"/>
              <a:gd name="T73" fmla="*/ 440 h 522"/>
              <a:gd name="T74" fmla="*/ 543 w 821"/>
              <a:gd name="T75" fmla="*/ 429 h 522"/>
              <a:gd name="T76" fmla="*/ 489 w 821"/>
              <a:gd name="T77" fmla="*/ 419 h 522"/>
              <a:gd name="T78" fmla="*/ 487 w 821"/>
              <a:gd name="T79" fmla="*/ 404 h 522"/>
              <a:gd name="T80" fmla="*/ 519 w 821"/>
              <a:gd name="T81" fmla="*/ 369 h 522"/>
              <a:gd name="T82" fmla="*/ 600 w 821"/>
              <a:gd name="T83" fmla="*/ 357 h 522"/>
              <a:gd name="T84" fmla="*/ 679 w 821"/>
              <a:gd name="T85" fmla="*/ 331 h 522"/>
              <a:gd name="T86" fmla="*/ 713 w 821"/>
              <a:gd name="T87" fmla="*/ 355 h 522"/>
              <a:gd name="T88" fmla="*/ 750 w 821"/>
              <a:gd name="T89" fmla="*/ 368 h 522"/>
              <a:gd name="T90" fmla="*/ 771 w 821"/>
              <a:gd name="T91" fmla="*/ 390 h 522"/>
              <a:gd name="T92" fmla="*/ 784 w 821"/>
              <a:gd name="T93" fmla="*/ 426 h 522"/>
              <a:gd name="T94" fmla="*/ 796 w 821"/>
              <a:gd name="T95" fmla="*/ 398 h 522"/>
              <a:gd name="T96" fmla="*/ 806 w 821"/>
              <a:gd name="T97" fmla="*/ 367 h 522"/>
              <a:gd name="T98" fmla="*/ 821 w 821"/>
              <a:gd name="T99" fmla="*/ 348 h 522"/>
              <a:gd name="T100" fmla="*/ 815 w 821"/>
              <a:gd name="T101" fmla="*/ 339 h 522"/>
              <a:gd name="T102" fmla="*/ 809 w 821"/>
              <a:gd name="T103" fmla="*/ 309 h 522"/>
              <a:gd name="T104" fmla="*/ 796 w 821"/>
              <a:gd name="T105" fmla="*/ 284 h 522"/>
              <a:gd name="T106" fmla="*/ 763 w 821"/>
              <a:gd name="T107" fmla="*/ 264 h 522"/>
              <a:gd name="T108" fmla="*/ 392 w 821"/>
              <a:gd name="T109" fmla="*/ 439 h 522"/>
              <a:gd name="T110" fmla="*/ 438 w 821"/>
              <a:gd name="T111" fmla="*/ 441 h 522"/>
              <a:gd name="T112" fmla="*/ 435 w 821"/>
              <a:gd name="T113" fmla="*/ 451 h 522"/>
              <a:gd name="T114" fmla="*/ 416 w 821"/>
              <a:gd name="T115" fmla="*/ 461 h 522"/>
              <a:gd name="T116" fmla="*/ 403 w 821"/>
              <a:gd name="T117" fmla="*/ 460 h 522"/>
              <a:gd name="T118" fmla="*/ 379 w 821"/>
              <a:gd name="T119" fmla="*/ 467 h 522"/>
              <a:gd name="T120" fmla="*/ 374 w 821"/>
              <a:gd name="T121" fmla="*/ 445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1" h="522">
                <a:moveTo>
                  <a:pt x="763" y="264"/>
                </a:moveTo>
                <a:lnTo>
                  <a:pt x="763" y="264"/>
                </a:lnTo>
                <a:lnTo>
                  <a:pt x="760" y="258"/>
                </a:lnTo>
                <a:lnTo>
                  <a:pt x="754" y="241"/>
                </a:lnTo>
                <a:lnTo>
                  <a:pt x="743" y="219"/>
                </a:lnTo>
                <a:lnTo>
                  <a:pt x="737" y="206"/>
                </a:lnTo>
                <a:lnTo>
                  <a:pt x="729" y="195"/>
                </a:lnTo>
                <a:lnTo>
                  <a:pt x="729" y="195"/>
                </a:lnTo>
                <a:lnTo>
                  <a:pt x="722" y="185"/>
                </a:lnTo>
                <a:lnTo>
                  <a:pt x="715" y="179"/>
                </a:lnTo>
                <a:lnTo>
                  <a:pt x="707" y="174"/>
                </a:lnTo>
                <a:lnTo>
                  <a:pt x="701" y="170"/>
                </a:lnTo>
                <a:lnTo>
                  <a:pt x="694" y="167"/>
                </a:lnTo>
                <a:lnTo>
                  <a:pt x="685" y="160"/>
                </a:lnTo>
                <a:lnTo>
                  <a:pt x="675" y="153"/>
                </a:lnTo>
                <a:lnTo>
                  <a:pt x="665" y="143"/>
                </a:lnTo>
                <a:lnTo>
                  <a:pt x="665" y="143"/>
                </a:lnTo>
                <a:lnTo>
                  <a:pt x="654" y="129"/>
                </a:lnTo>
                <a:lnTo>
                  <a:pt x="644" y="117"/>
                </a:lnTo>
                <a:lnTo>
                  <a:pt x="634" y="103"/>
                </a:lnTo>
                <a:lnTo>
                  <a:pt x="623" y="90"/>
                </a:lnTo>
                <a:lnTo>
                  <a:pt x="611" y="76"/>
                </a:lnTo>
                <a:lnTo>
                  <a:pt x="597" y="64"/>
                </a:lnTo>
                <a:lnTo>
                  <a:pt x="580" y="52"/>
                </a:lnTo>
                <a:lnTo>
                  <a:pt x="559" y="39"/>
                </a:lnTo>
                <a:lnTo>
                  <a:pt x="559" y="39"/>
                </a:lnTo>
                <a:lnTo>
                  <a:pt x="546" y="33"/>
                </a:lnTo>
                <a:lnTo>
                  <a:pt x="532" y="28"/>
                </a:lnTo>
                <a:lnTo>
                  <a:pt x="515" y="24"/>
                </a:lnTo>
                <a:lnTo>
                  <a:pt x="497" y="21"/>
                </a:lnTo>
                <a:lnTo>
                  <a:pt x="460" y="14"/>
                </a:lnTo>
                <a:lnTo>
                  <a:pt x="423" y="12"/>
                </a:lnTo>
                <a:lnTo>
                  <a:pt x="388" y="9"/>
                </a:lnTo>
                <a:lnTo>
                  <a:pt x="360" y="8"/>
                </a:lnTo>
                <a:lnTo>
                  <a:pt x="334" y="8"/>
                </a:lnTo>
                <a:lnTo>
                  <a:pt x="334" y="8"/>
                </a:lnTo>
                <a:lnTo>
                  <a:pt x="326" y="6"/>
                </a:lnTo>
                <a:lnTo>
                  <a:pt x="306" y="2"/>
                </a:lnTo>
                <a:lnTo>
                  <a:pt x="292" y="1"/>
                </a:lnTo>
                <a:lnTo>
                  <a:pt x="274" y="0"/>
                </a:lnTo>
                <a:lnTo>
                  <a:pt x="254" y="0"/>
                </a:lnTo>
                <a:lnTo>
                  <a:pt x="232" y="0"/>
                </a:lnTo>
                <a:lnTo>
                  <a:pt x="232" y="0"/>
                </a:lnTo>
                <a:lnTo>
                  <a:pt x="210" y="1"/>
                </a:lnTo>
                <a:lnTo>
                  <a:pt x="190" y="3"/>
                </a:lnTo>
                <a:lnTo>
                  <a:pt x="174" y="6"/>
                </a:lnTo>
                <a:lnTo>
                  <a:pt x="160" y="9"/>
                </a:lnTo>
                <a:lnTo>
                  <a:pt x="149" y="12"/>
                </a:lnTo>
                <a:lnTo>
                  <a:pt x="141" y="16"/>
                </a:lnTo>
                <a:lnTo>
                  <a:pt x="134" y="19"/>
                </a:lnTo>
                <a:lnTo>
                  <a:pt x="130" y="23"/>
                </a:lnTo>
                <a:lnTo>
                  <a:pt x="130" y="23"/>
                </a:lnTo>
                <a:lnTo>
                  <a:pt x="109" y="40"/>
                </a:lnTo>
                <a:lnTo>
                  <a:pt x="96" y="49"/>
                </a:lnTo>
                <a:lnTo>
                  <a:pt x="96" y="49"/>
                </a:lnTo>
                <a:lnTo>
                  <a:pt x="92" y="48"/>
                </a:lnTo>
                <a:lnTo>
                  <a:pt x="90" y="48"/>
                </a:lnTo>
                <a:lnTo>
                  <a:pt x="85" y="48"/>
                </a:lnTo>
                <a:lnTo>
                  <a:pt x="78" y="49"/>
                </a:lnTo>
                <a:lnTo>
                  <a:pt x="69" y="54"/>
                </a:lnTo>
                <a:lnTo>
                  <a:pt x="58" y="61"/>
                </a:lnTo>
                <a:lnTo>
                  <a:pt x="43" y="73"/>
                </a:lnTo>
                <a:lnTo>
                  <a:pt x="43" y="73"/>
                </a:lnTo>
                <a:lnTo>
                  <a:pt x="28" y="87"/>
                </a:lnTo>
                <a:lnTo>
                  <a:pt x="17" y="101"/>
                </a:lnTo>
                <a:lnTo>
                  <a:pt x="10" y="113"/>
                </a:lnTo>
                <a:lnTo>
                  <a:pt x="5" y="125"/>
                </a:lnTo>
                <a:lnTo>
                  <a:pt x="1" y="136"/>
                </a:lnTo>
                <a:lnTo>
                  <a:pt x="0" y="143"/>
                </a:lnTo>
                <a:lnTo>
                  <a:pt x="0" y="150"/>
                </a:lnTo>
                <a:lnTo>
                  <a:pt x="1" y="154"/>
                </a:lnTo>
                <a:lnTo>
                  <a:pt x="1" y="154"/>
                </a:lnTo>
                <a:lnTo>
                  <a:pt x="2" y="157"/>
                </a:lnTo>
                <a:lnTo>
                  <a:pt x="5" y="158"/>
                </a:lnTo>
                <a:lnTo>
                  <a:pt x="11" y="155"/>
                </a:lnTo>
                <a:lnTo>
                  <a:pt x="18" y="153"/>
                </a:lnTo>
                <a:lnTo>
                  <a:pt x="21" y="152"/>
                </a:lnTo>
                <a:lnTo>
                  <a:pt x="23" y="152"/>
                </a:lnTo>
                <a:lnTo>
                  <a:pt x="23" y="152"/>
                </a:lnTo>
                <a:lnTo>
                  <a:pt x="31" y="158"/>
                </a:lnTo>
                <a:lnTo>
                  <a:pt x="43" y="170"/>
                </a:lnTo>
                <a:lnTo>
                  <a:pt x="55" y="185"/>
                </a:lnTo>
                <a:lnTo>
                  <a:pt x="62" y="193"/>
                </a:lnTo>
                <a:lnTo>
                  <a:pt x="65" y="201"/>
                </a:lnTo>
                <a:lnTo>
                  <a:pt x="65" y="201"/>
                </a:lnTo>
                <a:lnTo>
                  <a:pt x="71" y="212"/>
                </a:lnTo>
                <a:lnTo>
                  <a:pt x="76" y="221"/>
                </a:lnTo>
                <a:lnTo>
                  <a:pt x="80" y="227"/>
                </a:lnTo>
                <a:lnTo>
                  <a:pt x="84" y="228"/>
                </a:lnTo>
                <a:lnTo>
                  <a:pt x="84" y="228"/>
                </a:lnTo>
                <a:lnTo>
                  <a:pt x="92" y="232"/>
                </a:lnTo>
                <a:lnTo>
                  <a:pt x="99" y="235"/>
                </a:lnTo>
                <a:lnTo>
                  <a:pt x="99" y="235"/>
                </a:lnTo>
                <a:lnTo>
                  <a:pt x="104" y="267"/>
                </a:lnTo>
                <a:lnTo>
                  <a:pt x="107" y="301"/>
                </a:lnTo>
                <a:lnTo>
                  <a:pt x="107" y="301"/>
                </a:lnTo>
                <a:lnTo>
                  <a:pt x="107" y="305"/>
                </a:lnTo>
                <a:lnTo>
                  <a:pt x="106" y="309"/>
                </a:lnTo>
                <a:lnTo>
                  <a:pt x="107" y="316"/>
                </a:lnTo>
                <a:lnTo>
                  <a:pt x="111" y="327"/>
                </a:lnTo>
                <a:lnTo>
                  <a:pt x="111" y="327"/>
                </a:lnTo>
                <a:lnTo>
                  <a:pt x="116" y="334"/>
                </a:lnTo>
                <a:lnTo>
                  <a:pt x="121" y="340"/>
                </a:lnTo>
                <a:lnTo>
                  <a:pt x="133" y="352"/>
                </a:lnTo>
                <a:lnTo>
                  <a:pt x="146" y="365"/>
                </a:lnTo>
                <a:lnTo>
                  <a:pt x="151" y="372"/>
                </a:lnTo>
                <a:lnTo>
                  <a:pt x="156" y="379"/>
                </a:lnTo>
                <a:lnTo>
                  <a:pt x="156" y="379"/>
                </a:lnTo>
                <a:lnTo>
                  <a:pt x="159" y="387"/>
                </a:lnTo>
                <a:lnTo>
                  <a:pt x="164" y="395"/>
                </a:lnTo>
                <a:lnTo>
                  <a:pt x="178" y="412"/>
                </a:lnTo>
                <a:lnTo>
                  <a:pt x="190" y="424"/>
                </a:lnTo>
                <a:lnTo>
                  <a:pt x="195" y="428"/>
                </a:lnTo>
                <a:lnTo>
                  <a:pt x="198" y="429"/>
                </a:lnTo>
                <a:lnTo>
                  <a:pt x="198" y="429"/>
                </a:lnTo>
                <a:lnTo>
                  <a:pt x="204" y="430"/>
                </a:lnTo>
                <a:lnTo>
                  <a:pt x="216" y="435"/>
                </a:lnTo>
                <a:lnTo>
                  <a:pt x="230" y="439"/>
                </a:lnTo>
                <a:lnTo>
                  <a:pt x="236" y="440"/>
                </a:lnTo>
                <a:lnTo>
                  <a:pt x="241" y="440"/>
                </a:lnTo>
                <a:lnTo>
                  <a:pt x="241" y="440"/>
                </a:lnTo>
                <a:lnTo>
                  <a:pt x="259" y="440"/>
                </a:lnTo>
                <a:lnTo>
                  <a:pt x="268" y="439"/>
                </a:lnTo>
                <a:lnTo>
                  <a:pt x="275" y="436"/>
                </a:lnTo>
                <a:lnTo>
                  <a:pt x="275" y="436"/>
                </a:lnTo>
                <a:lnTo>
                  <a:pt x="287" y="431"/>
                </a:lnTo>
                <a:lnTo>
                  <a:pt x="301" y="426"/>
                </a:lnTo>
                <a:lnTo>
                  <a:pt x="321" y="421"/>
                </a:lnTo>
                <a:lnTo>
                  <a:pt x="340" y="425"/>
                </a:lnTo>
                <a:lnTo>
                  <a:pt x="340" y="425"/>
                </a:lnTo>
                <a:lnTo>
                  <a:pt x="340" y="445"/>
                </a:lnTo>
                <a:lnTo>
                  <a:pt x="341" y="461"/>
                </a:lnTo>
                <a:lnTo>
                  <a:pt x="342" y="467"/>
                </a:lnTo>
                <a:lnTo>
                  <a:pt x="344" y="473"/>
                </a:lnTo>
                <a:lnTo>
                  <a:pt x="344" y="473"/>
                </a:lnTo>
                <a:lnTo>
                  <a:pt x="346" y="477"/>
                </a:lnTo>
                <a:lnTo>
                  <a:pt x="348" y="480"/>
                </a:lnTo>
                <a:lnTo>
                  <a:pt x="352" y="481"/>
                </a:lnTo>
                <a:lnTo>
                  <a:pt x="353" y="482"/>
                </a:lnTo>
                <a:lnTo>
                  <a:pt x="353" y="483"/>
                </a:lnTo>
                <a:lnTo>
                  <a:pt x="352" y="491"/>
                </a:lnTo>
                <a:lnTo>
                  <a:pt x="352" y="491"/>
                </a:lnTo>
                <a:lnTo>
                  <a:pt x="344" y="517"/>
                </a:lnTo>
                <a:lnTo>
                  <a:pt x="344" y="517"/>
                </a:lnTo>
                <a:lnTo>
                  <a:pt x="345" y="520"/>
                </a:lnTo>
                <a:lnTo>
                  <a:pt x="347" y="522"/>
                </a:lnTo>
                <a:lnTo>
                  <a:pt x="351" y="520"/>
                </a:lnTo>
                <a:lnTo>
                  <a:pt x="351" y="520"/>
                </a:lnTo>
                <a:lnTo>
                  <a:pt x="357" y="515"/>
                </a:lnTo>
                <a:lnTo>
                  <a:pt x="366" y="508"/>
                </a:lnTo>
                <a:lnTo>
                  <a:pt x="374" y="497"/>
                </a:lnTo>
                <a:lnTo>
                  <a:pt x="374" y="497"/>
                </a:lnTo>
                <a:lnTo>
                  <a:pt x="372" y="496"/>
                </a:lnTo>
                <a:lnTo>
                  <a:pt x="368" y="493"/>
                </a:lnTo>
                <a:lnTo>
                  <a:pt x="368" y="492"/>
                </a:lnTo>
                <a:lnTo>
                  <a:pt x="372" y="492"/>
                </a:lnTo>
                <a:lnTo>
                  <a:pt x="387" y="497"/>
                </a:lnTo>
                <a:lnTo>
                  <a:pt x="387" y="497"/>
                </a:lnTo>
                <a:lnTo>
                  <a:pt x="399" y="501"/>
                </a:lnTo>
                <a:lnTo>
                  <a:pt x="412" y="503"/>
                </a:lnTo>
                <a:lnTo>
                  <a:pt x="434" y="506"/>
                </a:lnTo>
                <a:lnTo>
                  <a:pt x="450" y="506"/>
                </a:lnTo>
                <a:lnTo>
                  <a:pt x="456" y="506"/>
                </a:lnTo>
                <a:lnTo>
                  <a:pt x="456" y="506"/>
                </a:lnTo>
                <a:lnTo>
                  <a:pt x="450" y="501"/>
                </a:lnTo>
                <a:lnTo>
                  <a:pt x="445" y="496"/>
                </a:lnTo>
                <a:lnTo>
                  <a:pt x="440" y="493"/>
                </a:lnTo>
                <a:lnTo>
                  <a:pt x="440" y="493"/>
                </a:lnTo>
                <a:lnTo>
                  <a:pt x="424" y="487"/>
                </a:lnTo>
                <a:lnTo>
                  <a:pt x="416" y="483"/>
                </a:lnTo>
                <a:lnTo>
                  <a:pt x="414" y="482"/>
                </a:lnTo>
                <a:lnTo>
                  <a:pt x="413" y="481"/>
                </a:lnTo>
                <a:lnTo>
                  <a:pt x="413" y="481"/>
                </a:lnTo>
                <a:lnTo>
                  <a:pt x="419" y="478"/>
                </a:lnTo>
                <a:lnTo>
                  <a:pt x="430" y="472"/>
                </a:lnTo>
                <a:lnTo>
                  <a:pt x="430" y="472"/>
                </a:lnTo>
                <a:lnTo>
                  <a:pt x="454" y="460"/>
                </a:lnTo>
                <a:lnTo>
                  <a:pt x="463" y="457"/>
                </a:lnTo>
                <a:lnTo>
                  <a:pt x="482" y="478"/>
                </a:lnTo>
                <a:lnTo>
                  <a:pt x="493" y="456"/>
                </a:lnTo>
                <a:lnTo>
                  <a:pt x="548" y="451"/>
                </a:lnTo>
                <a:lnTo>
                  <a:pt x="548" y="451"/>
                </a:lnTo>
                <a:lnTo>
                  <a:pt x="534" y="446"/>
                </a:lnTo>
                <a:lnTo>
                  <a:pt x="525" y="442"/>
                </a:lnTo>
                <a:lnTo>
                  <a:pt x="523" y="440"/>
                </a:lnTo>
                <a:lnTo>
                  <a:pt x="522" y="439"/>
                </a:lnTo>
                <a:lnTo>
                  <a:pt x="522" y="439"/>
                </a:lnTo>
                <a:lnTo>
                  <a:pt x="527" y="436"/>
                </a:lnTo>
                <a:lnTo>
                  <a:pt x="535" y="433"/>
                </a:lnTo>
                <a:lnTo>
                  <a:pt x="543" y="429"/>
                </a:lnTo>
                <a:lnTo>
                  <a:pt x="544" y="428"/>
                </a:lnTo>
                <a:lnTo>
                  <a:pt x="544" y="426"/>
                </a:lnTo>
                <a:lnTo>
                  <a:pt x="544" y="426"/>
                </a:lnTo>
                <a:lnTo>
                  <a:pt x="517" y="423"/>
                </a:lnTo>
                <a:lnTo>
                  <a:pt x="489" y="419"/>
                </a:lnTo>
                <a:lnTo>
                  <a:pt x="489" y="419"/>
                </a:lnTo>
                <a:lnTo>
                  <a:pt x="487" y="418"/>
                </a:lnTo>
                <a:lnTo>
                  <a:pt x="485" y="415"/>
                </a:lnTo>
                <a:lnTo>
                  <a:pt x="485" y="410"/>
                </a:lnTo>
                <a:lnTo>
                  <a:pt x="487" y="404"/>
                </a:lnTo>
                <a:lnTo>
                  <a:pt x="487" y="404"/>
                </a:lnTo>
                <a:lnTo>
                  <a:pt x="497" y="384"/>
                </a:lnTo>
                <a:lnTo>
                  <a:pt x="504" y="372"/>
                </a:lnTo>
                <a:lnTo>
                  <a:pt x="504" y="372"/>
                </a:lnTo>
                <a:lnTo>
                  <a:pt x="519" y="369"/>
                </a:lnTo>
                <a:lnTo>
                  <a:pt x="539" y="367"/>
                </a:lnTo>
                <a:lnTo>
                  <a:pt x="565" y="363"/>
                </a:lnTo>
                <a:lnTo>
                  <a:pt x="565" y="363"/>
                </a:lnTo>
                <a:lnTo>
                  <a:pt x="582" y="361"/>
                </a:lnTo>
                <a:lnTo>
                  <a:pt x="600" y="357"/>
                </a:lnTo>
                <a:lnTo>
                  <a:pt x="618" y="351"/>
                </a:lnTo>
                <a:lnTo>
                  <a:pt x="635" y="346"/>
                </a:lnTo>
                <a:lnTo>
                  <a:pt x="664" y="335"/>
                </a:lnTo>
                <a:lnTo>
                  <a:pt x="674" y="331"/>
                </a:lnTo>
                <a:lnTo>
                  <a:pt x="679" y="331"/>
                </a:lnTo>
                <a:lnTo>
                  <a:pt x="679" y="331"/>
                </a:lnTo>
                <a:lnTo>
                  <a:pt x="685" y="335"/>
                </a:lnTo>
                <a:lnTo>
                  <a:pt x="695" y="341"/>
                </a:lnTo>
                <a:lnTo>
                  <a:pt x="705" y="350"/>
                </a:lnTo>
                <a:lnTo>
                  <a:pt x="713" y="355"/>
                </a:lnTo>
                <a:lnTo>
                  <a:pt x="713" y="355"/>
                </a:lnTo>
                <a:lnTo>
                  <a:pt x="729" y="361"/>
                </a:lnTo>
                <a:lnTo>
                  <a:pt x="745" y="366"/>
                </a:lnTo>
                <a:lnTo>
                  <a:pt x="745" y="366"/>
                </a:lnTo>
                <a:lnTo>
                  <a:pt x="750" y="368"/>
                </a:lnTo>
                <a:lnTo>
                  <a:pt x="754" y="371"/>
                </a:lnTo>
                <a:lnTo>
                  <a:pt x="757" y="373"/>
                </a:lnTo>
                <a:lnTo>
                  <a:pt x="767" y="382"/>
                </a:lnTo>
                <a:lnTo>
                  <a:pt x="767" y="382"/>
                </a:lnTo>
                <a:lnTo>
                  <a:pt x="771" y="390"/>
                </a:lnTo>
                <a:lnTo>
                  <a:pt x="775" y="399"/>
                </a:lnTo>
                <a:lnTo>
                  <a:pt x="779" y="408"/>
                </a:lnTo>
                <a:lnTo>
                  <a:pt x="779" y="408"/>
                </a:lnTo>
                <a:lnTo>
                  <a:pt x="783" y="421"/>
                </a:lnTo>
                <a:lnTo>
                  <a:pt x="784" y="426"/>
                </a:lnTo>
                <a:lnTo>
                  <a:pt x="784" y="426"/>
                </a:lnTo>
                <a:lnTo>
                  <a:pt x="789" y="416"/>
                </a:lnTo>
                <a:lnTo>
                  <a:pt x="794" y="408"/>
                </a:lnTo>
                <a:lnTo>
                  <a:pt x="796" y="398"/>
                </a:lnTo>
                <a:lnTo>
                  <a:pt x="796" y="398"/>
                </a:lnTo>
                <a:lnTo>
                  <a:pt x="800" y="382"/>
                </a:lnTo>
                <a:lnTo>
                  <a:pt x="800" y="382"/>
                </a:lnTo>
                <a:lnTo>
                  <a:pt x="801" y="378"/>
                </a:lnTo>
                <a:lnTo>
                  <a:pt x="802" y="373"/>
                </a:lnTo>
                <a:lnTo>
                  <a:pt x="806" y="367"/>
                </a:lnTo>
                <a:lnTo>
                  <a:pt x="806" y="367"/>
                </a:lnTo>
                <a:lnTo>
                  <a:pt x="811" y="361"/>
                </a:lnTo>
                <a:lnTo>
                  <a:pt x="817" y="355"/>
                </a:lnTo>
                <a:lnTo>
                  <a:pt x="820" y="352"/>
                </a:lnTo>
                <a:lnTo>
                  <a:pt x="821" y="348"/>
                </a:lnTo>
                <a:lnTo>
                  <a:pt x="821" y="346"/>
                </a:lnTo>
                <a:lnTo>
                  <a:pt x="820" y="342"/>
                </a:lnTo>
                <a:lnTo>
                  <a:pt x="820" y="342"/>
                </a:lnTo>
                <a:lnTo>
                  <a:pt x="816" y="339"/>
                </a:lnTo>
                <a:lnTo>
                  <a:pt x="815" y="339"/>
                </a:lnTo>
                <a:lnTo>
                  <a:pt x="814" y="339"/>
                </a:lnTo>
                <a:lnTo>
                  <a:pt x="812" y="334"/>
                </a:lnTo>
                <a:lnTo>
                  <a:pt x="812" y="334"/>
                </a:lnTo>
                <a:lnTo>
                  <a:pt x="810" y="319"/>
                </a:lnTo>
                <a:lnTo>
                  <a:pt x="809" y="309"/>
                </a:lnTo>
                <a:lnTo>
                  <a:pt x="809" y="309"/>
                </a:lnTo>
                <a:lnTo>
                  <a:pt x="806" y="301"/>
                </a:lnTo>
                <a:lnTo>
                  <a:pt x="799" y="288"/>
                </a:lnTo>
                <a:lnTo>
                  <a:pt x="799" y="288"/>
                </a:lnTo>
                <a:lnTo>
                  <a:pt x="796" y="284"/>
                </a:lnTo>
                <a:lnTo>
                  <a:pt x="791" y="279"/>
                </a:lnTo>
                <a:lnTo>
                  <a:pt x="779" y="272"/>
                </a:lnTo>
                <a:lnTo>
                  <a:pt x="768" y="267"/>
                </a:lnTo>
                <a:lnTo>
                  <a:pt x="763" y="264"/>
                </a:lnTo>
                <a:lnTo>
                  <a:pt x="763" y="264"/>
                </a:lnTo>
                <a:close/>
                <a:moveTo>
                  <a:pt x="383" y="435"/>
                </a:moveTo>
                <a:lnTo>
                  <a:pt x="383" y="435"/>
                </a:lnTo>
                <a:lnTo>
                  <a:pt x="383" y="435"/>
                </a:lnTo>
                <a:lnTo>
                  <a:pt x="386" y="436"/>
                </a:lnTo>
                <a:lnTo>
                  <a:pt x="392" y="439"/>
                </a:lnTo>
                <a:lnTo>
                  <a:pt x="404" y="440"/>
                </a:lnTo>
                <a:lnTo>
                  <a:pt x="404" y="440"/>
                </a:lnTo>
                <a:lnTo>
                  <a:pt x="418" y="441"/>
                </a:lnTo>
                <a:lnTo>
                  <a:pt x="429" y="442"/>
                </a:lnTo>
                <a:lnTo>
                  <a:pt x="438" y="441"/>
                </a:lnTo>
                <a:lnTo>
                  <a:pt x="438" y="441"/>
                </a:lnTo>
                <a:lnTo>
                  <a:pt x="438" y="445"/>
                </a:lnTo>
                <a:lnTo>
                  <a:pt x="436" y="449"/>
                </a:lnTo>
                <a:lnTo>
                  <a:pt x="435" y="451"/>
                </a:lnTo>
                <a:lnTo>
                  <a:pt x="435" y="451"/>
                </a:lnTo>
                <a:lnTo>
                  <a:pt x="429" y="457"/>
                </a:lnTo>
                <a:lnTo>
                  <a:pt x="425" y="461"/>
                </a:lnTo>
                <a:lnTo>
                  <a:pt x="425" y="461"/>
                </a:lnTo>
                <a:lnTo>
                  <a:pt x="424" y="461"/>
                </a:lnTo>
                <a:lnTo>
                  <a:pt x="416" y="461"/>
                </a:lnTo>
                <a:lnTo>
                  <a:pt x="416" y="461"/>
                </a:lnTo>
                <a:lnTo>
                  <a:pt x="413" y="460"/>
                </a:lnTo>
                <a:lnTo>
                  <a:pt x="410" y="457"/>
                </a:lnTo>
                <a:lnTo>
                  <a:pt x="408" y="457"/>
                </a:lnTo>
                <a:lnTo>
                  <a:pt x="403" y="460"/>
                </a:lnTo>
                <a:lnTo>
                  <a:pt x="403" y="460"/>
                </a:lnTo>
                <a:lnTo>
                  <a:pt x="388" y="467"/>
                </a:lnTo>
                <a:lnTo>
                  <a:pt x="382" y="468"/>
                </a:lnTo>
                <a:lnTo>
                  <a:pt x="381" y="468"/>
                </a:lnTo>
                <a:lnTo>
                  <a:pt x="379" y="467"/>
                </a:lnTo>
                <a:lnTo>
                  <a:pt x="379" y="467"/>
                </a:lnTo>
                <a:lnTo>
                  <a:pt x="377" y="462"/>
                </a:lnTo>
                <a:lnTo>
                  <a:pt x="377" y="456"/>
                </a:lnTo>
                <a:lnTo>
                  <a:pt x="374" y="445"/>
                </a:lnTo>
                <a:lnTo>
                  <a:pt x="374" y="445"/>
                </a:lnTo>
                <a:lnTo>
                  <a:pt x="373" y="436"/>
                </a:lnTo>
                <a:lnTo>
                  <a:pt x="372" y="431"/>
                </a:lnTo>
                <a:lnTo>
                  <a:pt x="383" y="43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1C2703D4-98AB-42CE-B862-6C6F9CA87D26}"/>
              </a:ext>
            </a:extLst>
          </p:cNvPr>
          <p:cNvSpPr>
            <a:spLocks/>
          </p:cNvSpPr>
          <p:nvPr/>
        </p:nvSpPr>
        <p:spPr bwMode="auto">
          <a:xfrm>
            <a:off x="6860319" y="1009991"/>
            <a:ext cx="1826482" cy="2463031"/>
          </a:xfrm>
          <a:custGeom>
            <a:avLst/>
            <a:gdLst>
              <a:gd name="T0" fmla="*/ 159 w 571"/>
              <a:gd name="T1" fmla="*/ 238 h 770"/>
              <a:gd name="T2" fmla="*/ 106 w 571"/>
              <a:gd name="T3" fmla="*/ 322 h 770"/>
              <a:gd name="T4" fmla="*/ 22 w 571"/>
              <a:gd name="T5" fmla="*/ 361 h 770"/>
              <a:gd name="T6" fmla="*/ 0 w 571"/>
              <a:gd name="T7" fmla="*/ 434 h 770"/>
              <a:gd name="T8" fmla="*/ 12 w 571"/>
              <a:gd name="T9" fmla="*/ 484 h 770"/>
              <a:gd name="T10" fmla="*/ 47 w 571"/>
              <a:gd name="T11" fmla="*/ 452 h 770"/>
              <a:gd name="T12" fmla="*/ 82 w 571"/>
              <a:gd name="T13" fmla="*/ 457 h 770"/>
              <a:gd name="T14" fmla="*/ 101 w 571"/>
              <a:gd name="T15" fmla="*/ 531 h 770"/>
              <a:gd name="T16" fmla="*/ 199 w 571"/>
              <a:gd name="T17" fmla="*/ 593 h 770"/>
              <a:gd name="T18" fmla="*/ 278 w 571"/>
              <a:gd name="T19" fmla="*/ 610 h 770"/>
              <a:gd name="T20" fmla="*/ 273 w 571"/>
              <a:gd name="T21" fmla="*/ 699 h 770"/>
              <a:gd name="T22" fmla="*/ 204 w 571"/>
              <a:gd name="T23" fmla="*/ 719 h 770"/>
              <a:gd name="T24" fmla="*/ 220 w 571"/>
              <a:gd name="T25" fmla="*/ 725 h 770"/>
              <a:gd name="T26" fmla="*/ 256 w 571"/>
              <a:gd name="T27" fmla="*/ 724 h 770"/>
              <a:gd name="T28" fmla="*/ 259 w 571"/>
              <a:gd name="T29" fmla="*/ 741 h 770"/>
              <a:gd name="T30" fmla="*/ 263 w 571"/>
              <a:gd name="T31" fmla="*/ 769 h 770"/>
              <a:gd name="T32" fmla="*/ 278 w 571"/>
              <a:gd name="T33" fmla="*/ 756 h 770"/>
              <a:gd name="T34" fmla="*/ 332 w 571"/>
              <a:gd name="T35" fmla="*/ 730 h 770"/>
              <a:gd name="T36" fmla="*/ 362 w 571"/>
              <a:gd name="T37" fmla="*/ 743 h 770"/>
              <a:gd name="T38" fmla="*/ 340 w 571"/>
              <a:gd name="T39" fmla="*/ 715 h 770"/>
              <a:gd name="T40" fmla="*/ 329 w 571"/>
              <a:gd name="T41" fmla="*/ 697 h 770"/>
              <a:gd name="T42" fmla="*/ 330 w 571"/>
              <a:gd name="T43" fmla="*/ 689 h 770"/>
              <a:gd name="T44" fmla="*/ 321 w 571"/>
              <a:gd name="T45" fmla="*/ 677 h 770"/>
              <a:gd name="T46" fmla="*/ 298 w 571"/>
              <a:gd name="T47" fmla="*/ 615 h 770"/>
              <a:gd name="T48" fmla="*/ 310 w 571"/>
              <a:gd name="T49" fmla="*/ 579 h 770"/>
              <a:gd name="T50" fmla="*/ 357 w 571"/>
              <a:gd name="T51" fmla="*/ 563 h 770"/>
              <a:gd name="T52" fmla="*/ 424 w 571"/>
              <a:gd name="T53" fmla="*/ 578 h 770"/>
              <a:gd name="T54" fmla="*/ 434 w 571"/>
              <a:gd name="T55" fmla="*/ 609 h 770"/>
              <a:gd name="T56" fmla="*/ 415 w 571"/>
              <a:gd name="T57" fmla="*/ 614 h 770"/>
              <a:gd name="T58" fmla="*/ 414 w 571"/>
              <a:gd name="T59" fmla="*/ 619 h 770"/>
              <a:gd name="T60" fmla="*/ 435 w 571"/>
              <a:gd name="T61" fmla="*/ 621 h 770"/>
              <a:gd name="T62" fmla="*/ 415 w 571"/>
              <a:gd name="T63" fmla="*/ 671 h 770"/>
              <a:gd name="T64" fmla="*/ 407 w 571"/>
              <a:gd name="T65" fmla="*/ 691 h 770"/>
              <a:gd name="T66" fmla="*/ 433 w 571"/>
              <a:gd name="T67" fmla="*/ 668 h 770"/>
              <a:gd name="T68" fmla="*/ 456 w 571"/>
              <a:gd name="T69" fmla="*/ 661 h 770"/>
              <a:gd name="T70" fmla="*/ 491 w 571"/>
              <a:gd name="T71" fmla="*/ 702 h 770"/>
              <a:gd name="T72" fmla="*/ 509 w 571"/>
              <a:gd name="T73" fmla="*/ 709 h 770"/>
              <a:gd name="T74" fmla="*/ 501 w 571"/>
              <a:gd name="T75" fmla="*/ 689 h 770"/>
              <a:gd name="T76" fmla="*/ 487 w 571"/>
              <a:gd name="T77" fmla="*/ 655 h 770"/>
              <a:gd name="T78" fmla="*/ 540 w 571"/>
              <a:gd name="T79" fmla="*/ 670 h 770"/>
              <a:gd name="T80" fmla="*/ 536 w 571"/>
              <a:gd name="T81" fmla="*/ 662 h 770"/>
              <a:gd name="T82" fmla="*/ 499 w 571"/>
              <a:gd name="T83" fmla="*/ 636 h 770"/>
              <a:gd name="T84" fmla="*/ 465 w 571"/>
              <a:gd name="T85" fmla="*/ 601 h 770"/>
              <a:gd name="T86" fmla="*/ 457 w 571"/>
              <a:gd name="T87" fmla="*/ 553 h 770"/>
              <a:gd name="T88" fmla="*/ 477 w 571"/>
              <a:gd name="T89" fmla="*/ 520 h 770"/>
              <a:gd name="T90" fmla="*/ 544 w 571"/>
              <a:gd name="T91" fmla="*/ 405 h 770"/>
              <a:gd name="T92" fmla="*/ 566 w 571"/>
              <a:gd name="T93" fmla="*/ 345 h 770"/>
              <a:gd name="T94" fmla="*/ 570 w 571"/>
              <a:gd name="T95" fmla="*/ 302 h 770"/>
              <a:gd name="T96" fmla="*/ 556 w 571"/>
              <a:gd name="T97" fmla="*/ 270 h 770"/>
              <a:gd name="T98" fmla="*/ 515 w 571"/>
              <a:gd name="T99" fmla="*/ 263 h 770"/>
              <a:gd name="T100" fmla="*/ 508 w 571"/>
              <a:gd name="T101" fmla="*/ 176 h 770"/>
              <a:gd name="T102" fmla="*/ 478 w 571"/>
              <a:gd name="T103" fmla="*/ 124 h 770"/>
              <a:gd name="T104" fmla="*/ 458 w 571"/>
              <a:gd name="T105" fmla="*/ 67 h 770"/>
              <a:gd name="T106" fmla="*/ 434 w 571"/>
              <a:gd name="T107" fmla="*/ 45 h 770"/>
              <a:gd name="T108" fmla="*/ 397 w 571"/>
              <a:gd name="T109" fmla="*/ 16 h 770"/>
              <a:gd name="T110" fmla="*/ 378 w 571"/>
              <a:gd name="T111" fmla="*/ 4 h 770"/>
              <a:gd name="T112" fmla="*/ 342 w 571"/>
              <a:gd name="T113" fmla="*/ 60 h 770"/>
              <a:gd name="T114" fmla="*/ 296 w 571"/>
              <a:gd name="T115" fmla="*/ 125 h 770"/>
              <a:gd name="T116" fmla="*/ 287 w 571"/>
              <a:gd name="T117" fmla="*/ 157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1" h="770">
                <a:moveTo>
                  <a:pt x="287" y="157"/>
                </a:moveTo>
                <a:lnTo>
                  <a:pt x="287" y="157"/>
                </a:lnTo>
                <a:lnTo>
                  <a:pt x="272" y="164"/>
                </a:lnTo>
                <a:lnTo>
                  <a:pt x="237" y="182"/>
                </a:lnTo>
                <a:lnTo>
                  <a:pt x="216" y="194"/>
                </a:lnTo>
                <a:lnTo>
                  <a:pt x="195" y="208"/>
                </a:lnTo>
                <a:lnTo>
                  <a:pt x="175" y="223"/>
                </a:lnTo>
                <a:lnTo>
                  <a:pt x="159" y="238"/>
                </a:lnTo>
                <a:lnTo>
                  <a:pt x="159" y="238"/>
                </a:lnTo>
                <a:lnTo>
                  <a:pt x="147" y="253"/>
                </a:lnTo>
                <a:lnTo>
                  <a:pt x="136" y="267"/>
                </a:lnTo>
                <a:lnTo>
                  <a:pt x="126" y="281"/>
                </a:lnTo>
                <a:lnTo>
                  <a:pt x="118" y="295"/>
                </a:lnTo>
                <a:lnTo>
                  <a:pt x="110" y="314"/>
                </a:lnTo>
                <a:lnTo>
                  <a:pt x="106" y="322"/>
                </a:lnTo>
                <a:lnTo>
                  <a:pt x="106" y="322"/>
                </a:lnTo>
                <a:lnTo>
                  <a:pt x="100" y="323"/>
                </a:lnTo>
                <a:lnTo>
                  <a:pt x="84" y="328"/>
                </a:lnTo>
                <a:lnTo>
                  <a:pt x="63" y="336"/>
                </a:lnTo>
                <a:lnTo>
                  <a:pt x="52" y="340"/>
                </a:lnTo>
                <a:lnTo>
                  <a:pt x="40" y="347"/>
                </a:lnTo>
                <a:lnTo>
                  <a:pt x="40" y="347"/>
                </a:lnTo>
                <a:lnTo>
                  <a:pt x="31" y="353"/>
                </a:lnTo>
                <a:lnTo>
                  <a:pt x="22" y="361"/>
                </a:lnTo>
                <a:lnTo>
                  <a:pt x="16" y="370"/>
                </a:lnTo>
                <a:lnTo>
                  <a:pt x="11" y="379"/>
                </a:lnTo>
                <a:lnTo>
                  <a:pt x="7" y="387"/>
                </a:lnTo>
                <a:lnTo>
                  <a:pt x="3" y="396"/>
                </a:lnTo>
                <a:lnTo>
                  <a:pt x="0" y="410"/>
                </a:lnTo>
                <a:lnTo>
                  <a:pt x="0" y="410"/>
                </a:lnTo>
                <a:lnTo>
                  <a:pt x="0" y="422"/>
                </a:lnTo>
                <a:lnTo>
                  <a:pt x="0" y="434"/>
                </a:lnTo>
                <a:lnTo>
                  <a:pt x="1" y="448"/>
                </a:lnTo>
                <a:lnTo>
                  <a:pt x="1" y="448"/>
                </a:lnTo>
                <a:lnTo>
                  <a:pt x="1" y="457"/>
                </a:lnTo>
                <a:lnTo>
                  <a:pt x="2" y="465"/>
                </a:lnTo>
                <a:lnTo>
                  <a:pt x="5" y="474"/>
                </a:lnTo>
                <a:lnTo>
                  <a:pt x="5" y="474"/>
                </a:lnTo>
                <a:lnTo>
                  <a:pt x="8" y="480"/>
                </a:lnTo>
                <a:lnTo>
                  <a:pt x="12" y="484"/>
                </a:lnTo>
                <a:lnTo>
                  <a:pt x="14" y="486"/>
                </a:lnTo>
                <a:lnTo>
                  <a:pt x="14" y="486"/>
                </a:lnTo>
                <a:lnTo>
                  <a:pt x="19" y="473"/>
                </a:lnTo>
                <a:lnTo>
                  <a:pt x="24" y="463"/>
                </a:lnTo>
                <a:lnTo>
                  <a:pt x="27" y="459"/>
                </a:lnTo>
                <a:lnTo>
                  <a:pt x="28" y="458"/>
                </a:lnTo>
                <a:lnTo>
                  <a:pt x="28" y="458"/>
                </a:lnTo>
                <a:lnTo>
                  <a:pt x="47" y="452"/>
                </a:lnTo>
                <a:lnTo>
                  <a:pt x="59" y="448"/>
                </a:lnTo>
                <a:lnTo>
                  <a:pt x="64" y="448"/>
                </a:lnTo>
                <a:lnTo>
                  <a:pt x="69" y="449"/>
                </a:lnTo>
                <a:lnTo>
                  <a:pt x="69" y="449"/>
                </a:lnTo>
                <a:lnTo>
                  <a:pt x="75" y="451"/>
                </a:lnTo>
                <a:lnTo>
                  <a:pt x="78" y="452"/>
                </a:lnTo>
                <a:lnTo>
                  <a:pt x="80" y="454"/>
                </a:lnTo>
                <a:lnTo>
                  <a:pt x="82" y="457"/>
                </a:lnTo>
                <a:lnTo>
                  <a:pt x="84" y="462"/>
                </a:lnTo>
                <a:lnTo>
                  <a:pt x="89" y="478"/>
                </a:lnTo>
                <a:lnTo>
                  <a:pt x="89" y="478"/>
                </a:lnTo>
                <a:lnTo>
                  <a:pt x="92" y="496"/>
                </a:lnTo>
                <a:lnTo>
                  <a:pt x="95" y="511"/>
                </a:lnTo>
                <a:lnTo>
                  <a:pt x="96" y="519"/>
                </a:lnTo>
                <a:lnTo>
                  <a:pt x="99" y="525"/>
                </a:lnTo>
                <a:lnTo>
                  <a:pt x="101" y="531"/>
                </a:lnTo>
                <a:lnTo>
                  <a:pt x="106" y="537"/>
                </a:lnTo>
                <a:lnTo>
                  <a:pt x="106" y="537"/>
                </a:lnTo>
                <a:lnTo>
                  <a:pt x="126" y="559"/>
                </a:lnTo>
                <a:lnTo>
                  <a:pt x="136" y="568"/>
                </a:lnTo>
                <a:lnTo>
                  <a:pt x="147" y="574"/>
                </a:lnTo>
                <a:lnTo>
                  <a:pt x="147" y="574"/>
                </a:lnTo>
                <a:lnTo>
                  <a:pt x="167" y="582"/>
                </a:lnTo>
                <a:lnTo>
                  <a:pt x="199" y="593"/>
                </a:lnTo>
                <a:lnTo>
                  <a:pt x="228" y="601"/>
                </a:lnTo>
                <a:lnTo>
                  <a:pt x="241" y="604"/>
                </a:lnTo>
                <a:lnTo>
                  <a:pt x="248" y="605"/>
                </a:lnTo>
                <a:lnTo>
                  <a:pt x="248" y="605"/>
                </a:lnTo>
                <a:lnTo>
                  <a:pt x="258" y="605"/>
                </a:lnTo>
                <a:lnTo>
                  <a:pt x="268" y="608"/>
                </a:lnTo>
                <a:lnTo>
                  <a:pt x="278" y="610"/>
                </a:lnTo>
                <a:lnTo>
                  <a:pt x="278" y="610"/>
                </a:lnTo>
                <a:lnTo>
                  <a:pt x="279" y="678"/>
                </a:lnTo>
                <a:lnTo>
                  <a:pt x="279" y="678"/>
                </a:lnTo>
                <a:lnTo>
                  <a:pt x="279" y="684"/>
                </a:lnTo>
                <a:lnTo>
                  <a:pt x="280" y="689"/>
                </a:lnTo>
                <a:lnTo>
                  <a:pt x="280" y="693"/>
                </a:lnTo>
                <a:lnTo>
                  <a:pt x="278" y="696"/>
                </a:lnTo>
                <a:lnTo>
                  <a:pt x="278" y="696"/>
                </a:lnTo>
                <a:lnTo>
                  <a:pt x="273" y="699"/>
                </a:lnTo>
                <a:lnTo>
                  <a:pt x="266" y="702"/>
                </a:lnTo>
                <a:lnTo>
                  <a:pt x="242" y="708"/>
                </a:lnTo>
                <a:lnTo>
                  <a:pt x="242" y="708"/>
                </a:lnTo>
                <a:lnTo>
                  <a:pt x="226" y="712"/>
                </a:lnTo>
                <a:lnTo>
                  <a:pt x="220" y="714"/>
                </a:lnTo>
                <a:lnTo>
                  <a:pt x="220" y="714"/>
                </a:lnTo>
                <a:lnTo>
                  <a:pt x="209" y="717"/>
                </a:lnTo>
                <a:lnTo>
                  <a:pt x="204" y="719"/>
                </a:lnTo>
                <a:lnTo>
                  <a:pt x="202" y="720"/>
                </a:lnTo>
                <a:lnTo>
                  <a:pt x="202" y="720"/>
                </a:lnTo>
                <a:lnTo>
                  <a:pt x="201" y="725"/>
                </a:lnTo>
                <a:lnTo>
                  <a:pt x="201" y="726"/>
                </a:lnTo>
                <a:lnTo>
                  <a:pt x="201" y="726"/>
                </a:lnTo>
                <a:lnTo>
                  <a:pt x="207" y="725"/>
                </a:lnTo>
                <a:lnTo>
                  <a:pt x="214" y="725"/>
                </a:lnTo>
                <a:lnTo>
                  <a:pt x="220" y="725"/>
                </a:lnTo>
                <a:lnTo>
                  <a:pt x="220" y="725"/>
                </a:lnTo>
                <a:lnTo>
                  <a:pt x="225" y="726"/>
                </a:lnTo>
                <a:lnTo>
                  <a:pt x="230" y="725"/>
                </a:lnTo>
                <a:lnTo>
                  <a:pt x="230" y="725"/>
                </a:lnTo>
                <a:lnTo>
                  <a:pt x="243" y="724"/>
                </a:lnTo>
                <a:lnTo>
                  <a:pt x="251" y="724"/>
                </a:lnTo>
                <a:lnTo>
                  <a:pt x="256" y="724"/>
                </a:lnTo>
                <a:lnTo>
                  <a:pt x="256" y="724"/>
                </a:lnTo>
                <a:lnTo>
                  <a:pt x="267" y="726"/>
                </a:lnTo>
                <a:lnTo>
                  <a:pt x="272" y="726"/>
                </a:lnTo>
                <a:lnTo>
                  <a:pt x="272" y="726"/>
                </a:lnTo>
                <a:lnTo>
                  <a:pt x="267" y="730"/>
                </a:lnTo>
                <a:lnTo>
                  <a:pt x="263" y="734"/>
                </a:lnTo>
                <a:lnTo>
                  <a:pt x="261" y="738"/>
                </a:lnTo>
                <a:lnTo>
                  <a:pt x="261" y="738"/>
                </a:lnTo>
                <a:lnTo>
                  <a:pt x="259" y="741"/>
                </a:lnTo>
                <a:lnTo>
                  <a:pt x="259" y="745"/>
                </a:lnTo>
                <a:lnTo>
                  <a:pt x="259" y="747"/>
                </a:lnTo>
                <a:lnTo>
                  <a:pt x="259" y="747"/>
                </a:lnTo>
                <a:lnTo>
                  <a:pt x="259" y="754"/>
                </a:lnTo>
                <a:lnTo>
                  <a:pt x="259" y="759"/>
                </a:lnTo>
                <a:lnTo>
                  <a:pt x="261" y="764"/>
                </a:lnTo>
                <a:lnTo>
                  <a:pt x="261" y="764"/>
                </a:lnTo>
                <a:lnTo>
                  <a:pt x="263" y="769"/>
                </a:lnTo>
                <a:lnTo>
                  <a:pt x="263" y="769"/>
                </a:lnTo>
                <a:lnTo>
                  <a:pt x="264" y="770"/>
                </a:lnTo>
                <a:lnTo>
                  <a:pt x="264" y="770"/>
                </a:lnTo>
                <a:lnTo>
                  <a:pt x="269" y="765"/>
                </a:lnTo>
                <a:lnTo>
                  <a:pt x="273" y="760"/>
                </a:lnTo>
                <a:lnTo>
                  <a:pt x="273" y="760"/>
                </a:lnTo>
                <a:lnTo>
                  <a:pt x="275" y="759"/>
                </a:lnTo>
                <a:lnTo>
                  <a:pt x="278" y="756"/>
                </a:lnTo>
                <a:lnTo>
                  <a:pt x="280" y="752"/>
                </a:lnTo>
                <a:lnTo>
                  <a:pt x="280" y="752"/>
                </a:lnTo>
                <a:lnTo>
                  <a:pt x="292" y="736"/>
                </a:lnTo>
                <a:lnTo>
                  <a:pt x="299" y="725"/>
                </a:lnTo>
                <a:lnTo>
                  <a:pt x="299" y="725"/>
                </a:lnTo>
                <a:lnTo>
                  <a:pt x="313" y="726"/>
                </a:lnTo>
                <a:lnTo>
                  <a:pt x="324" y="728"/>
                </a:lnTo>
                <a:lnTo>
                  <a:pt x="332" y="730"/>
                </a:lnTo>
                <a:lnTo>
                  <a:pt x="332" y="730"/>
                </a:lnTo>
                <a:lnTo>
                  <a:pt x="345" y="738"/>
                </a:lnTo>
                <a:lnTo>
                  <a:pt x="345" y="738"/>
                </a:lnTo>
                <a:lnTo>
                  <a:pt x="355" y="741"/>
                </a:lnTo>
                <a:lnTo>
                  <a:pt x="360" y="744"/>
                </a:lnTo>
                <a:lnTo>
                  <a:pt x="362" y="743"/>
                </a:lnTo>
                <a:lnTo>
                  <a:pt x="362" y="743"/>
                </a:lnTo>
                <a:lnTo>
                  <a:pt x="362" y="743"/>
                </a:lnTo>
                <a:lnTo>
                  <a:pt x="362" y="738"/>
                </a:lnTo>
                <a:lnTo>
                  <a:pt x="358" y="734"/>
                </a:lnTo>
                <a:lnTo>
                  <a:pt x="352" y="726"/>
                </a:lnTo>
                <a:lnTo>
                  <a:pt x="352" y="726"/>
                </a:lnTo>
                <a:lnTo>
                  <a:pt x="347" y="720"/>
                </a:lnTo>
                <a:lnTo>
                  <a:pt x="343" y="718"/>
                </a:lnTo>
                <a:lnTo>
                  <a:pt x="340" y="715"/>
                </a:lnTo>
                <a:lnTo>
                  <a:pt x="340" y="715"/>
                </a:lnTo>
                <a:lnTo>
                  <a:pt x="329" y="707"/>
                </a:lnTo>
                <a:lnTo>
                  <a:pt x="322" y="700"/>
                </a:lnTo>
                <a:lnTo>
                  <a:pt x="322" y="700"/>
                </a:lnTo>
                <a:lnTo>
                  <a:pt x="322" y="700"/>
                </a:lnTo>
                <a:lnTo>
                  <a:pt x="324" y="700"/>
                </a:lnTo>
                <a:lnTo>
                  <a:pt x="326" y="699"/>
                </a:lnTo>
                <a:lnTo>
                  <a:pt x="326" y="699"/>
                </a:lnTo>
                <a:lnTo>
                  <a:pt x="329" y="697"/>
                </a:lnTo>
                <a:lnTo>
                  <a:pt x="331" y="696"/>
                </a:lnTo>
                <a:lnTo>
                  <a:pt x="331" y="696"/>
                </a:lnTo>
                <a:lnTo>
                  <a:pt x="334" y="697"/>
                </a:lnTo>
                <a:lnTo>
                  <a:pt x="335" y="697"/>
                </a:lnTo>
                <a:lnTo>
                  <a:pt x="335" y="696"/>
                </a:lnTo>
                <a:lnTo>
                  <a:pt x="335" y="696"/>
                </a:lnTo>
                <a:lnTo>
                  <a:pt x="330" y="689"/>
                </a:lnTo>
                <a:lnTo>
                  <a:pt x="330" y="689"/>
                </a:lnTo>
                <a:lnTo>
                  <a:pt x="331" y="688"/>
                </a:lnTo>
                <a:lnTo>
                  <a:pt x="332" y="687"/>
                </a:lnTo>
                <a:lnTo>
                  <a:pt x="331" y="684"/>
                </a:lnTo>
                <a:lnTo>
                  <a:pt x="331" y="684"/>
                </a:lnTo>
                <a:lnTo>
                  <a:pt x="329" y="683"/>
                </a:lnTo>
                <a:lnTo>
                  <a:pt x="329" y="683"/>
                </a:lnTo>
                <a:lnTo>
                  <a:pt x="326" y="682"/>
                </a:lnTo>
                <a:lnTo>
                  <a:pt x="321" y="677"/>
                </a:lnTo>
                <a:lnTo>
                  <a:pt x="321" y="677"/>
                </a:lnTo>
                <a:lnTo>
                  <a:pt x="311" y="668"/>
                </a:lnTo>
                <a:lnTo>
                  <a:pt x="310" y="667"/>
                </a:lnTo>
                <a:lnTo>
                  <a:pt x="309" y="665"/>
                </a:lnTo>
                <a:lnTo>
                  <a:pt x="309" y="665"/>
                </a:lnTo>
                <a:lnTo>
                  <a:pt x="304" y="645"/>
                </a:lnTo>
                <a:lnTo>
                  <a:pt x="299" y="629"/>
                </a:lnTo>
                <a:lnTo>
                  <a:pt x="298" y="615"/>
                </a:lnTo>
                <a:lnTo>
                  <a:pt x="298" y="615"/>
                </a:lnTo>
                <a:lnTo>
                  <a:pt x="299" y="606"/>
                </a:lnTo>
                <a:lnTo>
                  <a:pt x="301" y="600"/>
                </a:lnTo>
                <a:lnTo>
                  <a:pt x="309" y="588"/>
                </a:lnTo>
                <a:lnTo>
                  <a:pt x="309" y="588"/>
                </a:lnTo>
                <a:lnTo>
                  <a:pt x="310" y="585"/>
                </a:lnTo>
                <a:lnTo>
                  <a:pt x="310" y="583"/>
                </a:lnTo>
                <a:lnTo>
                  <a:pt x="310" y="579"/>
                </a:lnTo>
                <a:lnTo>
                  <a:pt x="309" y="579"/>
                </a:lnTo>
                <a:lnTo>
                  <a:pt x="310" y="578"/>
                </a:lnTo>
                <a:lnTo>
                  <a:pt x="315" y="577"/>
                </a:lnTo>
                <a:lnTo>
                  <a:pt x="315" y="577"/>
                </a:lnTo>
                <a:lnTo>
                  <a:pt x="326" y="573"/>
                </a:lnTo>
                <a:lnTo>
                  <a:pt x="340" y="568"/>
                </a:lnTo>
                <a:lnTo>
                  <a:pt x="351" y="564"/>
                </a:lnTo>
                <a:lnTo>
                  <a:pt x="357" y="563"/>
                </a:lnTo>
                <a:lnTo>
                  <a:pt x="357" y="563"/>
                </a:lnTo>
                <a:lnTo>
                  <a:pt x="361" y="568"/>
                </a:lnTo>
                <a:lnTo>
                  <a:pt x="366" y="571"/>
                </a:lnTo>
                <a:lnTo>
                  <a:pt x="373" y="573"/>
                </a:lnTo>
                <a:lnTo>
                  <a:pt x="373" y="573"/>
                </a:lnTo>
                <a:lnTo>
                  <a:pt x="386" y="576"/>
                </a:lnTo>
                <a:lnTo>
                  <a:pt x="402" y="577"/>
                </a:lnTo>
                <a:lnTo>
                  <a:pt x="424" y="578"/>
                </a:lnTo>
                <a:lnTo>
                  <a:pt x="424" y="578"/>
                </a:lnTo>
                <a:lnTo>
                  <a:pt x="428" y="576"/>
                </a:lnTo>
                <a:lnTo>
                  <a:pt x="429" y="576"/>
                </a:lnTo>
                <a:lnTo>
                  <a:pt x="430" y="577"/>
                </a:lnTo>
                <a:lnTo>
                  <a:pt x="430" y="577"/>
                </a:lnTo>
                <a:lnTo>
                  <a:pt x="434" y="606"/>
                </a:lnTo>
                <a:lnTo>
                  <a:pt x="434" y="606"/>
                </a:lnTo>
                <a:lnTo>
                  <a:pt x="434" y="609"/>
                </a:lnTo>
                <a:lnTo>
                  <a:pt x="433" y="611"/>
                </a:lnTo>
                <a:lnTo>
                  <a:pt x="431" y="611"/>
                </a:lnTo>
                <a:lnTo>
                  <a:pt x="431" y="611"/>
                </a:lnTo>
                <a:lnTo>
                  <a:pt x="425" y="608"/>
                </a:lnTo>
                <a:lnTo>
                  <a:pt x="423" y="608"/>
                </a:lnTo>
                <a:lnTo>
                  <a:pt x="420" y="609"/>
                </a:lnTo>
                <a:lnTo>
                  <a:pt x="420" y="609"/>
                </a:lnTo>
                <a:lnTo>
                  <a:pt x="415" y="614"/>
                </a:lnTo>
                <a:lnTo>
                  <a:pt x="413" y="616"/>
                </a:lnTo>
                <a:lnTo>
                  <a:pt x="413" y="616"/>
                </a:lnTo>
                <a:lnTo>
                  <a:pt x="414" y="619"/>
                </a:lnTo>
                <a:lnTo>
                  <a:pt x="415" y="619"/>
                </a:lnTo>
                <a:lnTo>
                  <a:pt x="415" y="619"/>
                </a:lnTo>
                <a:lnTo>
                  <a:pt x="415" y="619"/>
                </a:lnTo>
                <a:lnTo>
                  <a:pt x="415" y="619"/>
                </a:lnTo>
                <a:lnTo>
                  <a:pt x="414" y="619"/>
                </a:lnTo>
                <a:lnTo>
                  <a:pt x="418" y="621"/>
                </a:lnTo>
                <a:lnTo>
                  <a:pt x="418" y="621"/>
                </a:lnTo>
                <a:lnTo>
                  <a:pt x="425" y="625"/>
                </a:lnTo>
                <a:lnTo>
                  <a:pt x="429" y="625"/>
                </a:lnTo>
                <a:lnTo>
                  <a:pt x="431" y="625"/>
                </a:lnTo>
                <a:lnTo>
                  <a:pt x="431" y="625"/>
                </a:lnTo>
                <a:lnTo>
                  <a:pt x="434" y="623"/>
                </a:lnTo>
                <a:lnTo>
                  <a:pt x="435" y="621"/>
                </a:lnTo>
                <a:lnTo>
                  <a:pt x="435" y="621"/>
                </a:lnTo>
                <a:lnTo>
                  <a:pt x="434" y="629"/>
                </a:lnTo>
                <a:lnTo>
                  <a:pt x="431" y="637"/>
                </a:lnTo>
                <a:lnTo>
                  <a:pt x="426" y="649"/>
                </a:lnTo>
                <a:lnTo>
                  <a:pt x="426" y="649"/>
                </a:lnTo>
                <a:lnTo>
                  <a:pt x="419" y="666"/>
                </a:lnTo>
                <a:lnTo>
                  <a:pt x="415" y="671"/>
                </a:lnTo>
                <a:lnTo>
                  <a:pt x="415" y="671"/>
                </a:lnTo>
                <a:lnTo>
                  <a:pt x="413" y="676"/>
                </a:lnTo>
                <a:lnTo>
                  <a:pt x="410" y="679"/>
                </a:lnTo>
                <a:lnTo>
                  <a:pt x="410" y="679"/>
                </a:lnTo>
                <a:lnTo>
                  <a:pt x="408" y="683"/>
                </a:lnTo>
                <a:lnTo>
                  <a:pt x="405" y="691"/>
                </a:lnTo>
                <a:lnTo>
                  <a:pt x="405" y="691"/>
                </a:lnTo>
                <a:lnTo>
                  <a:pt x="405" y="691"/>
                </a:lnTo>
                <a:lnTo>
                  <a:pt x="407" y="691"/>
                </a:lnTo>
                <a:lnTo>
                  <a:pt x="411" y="688"/>
                </a:lnTo>
                <a:lnTo>
                  <a:pt x="419" y="684"/>
                </a:lnTo>
                <a:lnTo>
                  <a:pt x="419" y="684"/>
                </a:lnTo>
                <a:lnTo>
                  <a:pt x="421" y="684"/>
                </a:lnTo>
                <a:lnTo>
                  <a:pt x="424" y="683"/>
                </a:lnTo>
                <a:lnTo>
                  <a:pt x="426" y="681"/>
                </a:lnTo>
                <a:lnTo>
                  <a:pt x="426" y="681"/>
                </a:lnTo>
                <a:lnTo>
                  <a:pt x="433" y="668"/>
                </a:lnTo>
                <a:lnTo>
                  <a:pt x="436" y="662"/>
                </a:lnTo>
                <a:lnTo>
                  <a:pt x="437" y="660"/>
                </a:lnTo>
                <a:lnTo>
                  <a:pt x="439" y="660"/>
                </a:lnTo>
                <a:lnTo>
                  <a:pt x="439" y="660"/>
                </a:lnTo>
                <a:lnTo>
                  <a:pt x="447" y="658"/>
                </a:lnTo>
                <a:lnTo>
                  <a:pt x="452" y="658"/>
                </a:lnTo>
                <a:lnTo>
                  <a:pt x="456" y="661"/>
                </a:lnTo>
                <a:lnTo>
                  <a:pt x="456" y="661"/>
                </a:lnTo>
                <a:lnTo>
                  <a:pt x="457" y="665"/>
                </a:lnTo>
                <a:lnTo>
                  <a:pt x="460" y="670"/>
                </a:lnTo>
                <a:lnTo>
                  <a:pt x="462" y="676"/>
                </a:lnTo>
                <a:lnTo>
                  <a:pt x="468" y="683"/>
                </a:lnTo>
                <a:lnTo>
                  <a:pt x="468" y="683"/>
                </a:lnTo>
                <a:lnTo>
                  <a:pt x="484" y="697"/>
                </a:lnTo>
                <a:lnTo>
                  <a:pt x="491" y="702"/>
                </a:lnTo>
                <a:lnTo>
                  <a:pt x="491" y="702"/>
                </a:lnTo>
                <a:lnTo>
                  <a:pt x="494" y="704"/>
                </a:lnTo>
                <a:lnTo>
                  <a:pt x="501" y="709"/>
                </a:lnTo>
                <a:lnTo>
                  <a:pt x="501" y="709"/>
                </a:lnTo>
                <a:lnTo>
                  <a:pt x="507" y="712"/>
                </a:lnTo>
                <a:lnTo>
                  <a:pt x="508" y="713"/>
                </a:lnTo>
                <a:lnTo>
                  <a:pt x="510" y="713"/>
                </a:lnTo>
                <a:lnTo>
                  <a:pt x="510" y="713"/>
                </a:lnTo>
                <a:lnTo>
                  <a:pt x="509" y="709"/>
                </a:lnTo>
                <a:lnTo>
                  <a:pt x="507" y="704"/>
                </a:lnTo>
                <a:lnTo>
                  <a:pt x="502" y="698"/>
                </a:lnTo>
                <a:lnTo>
                  <a:pt x="502" y="698"/>
                </a:lnTo>
                <a:lnTo>
                  <a:pt x="503" y="697"/>
                </a:lnTo>
                <a:lnTo>
                  <a:pt x="503" y="694"/>
                </a:lnTo>
                <a:lnTo>
                  <a:pt x="503" y="692"/>
                </a:lnTo>
                <a:lnTo>
                  <a:pt x="503" y="692"/>
                </a:lnTo>
                <a:lnTo>
                  <a:pt x="501" y="689"/>
                </a:lnTo>
                <a:lnTo>
                  <a:pt x="494" y="682"/>
                </a:lnTo>
                <a:lnTo>
                  <a:pt x="494" y="682"/>
                </a:lnTo>
                <a:lnTo>
                  <a:pt x="484" y="666"/>
                </a:lnTo>
                <a:lnTo>
                  <a:pt x="482" y="660"/>
                </a:lnTo>
                <a:lnTo>
                  <a:pt x="482" y="657"/>
                </a:lnTo>
                <a:lnTo>
                  <a:pt x="483" y="656"/>
                </a:lnTo>
                <a:lnTo>
                  <a:pt x="483" y="656"/>
                </a:lnTo>
                <a:lnTo>
                  <a:pt x="487" y="655"/>
                </a:lnTo>
                <a:lnTo>
                  <a:pt x="493" y="655"/>
                </a:lnTo>
                <a:lnTo>
                  <a:pt x="501" y="656"/>
                </a:lnTo>
                <a:lnTo>
                  <a:pt x="510" y="661"/>
                </a:lnTo>
                <a:lnTo>
                  <a:pt x="510" y="661"/>
                </a:lnTo>
                <a:lnTo>
                  <a:pt x="524" y="668"/>
                </a:lnTo>
                <a:lnTo>
                  <a:pt x="530" y="670"/>
                </a:lnTo>
                <a:lnTo>
                  <a:pt x="530" y="670"/>
                </a:lnTo>
                <a:lnTo>
                  <a:pt x="540" y="670"/>
                </a:lnTo>
                <a:lnTo>
                  <a:pt x="540" y="670"/>
                </a:lnTo>
                <a:lnTo>
                  <a:pt x="546" y="670"/>
                </a:lnTo>
                <a:lnTo>
                  <a:pt x="548" y="670"/>
                </a:lnTo>
                <a:lnTo>
                  <a:pt x="548" y="668"/>
                </a:lnTo>
                <a:lnTo>
                  <a:pt x="548" y="668"/>
                </a:lnTo>
                <a:lnTo>
                  <a:pt x="541" y="665"/>
                </a:lnTo>
                <a:lnTo>
                  <a:pt x="536" y="662"/>
                </a:lnTo>
                <a:lnTo>
                  <a:pt x="536" y="662"/>
                </a:lnTo>
                <a:lnTo>
                  <a:pt x="535" y="661"/>
                </a:lnTo>
                <a:lnTo>
                  <a:pt x="533" y="657"/>
                </a:lnTo>
                <a:lnTo>
                  <a:pt x="533" y="657"/>
                </a:lnTo>
                <a:lnTo>
                  <a:pt x="530" y="655"/>
                </a:lnTo>
                <a:lnTo>
                  <a:pt x="518" y="647"/>
                </a:lnTo>
                <a:lnTo>
                  <a:pt x="518" y="647"/>
                </a:lnTo>
                <a:lnTo>
                  <a:pt x="508" y="641"/>
                </a:lnTo>
                <a:lnTo>
                  <a:pt x="499" y="636"/>
                </a:lnTo>
                <a:lnTo>
                  <a:pt x="492" y="631"/>
                </a:lnTo>
                <a:lnTo>
                  <a:pt x="484" y="626"/>
                </a:lnTo>
                <a:lnTo>
                  <a:pt x="484" y="626"/>
                </a:lnTo>
                <a:lnTo>
                  <a:pt x="473" y="618"/>
                </a:lnTo>
                <a:lnTo>
                  <a:pt x="470" y="613"/>
                </a:lnTo>
                <a:lnTo>
                  <a:pt x="467" y="608"/>
                </a:lnTo>
                <a:lnTo>
                  <a:pt x="467" y="608"/>
                </a:lnTo>
                <a:lnTo>
                  <a:pt x="465" y="601"/>
                </a:lnTo>
                <a:lnTo>
                  <a:pt x="462" y="597"/>
                </a:lnTo>
                <a:lnTo>
                  <a:pt x="458" y="592"/>
                </a:lnTo>
                <a:lnTo>
                  <a:pt x="456" y="585"/>
                </a:lnTo>
                <a:lnTo>
                  <a:pt x="456" y="585"/>
                </a:lnTo>
                <a:lnTo>
                  <a:pt x="449" y="567"/>
                </a:lnTo>
                <a:lnTo>
                  <a:pt x="449" y="567"/>
                </a:lnTo>
                <a:lnTo>
                  <a:pt x="450" y="564"/>
                </a:lnTo>
                <a:lnTo>
                  <a:pt x="457" y="553"/>
                </a:lnTo>
                <a:lnTo>
                  <a:pt x="457" y="553"/>
                </a:lnTo>
                <a:lnTo>
                  <a:pt x="461" y="545"/>
                </a:lnTo>
                <a:lnTo>
                  <a:pt x="465" y="540"/>
                </a:lnTo>
                <a:lnTo>
                  <a:pt x="466" y="535"/>
                </a:lnTo>
                <a:lnTo>
                  <a:pt x="466" y="532"/>
                </a:lnTo>
                <a:lnTo>
                  <a:pt x="466" y="532"/>
                </a:lnTo>
                <a:lnTo>
                  <a:pt x="468" y="527"/>
                </a:lnTo>
                <a:lnTo>
                  <a:pt x="477" y="520"/>
                </a:lnTo>
                <a:lnTo>
                  <a:pt x="489" y="506"/>
                </a:lnTo>
                <a:lnTo>
                  <a:pt x="507" y="489"/>
                </a:lnTo>
                <a:lnTo>
                  <a:pt x="507" y="489"/>
                </a:lnTo>
                <a:lnTo>
                  <a:pt x="515" y="478"/>
                </a:lnTo>
                <a:lnTo>
                  <a:pt x="523" y="464"/>
                </a:lnTo>
                <a:lnTo>
                  <a:pt x="529" y="449"/>
                </a:lnTo>
                <a:lnTo>
                  <a:pt x="534" y="434"/>
                </a:lnTo>
                <a:lnTo>
                  <a:pt x="544" y="405"/>
                </a:lnTo>
                <a:lnTo>
                  <a:pt x="551" y="383"/>
                </a:lnTo>
                <a:lnTo>
                  <a:pt x="551" y="383"/>
                </a:lnTo>
                <a:lnTo>
                  <a:pt x="557" y="370"/>
                </a:lnTo>
                <a:lnTo>
                  <a:pt x="561" y="364"/>
                </a:lnTo>
                <a:lnTo>
                  <a:pt x="564" y="359"/>
                </a:lnTo>
                <a:lnTo>
                  <a:pt x="565" y="352"/>
                </a:lnTo>
                <a:lnTo>
                  <a:pt x="565" y="352"/>
                </a:lnTo>
                <a:lnTo>
                  <a:pt x="566" y="345"/>
                </a:lnTo>
                <a:lnTo>
                  <a:pt x="565" y="342"/>
                </a:lnTo>
                <a:lnTo>
                  <a:pt x="565" y="338"/>
                </a:lnTo>
                <a:lnTo>
                  <a:pt x="566" y="332"/>
                </a:lnTo>
                <a:lnTo>
                  <a:pt x="566" y="332"/>
                </a:lnTo>
                <a:lnTo>
                  <a:pt x="569" y="323"/>
                </a:lnTo>
                <a:lnTo>
                  <a:pt x="570" y="314"/>
                </a:lnTo>
                <a:lnTo>
                  <a:pt x="571" y="307"/>
                </a:lnTo>
                <a:lnTo>
                  <a:pt x="570" y="302"/>
                </a:lnTo>
                <a:lnTo>
                  <a:pt x="570" y="302"/>
                </a:lnTo>
                <a:lnTo>
                  <a:pt x="570" y="297"/>
                </a:lnTo>
                <a:lnTo>
                  <a:pt x="569" y="289"/>
                </a:lnTo>
                <a:lnTo>
                  <a:pt x="567" y="284"/>
                </a:lnTo>
                <a:lnTo>
                  <a:pt x="565" y="279"/>
                </a:lnTo>
                <a:lnTo>
                  <a:pt x="561" y="275"/>
                </a:lnTo>
                <a:lnTo>
                  <a:pt x="556" y="270"/>
                </a:lnTo>
                <a:lnTo>
                  <a:pt x="556" y="270"/>
                </a:lnTo>
                <a:lnTo>
                  <a:pt x="540" y="263"/>
                </a:lnTo>
                <a:lnTo>
                  <a:pt x="535" y="261"/>
                </a:lnTo>
                <a:lnTo>
                  <a:pt x="535" y="261"/>
                </a:lnTo>
                <a:lnTo>
                  <a:pt x="528" y="260"/>
                </a:lnTo>
                <a:lnTo>
                  <a:pt x="524" y="260"/>
                </a:lnTo>
                <a:lnTo>
                  <a:pt x="520" y="261"/>
                </a:lnTo>
                <a:lnTo>
                  <a:pt x="520" y="261"/>
                </a:lnTo>
                <a:lnTo>
                  <a:pt x="515" y="263"/>
                </a:lnTo>
                <a:lnTo>
                  <a:pt x="513" y="264"/>
                </a:lnTo>
                <a:lnTo>
                  <a:pt x="513" y="264"/>
                </a:lnTo>
                <a:lnTo>
                  <a:pt x="514" y="248"/>
                </a:lnTo>
                <a:lnTo>
                  <a:pt x="515" y="223"/>
                </a:lnTo>
                <a:lnTo>
                  <a:pt x="515" y="223"/>
                </a:lnTo>
                <a:lnTo>
                  <a:pt x="515" y="211"/>
                </a:lnTo>
                <a:lnTo>
                  <a:pt x="512" y="193"/>
                </a:lnTo>
                <a:lnTo>
                  <a:pt x="508" y="176"/>
                </a:lnTo>
                <a:lnTo>
                  <a:pt x="504" y="166"/>
                </a:lnTo>
                <a:lnTo>
                  <a:pt x="504" y="166"/>
                </a:lnTo>
                <a:lnTo>
                  <a:pt x="501" y="162"/>
                </a:lnTo>
                <a:lnTo>
                  <a:pt x="494" y="156"/>
                </a:lnTo>
                <a:lnTo>
                  <a:pt x="488" y="150"/>
                </a:lnTo>
                <a:lnTo>
                  <a:pt x="484" y="141"/>
                </a:lnTo>
                <a:lnTo>
                  <a:pt x="484" y="141"/>
                </a:lnTo>
                <a:lnTo>
                  <a:pt x="478" y="124"/>
                </a:lnTo>
                <a:lnTo>
                  <a:pt x="475" y="113"/>
                </a:lnTo>
                <a:lnTo>
                  <a:pt x="475" y="113"/>
                </a:lnTo>
                <a:lnTo>
                  <a:pt x="470" y="91"/>
                </a:lnTo>
                <a:lnTo>
                  <a:pt x="465" y="74"/>
                </a:lnTo>
                <a:lnTo>
                  <a:pt x="461" y="70"/>
                </a:lnTo>
                <a:lnTo>
                  <a:pt x="460" y="68"/>
                </a:lnTo>
                <a:lnTo>
                  <a:pt x="458" y="67"/>
                </a:lnTo>
                <a:lnTo>
                  <a:pt x="458" y="67"/>
                </a:lnTo>
                <a:lnTo>
                  <a:pt x="452" y="66"/>
                </a:lnTo>
                <a:lnTo>
                  <a:pt x="447" y="65"/>
                </a:lnTo>
                <a:lnTo>
                  <a:pt x="444" y="61"/>
                </a:lnTo>
                <a:lnTo>
                  <a:pt x="441" y="57"/>
                </a:lnTo>
                <a:lnTo>
                  <a:pt x="441" y="57"/>
                </a:lnTo>
                <a:lnTo>
                  <a:pt x="440" y="50"/>
                </a:lnTo>
                <a:lnTo>
                  <a:pt x="437" y="47"/>
                </a:lnTo>
                <a:lnTo>
                  <a:pt x="434" y="45"/>
                </a:lnTo>
                <a:lnTo>
                  <a:pt x="434" y="45"/>
                </a:lnTo>
                <a:lnTo>
                  <a:pt x="429" y="44"/>
                </a:lnTo>
                <a:lnTo>
                  <a:pt x="424" y="42"/>
                </a:lnTo>
                <a:lnTo>
                  <a:pt x="419" y="40"/>
                </a:lnTo>
                <a:lnTo>
                  <a:pt x="414" y="35"/>
                </a:lnTo>
                <a:lnTo>
                  <a:pt x="414" y="35"/>
                </a:lnTo>
                <a:lnTo>
                  <a:pt x="405" y="24"/>
                </a:lnTo>
                <a:lnTo>
                  <a:pt x="397" y="16"/>
                </a:lnTo>
                <a:lnTo>
                  <a:pt x="397" y="16"/>
                </a:lnTo>
                <a:lnTo>
                  <a:pt x="393" y="13"/>
                </a:lnTo>
                <a:lnTo>
                  <a:pt x="389" y="9"/>
                </a:lnTo>
                <a:lnTo>
                  <a:pt x="386" y="6"/>
                </a:lnTo>
                <a:lnTo>
                  <a:pt x="382" y="6"/>
                </a:lnTo>
                <a:lnTo>
                  <a:pt x="382" y="6"/>
                </a:lnTo>
                <a:lnTo>
                  <a:pt x="379" y="5"/>
                </a:lnTo>
                <a:lnTo>
                  <a:pt x="378" y="4"/>
                </a:lnTo>
                <a:lnTo>
                  <a:pt x="377" y="0"/>
                </a:lnTo>
                <a:lnTo>
                  <a:pt x="376" y="0"/>
                </a:lnTo>
                <a:lnTo>
                  <a:pt x="374" y="1"/>
                </a:lnTo>
                <a:lnTo>
                  <a:pt x="369" y="10"/>
                </a:lnTo>
                <a:lnTo>
                  <a:pt x="369" y="10"/>
                </a:lnTo>
                <a:lnTo>
                  <a:pt x="356" y="37"/>
                </a:lnTo>
                <a:lnTo>
                  <a:pt x="342" y="60"/>
                </a:lnTo>
                <a:lnTo>
                  <a:pt x="342" y="60"/>
                </a:lnTo>
                <a:lnTo>
                  <a:pt x="332" y="74"/>
                </a:lnTo>
                <a:lnTo>
                  <a:pt x="325" y="84"/>
                </a:lnTo>
                <a:lnTo>
                  <a:pt x="325" y="84"/>
                </a:lnTo>
                <a:lnTo>
                  <a:pt x="317" y="97"/>
                </a:lnTo>
                <a:lnTo>
                  <a:pt x="309" y="108"/>
                </a:lnTo>
                <a:lnTo>
                  <a:pt x="309" y="108"/>
                </a:lnTo>
                <a:lnTo>
                  <a:pt x="300" y="120"/>
                </a:lnTo>
                <a:lnTo>
                  <a:pt x="296" y="125"/>
                </a:lnTo>
                <a:lnTo>
                  <a:pt x="295" y="131"/>
                </a:lnTo>
                <a:lnTo>
                  <a:pt x="295" y="131"/>
                </a:lnTo>
                <a:lnTo>
                  <a:pt x="294" y="143"/>
                </a:lnTo>
                <a:lnTo>
                  <a:pt x="294" y="150"/>
                </a:lnTo>
                <a:lnTo>
                  <a:pt x="294" y="150"/>
                </a:lnTo>
                <a:lnTo>
                  <a:pt x="293" y="152"/>
                </a:lnTo>
                <a:lnTo>
                  <a:pt x="290" y="155"/>
                </a:lnTo>
                <a:lnTo>
                  <a:pt x="287" y="157"/>
                </a:lnTo>
                <a:lnTo>
                  <a:pt x="287" y="1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3">
            <a:extLst>
              <a:ext uri="{FF2B5EF4-FFF2-40B4-BE49-F238E27FC236}">
                <a16:creationId xmlns:a16="http://schemas.microsoft.com/office/drawing/2014/main" id="{20082AC2-8DCD-48F1-85C6-51A7892DBF41}"/>
              </a:ext>
            </a:extLst>
          </p:cNvPr>
          <p:cNvSpPr>
            <a:spLocks noEditPoints="1"/>
          </p:cNvSpPr>
          <p:nvPr/>
        </p:nvSpPr>
        <p:spPr bwMode="auto">
          <a:xfrm>
            <a:off x="4163506" y="3847418"/>
            <a:ext cx="1821657" cy="2539503"/>
          </a:xfrm>
          <a:custGeom>
            <a:avLst/>
            <a:gdLst>
              <a:gd name="T0" fmla="*/ 418 w 741"/>
              <a:gd name="T1" fmla="*/ 301 h 1033"/>
              <a:gd name="T2" fmla="*/ 368 w 741"/>
              <a:gd name="T3" fmla="*/ 277 h 1033"/>
              <a:gd name="T4" fmla="*/ 315 w 741"/>
              <a:gd name="T5" fmla="*/ 227 h 1033"/>
              <a:gd name="T6" fmla="*/ 267 w 741"/>
              <a:gd name="T7" fmla="*/ 137 h 1033"/>
              <a:gd name="T8" fmla="*/ 243 w 741"/>
              <a:gd name="T9" fmla="*/ 87 h 1033"/>
              <a:gd name="T10" fmla="*/ 157 w 741"/>
              <a:gd name="T11" fmla="*/ 5 h 1033"/>
              <a:gd name="T12" fmla="*/ 52 w 741"/>
              <a:gd name="T13" fmla="*/ 23 h 1033"/>
              <a:gd name="T14" fmla="*/ 18 w 741"/>
              <a:gd name="T15" fmla="*/ 44 h 1033"/>
              <a:gd name="T16" fmla="*/ 52 w 741"/>
              <a:gd name="T17" fmla="*/ 59 h 1033"/>
              <a:gd name="T18" fmla="*/ 102 w 741"/>
              <a:gd name="T19" fmla="*/ 127 h 1033"/>
              <a:gd name="T20" fmla="*/ 81 w 741"/>
              <a:gd name="T21" fmla="*/ 200 h 1033"/>
              <a:gd name="T22" fmla="*/ 33 w 741"/>
              <a:gd name="T23" fmla="*/ 313 h 1033"/>
              <a:gd name="T24" fmla="*/ 10 w 741"/>
              <a:gd name="T25" fmla="*/ 379 h 1033"/>
              <a:gd name="T26" fmla="*/ 12 w 741"/>
              <a:gd name="T27" fmla="*/ 508 h 1033"/>
              <a:gd name="T28" fmla="*/ 75 w 741"/>
              <a:gd name="T29" fmla="*/ 576 h 1033"/>
              <a:gd name="T30" fmla="*/ 151 w 741"/>
              <a:gd name="T31" fmla="*/ 645 h 1033"/>
              <a:gd name="T32" fmla="*/ 171 w 741"/>
              <a:gd name="T33" fmla="*/ 711 h 1033"/>
              <a:gd name="T34" fmla="*/ 206 w 741"/>
              <a:gd name="T35" fmla="*/ 734 h 1033"/>
              <a:gd name="T36" fmla="*/ 263 w 741"/>
              <a:gd name="T37" fmla="*/ 801 h 1033"/>
              <a:gd name="T38" fmla="*/ 247 w 741"/>
              <a:gd name="T39" fmla="*/ 835 h 1033"/>
              <a:gd name="T40" fmla="*/ 183 w 741"/>
              <a:gd name="T41" fmla="*/ 848 h 1033"/>
              <a:gd name="T42" fmla="*/ 183 w 741"/>
              <a:gd name="T43" fmla="*/ 857 h 1033"/>
              <a:gd name="T44" fmla="*/ 250 w 741"/>
              <a:gd name="T45" fmla="*/ 862 h 1033"/>
              <a:gd name="T46" fmla="*/ 227 w 741"/>
              <a:gd name="T47" fmla="*/ 893 h 1033"/>
              <a:gd name="T48" fmla="*/ 230 w 741"/>
              <a:gd name="T49" fmla="*/ 929 h 1033"/>
              <a:gd name="T50" fmla="*/ 247 w 741"/>
              <a:gd name="T51" fmla="*/ 941 h 1033"/>
              <a:gd name="T52" fmla="*/ 218 w 741"/>
              <a:gd name="T53" fmla="*/ 976 h 1033"/>
              <a:gd name="T54" fmla="*/ 193 w 741"/>
              <a:gd name="T55" fmla="*/ 993 h 1033"/>
              <a:gd name="T56" fmla="*/ 227 w 741"/>
              <a:gd name="T57" fmla="*/ 992 h 1033"/>
              <a:gd name="T58" fmla="*/ 308 w 741"/>
              <a:gd name="T59" fmla="*/ 988 h 1033"/>
              <a:gd name="T60" fmla="*/ 308 w 741"/>
              <a:gd name="T61" fmla="*/ 1019 h 1033"/>
              <a:gd name="T62" fmla="*/ 320 w 741"/>
              <a:gd name="T63" fmla="*/ 1028 h 1033"/>
              <a:gd name="T64" fmla="*/ 323 w 741"/>
              <a:gd name="T65" fmla="*/ 1002 h 1033"/>
              <a:gd name="T66" fmla="*/ 350 w 741"/>
              <a:gd name="T67" fmla="*/ 942 h 1033"/>
              <a:gd name="T68" fmla="*/ 365 w 741"/>
              <a:gd name="T69" fmla="*/ 864 h 1033"/>
              <a:gd name="T70" fmla="*/ 406 w 741"/>
              <a:gd name="T71" fmla="*/ 845 h 1033"/>
              <a:gd name="T72" fmla="*/ 507 w 741"/>
              <a:gd name="T73" fmla="*/ 737 h 1033"/>
              <a:gd name="T74" fmla="*/ 544 w 741"/>
              <a:gd name="T75" fmla="*/ 683 h 1033"/>
              <a:gd name="T76" fmla="*/ 581 w 741"/>
              <a:gd name="T77" fmla="*/ 655 h 1033"/>
              <a:gd name="T78" fmla="*/ 628 w 741"/>
              <a:gd name="T79" fmla="*/ 586 h 1033"/>
              <a:gd name="T80" fmla="*/ 616 w 741"/>
              <a:gd name="T81" fmla="*/ 541 h 1033"/>
              <a:gd name="T82" fmla="*/ 631 w 741"/>
              <a:gd name="T83" fmla="*/ 475 h 1033"/>
              <a:gd name="T84" fmla="*/ 645 w 741"/>
              <a:gd name="T85" fmla="*/ 410 h 1033"/>
              <a:gd name="T86" fmla="*/ 655 w 741"/>
              <a:gd name="T87" fmla="*/ 381 h 1033"/>
              <a:gd name="T88" fmla="*/ 709 w 741"/>
              <a:gd name="T89" fmla="*/ 337 h 1033"/>
              <a:gd name="T90" fmla="*/ 731 w 741"/>
              <a:gd name="T91" fmla="*/ 295 h 1033"/>
              <a:gd name="T92" fmla="*/ 739 w 741"/>
              <a:gd name="T93" fmla="*/ 233 h 1033"/>
              <a:gd name="T94" fmla="*/ 723 w 741"/>
              <a:gd name="T95" fmla="*/ 205 h 1033"/>
              <a:gd name="T96" fmla="*/ 704 w 741"/>
              <a:gd name="T97" fmla="*/ 142 h 1033"/>
              <a:gd name="T98" fmla="*/ 666 w 741"/>
              <a:gd name="T99" fmla="*/ 155 h 1033"/>
              <a:gd name="T100" fmla="*/ 607 w 741"/>
              <a:gd name="T101" fmla="*/ 179 h 1033"/>
              <a:gd name="T102" fmla="*/ 569 w 741"/>
              <a:gd name="T103" fmla="*/ 205 h 1033"/>
              <a:gd name="T104" fmla="*/ 527 w 741"/>
              <a:gd name="T105" fmla="*/ 243 h 1033"/>
              <a:gd name="T106" fmla="*/ 433 w 741"/>
              <a:gd name="T107" fmla="*/ 298 h 1033"/>
              <a:gd name="T108" fmla="*/ 324 w 741"/>
              <a:gd name="T109" fmla="*/ 861 h 1033"/>
              <a:gd name="T110" fmla="*/ 307 w 741"/>
              <a:gd name="T111" fmla="*/ 869 h 1033"/>
              <a:gd name="T112" fmla="*/ 324 w 741"/>
              <a:gd name="T113" fmla="*/ 888 h 1033"/>
              <a:gd name="T114" fmla="*/ 312 w 741"/>
              <a:gd name="T115" fmla="*/ 899 h 1033"/>
              <a:gd name="T116" fmla="*/ 307 w 741"/>
              <a:gd name="T117" fmla="*/ 923 h 1033"/>
              <a:gd name="T118" fmla="*/ 290 w 741"/>
              <a:gd name="T119" fmla="*/ 931 h 1033"/>
              <a:gd name="T120" fmla="*/ 243 w 741"/>
              <a:gd name="T121" fmla="*/ 925 h 1033"/>
              <a:gd name="T122" fmla="*/ 243 w 741"/>
              <a:gd name="T123" fmla="*/ 90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1" h="1033">
                <a:moveTo>
                  <a:pt x="433" y="298"/>
                </a:moveTo>
                <a:lnTo>
                  <a:pt x="433" y="298"/>
                </a:lnTo>
                <a:lnTo>
                  <a:pt x="423" y="300"/>
                </a:lnTo>
                <a:lnTo>
                  <a:pt x="415" y="301"/>
                </a:lnTo>
                <a:lnTo>
                  <a:pt x="415" y="301"/>
                </a:lnTo>
                <a:lnTo>
                  <a:pt x="415" y="301"/>
                </a:lnTo>
                <a:lnTo>
                  <a:pt x="415" y="301"/>
                </a:lnTo>
                <a:lnTo>
                  <a:pt x="415" y="301"/>
                </a:lnTo>
                <a:lnTo>
                  <a:pt x="418" y="301"/>
                </a:lnTo>
                <a:lnTo>
                  <a:pt x="419" y="300"/>
                </a:lnTo>
                <a:lnTo>
                  <a:pt x="419" y="299"/>
                </a:lnTo>
                <a:lnTo>
                  <a:pt x="418" y="297"/>
                </a:lnTo>
                <a:lnTo>
                  <a:pt x="414" y="294"/>
                </a:lnTo>
                <a:lnTo>
                  <a:pt x="401" y="287"/>
                </a:lnTo>
                <a:lnTo>
                  <a:pt x="401" y="287"/>
                </a:lnTo>
                <a:lnTo>
                  <a:pt x="389" y="282"/>
                </a:lnTo>
                <a:lnTo>
                  <a:pt x="378" y="279"/>
                </a:lnTo>
                <a:lnTo>
                  <a:pt x="368" y="277"/>
                </a:lnTo>
                <a:lnTo>
                  <a:pt x="359" y="275"/>
                </a:lnTo>
                <a:lnTo>
                  <a:pt x="342" y="274"/>
                </a:lnTo>
                <a:lnTo>
                  <a:pt x="337" y="275"/>
                </a:lnTo>
                <a:lnTo>
                  <a:pt x="337" y="275"/>
                </a:lnTo>
                <a:lnTo>
                  <a:pt x="328" y="259"/>
                </a:lnTo>
                <a:lnTo>
                  <a:pt x="321" y="247"/>
                </a:lnTo>
                <a:lnTo>
                  <a:pt x="318" y="240"/>
                </a:lnTo>
                <a:lnTo>
                  <a:pt x="318" y="240"/>
                </a:lnTo>
                <a:lnTo>
                  <a:pt x="315" y="227"/>
                </a:lnTo>
                <a:lnTo>
                  <a:pt x="314" y="220"/>
                </a:lnTo>
                <a:lnTo>
                  <a:pt x="314" y="220"/>
                </a:lnTo>
                <a:lnTo>
                  <a:pt x="297" y="194"/>
                </a:lnTo>
                <a:lnTo>
                  <a:pt x="284" y="173"/>
                </a:lnTo>
                <a:lnTo>
                  <a:pt x="279" y="163"/>
                </a:lnTo>
                <a:lnTo>
                  <a:pt x="276" y="155"/>
                </a:lnTo>
                <a:lnTo>
                  <a:pt x="276" y="155"/>
                </a:lnTo>
                <a:lnTo>
                  <a:pt x="272" y="144"/>
                </a:lnTo>
                <a:lnTo>
                  <a:pt x="267" y="137"/>
                </a:lnTo>
                <a:lnTo>
                  <a:pt x="262" y="128"/>
                </a:lnTo>
                <a:lnTo>
                  <a:pt x="257" y="117"/>
                </a:lnTo>
                <a:lnTo>
                  <a:pt x="257" y="117"/>
                </a:lnTo>
                <a:lnTo>
                  <a:pt x="255" y="111"/>
                </a:lnTo>
                <a:lnTo>
                  <a:pt x="255" y="107"/>
                </a:lnTo>
                <a:lnTo>
                  <a:pt x="255" y="104"/>
                </a:lnTo>
                <a:lnTo>
                  <a:pt x="252" y="100"/>
                </a:lnTo>
                <a:lnTo>
                  <a:pt x="243" y="87"/>
                </a:lnTo>
                <a:lnTo>
                  <a:pt x="243" y="87"/>
                </a:lnTo>
                <a:lnTo>
                  <a:pt x="234" y="73"/>
                </a:lnTo>
                <a:lnTo>
                  <a:pt x="227" y="61"/>
                </a:lnTo>
                <a:lnTo>
                  <a:pt x="219" y="52"/>
                </a:lnTo>
                <a:lnTo>
                  <a:pt x="205" y="38"/>
                </a:lnTo>
                <a:lnTo>
                  <a:pt x="205" y="38"/>
                </a:lnTo>
                <a:lnTo>
                  <a:pt x="188" y="23"/>
                </a:lnTo>
                <a:lnTo>
                  <a:pt x="173" y="12"/>
                </a:lnTo>
                <a:lnTo>
                  <a:pt x="164" y="8"/>
                </a:lnTo>
                <a:lnTo>
                  <a:pt x="157" y="5"/>
                </a:lnTo>
                <a:lnTo>
                  <a:pt x="148" y="2"/>
                </a:lnTo>
                <a:lnTo>
                  <a:pt x="140" y="1"/>
                </a:lnTo>
                <a:lnTo>
                  <a:pt x="140" y="1"/>
                </a:lnTo>
                <a:lnTo>
                  <a:pt x="121" y="0"/>
                </a:lnTo>
                <a:lnTo>
                  <a:pt x="104" y="2"/>
                </a:lnTo>
                <a:lnTo>
                  <a:pt x="89" y="6"/>
                </a:lnTo>
                <a:lnTo>
                  <a:pt x="77" y="11"/>
                </a:lnTo>
                <a:lnTo>
                  <a:pt x="77" y="11"/>
                </a:lnTo>
                <a:lnTo>
                  <a:pt x="52" y="23"/>
                </a:lnTo>
                <a:lnTo>
                  <a:pt x="52" y="23"/>
                </a:lnTo>
                <a:lnTo>
                  <a:pt x="44" y="24"/>
                </a:lnTo>
                <a:lnTo>
                  <a:pt x="36" y="27"/>
                </a:lnTo>
                <a:lnTo>
                  <a:pt x="28" y="32"/>
                </a:lnTo>
                <a:lnTo>
                  <a:pt x="28" y="32"/>
                </a:lnTo>
                <a:lnTo>
                  <a:pt x="22" y="37"/>
                </a:lnTo>
                <a:lnTo>
                  <a:pt x="20" y="42"/>
                </a:lnTo>
                <a:lnTo>
                  <a:pt x="18" y="44"/>
                </a:lnTo>
                <a:lnTo>
                  <a:pt x="18" y="44"/>
                </a:lnTo>
                <a:lnTo>
                  <a:pt x="25" y="47"/>
                </a:lnTo>
                <a:lnTo>
                  <a:pt x="25" y="47"/>
                </a:lnTo>
                <a:lnTo>
                  <a:pt x="31" y="50"/>
                </a:lnTo>
                <a:lnTo>
                  <a:pt x="31" y="50"/>
                </a:lnTo>
                <a:lnTo>
                  <a:pt x="36" y="53"/>
                </a:lnTo>
                <a:lnTo>
                  <a:pt x="42" y="54"/>
                </a:lnTo>
                <a:lnTo>
                  <a:pt x="48" y="57"/>
                </a:lnTo>
                <a:lnTo>
                  <a:pt x="52" y="59"/>
                </a:lnTo>
                <a:lnTo>
                  <a:pt x="52" y="59"/>
                </a:lnTo>
                <a:lnTo>
                  <a:pt x="63" y="73"/>
                </a:lnTo>
                <a:lnTo>
                  <a:pt x="63" y="73"/>
                </a:lnTo>
                <a:lnTo>
                  <a:pt x="73" y="83"/>
                </a:lnTo>
                <a:lnTo>
                  <a:pt x="83" y="92"/>
                </a:lnTo>
                <a:lnTo>
                  <a:pt x="83" y="92"/>
                </a:lnTo>
                <a:lnTo>
                  <a:pt x="89" y="101"/>
                </a:lnTo>
                <a:lnTo>
                  <a:pt x="95" y="111"/>
                </a:lnTo>
                <a:lnTo>
                  <a:pt x="102" y="127"/>
                </a:lnTo>
                <a:lnTo>
                  <a:pt x="102" y="127"/>
                </a:lnTo>
                <a:lnTo>
                  <a:pt x="105" y="136"/>
                </a:lnTo>
                <a:lnTo>
                  <a:pt x="107" y="146"/>
                </a:lnTo>
                <a:lnTo>
                  <a:pt x="106" y="157"/>
                </a:lnTo>
                <a:lnTo>
                  <a:pt x="106" y="162"/>
                </a:lnTo>
                <a:lnTo>
                  <a:pt x="104" y="167"/>
                </a:lnTo>
                <a:lnTo>
                  <a:pt x="104" y="167"/>
                </a:lnTo>
                <a:lnTo>
                  <a:pt x="93" y="183"/>
                </a:lnTo>
                <a:lnTo>
                  <a:pt x="81" y="200"/>
                </a:lnTo>
                <a:lnTo>
                  <a:pt x="81" y="200"/>
                </a:lnTo>
                <a:lnTo>
                  <a:pt x="75" y="211"/>
                </a:lnTo>
                <a:lnTo>
                  <a:pt x="72" y="224"/>
                </a:lnTo>
                <a:lnTo>
                  <a:pt x="67" y="238"/>
                </a:lnTo>
                <a:lnTo>
                  <a:pt x="59" y="256"/>
                </a:lnTo>
                <a:lnTo>
                  <a:pt x="59" y="256"/>
                </a:lnTo>
                <a:lnTo>
                  <a:pt x="51" y="273"/>
                </a:lnTo>
                <a:lnTo>
                  <a:pt x="44" y="284"/>
                </a:lnTo>
                <a:lnTo>
                  <a:pt x="39" y="297"/>
                </a:lnTo>
                <a:lnTo>
                  <a:pt x="33" y="313"/>
                </a:lnTo>
                <a:lnTo>
                  <a:pt x="33" y="313"/>
                </a:lnTo>
                <a:lnTo>
                  <a:pt x="30" y="321"/>
                </a:lnTo>
                <a:lnTo>
                  <a:pt x="26" y="327"/>
                </a:lnTo>
                <a:lnTo>
                  <a:pt x="20" y="339"/>
                </a:lnTo>
                <a:lnTo>
                  <a:pt x="16" y="344"/>
                </a:lnTo>
                <a:lnTo>
                  <a:pt x="13" y="352"/>
                </a:lnTo>
                <a:lnTo>
                  <a:pt x="11" y="363"/>
                </a:lnTo>
                <a:lnTo>
                  <a:pt x="10" y="379"/>
                </a:lnTo>
                <a:lnTo>
                  <a:pt x="10" y="379"/>
                </a:lnTo>
                <a:lnTo>
                  <a:pt x="5" y="409"/>
                </a:lnTo>
                <a:lnTo>
                  <a:pt x="1" y="434"/>
                </a:lnTo>
                <a:lnTo>
                  <a:pt x="0" y="444"/>
                </a:lnTo>
                <a:lnTo>
                  <a:pt x="0" y="455"/>
                </a:lnTo>
                <a:lnTo>
                  <a:pt x="0" y="467"/>
                </a:lnTo>
                <a:lnTo>
                  <a:pt x="2" y="481"/>
                </a:lnTo>
                <a:lnTo>
                  <a:pt x="2" y="481"/>
                </a:lnTo>
                <a:lnTo>
                  <a:pt x="6" y="494"/>
                </a:lnTo>
                <a:lnTo>
                  <a:pt x="12" y="508"/>
                </a:lnTo>
                <a:lnTo>
                  <a:pt x="20" y="522"/>
                </a:lnTo>
                <a:lnTo>
                  <a:pt x="30" y="534"/>
                </a:lnTo>
                <a:lnTo>
                  <a:pt x="38" y="544"/>
                </a:lnTo>
                <a:lnTo>
                  <a:pt x="47" y="554"/>
                </a:lnTo>
                <a:lnTo>
                  <a:pt x="55" y="560"/>
                </a:lnTo>
                <a:lnTo>
                  <a:pt x="63" y="565"/>
                </a:lnTo>
                <a:lnTo>
                  <a:pt x="63" y="565"/>
                </a:lnTo>
                <a:lnTo>
                  <a:pt x="68" y="570"/>
                </a:lnTo>
                <a:lnTo>
                  <a:pt x="75" y="576"/>
                </a:lnTo>
                <a:lnTo>
                  <a:pt x="89" y="592"/>
                </a:lnTo>
                <a:lnTo>
                  <a:pt x="105" y="610"/>
                </a:lnTo>
                <a:lnTo>
                  <a:pt x="112" y="617"/>
                </a:lnTo>
                <a:lnTo>
                  <a:pt x="121" y="624"/>
                </a:lnTo>
                <a:lnTo>
                  <a:pt x="121" y="624"/>
                </a:lnTo>
                <a:lnTo>
                  <a:pt x="136" y="634"/>
                </a:lnTo>
                <a:lnTo>
                  <a:pt x="145" y="640"/>
                </a:lnTo>
                <a:lnTo>
                  <a:pt x="149" y="643"/>
                </a:lnTo>
                <a:lnTo>
                  <a:pt x="151" y="645"/>
                </a:lnTo>
                <a:lnTo>
                  <a:pt x="152" y="648"/>
                </a:lnTo>
                <a:lnTo>
                  <a:pt x="152" y="648"/>
                </a:lnTo>
                <a:lnTo>
                  <a:pt x="157" y="670"/>
                </a:lnTo>
                <a:lnTo>
                  <a:pt x="162" y="691"/>
                </a:lnTo>
                <a:lnTo>
                  <a:pt x="162" y="691"/>
                </a:lnTo>
                <a:lnTo>
                  <a:pt x="163" y="700"/>
                </a:lnTo>
                <a:lnTo>
                  <a:pt x="166" y="705"/>
                </a:lnTo>
                <a:lnTo>
                  <a:pt x="171" y="711"/>
                </a:lnTo>
                <a:lnTo>
                  <a:pt x="171" y="711"/>
                </a:lnTo>
                <a:lnTo>
                  <a:pt x="174" y="715"/>
                </a:lnTo>
                <a:lnTo>
                  <a:pt x="175" y="716"/>
                </a:lnTo>
                <a:lnTo>
                  <a:pt x="185" y="723"/>
                </a:lnTo>
                <a:lnTo>
                  <a:pt x="185" y="723"/>
                </a:lnTo>
                <a:lnTo>
                  <a:pt x="194" y="728"/>
                </a:lnTo>
                <a:lnTo>
                  <a:pt x="200" y="731"/>
                </a:lnTo>
                <a:lnTo>
                  <a:pt x="203" y="732"/>
                </a:lnTo>
                <a:lnTo>
                  <a:pt x="206" y="734"/>
                </a:lnTo>
                <a:lnTo>
                  <a:pt x="206" y="734"/>
                </a:lnTo>
                <a:lnTo>
                  <a:pt x="213" y="739"/>
                </a:lnTo>
                <a:lnTo>
                  <a:pt x="222" y="744"/>
                </a:lnTo>
                <a:lnTo>
                  <a:pt x="237" y="752"/>
                </a:lnTo>
                <a:lnTo>
                  <a:pt x="237" y="752"/>
                </a:lnTo>
                <a:lnTo>
                  <a:pt x="242" y="753"/>
                </a:lnTo>
                <a:lnTo>
                  <a:pt x="248" y="752"/>
                </a:lnTo>
                <a:lnTo>
                  <a:pt x="257" y="749"/>
                </a:lnTo>
                <a:lnTo>
                  <a:pt x="257" y="749"/>
                </a:lnTo>
                <a:lnTo>
                  <a:pt x="263" y="801"/>
                </a:lnTo>
                <a:lnTo>
                  <a:pt x="263" y="801"/>
                </a:lnTo>
                <a:lnTo>
                  <a:pt x="263" y="811"/>
                </a:lnTo>
                <a:lnTo>
                  <a:pt x="263" y="817"/>
                </a:lnTo>
                <a:lnTo>
                  <a:pt x="263" y="817"/>
                </a:lnTo>
                <a:lnTo>
                  <a:pt x="261" y="822"/>
                </a:lnTo>
                <a:lnTo>
                  <a:pt x="260" y="825"/>
                </a:lnTo>
                <a:lnTo>
                  <a:pt x="255" y="828"/>
                </a:lnTo>
                <a:lnTo>
                  <a:pt x="255" y="828"/>
                </a:lnTo>
                <a:lnTo>
                  <a:pt x="247" y="835"/>
                </a:lnTo>
                <a:lnTo>
                  <a:pt x="239" y="841"/>
                </a:lnTo>
                <a:lnTo>
                  <a:pt x="230" y="846"/>
                </a:lnTo>
                <a:lnTo>
                  <a:pt x="225" y="847"/>
                </a:lnTo>
                <a:lnTo>
                  <a:pt x="219" y="848"/>
                </a:lnTo>
                <a:lnTo>
                  <a:pt x="219" y="848"/>
                </a:lnTo>
                <a:lnTo>
                  <a:pt x="198" y="847"/>
                </a:lnTo>
                <a:lnTo>
                  <a:pt x="198" y="847"/>
                </a:lnTo>
                <a:lnTo>
                  <a:pt x="189" y="847"/>
                </a:lnTo>
                <a:lnTo>
                  <a:pt x="183" y="848"/>
                </a:lnTo>
                <a:lnTo>
                  <a:pt x="178" y="850"/>
                </a:lnTo>
                <a:lnTo>
                  <a:pt x="178" y="850"/>
                </a:lnTo>
                <a:lnTo>
                  <a:pt x="169" y="853"/>
                </a:lnTo>
                <a:lnTo>
                  <a:pt x="167" y="856"/>
                </a:lnTo>
                <a:lnTo>
                  <a:pt x="167" y="856"/>
                </a:lnTo>
                <a:lnTo>
                  <a:pt x="168" y="856"/>
                </a:lnTo>
                <a:lnTo>
                  <a:pt x="168" y="856"/>
                </a:lnTo>
                <a:lnTo>
                  <a:pt x="183" y="857"/>
                </a:lnTo>
                <a:lnTo>
                  <a:pt x="183" y="857"/>
                </a:lnTo>
                <a:lnTo>
                  <a:pt x="185" y="861"/>
                </a:lnTo>
                <a:lnTo>
                  <a:pt x="189" y="863"/>
                </a:lnTo>
                <a:lnTo>
                  <a:pt x="193" y="864"/>
                </a:lnTo>
                <a:lnTo>
                  <a:pt x="193" y="864"/>
                </a:lnTo>
                <a:lnTo>
                  <a:pt x="220" y="862"/>
                </a:lnTo>
                <a:lnTo>
                  <a:pt x="237" y="861"/>
                </a:lnTo>
                <a:lnTo>
                  <a:pt x="245" y="861"/>
                </a:lnTo>
                <a:lnTo>
                  <a:pt x="250" y="862"/>
                </a:lnTo>
                <a:lnTo>
                  <a:pt x="250" y="862"/>
                </a:lnTo>
                <a:lnTo>
                  <a:pt x="255" y="866"/>
                </a:lnTo>
                <a:lnTo>
                  <a:pt x="255" y="867"/>
                </a:lnTo>
                <a:lnTo>
                  <a:pt x="255" y="868"/>
                </a:lnTo>
                <a:lnTo>
                  <a:pt x="252" y="871"/>
                </a:lnTo>
                <a:lnTo>
                  <a:pt x="247" y="874"/>
                </a:lnTo>
                <a:lnTo>
                  <a:pt x="247" y="874"/>
                </a:lnTo>
                <a:lnTo>
                  <a:pt x="236" y="884"/>
                </a:lnTo>
                <a:lnTo>
                  <a:pt x="230" y="889"/>
                </a:lnTo>
                <a:lnTo>
                  <a:pt x="227" y="893"/>
                </a:lnTo>
                <a:lnTo>
                  <a:pt x="226" y="895"/>
                </a:lnTo>
                <a:lnTo>
                  <a:pt x="226" y="895"/>
                </a:lnTo>
                <a:lnTo>
                  <a:pt x="225" y="908"/>
                </a:lnTo>
                <a:lnTo>
                  <a:pt x="224" y="918"/>
                </a:lnTo>
                <a:lnTo>
                  <a:pt x="224" y="918"/>
                </a:lnTo>
                <a:lnTo>
                  <a:pt x="225" y="925"/>
                </a:lnTo>
                <a:lnTo>
                  <a:pt x="226" y="929"/>
                </a:lnTo>
                <a:lnTo>
                  <a:pt x="230" y="929"/>
                </a:lnTo>
                <a:lnTo>
                  <a:pt x="230" y="929"/>
                </a:lnTo>
                <a:lnTo>
                  <a:pt x="230" y="929"/>
                </a:lnTo>
                <a:lnTo>
                  <a:pt x="229" y="930"/>
                </a:lnTo>
                <a:lnTo>
                  <a:pt x="230" y="931"/>
                </a:lnTo>
                <a:lnTo>
                  <a:pt x="235" y="934"/>
                </a:lnTo>
                <a:lnTo>
                  <a:pt x="235" y="934"/>
                </a:lnTo>
                <a:lnTo>
                  <a:pt x="243" y="939"/>
                </a:lnTo>
                <a:lnTo>
                  <a:pt x="245" y="940"/>
                </a:lnTo>
                <a:lnTo>
                  <a:pt x="247" y="941"/>
                </a:lnTo>
                <a:lnTo>
                  <a:pt x="247" y="941"/>
                </a:lnTo>
                <a:lnTo>
                  <a:pt x="251" y="944"/>
                </a:lnTo>
                <a:lnTo>
                  <a:pt x="253" y="945"/>
                </a:lnTo>
                <a:lnTo>
                  <a:pt x="263" y="948"/>
                </a:lnTo>
                <a:lnTo>
                  <a:pt x="263" y="948"/>
                </a:lnTo>
                <a:lnTo>
                  <a:pt x="274" y="953"/>
                </a:lnTo>
                <a:lnTo>
                  <a:pt x="281" y="956"/>
                </a:lnTo>
                <a:lnTo>
                  <a:pt x="281" y="956"/>
                </a:lnTo>
                <a:lnTo>
                  <a:pt x="218" y="976"/>
                </a:lnTo>
                <a:lnTo>
                  <a:pt x="218" y="976"/>
                </a:lnTo>
                <a:lnTo>
                  <a:pt x="205" y="981"/>
                </a:lnTo>
                <a:lnTo>
                  <a:pt x="199" y="983"/>
                </a:lnTo>
                <a:lnTo>
                  <a:pt x="193" y="987"/>
                </a:lnTo>
                <a:lnTo>
                  <a:pt x="193" y="987"/>
                </a:lnTo>
                <a:lnTo>
                  <a:pt x="189" y="989"/>
                </a:lnTo>
                <a:lnTo>
                  <a:pt x="187" y="992"/>
                </a:lnTo>
                <a:lnTo>
                  <a:pt x="185" y="994"/>
                </a:lnTo>
                <a:lnTo>
                  <a:pt x="185" y="994"/>
                </a:lnTo>
                <a:lnTo>
                  <a:pt x="193" y="993"/>
                </a:lnTo>
                <a:lnTo>
                  <a:pt x="199" y="993"/>
                </a:lnTo>
                <a:lnTo>
                  <a:pt x="205" y="993"/>
                </a:lnTo>
                <a:lnTo>
                  <a:pt x="205" y="993"/>
                </a:lnTo>
                <a:lnTo>
                  <a:pt x="208" y="994"/>
                </a:lnTo>
                <a:lnTo>
                  <a:pt x="209" y="995"/>
                </a:lnTo>
                <a:lnTo>
                  <a:pt x="216" y="994"/>
                </a:lnTo>
                <a:lnTo>
                  <a:pt x="216" y="994"/>
                </a:lnTo>
                <a:lnTo>
                  <a:pt x="222" y="993"/>
                </a:lnTo>
                <a:lnTo>
                  <a:pt x="227" y="992"/>
                </a:lnTo>
                <a:lnTo>
                  <a:pt x="234" y="989"/>
                </a:lnTo>
                <a:lnTo>
                  <a:pt x="241" y="988"/>
                </a:lnTo>
                <a:lnTo>
                  <a:pt x="241" y="988"/>
                </a:lnTo>
                <a:lnTo>
                  <a:pt x="274" y="984"/>
                </a:lnTo>
                <a:lnTo>
                  <a:pt x="294" y="983"/>
                </a:lnTo>
                <a:lnTo>
                  <a:pt x="302" y="983"/>
                </a:lnTo>
                <a:lnTo>
                  <a:pt x="305" y="986"/>
                </a:lnTo>
                <a:lnTo>
                  <a:pt x="305" y="986"/>
                </a:lnTo>
                <a:lnTo>
                  <a:pt x="308" y="988"/>
                </a:lnTo>
                <a:lnTo>
                  <a:pt x="307" y="989"/>
                </a:lnTo>
                <a:lnTo>
                  <a:pt x="304" y="992"/>
                </a:lnTo>
                <a:lnTo>
                  <a:pt x="303" y="994"/>
                </a:lnTo>
                <a:lnTo>
                  <a:pt x="303" y="998"/>
                </a:lnTo>
                <a:lnTo>
                  <a:pt x="303" y="998"/>
                </a:lnTo>
                <a:lnTo>
                  <a:pt x="304" y="1010"/>
                </a:lnTo>
                <a:lnTo>
                  <a:pt x="305" y="1015"/>
                </a:lnTo>
                <a:lnTo>
                  <a:pt x="308" y="1019"/>
                </a:lnTo>
                <a:lnTo>
                  <a:pt x="308" y="1019"/>
                </a:lnTo>
                <a:lnTo>
                  <a:pt x="309" y="1023"/>
                </a:lnTo>
                <a:lnTo>
                  <a:pt x="309" y="1024"/>
                </a:lnTo>
                <a:lnTo>
                  <a:pt x="314" y="1029"/>
                </a:lnTo>
                <a:lnTo>
                  <a:pt x="314" y="1029"/>
                </a:lnTo>
                <a:lnTo>
                  <a:pt x="318" y="1033"/>
                </a:lnTo>
                <a:lnTo>
                  <a:pt x="320" y="1033"/>
                </a:lnTo>
                <a:lnTo>
                  <a:pt x="321" y="1030"/>
                </a:lnTo>
                <a:lnTo>
                  <a:pt x="320" y="1028"/>
                </a:lnTo>
                <a:lnTo>
                  <a:pt x="320" y="1028"/>
                </a:lnTo>
                <a:lnTo>
                  <a:pt x="319" y="1020"/>
                </a:lnTo>
                <a:lnTo>
                  <a:pt x="319" y="1015"/>
                </a:lnTo>
                <a:lnTo>
                  <a:pt x="319" y="1015"/>
                </a:lnTo>
                <a:lnTo>
                  <a:pt x="320" y="1015"/>
                </a:lnTo>
                <a:lnTo>
                  <a:pt x="320" y="1017"/>
                </a:lnTo>
                <a:lnTo>
                  <a:pt x="321" y="1010"/>
                </a:lnTo>
                <a:lnTo>
                  <a:pt x="321" y="1010"/>
                </a:lnTo>
                <a:lnTo>
                  <a:pt x="323" y="1004"/>
                </a:lnTo>
                <a:lnTo>
                  <a:pt x="323" y="1002"/>
                </a:lnTo>
                <a:lnTo>
                  <a:pt x="324" y="998"/>
                </a:lnTo>
                <a:lnTo>
                  <a:pt x="326" y="992"/>
                </a:lnTo>
                <a:lnTo>
                  <a:pt x="326" y="992"/>
                </a:lnTo>
                <a:lnTo>
                  <a:pt x="331" y="982"/>
                </a:lnTo>
                <a:lnTo>
                  <a:pt x="340" y="966"/>
                </a:lnTo>
                <a:lnTo>
                  <a:pt x="340" y="966"/>
                </a:lnTo>
                <a:lnTo>
                  <a:pt x="345" y="956"/>
                </a:lnTo>
                <a:lnTo>
                  <a:pt x="347" y="953"/>
                </a:lnTo>
                <a:lnTo>
                  <a:pt x="350" y="942"/>
                </a:lnTo>
                <a:lnTo>
                  <a:pt x="350" y="942"/>
                </a:lnTo>
                <a:lnTo>
                  <a:pt x="352" y="931"/>
                </a:lnTo>
                <a:lnTo>
                  <a:pt x="354" y="923"/>
                </a:lnTo>
                <a:lnTo>
                  <a:pt x="354" y="915"/>
                </a:lnTo>
                <a:lnTo>
                  <a:pt x="354" y="915"/>
                </a:lnTo>
                <a:lnTo>
                  <a:pt x="355" y="905"/>
                </a:lnTo>
                <a:lnTo>
                  <a:pt x="357" y="885"/>
                </a:lnTo>
                <a:lnTo>
                  <a:pt x="361" y="874"/>
                </a:lnTo>
                <a:lnTo>
                  <a:pt x="365" y="864"/>
                </a:lnTo>
                <a:lnTo>
                  <a:pt x="370" y="857"/>
                </a:lnTo>
                <a:lnTo>
                  <a:pt x="372" y="853"/>
                </a:lnTo>
                <a:lnTo>
                  <a:pt x="376" y="852"/>
                </a:lnTo>
                <a:lnTo>
                  <a:pt x="376" y="852"/>
                </a:lnTo>
                <a:lnTo>
                  <a:pt x="383" y="850"/>
                </a:lnTo>
                <a:lnTo>
                  <a:pt x="388" y="850"/>
                </a:lnTo>
                <a:lnTo>
                  <a:pt x="397" y="848"/>
                </a:lnTo>
                <a:lnTo>
                  <a:pt x="402" y="848"/>
                </a:lnTo>
                <a:lnTo>
                  <a:pt x="406" y="845"/>
                </a:lnTo>
                <a:lnTo>
                  <a:pt x="410" y="840"/>
                </a:lnTo>
                <a:lnTo>
                  <a:pt x="418" y="831"/>
                </a:lnTo>
                <a:lnTo>
                  <a:pt x="418" y="831"/>
                </a:lnTo>
                <a:lnTo>
                  <a:pt x="439" y="799"/>
                </a:lnTo>
                <a:lnTo>
                  <a:pt x="448" y="786"/>
                </a:lnTo>
                <a:lnTo>
                  <a:pt x="457" y="777"/>
                </a:lnTo>
                <a:lnTo>
                  <a:pt x="457" y="777"/>
                </a:lnTo>
                <a:lnTo>
                  <a:pt x="490" y="751"/>
                </a:lnTo>
                <a:lnTo>
                  <a:pt x="507" y="737"/>
                </a:lnTo>
                <a:lnTo>
                  <a:pt x="521" y="725"/>
                </a:lnTo>
                <a:lnTo>
                  <a:pt x="521" y="725"/>
                </a:lnTo>
                <a:lnTo>
                  <a:pt x="528" y="716"/>
                </a:lnTo>
                <a:lnTo>
                  <a:pt x="533" y="707"/>
                </a:lnTo>
                <a:lnTo>
                  <a:pt x="537" y="699"/>
                </a:lnTo>
                <a:lnTo>
                  <a:pt x="538" y="694"/>
                </a:lnTo>
                <a:lnTo>
                  <a:pt x="538" y="694"/>
                </a:lnTo>
                <a:lnTo>
                  <a:pt x="540" y="687"/>
                </a:lnTo>
                <a:lnTo>
                  <a:pt x="544" y="683"/>
                </a:lnTo>
                <a:lnTo>
                  <a:pt x="548" y="678"/>
                </a:lnTo>
                <a:lnTo>
                  <a:pt x="553" y="674"/>
                </a:lnTo>
                <a:lnTo>
                  <a:pt x="553" y="674"/>
                </a:lnTo>
                <a:lnTo>
                  <a:pt x="558" y="671"/>
                </a:lnTo>
                <a:lnTo>
                  <a:pt x="565" y="670"/>
                </a:lnTo>
                <a:lnTo>
                  <a:pt x="572" y="665"/>
                </a:lnTo>
                <a:lnTo>
                  <a:pt x="576" y="661"/>
                </a:lnTo>
                <a:lnTo>
                  <a:pt x="581" y="655"/>
                </a:lnTo>
                <a:lnTo>
                  <a:pt x="581" y="655"/>
                </a:lnTo>
                <a:lnTo>
                  <a:pt x="591" y="643"/>
                </a:lnTo>
                <a:lnTo>
                  <a:pt x="597" y="632"/>
                </a:lnTo>
                <a:lnTo>
                  <a:pt x="603" y="619"/>
                </a:lnTo>
                <a:lnTo>
                  <a:pt x="603" y="619"/>
                </a:lnTo>
                <a:lnTo>
                  <a:pt x="611" y="613"/>
                </a:lnTo>
                <a:lnTo>
                  <a:pt x="617" y="606"/>
                </a:lnTo>
                <a:lnTo>
                  <a:pt x="623" y="595"/>
                </a:lnTo>
                <a:lnTo>
                  <a:pt x="623" y="595"/>
                </a:lnTo>
                <a:lnTo>
                  <a:pt x="628" y="586"/>
                </a:lnTo>
                <a:lnTo>
                  <a:pt x="631" y="581"/>
                </a:lnTo>
                <a:lnTo>
                  <a:pt x="631" y="579"/>
                </a:lnTo>
                <a:lnTo>
                  <a:pt x="629" y="577"/>
                </a:lnTo>
                <a:lnTo>
                  <a:pt x="626" y="570"/>
                </a:lnTo>
                <a:lnTo>
                  <a:pt x="626" y="570"/>
                </a:lnTo>
                <a:lnTo>
                  <a:pt x="618" y="556"/>
                </a:lnTo>
                <a:lnTo>
                  <a:pt x="616" y="549"/>
                </a:lnTo>
                <a:lnTo>
                  <a:pt x="616" y="549"/>
                </a:lnTo>
                <a:lnTo>
                  <a:pt x="616" y="541"/>
                </a:lnTo>
                <a:lnTo>
                  <a:pt x="616" y="537"/>
                </a:lnTo>
                <a:lnTo>
                  <a:pt x="615" y="533"/>
                </a:lnTo>
                <a:lnTo>
                  <a:pt x="615" y="533"/>
                </a:lnTo>
                <a:lnTo>
                  <a:pt x="608" y="524"/>
                </a:lnTo>
                <a:lnTo>
                  <a:pt x="605" y="520"/>
                </a:lnTo>
                <a:lnTo>
                  <a:pt x="605" y="520"/>
                </a:lnTo>
                <a:lnTo>
                  <a:pt x="616" y="502"/>
                </a:lnTo>
                <a:lnTo>
                  <a:pt x="631" y="475"/>
                </a:lnTo>
                <a:lnTo>
                  <a:pt x="631" y="475"/>
                </a:lnTo>
                <a:lnTo>
                  <a:pt x="643" y="450"/>
                </a:lnTo>
                <a:lnTo>
                  <a:pt x="643" y="450"/>
                </a:lnTo>
                <a:lnTo>
                  <a:pt x="647" y="440"/>
                </a:lnTo>
                <a:lnTo>
                  <a:pt x="650" y="431"/>
                </a:lnTo>
                <a:lnTo>
                  <a:pt x="652" y="424"/>
                </a:lnTo>
                <a:lnTo>
                  <a:pt x="652" y="419"/>
                </a:lnTo>
                <a:lnTo>
                  <a:pt x="652" y="419"/>
                </a:lnTo>
                <a:lnTo>
                  <a:pt x="649" y="415"/>
                </a:lnTo>
                <a:lnTo>
                  <a:pt x="645" y="410"/>
                </a:lnTo>
                <a:lnTo>
                  <a:pt x="642" y="405"/>
                </a:lnTo>
                <a:lnTo>
                  <a:pt x="642" y="405"/>
                </a:lnTo>
                <a:lnTo>
                  <a:pt x="643" y="399"/>
                </a:lnTo>
                <a:lnTo>
                  <a:pt x="644" y="394"/>
                </a:lnTo>
                <a:lnTo>
                  <a:pt x="648" y="387"/>
                </a:lnTo>
                <a:lnTo>
                  <a:pt x="648" y="387"/>
                </a:lnTo>
                <a:lnTo>
                  <a:pt x="650" y="383"/>
                </a:lnTo>
                <a:lnTo>
                  <a:pt x="652" y="382"/>
                </a:lnTo>
                <a:lnTo>
                  <a:pt x="655" y="381"/>
                </a:lnTo>
                <a:lnTo>
                  <a:pt x="663" y="378"/>
                </a:lnTo>
                <a:lnTo>
                  <a:pt x="663" y="378"/>
                </a:lnTo>
                <a:lnTo>
                  <a:pt x="674" y="372"/>
                </a:lnTo>
                <a:lnTo>
                  <a:pt x="680" y="368"/>
                </a:lnTo>
                <a:lnTo>
                  <a:pt x="680" y="368"/>
                </a:lnTo>
                <a:lnTo>
                  <a:pt x="691" y="363"/>
                </a:lnTo>
                <a:lnTo>
                  <a:pt x="691" y="363"/>
                </a:lnTo>
                <a:lnTo>
                  <a:pt x="701" y="348"/>
                </a:lnTo>
                <a:lnTo>
                  <a:pt x="709" y="337"/>
                </a:lnTo>
                <a:lnTo>
                  <a:pt x="713" y="331"/>
                </a:lnTo>
                <a:lnTo>
                  <a:pt x="713" y="331"/>
                </a:lnTo>
                <a:lnTo>
                  <a:pt x="720" y="329"/>
                </a:lnTo>
                <a:lnTo>
                  <a:pt x="723" y="325"/>
                </a:lnTo>
                <a:lnTo>
                  <a:pt x="727" y="318"/>
                </a:lnTo>
                <a:lnTo>
                  <a:pt x="727" y="318"/>
                </a:lnTo>
                <a:lnTo>
                  <a:pt x="728" y="309"/>
                </a:lnTo>
                <a:lnTo>
                  <a:pt x="730" y="301"/>
                </a:lnTo>
                <a:lnTo>
                  <a:pt x="731" y="295"/>
                </a:lnTo>
                <a:lnTo>
                  <a:pt x="731" y="290"/>
                </a:lnTo>
                <a:lnTo>
                  <a:pt x="731" y="290"/>
                </a:lnTo>
                <a:lnTo>
                  <a:pt x="733" y="285"/>
                </a:lnTo>
                <a:lnTo>
                  <a:pt x="737" y="280"/>
                </a:lnTo>
                <a:lnTo>
                  <a:pt x="739" y="272"/>
                </a:lnTo>
                <a:lnTo>
                  <a:pt x="741" y="258"/>
                </a:lnTo>
                <a:lnTo>
                  <a:pt x="741" y="258"/>
                </a:lnTo>
                <a:lnTo>
                  <a:pt x="739" y="237"/>
                </a:lnTo>
                <a:lnTo>
                  <a:pt x="739" y="233"/>
                </a:lnTo>
                <a:lnTo>
                  <a:pt x="738" y="232"/>
                </a:lnTo>
                <a:lnTo>
                  <a:pt x="738" y="232"/>
                </a:lnTo>
                <a:lnTo>
                  <a:pt x="733" y="230"/>
                </a:lnTo>
                <a:lnTo>
                  <a:pt x="728" y="227"/>
                </a:lnTo>
                <a:lnTo>
                  <a:pt x="728" y="227"/>
                </a:lnTo>
                <a:lnTo>
                  <a:pt x="727" y="224"/>
                </a:lnTo>
                <a:lnTo>
                  <a:pt x="725" y="215"/>
                </a:lnTo>
                <a:lnTo>
                  <a:pt x="725" y="215"/>
                </a:lnTo>
                <a:lnTo>
                  <a:pt x="723" y="205"/>
                </a:lnTo>
                <a:lnTo>
                  <a:pt x="722" y="190"/>
                </a:lnTo>
                <a:lnTo>
                  <a:pt x="722" y="174"/>
                </a:lnTo>
                <a:lnTo>
                  <a:pt x="721" y="162"/>
                </a:lnTo>
                <a:lnTo>
                  <a:pt x="721" y="162"/>
                </a:lnTo>
                <a:lnTo>
                  <a:pt x="720" y="157"/>
                </a:lnTo>
                <a:lnTo>
                  <a:pt x="717" y="153"/>
                </a:lnTo>
                <a:lnTo>
                  <a:pt x="713" y="147"/>
                </a:lnTo>
                <a:lnTo>
                  <a:pt x="709" y="143"/>
                </a:lnTo>
                <a:lnTo>
                  <a:pt x="704" y="142"/>
                </a:lnTo>
                <a:lnTo>
                  <a:pt x="704" y="142"/>
                </a:lnTo>
                <a:lnTo>
                  <a:pt x="701" y="139"/>
                </a:lnTo>
                <a:lnTo>
                  <a:pt x="696" y="138"/>
                </a:lnTo>
                <a:lnTo>
                  <a:pt x="694" y="137"/>
                </a:lnTo>
                <a:lnTo>
                  <a:pt x="691" y="137"/>
                </a:lnTo>
                <a:lnTo>
                  <a:pt x="689" y="138"/>
                </a:lnTo>
                <a:lnTo>
                  <a:pt x="685" y="141"/>
                </a:lnTo>
                <a:lnTo>
                  <a:pt x="685" y="141"/>
                </a:lnTo>
                <a:lnTo>
                  <a:pt x="666" y="155"/>
                </a:lnTo>
                <a:lnTo>
                  <a:pt x="652" y="167"/>
                </a:lnTo>
                <a:lnTo>
                  <a:pt x="652" y="167"/>
                </a:lnTo>
                <a:lnTo>
                  <a:pt x="642" y="172"/>
                </a:lnTo>
                <a:lnTo>
                  <a:pt x="632" y="175"/>
                </a:lnTo>
                <a:lnTo>
                  <a:pt x="632" y="175"/>
                </a:lnTo>
                <a:lnTo>
                  <a:pt x="622" y="177"/>
                </a:lnTo>
                <a:lnTo>
                  <a:pt x="615" y="177"/>
                </a:lnTo>
                <a:lnTo>
                  <a:pt x="607" y="179"/>
                </a:lnTo>
                <a:lnTo>
                  <a:pt x="607" y="179"/>
                </a:lnTo>
                <a:lnTo>
                  <a:pt x="595" y="188"/>
                </a:lnTo>
                <a:lnTo>
                  <a:pt x="587" y="193"/>
                </a:lnTo>
                <a:lnTo>
                  <a:pt x="587" y="193"/>
                </a:lnTo>
                <a:lnTo>
                  <a:pt x="586" y="191"/>
                </a:lnTo>
                <a:lnTo>
                  <a:pt x="584" y="191"/>
                </a:lnTo>
                <a:lnTo>
                  <a:pt x="580" y="194"/>
                </a:lnTo>
                <a:lnTo>
                  <a:pt x="575" y="199"/>
                </a:lnTo>
                <a:lnTo>
                  <a:pt x="575" y="199"/>
                </a:lnTo>
                <a:lnTo>
                  <a:pt x="569" y="205"/>
                </a:lnTo>
                <a:lnTo>
                  <a:pt x="565" y="209"/>
                </a:lnTo>
                <a:lnTo>
                  <a:pt x="561" y="212"/>
                </a:lnTo>
                <a:lnTo>
                  <a:pt x="555" y="219"/>
                </a:lnTo>
                <a:lnTo>
                  <a:pt x="555" y="219"/>
                </a:lnTo>
                <a:lnTo>
                  <a:pt x="543" y="232"/>
                </a:lnTo>
                <a:lnTo>
                  <a:pt x="534" y="241"/>
                </a:lnTo>
                <a:lnTo>
                  <a:pt x="534" y="241"/>
                </a:lnTo>
                <a:lnTo>
                  <a:pt x="532" y="242"/>
                </a:lnTo>
                <a:lnTo>
                  <a:pt x="527" y="243"/>
                </a:lnTo>
                <a:lnTo>
                  <a:pt x="517" y="247"/>
                </a:lnTo>
                <a:lnTo>
                  <a:pt x="498" y="256"/>
                </a:lnTo>
                <a:lnTo>
                  <a:pt x="498" y="256"/>
                </a:lnTo>
                <a:lnTo>
                  <a:pt x="478" y="267"/>
                </a:lnTo>
                <a:lnTo>
                  <a:pt x="466" y="274"/>
                </a:lnTo>
                <a:lnTo>
                  <a:pt x="454" y="284"/>
                </a:lnTo>
                <a:lnTo>
                  <a:pt x="454" y="284"/>
                </a:lnTo>
                <a:lnTo>
                  <a:pt x="444" y="292"/>
                </a:lnTo>
                <a:lnTo>
                  <a:pt x="433" y="298"/>
                </a:lnTo>
                <a:lnTo>
                  <a:pt x="433" y="298"/>
                </a:lnTo>
                <a:close/>
                <a:moveTo>
                  <a:pt x="319" y="843"/>
                </a:moveTo>
                <a:lnTo>
                  <a:pt x="339" y="852"/>
                </a:lnTo>
                <a:lnTo>
                  <a:pt x="331" y="874"/>
                </a:lnTo>
                <a:lnTo>
                  <a:pt x="331" y="874"/>
                </a:lnTo>
                <a:lnTo>
                  <a:pt x="329" y="871"/>
                </a:lnTo>
                <a:lnTo>
                  <a:pt x="326" y="867"/>
                </a:lnTo>
                <a:lnTo>
                  <a:pt x="324" y="861"/>
                </a:lnTo>
                <a:lnTo>
                  <a:pt x="324" y="861"/>
                </a:lnTo>
                <a:lnTo>
                  <a:pt x="320" y="850"/>
                </a:lnTo>
                <a:lnTo>
                  <a:pt x="319" y="843"/>
                </a:lnTo>
                <a:lnTo>
                  <a:pt x="319" y="843"/>
                </a:lnTo>
                <a:close/>
                <a:moveTo>
                  <a:pt x="282" y="872"/>
                </a:moveTo>
                <a:lnTo>
                  <a:pt x="282" y="872"/>
                </a:lnTo>
                <a:lnTo>
                  <a:pt x="292" y="871"/>
                </a:lnTo>
                <a:lnTo>
                  <a:pt x="304" y="869"/>
                </a:lnTo>
                <a:lnTo>
                  <a:pt x="304" y="869"/>
                </a:lnTo>
                <a:lnTo>
                  <a:pt x="307" y="869"/>
                </a:lnTo>
                <a:lnTo>
                  <a:pt x="308" y="871"/>
                </a:lnTo>
                <a:lnTo>
                  <a:pt x="308" y="872"/>
                </a:lnTo>
                <a:lnTo>
                  <a:pt x="309" y="875"/>
                </a:lnTo>
                <a:lnTo>
                  <a:pt x="309" y="875"/>
                </a:lnTo>
                <a:lnTo>
                  <a:pt x="312" y="879"/>
                </a:lnTo>
                <a:lnTo>
                  <a:pt x="312" y="879"/>
                </a:lnTo>
                <a:lnTo>
                  <a:pt x="316" y="882"/>
                </a:lnTo>
                <a:lnTo>
                  <a:pt x="316" y="882"/>
                </a:lnTo>
                <a:lnTo>
                  <a:pt x="324" y="888"/>
                </a:lnTo>
                <a:lnTo>
                  <a:pt x="326" y="890"/>
                </a:lnTo>
                <a:lnTo>
                  <a:pt x="328" y="893"/>
                </a:lnTo>
                <a:lnTo>
                  <a:pt x="328" y="893"/>
                </a:lnTo>
                <a:lnTo>
                  <a:pt x="328" y="895"/>
                </a:lnTo>
                <a:lnTo>
                  <a:pt x="325" y="897"/>
                </a:lnTo>
                <a:lnTo>
                  <a:pt x="319" y="899"/>
                </a:lnTo>
                <a:lnTo>
                  <a:pt x="319" y="899"/>
                </a:lnTo>
                <a:lnTo>
                  <a:pt x="315" y="899"/>
                </a:lnTo>
                <a:lnTo>
                  <a:pt x="312" y="899"/>
                </a:lnTo>
                <a:lnTo>
                  <a:pt x="305" y="898"/>
                </a:lnTo>
                <a:lnTo>
                  <a:pt x="305" y="898"/>
                </a:lnTo>
                <a:lnTo>
                  <a:pt x="303" y="898"/>
                </a:lnTo>
                <a:lnTo>
                  <a:pt x="303" y="900"/>
                </a:lnTo>
                <a:lnTo>
                  <a:pt x="303" y="909"/>
                </a:lnTo>
                <a:lnTo>
                  <a:pt x="303" y="909"/>
                </a:lnTo>
                <a:lnTo>
                  <a:pt x="303" y="914"/>
                </a:lnTo>
                <a:lnTo>
                  <a:pt x="304" y="918"/>
                </a:lnTo>
                <a:lnTo>
                  <a:pt x="307" y="923"/>
                </a:lnTo>
                <a:lnTo>
                  <a:pt x="307" y="923"/>
                </a:lnTo>
                <a:lnTo>
                  <a:pt x="307" y="925"/>
                </a:lnTo>
                <a:lnTo>
                  <a:pt x="307" y="927"/>
                </a:lnTo>
                <a:lnTo>
                  <a:pt x="304" y="929"/>
                </a:lnTo>
                <a:lnTo>
                  <a:pt x="302" y="932"/>
                </a:lnTo>
                <a:lnTo>
                  <a:pt x="302" y="932"/>
                </a:lnTo>
                <a:lnTo>
                  <a:pt x="300" y="932"/>
                </a:lnTo>
                <a:lnTo>
                  <a:pt x="297" y="932"/>
                </a:lnTo>
                <a:lnTo>
                  <a:pt x="290" y="931"/>
                </a:lnTo>
                <a:lnTo>
                  <a:pt x="277" y="929"/>
                </a:lnTo>
                <a:lnTo>
                  <a:pt x="277" y="929"/>
                </a:lnTo>
                <a:lnTo>
                  <a:pt x="272" y="929"/>
                </a:lnTo>
                <a:lnTo>
                  <a:pt x="266" y="930"/>
                </a:lnTo>
                <a:lnTo>
                  <a:pt x="261" y="930"/>
                </a:lnTo>
                <a:lnTo>
                  <a:pt x="257" y="930"/>
                </a:lnTo>
                <a:lnTo>
                  <a:pt x="257" y="930"/>
                </a:lnTo>
                <a:lnTo>
                  <a:pt x="243" y="925"/>
                </a:lnTo>
                <a:lnTo>
                  <a:pt x="243" y="925"/>
                </a:lnTo>
                <a:lnTo>
                  <a:pt x="240" y="924"/>
                </a:lnTo>
                <a:lnTo>
                  <a:pt x="236" y="925"/>
                </a:lnTo>
                <a:lnTo>
                  <a:pt x="232" y="926"/>
                </a:lnTo>
                <a:lnTo>
                  <a:pt x="232" y="926"/>
                </a:lnTo>
                <a:lnTo>
                  <a:pt x="239" y="913"/>
                </a:lnTo>
                <a:lnTo>
                  <a:pt x="239" y="913"/>
                </a:lnTo>
                <a:lnTo>
                  <a:pt x="241" y="908"/>
                </a:lnTo>
                <a:lnTo>
                  <a:pt x="243" y="900"/>
                </a:lnTo>
                <a:lnTo>
                  <a:pt x="243" y="900"/>
                </a:lnTo>
                <a:lnTo>
                  <a:pt x="251" y="893"/>
                </a:lnTo>
                <a:lnTo>
                  <a:pt x="263" y="884"/>
                </a:lnTo>
                <a:lnTo>
                  <a:pt x="282" y="872"/>
                </a:lnTo>
                <a:lnTo>
                  <a:pt x="282" y="87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7">
            <a:extLst>
              <a:ext uri="{FF2B5EF4-FFF2-40B4-BE49-F238E27FC236}">
                <a16:creationId xmlns:a16="http://schemas.microsoft.com/office/drawing/2014/main" id="{1C2E411B-BF8F-488A-96A5-B79EED9DED87}"/>
              </a:ext>
            </a:extLst>
          </p:cNvPr>
          <p:cNvSpPr>
            <a:spLocks/>
          </p:cNvSpPr>
          <p:nvPr/>
        </p:nvSpPr>
        <p:spPr bwMode="auto">
          <a:xfrm>
            <a:off x="817419" y="947592"/>
            <a:ext cx="2382982" cy="2497357"/>
          </a:xfrm>
          <a:custGeom>
            <a:avLst/>
            <a:gdLst>
              <a:gd name="T0" fmla="*/ 1603 w 2146"/>
              <a:gd name="T1" fmla="*/ 400 h 2249"/>
              <a:gd name="T2" fmla="*/ 1451 w 2146"/>
              <a:gd name="T3" fmla="*/ 750 h 2249"/>
              <a:gd name="T4" fmla="*/ 1047 w 2146"/>
              <a:gd name="T5" fmla="*/ 1053 h 2249"/>
              <a:gd name="T6" fmla="*/ 892 w 2146"/>
              <a:gd name="T7" fmla="*/ 1022 h 2249"/>
              <a:gd name="T8" fmla="*/ 849 w 2146"/>
              <a:gd name="T9" fmla="*/ 931 h 2249"/>
              <a:gd name="T10" fmla="*/ 403 w 2146"/>
              <a:gd name="T11" fmla="*/ 846 h 2249"/>
              <a:gd name="T12" fmla="*/ 354 w 2146"/>
              <a:gd name="T13" fmla="*/ 878 h 2249"/>
              <a:gd name="T14" fmla="*/ 137 w 2146"/>
              <a:gd name="T15" fmla="*/ 1015 h 2249"/>
              <a:gd name="T16" fmla="*/ 104 w 2146"/>
              <a:gd name="T17" fmla="*/ 1104 h 2249"/>
              <a:gd name="T18" fmla="*/ 27 w 2146"/>
              <a:gd name="T19" fmla="*/ 1387 h 2249"/>
              <a:gd name="T20" fmla="*/ 17 w 2146"/>
              <a:gd name="T21" fmla="*/ 1503 h 2249"/>
              <a:gd name="T22" fmla="*/ 83 w 2146"/>
              <a:gd name="T23" fmla="*/ 1586 h 2249"/>
              <a:gd name="T24" fmla="*/ 347 w 2146"/>
              <a:gd name="T25" fmla="*/ 1986 h 2249"/>
              <a:gd name="T26" fmla="*/ 605 w 2146"/>
              <a:gd name="T27" fmla="*/ 2214 h 2249"/>
              <a:gd name="T28" fmla="*/ 524 w 2146"/>
              <a:gd name="T29" fmla="*/ 2077 h 2249"/>
              <a:gd name="T30" fmla="*/ 398 w 2146"/>
              <a:gd name="T31" fmla="*/ 1743 h 2249"/>
              <a:gd name="T32" fmla="*/ 543 w 2146"/>
              <a:gd name="T33" fmla="*/ 1863 h 2249"/>
              <a:gd name="T34" fmla="*/ 444 w 2146"/>
              <a:gd name="T35" fmla="*/ 1718 h 2249"/>
              <a:gd name="T36" fmla="*/ 590 w 2146"/>
              <a:gd name="T37" fmla="*/ 1554 h 2249"/>
              <a:gd name="T38" fmla="*/ 666 w 2146"/>
              <a:gd name="T39" fmla="*/ 1667 h 2249"/>
              <a:gd name="T40" fmla="*/ 728 w 2146"/>
              <a:gd name="T41" fmla="*/ 1548 h 2249"/>
              <a:gd name="T42" fmla="*/ 816 w 2146"/>
              <a:gd name="T43" fmla="*/ 1491 h 2249"/>
              <a:gd name="T44" fmla="*/ 884 w 2146"/>
              <a:gd name="T45" fmla="*/ 1496 h 2249"/>
              <a:gd name="T46" fmla="*/ 964 w 2146"/>
              <a:gd name="T47" fmla="*/ 1486 h 2249"/>
              <a:gd name="T48" fmla="*/ 986 w 2146"/>
              <a:gd name="T49" fmla="*/ 1726 h 2249"/>
              <a:gd name="T50" fmla="*/ 988 w 2146"/>
              <a:gd name="T51" fmla="*/ 1643 h 2249"/>
              <a:gd name="T52" fmla="*/ 1047 w 2146"/>
              <a:gd name="T53" fmla="*/ 1619 h 2249"/>
              <a:gd name="T54" fmla="*/ 1158 w 2146"/>
              <a:gd name="T55" fmla="*/ 1723 h 2249"/>
              <a:gd name="T56" fmla="*/ 1199 w 2146"/>
              <a:gd name="T57" fmla="*/ 1600 h 2249"/>
              <a:gd name="T58" fmla="*/ 1453 w 2146"/>
              <a:gd name="T59" fmla="*/ 1806 h 2249"/>
              <a:gd name="T60" fmla="*/ 1517 w 2146"/>
              <a:gd name="T61" fmla="*/ 2009 h 2249"/>
              <a:gd name="T62" fmla="*/ 1413 w 2146"/>
              <a:gd name="T63" fmla="*/ 2065 h 2249"/>
              <a:gd name="T64" fmla="*/ 1342 w 2146"/>
              <a:gd name="T65" fmla="*/ 2092 h 2249"/>
              <a:gd name="T66" fmla="*/ 1489 w 2146"/>
              <a:gd name="T67" fmla="*/ 2133 h 2249"/>
              <a:gd name="T68" fmla="*/ 1446 w 2146"/>
              <a:gd name="T69" fmla="*/ 2231 h 2249"/>
              <a:gd name="T70" fmla="*/ 1521 w 2146"/>
              <a:gd name="T71" fmla="*/ 2194 h 2249"/>
              <a:gd name="T72" fmla="*/ 1654 w 2146"/>
              <a:gd name="T73" fmla="*/ 2221 h 2249"/>
              <a:gd name="T74" fmla="*/ 1803 w 2146"/>
              <a:gd name="T75" fmla="*/ 2244 h 2249"/>
              <a:gd name="T76" fmla="*/ 1714 w 2146"/>
              <a:gd name="T77" fmla="*/ 2191 h 2249"/>
              <a:gd name="T78" fmla="*/ 1676 w 2146"/>
              <a:gd name="T79" fmla="*/ 2116 h 2249"/>
              <a:gd name="T80" fmla="*/ 1717 w 2146"/>
              <a:gd name="T81" fmla="*/ 2042 h 2249"/>
              <a:gd name="T82" fmla="*/ 1661 w 2146"/>
              <a:gd name="T83" fmla="*/ 2065 h 2249"/>
              <a:gd name="T84" fmla="*/ 1648 w 2146"/>
              <a:gd name="T85" fmla="*/ 1978 h 2249"/>
              <a:gd name="T86" fmla="*/ 1633 w 2146"/>
              <a:gd name="T87" fmla="*/ 1926 h 2249"/>
              <a:gd name="T88" fmla="*/ 1740 w 2146"/>
              <a:gd name="T89" fmla="*/ 1870 h 2249"/>
              <a:gd name="T90" fmla="*/ 1742 w 2146"/>
              <a:gd name="T91" fmla="*/ 1832 h 2249"/>
              <a:gd name="T92" fmla="*/ 1645 w 2146"/>
              <a:gd name="T93" fmla="*/ 1873 h 2249"/>
              <a:gd name="T94" fmla="*/ 1709 w 2146"/>
              <a:gd name="T95" fmla="*/ 1807 h 2249"/>
              <a:gd name="T96" fmla="*/ 1780 w 2146"/>
              <a:gd name="T97" fmla="*/ 1607 h 2249"/>
              <a:gd name="T98" fmla="*/ 1927 w 2146"/>
              <a:gd name="T99" fmla="*/ 1347 h 2249"/>
              <a:gd name="T100" fmla="*/ 2006 w 2146"/>
              <a:gd name="T101" fmla="*/ 1013 h 2249"/>
              <a:gd name="T102" fmla="*/ 2029 w 2146"/>
              <a:gd name="T103" fmla="*/ 741 h 2249"/>
              <a:gd name="T104" fmla="*/ 1998 w 2146"/>
              <a:gd name="T105" fmla="*/ 410 h 2249"/>
              <a:gd name="T106" fmla="*/ 2059 w 2146"/>
              <a:gd name="T107" fmla="*/ 287 h 2249"/>
              <a:gd name="T108" fmla="*/ 2143 w 2146"/>
              <a:gd name="T109" fmla="*/ 213 h 2249"/>
              <a:gd name="T110" fmla="*/ 2107 w 2146"/>
              <a:gd name="T111" fmla="*/ 137 h 2249"/>
              <a:gd name="T112" fmla="*/ 2099 w 2146"/>
              <a:gd name="T113" fmla="*/ 57 h 2249"/>
              <a:gd name="T114" fmla="*/ 2023 w 2146"/>
              <a:gd name="T115" fmla="*/ 19 h 2249"/>
              <a:gd name="T116" fmla="*/ 1943 w 2146"/>
              <a:gd name="T117" fmla="*/ 24 h 2249"/>
              <a:gd name="T118" fmla="*/ 1955 w 2146"/>
              <a:gd name="T119" fmla="*/ 81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46" h="2249">
                <a:moveTo>
                  <a:pt x="1952" y="92"/>
                </a:moveTo>
                <a:lnTo>
                  <a:pt x="1952" y="92"/>
                </a:lnTo>
                <a:lnTo>
                  <a:pt x="1935" y="97"/>
                </a:lnTo>
                <a:lnTo>
                  <a:pt x="1899" y="109"/>
                </a:lnTo>
                <a:lnTo>
                  <a:pt x="1877" y="119"/>
                </a:lnTo>
                <a:lnTo>
                  <a:pt x="1854" y="129"/>
                </a:lnTo>
                <a:lnTo>
                  <a:pt x="1833" y="140"/>
                </a:lnTo>
                <a:lnTo>
                  <a:pt x="1816" y="152"/>
                </a:lnTo>
                <a:lnTo>
                  <a:pt x="1816" y="152"/>
                </a:lnTo>
                <a:lnTo>
                  <a:pt x="1795" y="172"/>
                </a:lnTo>
                <a:lnTo>
                  <a:pt x="1767" y="201"/>
                </a:lnTo>
                <a:lnTo>
                  <a:pt x="1699" y="281"/>
                </a:lnTo>
                <a:lnTo>
                  <a:pt x="1630" y="365"/>
                </a:lnTo>
                <a:lnTo>
                  <a:pt x="1603" y="400"/>
                </a:lnTo>
                <a:lnTo>
                  <a:pt x="1585" y="428"/>
                </a:lnTo>
                <a:lnTo>
                  <a:pt x="1585" y="428"/>
                </a:lnTo>
                <a:lnTo>
                  <a:pt x="1572" y="451"/>
                </a:lnTo>
                <a:lnTo>
                  <a:pt x="1559" y="481"/>
                </a:lnTo>
                <a:lnTo>
                  <a:pt x="1546" y="514"/>
                </a:lnTo>
                <a:lnTo>
                  <a:pt x="1534" y="549"/>
                </a:lnTo>
                <a:lnTo>
                  <a:pt x="1509" y="616"/>
                </a:lnTo>
                <a:lnTo>
                  <a:pt x="1499" y="646"/>
                </a:lnTo>
                <a:lnTo>
                  <a:pt x="1489" y="671"/>
                </a:lnTo>
                <a:lnTo>
                  <a:pt x="1489" y="671"/>
                </a:lnTo>
                <a:lnTo>
                  <a:pt x="1475" y="707"/>
                </a:lnTo>
                <a:lnTo>
                  <a:pt x="1468" y="722"/>
                </a:lnTo>
                <a:lnTo>
                  <a:pt x="1461" y="737"/>
                </a:lnTo>
                <a:lnTo>
                  <a:pt x="1451" y="750"/>
                </a:lnTo>
                <a:lnTo>
                  <a:pt x="1442" y="765"/>
                </a:lnTo>
                <a:lnTo>
                  <a:pt x="1428" y="779"/>
                </a:lnTo>
                <a:lnTo>
                  <a:pt x="1410" y="793"/>
                </a:lnTo>
                <a:lnTo>
                  <a:pt x="1410" y="793"/>
                </a:lnTo>
                <a:lnTo>
                  <a:pt x="1362" y="833"/>
                </a:lnTo>
                <a:lnTo>
                  <a:pt x="1309" y="879"/>
                </a:lnTo>
                <a:lnTo>
                  <a:pt x="1238" y="946"/>
                </a:lnTo>
                <a:lnTo>
                  <a:pt x="1238" y="946"/>
                </a:lnTo>
                <a:lnTo>
                  <a:pt x="1207" y="967"/>
                </a:lnTo>
                <a:lnTo>
                  <a:pt x="1179" y="985"/>
                </a:lnTo>
                <a:lnTo>
                  <a:pt x="1148" y="1003"/>
                </a:lnTo>
                <a:lnTo>
                  <a:pt x="1113" y="1023"/>
                </a:lnTo>
                <a:lnTo>
                  <a:pt x="1080" y="1040"/>
                </a:lnTo>
                <a:lnTo>
                  <a:pt x="1047" y="1053"/>
                </a:lnTo>
                <a:lnTo>
                  <a:pt x="1032" y="1058"/>
                </a:lnTo>
                <a:lnTo>
                  <a:pt x="1019" y="1061"/>
                </a:lnTo>
                <a:lnTo>
                  <a:pt x="1019" y="1061"/>
                </a:lnTo>
                <a:lnTo>
                  <a:pt x="1007" y="1063"/>
                </a:lnTo>
                <a:lnTo>
                  <a:pt x="996" y="1063"/>
                </a:lnTo>
                <a:lnTo>
                  <a:pt x="984" y="1063"/>
                </a:lnTo>
                <a:lnTo>
                  <a:pt x="973" y="1061"/>
                </a:lnTo>
                <a:lnTo>
                  <a:pt x="953" y="1056"/>
                </a:lnTo>
                <a:lnTo>
                  <a:pt x="935" y="1050"/>
                </a:lnTo>
                <a:lnTo>
                  <a:pt x="920" y="1041"/>
                </a:lnTo>
                <a:lnTo>
                  <a:pt x="907" y="1033"/>
                </a:lnTo>
                <a:lnTo>
                  <a:pt x="898" y="1027"/>
                </a:lnTo>
                <a:lnTo>
                  <a:pt x="892" y="1022"/>
                </a:lnTo>
                <a:lnTo>
                  <a:pt x="892" y="1022"/>
                </a:lnTo>
                <a:lnTo>
                  <a:pt x="888" y="1015"/>
                </a:lnTo>
                <a:lnTo>
                  <a:pt x="885" y="1008"/>
                </a:lnTo>
                <a:lnTo>
                  <a:pt x="880" y="999"/>
                </a:lnTo>
                <a:lnTo>
                  <a:pt x="869" y="982"/>
                </a:lnTo>
                <a:lnTo>
                  <a:pt x="869" y="982"/>
                </a:lnTo>
                <a:lnTo>
                  <a:pt x="865" y="975"/>
                </a:lnTo>
                <a:lnTo>
                  <a:pt x="864" y="972"/>
                </a:lnTo>
                <a:lnTo>
                  <a:pt x="864" y="962"/>
                </a:lnTo>
                <a:lnTo>
                  <a:pt x="865" y="954"/>
                </a:lnTo>
                <a:lnTo>
                  <a:pt x="865" y="949"/>
                </a:lnTo>
                <a:lnTo>
                  <a:pt x="865" y="946"/>
                </a:lnTo>
                <a:lnTo>
                  <a:pt x="862" y="941"/>
                </a:lnTo>
                <a:lnTo>
                  <a:pt x="857" y="936"/>
                </a:lnTo>
                <a:lnTo>
                  <a:pt x="849" y="931"/>
                </a:lnTo>
                <a:lnTo>
                  <a:pt x="837" y="924"/>
                </a:lnTo>
                <a:lnTo>
                  <a:pt x="803" y="911"/>
                </a:lnTo>
                <a:lnTo>
                  <a:pt x="748" y="894"/>
                </a:lnTo>
                <a:lnTo>
                  <a:pt x="748" y="894"/>
                </a:lnTo>
                <a:lnTo>
                  <a:pt x="656" y="866"/>
                </a:lnTo>
                <a:lnTo>
                  <a:pt x="619" y="856"/>
                </a:lnTo>
                <a:lnTo>
                  <a:pt x="585" y="846"/>
                </a:lnTo>
                <a:lnTo>
                  <a:pt x="553" y="840"/>
                </a:lnTo>
                <a:lnTo>
                  <a:pt x="524" y="836"/>
                </a:lnTo>
                <a:lnTo>
                  <a:pt x="494" y="835"/>
                </a:lnTo>
                <a:lnTo>
                  <a:pt x="463" y="836"/>
                </a:lnTo>
                <a:lnTo>
                  <a:pt x="463" y="836"/>
                </a:lnTo>
                <a:lnTo>
                  <a:pt x="435" y="840"/>
                </a:lnTo>
                <a:lnTo>
                  <a:pt x="403" y="846"/>
                </a:lnTo>
                <a:lnTo>
                  <a:pt x="403" y="846"/>
                </a:lnTo>
                <a:lnTo>
                  <a:pt x="367" y="855"/>
                </a:lnTo>
                <a:lnTo>
                  <a:pt x="347" y="861"/>
                </a:lnTo>
                <a:lnTo>
                  <a:pt x="344" y="865"/>
                </a:lnTo>
                <a:lnTo>
                  <a:pt x="342" y="866"/>
                </a:lnTo>
                <a:lnTo>
                  <a:pt x="344" y="868"/>
                </a:lnTo>
                <a:lnTo>
                  <a:pt x="347" y="870"/>
                </a:lnTo>
                <a:lnTo>
                  <a:pt x="355" y="871"/>
                </a:lnTo>
                <a:lnTo>
                  <a:pt x="367" y="873"/>
                </a:lnTo>
                <a:lnTo>
                  <a:pt x="375" y="873"/>
                </a:lnTo>
                <a:lnTo>
                  <a:pt x="375" y="873"/>
                </a:lnTo>
                <a:lnTo>
                  <a:pt x="375" y="874"/>
                </a:lnTo>
                <a:lnTo>
                  <a:pt x="375" y="874"/>
                </a:lnTo>
                <a:lnTo>
                  <a:pt x="354" y="878"/>
                </a:lnTo>
                <a:lnTo>
                  <a:pt x="317" y="888"/>
                </a:lnTo>
                <a:lnTo>
                  <a:pt x="283" y="899"/>
                </a:lnTo>
                <a:lnTo>
                  <a:pt x="271" y="906"/>
                </a:lnTo>
                <a:lnTo>
                  <a:pt x="269" y="908"/>
                </a:lnTo>
                <a:lnTo>
                  <a:pt x="268" y="909"/>
                </a:lnTo>
                <a:lnTo>
                  <a:pt x="268" y="909"/>
                </a:lnTo>
                <a:lnTo>
                  <a:pt x="264" y="921"/>
                </a:lnTo>
                <a:lnTo>
                  <a:pt x="263" y="926"/>
                </a:lnTo>
                <a:lnTo>
                  <a:pt x="263" y="926"/>
                </a:lnTo>
                <a:lnTo>
                  <a:pt x="243" y="939"/>
                </a:lnTo>
                <a:lnTo>
                  <a:pt x="198" y="969"/>
                </a:lnTo>
                <a:lnTo>
                  <a:pt x="174" y="985"/>
                </a:lnTo>
                <a:lnTo>
                  <a:pt x="154" y="1002"/>
                </a:lnTo>
                <a:lnTo>
                  <a:pt x="137" y="1015"/>
                </a:lnTo>
                <a:lnTo>
                  <a:pt x="134" y="1022"/>
                </a:lnTo>
                <a:lnTo>
                  <a:pt x="132" y="1025"/>
                </a:lnTo>
                <a:lnTo>
                  <a:pt x="132" y="1025"/>
                </a:lnTo>
                <a:lnTo>
                  <a:pt x="131" y="1046"/>
                </a:lnTo>
                <a:lnTo>
                  <a:pt x="132" y="1056"/>
                </a:lnTo>
                <a:lnTo>
                  <a:pt x="132" y="1056"/>
                </a:lnTo>
                <a:lnTo>
                  <a:pt x="132" y="1063"/>
                </a:lnTo>
                <a:lnTo>
                  <a:pt x="127" y="1073"/>
                </a:lnTo>
                <a:lnTo>
                  <a:pt x="127" y="1073"/>
                </a:lnTo>
                <a:lnTo>
                  <a:pt x="124" y="1083"/>
                </a:lnTo>
                <a:lnTo>
                  <a:pt x="116" y="1093"/>
                </a:lnTo>
                <a:lnTo>
                  <a:pt x="116" y="1093"/>
                </a:lnTo>
                <a:lnTo>
                  <a:pt x="111" y="1098"/>
                </a:lnTo>
                <a:lnTo>
                  <a:pt x="104" y="1104"/>
                </a:lnTo>
                <a:lnTo>
                  <a:pt x="91" y="1124"/>
                </a:lnTo>
                <a:lnTo>
                  <a:pt x="65" y="1169"/>
                </a:lnTo>
                <a:lnTo>
                  <a:pt x="65" y="1169"/>
                </a:lnTo>
                <a:lnTo>
                  <a:pt x="56" y="1185"/>
                </a:lnTo>
                <a:lnTo>
                  <a:pt x="48" y="1202"/>
                </a:lnTo>
                <a:lnTo>
                  <a:pt x="43" y="1218"/>
                </a:lnTo>
                <a:lnTo>
                  <a:pt x="38" y="1237"/>
                </a:lnTo>
                <a:lnTo>
                  <a:pt x="33" y="1271"/>
                </a:lnTo>
                <a:lnTo>
                  <a:pt x="30" y="1304"/>
                </a:lnTo>
                <a:lnTo>
                  <a:pt x="30" y="1334"/>
                </a:lnTo>
                <a:lnTo>
                  <a:pt x="30" y="1359"/>
                </a:lnTo>
                <a:lnTo>
                  <a:pt x="32" y="1381"/>
                </a:lnTo>
                <a:lnTo>
                  <a:pt x="32" y="1381"/>
                </a:lnTo>
                <a:lnTo>
                  <a:pt x="27" y="1387"/>
                </a:lnTo>
                <a:lnTo>
                  <a:pt x="15" y="1407"/>
                </a:lnTo>
                <a:lnTo>
                  <a:pt x="9" y="1419"/>
                </a:lnTo>
                <a:lnTo>
                  <a:pt x="4" y="1430"/>
                </a:lnTo>
                <a:lnTo>
                  <a:pt x="0" y="1442"/>
                </a:lnTo>
                <a:lnTo>
                  <a:pt x="0" y="1452"/>
                </a:lnTo>
                <a:lnTo>
                  <a:pt x="0" y="1452"/>
                </a:lnTo>
                <a:lnTo>
                  <a:pt x="5" y="1475"/>
                </a:lnTo>
                <a:lnTo>
                  <a:pt x="9" y="1483"/>
                </a:lnTo>
                <a:lnTo>
                  <a:pt x="9" y="1483"/>
                </a:lnTo>
                <a:lnTo>
                  <a:pt x="10" y="1485"/>
                </a:lnTo>
                <a:lnTo>
                  <a:pt x="10" y="1485"/>
                </a:lnTo>
                <a:lnTo>
                  <a:pt x="12" y="1483"/>
                </a:lnTo>
                <a:lnTo>
                  <a:pt x="14" y="1488"/>
                </a:lnTo>
                <a:lnTo>
                  <a:pt x="17" y="1503"/>
                </a:lnTo>
                <a:lnTo>
                  <a:pt x="17" y="1503"/>
                </a:lnTo>
                <a:lnTo>
                  <a:pt x="20" y="1526"/>
                </a:lnTo>
                <a:lnTo>
                  <a:pt x="22" y="1548"/>
                </a:lnTo>
                <a:lnTo>
                  <a:pt x="23" y="1564"/>
                </a:lnTo>
                <a:lnTo>
                  <a:pt x="25" y="1569"/>
                </a:lnTo>
                <a:lnTo>
                  <a:pt x="28" y="1571"/>
                </a:lnTo>
                <a:lnTo>
                  <a:pt x="28" y="1571"/>
                </a:lnTo>
                <a:lnTo>
                  <a:pt x="33" y="1571"/>
                </a:lnTo>
                <a:lnTo>
                  <a:pt x="38" y="1567"/>
                </a:lnTo>
                <a:lnTo>
                  <a:pt x="50" y="1556"/>
                </a:lnTo>
                <a:lnTo>
                  <a:pt x="65" y="1539"/>
                </a:lnTo>
                <a:lnTo>
                  <a:pt x="65" y="1539"/>
                </a:lnTo>
                <a:lnTo>
                  <a:pt x="70" y="1553"/>
                </a:lnTo>
                <a:lnTo>
                  <a:pt x="83" y="1586"/>
                </a:lnTo>
                <a:lnTo>
                  <a:pt x="103" y="1629"/>
                </a:lnTo>
                <a:lnTo>
                  <a:pt x="114" y="1650"/>
                </a:lnTo>
                <a:lnTo>
                  <a:pt x="127" y="1672"/>
                </a:lnTo>
                <a:lnTo>
                  <a:pt x="127" y="1672"/>
                </a:lnTo>
                <a:lnTo>
                  <a:pt x="144" y="1691"/>
                </a:lnTo>
                <a:lnTo>
                  <a:pt x="165" y="1713"/>
                </a:lnTo>
                <a:lnTo>
                  <a:pt x="190" y="1734"/>
                </a:lnTo>
                <a:lnTo>
                  <a:pt x="215" y="1756"/>
                </a:lnTo>
                <a:lnTo>
                  <a:pt x="258" y="1789"/>
                </a:lnTo>
                <a:lnTo>
                  <a:pt x="276" y="1802"/>
                </a:lnTo>
                <a:lnTo>
                  <a:pt x="276" y="1802"/>
                </a:lnTo>
                <a:lnTo>
                  <a:pt x="304" y="1880"/>
                </a:lnTo>
                <a:lnTo>
                  <a:pt x="329" y="1941"/>
                </a:lnTo>
                <a:lnTo>
                  <a:pt x="347" y="1986"/>
                </a:lnTo>
                <a:lnTo>
                  <a:pt x="347" y="1986"/>
                </a:lnTo>
                <a:lnTo>
                  <a:pt x="352" y="1994"/>
                </a:lnTo>
                <a:lnTo>
                  <a:pt x="359" y="2002"/>
                </a:lnTo>
                <a:lnTo>
                  <a:pt x="377" y="2024"/>
                </a:lnTo>
                <a:lnTo>
                  <a:pt x="400" y="2049"/>
                </a:lnTo>
                <a:lnTo>
                  <a:pt x="426" y="2073"/>
                </a:lnTo>
                <a:lnTo>
                  <a:pt x="476" y="2120"/>
                </a:lnTo>
                <a:lnTo>
                  <a:pt x="510" y="2150"/>
                </a:lnTo>
                <a:lnTo>
                  <a:pt x="510" y="2150"/>
                </a:lnTo>
                <a:lnTo>
                  <a:pt x="535" y="2169"/>
                </a:lnTo>
                <a:lnTo>
                  <a:pt x="568" y="2194"/>
                </a:lnTo>
                <a:lnTo>
                  <a:pt x="595" y="2211"/>
                </a:lnTo>
                <a:lnTo>
                  <a:pt x="603" y="2214"/>
                </a:lnTo>
                <a:lnTo>
                  <a:pt x="605" y="2214"/>
                </a:lnTo>
                <a:lnTo>
                  <a:pt x="606" y="2212"/>
                </a:lnTo>
                <a:lnTo>
                  <a:pt x="606" y="2212"/>
                </a:lnTo>
                <a:lnTo>
                  <a:pt x="601" y="2204"/>
                </a:lnTo>
                <a:lnTo>
                  <a:pt x="590" y="2189"/>
                </a:lnTo>
                <a:lnTo>
                  <a:pt x="557" y="2148"/>
                </a:lnTo>
                <a:lnTo>
                  <a:pt x="510" y="2093"/>
                </a:lnTo>
                <a:lnTo>
                  <a:pt x="510" y="2093"/>
                </a:lnTo>
                <a:lnTo>
                  <a:pt x="524" y="2095"/>
                </a:lnTo>
                <a:lnTo>
                  <a:pt x="532" y="2093"/>
                </a:lnTo>
                <a:lnTo>
                  <a:pt x="534" y="2092"/>
                </a:lnTo>
                <a:lnTo>
                  <a:pt x="534" y="2090"/>
                </a:lnTo>
                <a:lnTo>
                  <a:pt x="534" y="2090"/>
                </a:lnTo>
                <a:lnTo>
                  <a:pt x="530" y="2085"/>
                </a:lnTo>
                <a:lnTo>
                  <a:pt x="524" y="2077"/>
                </a:lnTo>
                <a:lnTo>
                  <a:pt x="501" y="2052"/>
                </a:lnTo>
                <a:lnTo>
                  <a:pt x="474" y="2024"/>
                </a:lnTo>
                <a:lnTo>
                  <a:pt x="463" y="2009"/>
                </a:lnTo>
                <a:lnTo>
                  <a:pt x="454" y="1994"/>
                </a:lnTo>
                <a:lnTo>
                  <a:pt x="454" y="1994"/>
                </a:lnTo>
                <a:lnTo>
                  <a:pt x="446" y="1976"/>
                </a:lnTo>
                <a:lnTo>
                  <a:pt x="438" y="1951"/>
                </a:lnTo>
                <a:lnTo>
                  <a:pt x="416" y="1890"/>
                </a:lnTo>
                <a:lnTo>
                  <a:pt x="402" y="1832"/>
                </a:lnTo>
                <a:lnTo>
                  <a:pt x="397" y="1811"/>
                </a:lnTo>
                <a:lnTo>
                  <a:pt x="395" y="1799"/>
                </a:lnTo>
                <a:lnTo>
                  <a:pt x="395" y="1799"/>
                </a:lnTo>
                <a:lnTo>
                  <a:pt x="398" y="1761"/>
                </a:lnTo>
                <a:lnTo>
                  <a:pt x="398" y="1743"/>
                </a:lnTo>
                <a:lnTo>
                  <a:pt x="398" y="1743"/>
                </a:lnTo>
                <a:lnTo>
                  <a:pt x="400" y="1748"/>
                </a:lnTo>
                <a:lnTo>
                  <a:pt x="405" y="1754"/>
                </a:lnTo>
                <a:lnTo>
                  <a:pt x="421" y="1777"/>
                </a:lnTo>
                <a:lnTo>
                  <a:pt x="444" y="1802"/>
                </a:lnTo>
                <a:lnTo>
                  <a:pt x="466" y="1827"/>
                </a:lnTo>
                <a:lnTo>
                  <a:pt x="466" y="1827"/>
                </a:lnTo>
                <a:lnTo>
                  <a:pt x="477" y="1835"/>
                </a:lnTo>
                <a:lnTo>
                  <a:pt x="492" y="1845"/>
                </a:lnTo>
                <a:lnTo>
                  <a:pt x="506" y="1854"/>
                </a:lnTo>
                <a:lnTo>
                  <a:pt x="520" y="1858"/>
                </a:lnTo>
                <a:lnTo>
                  <a:pt x="532" y="1863"/>
                </a:lnTo>
                <a:lnTo>
                  <a:pt x="540" y="1863"/>
                </a:lnTo>
                <a:lnTo>
                  <a:pt x="543" y="1863"/>
                </a:lnTo>
                <a:lnTo>
                  <a:pt x="545" y="1860"/>
                </a:lnTo>
                <a:lnTo>
                  <a:pt x="543" y="1858"/>
                </a:lnTo>
                <a:lnTo>
                  <a:pt x="542" y="1854"/>
                </a:lnTo>
                <a:lnTo>
                  <a:pt x="542" y="1854"/>
                </a:lnTo>
                <a:lnTo>
                  <a:pt x="525" y="1832"/>
                </a:lnTo>
                <a:lnTo>
                  <a:pt x="504" y="1804"/>
                </a:lnTo>
                <a:lnTo>
                  <a:pt x="463" y="1751"/>
                </a:lnTo>
                <a:lnTo>
                  <a:pt x="463" y="1751"/>
                </a:lnTo>
                <a:lnTo>
                  <a:pt x="449" y="1734"/>
                </a:lnTo>
                <a:lnTo>
                  <a:pt x="443" y="1723"/>
                </a:lnTo>
                <a:lnTo>
                  <a:pt x="438" y="1715"/>
                </a:lnTo>
                <a:lnTo>
                  <a:pt x="438" y="1715"/>
                </a:lnTo>
                <a:lnTo>
                  <a:pt x="441" y="1716"/>
                </a:lnTo>
                <a:lnTo>
                  <a:pt x="444" y="1718"/>
                </a:lnTo>
                <a:lnTo>
                  <a:pt x="451" y="1720"/>
                </a:lnTo>
                <a:lnTo>
                  <a:pt x="459" y="1720"/>
                </a:lnTo>
                <a:lnTo>
                  <a:pt x="469" y="1718"/>
                </a:lnTo>
                <a:lnTo>
                  <a:pt x="482" y="1715"/>
                </a:lnTo>
                <a:lnTo>
                  <a:pt x="499" y="1706"/>
                </a:lnTo>
                <a:lnTo>
                  <a:pt x="499" y="1706"/>
                </a:lnTo>
                <a:lnTo>
                  <a:pt x="507" y="1701"/>
                </a:lnTo>
                <a:lnTo>
                  <a:pt x="515" y="1693"/>
                </a:lnTo>
                <a:lnTo>
                  <a:pt x="524" y="1683"/>
                </a:lnTo>
                <a:lnTo>
                  <a:pt x="532" y="1672"/>
                </a:lnTo>
                <a:lnTo>
                  <a:pt x="548" y="1645"/>
                </a:lnTo>
                <a:lnTo>
                  <a:pt x="562" y="1617"/>
                </a:lnTo>
                <a:lnTo>
                  <a:pt x="583" y="1569"/>
                </a:lnTo>
                <a:lnTo>
                  <a:pt x="590" y="1554"/>
                </a:lnTo>
                <a:lnTo>
                  <a:pt x="593" y="1551"/>
                </a:lnTo>
                <a:lnTo>
                  <a:pt x="593" y="1551"/>
                </a:lnTo>
                <a:lnTo>
                  <a:pt x="593" y="1551"/>
                </a:lnTo>
                <a:lnTo>
                  <a:pt x="601" y="1564"/>
                </a:lnTo>
                <a:lnTo>
                  <a:pt x="610" y="1579"/>
                </a:lnTo>
                <a:lnTo>
                  <a:pt x="610" y="1579"/>
                </a:lnTo>
                <a:lnTo>
                  <a:pt x="614" y="1587"/>
                </a:lnTo>
                <a:lnTo>
                  <a:pt x="619" y="1596"/>
                </a:lnTo>
                <a:lnTo>
                  <a:pt x="641" y="1627"/>
                </a:lnTo>
                <a:lnTo>
                  <a:pt x="641" y="1627"/>
                </a:lnTo>
                <a:lnTo>
                  <a:pt x="654" y="1647"/>
                </a:lnTo>
                <a:lnTo>
                  <a:pt x="662" y="1660"/>
                </a:lnTo>
                <a:lnTo>
                  <a:pt x="666" y="1667"/>
                </a:lnTo>
                <a:lnTo>
                  <a:pt x="666" y="1667"/>
                </a:lnTo>
                <a:lnTo>
                  <a:pt x="669" y="1677"/>
                </a:lnTo>
                <a:lnTo>
                  <a:pt x="677" y="1698"/>
                </a:lnTo>
                <a:lnTo>
                  <a:pt x="682" y="1706"/>
                </a:lnTo>
                <a:lnTo>
                  <a:pt x="685" y="1713"/>
                </a:lnTo>
                <a:lnTo>
                  <a:pt x="689" y="1715"/>
                </a:lnTo>
                <a:lnTo>
                  <a:pt x="690" y="1715"/>
                </a:lnTo>
                <a:lnTo>
                  <a:pt x="692" y="1715"/>
                </a:lnTo>
                <a:lnTo>
                  <a:pt x="694" y="1711"/>
                </a:lnTo>
                <a:lnTo>
                  <a:pt x="694" y="1711"/>
                </a:lnTo>
                <a:lnTo>
                  <a:pt x="700" y="1680"/>
                </a:lnTo>
                <a:lnTo>
                  <a:pt x="709" y="1632"/>
                </a:lnTo>
                <a:lnTo>
                  <a:pt x="718" y="1582"/>
                </a:lnTo>
                <a:lnTo>
                  <a:pt x="723" y="1562"/>
                </a:lnTo>
                <a:lnTo>
                  <a:pt x="728" y="1548"/>
                </a:lnTo>
                <a:lnTo>
                  <a:pt x="728" y="1548"/>
                </a:lnTo>
                <a:lnTo>
                  <a:pt x="753" y="1496"/>
                </a:lnTo>
                <a:lnTo>
                  <a:pt x="753" y="1496"/>
                </a:lnTo>
                <a:lnTo>
                  <a:pt x="751" y="1513"/>
                </a:lnTo>
                <a:lnTo>
                  <a:pt x="751" y="1526"/>
                </a:lnTo>
                <a:lnTo>
                  <a:pt x="751" y="1529"/>
                </a:lnTo>
                <a:lnTo>
                  <a:pt x="753" y="1531"/>
                </a:lnTo>
                <a:lnTo>
                  <a:pt x="753" y="1531"/>
                </a:lnTo>
                <a:lnTo>
                  <a:pt x="760" y="1526"/>
                </a:lnTo>
                <a:lnTo>
                  <a:pt x="773" y="1513"/>
                </a:lnTo>
                <a:lnTo>
                  <a:pt x="789" y="1496"/>
                </a:lnTo>
                <a:lnTo>
                  <a:pt x="776" y="1536"/>
                </a:lnTo>
                <a:lnTo>
                  <a:pt x="816" y="1491"/>
                </a:lnTo>
                <a:lnTo>
                  <a:pt x="816" y="1491"/>
                </a:lnTo>
                <a:lnTo>
                  <a:pt x="816" y="1514"/>
                </a:lnTo>
                <a:lnTo>
                  <a:pt x="816" y="1562"/>
                </a:lnTo>
                <a:lnTo>
                  <a:pt x="818" y="1587"/>
                </a:lnTo>
                <a:lnTo>
                  <a:pt x="819" y="1607"/>
                </a:lnTo>
                <a:lnTo>
                  <a:pt x="821" y="1615"/>
                </a:lnTo>
                <a:lnTo>
                  <a:pt x="822" y="1619"/>
                </a:lnTo>
                <a:lnTo>
                  <a:pt x="826" y="1620"/>
                </a:lnTo>
                <a:lnTo>
                  <a:pt x="829" y="1619"/>
                </a:lnTo>
                <a:lnTo>
                  <a:pt x="829" y="1619"/>
                </a:lnTo>
                <a:lnTo>
                  <a:pt x="839" y="1604"/>
                </a:lnTo>
                <a:lnTo>
                  <a:pt x="851" y="1579"/>
                </a:lnTo>
                <a:lnTo>
                  <a:pt x="874" y="1524"/>
                </a:lnTo>
                <a:lnTo>
                  <a:pt x="874" y="1524"/>
                </a:lnTo>
                <a:lnTo>
                  <a:pt x="884" y="1496"/>
                </a:lnTo>
                <a:lnTo>
                  <a:pt x="884" y="1496"/>
                </a:lnTo>
                <a:lnTo>
                  <a:pt x="885" y="1501"/>
                </a:lnTo>
                <a:lnTo>
                  <a:pt x="888" y="1516"/>
                </a:lnTo>
                <a:lnTo>
                  <a:pt x="890" y="1523"/>
                </a:lnTo>
                <a:lnTo>
                  <a:pt x="893" y="1528"/>
                </a:lnTo>
                <a:lnTo>
                  <a:pt x="897" y="1531"/>
                </a:lnTo>
                <a:lnTo>
                  <a:pt x="898" y="1531"/>
                </a:lnTo>
                <a:lnTo>
                  <a:pt x="900" y="1531"/>
                </a:lnTo>
                <a:lnTo>
                  <a:pt x="900" y="1531"/>
                </a:lnTo>
                <a:lnTo>
                  <a:pt x="917" y="1521"/>
                </a:lnTo>
                <a:lnTo>
                  <a:pt x="938" y="1505"/>
                </a:lnTo>
                <a:lnTo>
                  <a:pt x="958" y="1490"/>
                </a:lnTo>
                <a:lnTo>
                  <a:pt x="963" y="1486"/>
                </a:lnTo>
                <a:lnTo>
                  <a:pt x="964" y="1486"/>
                </a:lnTo>
                <a:lnTo>
                  <a:pt x="964" y="1488"/>
                </a:lnTo>
                <a:lnTo>
                  <a:pt x="964" y="1488"/>
                </a:lnTo>
                <a:lnTo>
                  <a:pt x="958" y="1505"/>
                </a:lnTo>
                <a:lnTo>
                  <a:pt x="951" y="1541"/>
                </a:lnTo>
                <a:lnTo>
                  <a:pt x="948" y="1562"/>
                </a:lnTo>
                <a:lnTo>
                  <a:pt x="946" y="1587"/>
                </a:lnTo>
                <a:lnTo>
                  <a:pt x="946" y="1614"/>
                </a:lnTo>
                <a:lnTo>
                  <a:pt x="948" y="1639"/>
                </a:lnTo>
                <a:lnTo>
                  <a:pt x="948" y="1639"/>
                </a:lnTo>
                <a:lnTo>
                  <a:pt x="950" y="1652"/>
                </a:lnTo>
                <a:lnTo>
                  <a:pt x="953" y="1665"/>
                </a:lnTo>
                <a:lnTo>
                  <a:pt x="963" y="1688"/>
                </a:lnTo>
                <a:lnTo>
                  <a:pt x="974" y="1708"/>
                </a:lnTo>
                <a:lnTo>
                  <a:pt x="986" y="1726"/>
                </a:lnTo>
                <a:lnTo>
                  <a:pt x="997" y="1738"/>
                </a:lnTo>
                <a:lnTo>
                  <a:pt x="1007" y="1746"/>
                </a:lnTo>
                <a:lnTo>
                  <a:pt x="1011" y="1748"/>
                </a:lnTo>
                <a:lnTo>
                  <a:pt x="1014" y="1748"/>
                </a:lnTo>
                <a:lnTo>
                  <a:pt x="1016" y="1746"/>
                </a:lnTo>
                <a:lnTo>
                  <a:pt x="1016" y="1743"/>
                </a:lnTo>
                <a:lnTo>
                  <a:pt x="1016" y="1743"/>
                </a:lnTo>
                <a:lnTo>
                  <a:pt x="1014" y="1733"/>
                </a:lnTo>
                <a:lnTo>
                  <a:pt x="1011" y="1723"/>
                </a:lnTo>
                <a:lnTo>
                  <a:pt x="1002" y="1700"/>
                </a:lnTo>
                <a:lnTo>
                  <a:pt x="992" y="1673"/>
                </a:lnTo>
                <a:lnTo>
                  <a:pt x="989" y="1658"/>
                </a:lnTo>
                <a:lnTo>
                  <a:pt x="988" y="1643"/>
                </a:lnTo>
                <a:lnTo>
                  <a:pt x="988" y="1643"/>
                </a:lnTo>
                <a:lnTo>
                  <a:pt x="988" y="1627"/>
                </a:lnTo>
                <a:lnTo>
                  <a:pt x="991" y="1612"/>
                </a:lnTo>
                <a:lnTo>
                  <a:pt x="994" y="1597"/>
                </a:lnTo>
                <a:lnTo>
                  <a:pt x="999" y="1586"/>
                </a:lnTo>
                <a:lnTo>
                  <a:pt x="1007" y="1566"/>
                </a:lnTo>
                <a:lnTo>
                  <a:pt x="1012" y="1559"/>
                </a:lnTo>
                <a:lnTo>
                  <a:pt x="1012" y="1559"/>
                </a:lnTo>
                <a:lnTo>
                  <a:pt x="1027" y="1599"/>
                </a:lnTo>
                <a:lnTo>
                  <a:pt x="1027" y="1599"/>
                </a:lnTo>
                <a:lnTo>
                  <a:pt x="1037" y="1615"/>
                </a:lnTo>
                <a:lnTo>
                  <a:pt x="1044" y="1622"/>
                </a:lnTo>
                <a:lnTo>
                  <a:pt x="1045" y="1622"/>
                </a:lnTo>
                <a:lnTo>
                  <a:pt x="1047" y="1619"/>
                </a:lnTo>
                <a:lnTo>
                  <a:pt x="1047" y="1619"/>
                </a:lnTo>
                <a:lnTo>
                  <a:pt x="1052" y="1605"/>
                </a:lnTo>
                <a:lnTo>
                  <a:pt x="1059" y="1589"/>
                </a:lnTo>
                <a:lnTo>
                  <a:pt x="1067" y="1567"/>
                </a:lnTo>
                <a:lnTo>
                  <a:pt x="1067" y="1567"/>
                </a:lnTo>
                <a:lnTo>
                  <a:pt x="1090" y="1643"/>
                </a:lnTo>
                <a:lnTo>
                  <a:pt x="1105" y="1698"/>
                </a:lnTo>
                <a:lnTo>
                  <a:pt x="1110" y="1718"/>
                </a:lnTo>
                <a:lnTo>
                  <a:pt x="1111" y="1726"/>
                </a:lnTo>
                <a:lnTo>
                  <a:pt x="1111" y="1726"/>
                </a:lnTo>
                <a:lnTo>
                  <a:pt x="1131" y="1619"/>
                </a:lnTo>
                <a:lnTo>
                  <a:pt x="1131" y="1619"/>
                </a:lnTo>
                <a:lnTo>
                  <a:pt x="1144" y="1673"/>
                </a:lnTo>
                <a:lnTo>
                  <a:pt x="1154" y="1711"/>
                </a:lnTo>
                <a:lnTo>
                  <a:pt x="1158" y="1723"/>
                </a:lnTo>
                <a:lnTo>
                  <a:pt x="1159" y="1726"/>
                </a:lnTo>
                <a:lnTo>
                  <a:pt x="1159" y="1726"/>
                </a:lnTo>
                <a:lnTo>
                  <a:pt x="1176" y="1706"/>
                </a:lnTo>
                <a:lnTo>
                  <a:pt x="1187" y="1690"/>
                </a:lnTo>
                <a:lnTo>
                  <a:pt x="1191" y="1683"/>
                </a:lnTo>
                <a:lnTo>
                  <a:pt x="1191" y="1678"/>
                </a:lnTo>
                <a:lnTo>
                  <a:pt x="1191" y="1678"/>
                </a:lnTo>
                <a:lnTo>
                  <a:pt x="1192" y="1662"/>
                </a:lnTo>
                <a:lnTo>
                  <a:pt x="1196" y="1632"/>
                </a:lnTo>
                <a:lnTo>
                  <a:pt x="1199" y="1605"/>
                </a:lnTo>
                <a:lnTo>
                  <a:pt x="1199" y="1597"/>
                </a:lnTo>
                <a:lnTo>
                  <a:pt x="1199" y="1596"/>
                </a:lnTo>
                <a:lnTo>
                  <a:pt x="1199" y="1596"/>
                </a:lnTo>
                <a:lnTo>
                  <a:pt x="1199" y="1600"/>
                </a:lnTo>
                <a:lnTo>
                  <a:pt x="1200" y="1612"/>
                </a:lnTo>
                <a:lnTo>
                  <a:pt x="1207" y="1630"/>
                </a:lnTo>
                <a:lnTo>
                  <a:pt x="1214" y="1650"/>
                </a:lnTo>
                <a:lnTo>
                  <a:pt x="1225" y="1672"/>
                </a:lnTo>
                <a:lnTo>
                  <a:pt x="1237" y="1691"/>
                </a:lnTo>
                <a:lnTo>
                  <a:pt x="1245" y="1700"/>
                </a:lnTo>
                <a:lnTo>
                  <a:pt x="1253" y="1708"/>
                </a:lnTo>
                <a:lnTo>
                  <a:pt x="1262" y="1715"/>
                </a:lnTo>
                <a:lnTo>
                  <a:pt x="1270" y="1718"/>
                </a:lnTo>
                <a:lnTo>
                  <a:pt x="1270" y="1718"/>
                </a:lnTo>
                <a:lnTo>
                  <a:pt x="1321" y="1741"/>
                </a:lnTo>
                <a:lnTo>
                  <a:pt x="1380" y="1769"/>
                </a:lnTo>
                <a:lnTo>
                  <a:pt x="1432" y="1794"/>
                </a:lnTo>
                <a:lnTo>
                  <a:pt x="1453" y="1806"/>
                </a:lnTo>
                <a:lnTo>
                  <a:pt x="1453" y="1806"/>
                </a:lnTo>
                <a:lnTo>
                  <a:pt x="1455" y="1814"/>
                </a:lnTo>
                <a:lnTo>
                  <a:pt x="1458" y="1830"/>
                </a:lnTo>
                <a:lnTo>
                  <a:pt x="1463" y="1850"/>
                </a:lnTo>
                <a:lnTo>
                  <a:pt x="1468" y="1860"/>
                </a:lnTo>
                <a:lnTo>
                  <a:pt x="1473" y="1870"/>
                </a:lnTo>
                <a:lnTo>
                  <a:pt x="1473" y="1870"/>
                </a:lnTo>
                <a:lnTo>
                  <a:pt x="1479" y="1882"/>
                </a:lnTo>
                <a:lnTo>
                  <a:pt x="1486" y="1898"/>
                </a:lnTo>
                <a:lnTo>
                  <a:pt x="1501" y="1938"/>
                </a:lnTo>
                <a:lnTo>
                  <a:pt x="1512" y="1979"/>
                </a:lnTo>
                <a:lnTo>
                  <a:pt x="1516" y="1997"/>
                </a:lnTo>
                <a:lnTo>
                  <a:pt x="1517" y="2009"/>
                </a:lnTo>
                <a:lnTo>
                  <a:pt x="1517" y="2009"/>
                </a:lnTo>
                <a:lnTo>
                  <a:pt x="1519" y="2019"/>
                </a:lnTo>
                <a:lnTo>
                  <a:pt x="1521" y="2025"/>
                </a:lnTo>
                <a:lnTo>
                  <a:pt x="1526" y="2032"/>
                </a:lnTo>
                <a:lnTo>
                  <a:pt x="1527" y="2034"/>
                </a:lnTo>
                <a:lnTo>
                  <a:pt x="1526" y="2035"/>
                </a:lnTo>
                <a:lnTo>
                  <a:pt x="1517" y="2042"/>
                </a:lnTo>
                <a:lnTo>
                  <a:pt x="1517" y="2042"/>
                </a:lnTo>
                <a:lnTo>
                  <a:pt x="1501" y="2050"/>
                </a:lnTo>
                <a:lnTo>
                  <a:pt x="1481" y="2059"/>
                </a:lnTo>
                <a:lnTo>
                  <a:pt x="1468" y="2062"/>
                </a:lnTo>
                <a:lnTo>
                  <a:pt x="1453" y="2064"/>
                </a:lnTo>
                <a:lnTo>
                  <a:pt x="1435" y="2065"/>
                </a:lnTo>
                <a:lnTo>
                  <a:pt x="1413" y="2065"/>
                </a:lnTo>
                <a:lnTo>
                  <a:pt x="1413" y="2065"/>
                </a:lnTo>
                <a:lnTo>
                  <a:pt x="1394" y="2065"/>
                </a:lnTo>
                <a:lnTo>
                  <a:pt x="1379" y="2067"/>
                </a:lnTo>
                <a:lnTo>
                  <a:pt x="1367" y="2068"/>
                </a:lnTo>
                <a:lnTo>
                  <a:pt x="1361" y="2070"/>
                </a:lnTo>
                <a:lnTo>
                  <a:pt x="1356" y="2072"/>
                </a:lnTo>
                <a:lnTo>
                  <a:pt x="1352" y="2073"/>
                </a:lnTo>
                <a:lnTo>
                  <a:pt x="1351" y="2077"/>
                </a:lnTo>
                <a:lnTo>
                  <a:pt x="1351" y="2077"/>
                </a:lnTo>
                <a:lnTo>
                  <a:pt x="1338" y="2087"/>
                </a:lnTo>
                <a:lnTo>
                  <a:pt x="1331" y="2092"/>
                </a:lnTo>
                <a:lnTo>
                  <a:pt x="1329" y="2093"/>
                </a:lnTo>
                <a:lnTo>
                  <a:pt x="1331" y="2093"/>
                </a:lnTo>
                <a:lnTo>
                  <a:pt x="1331" y="2093"/>
                </a:lnTo>
                <a:lnTo>
                  <a:pt x="1342" y="2092"/>
                </a:lnTo>
                <a:lnTo>
                  <a:pt x="1352" y="2092"/>
                </a:lnTo>
                <a:lnTo>
                  <a:pt x="1362" y="2093"/>
                </a:lnTo>
                <a:lnTo>
                  <a:pt x="1362" y="2093"/>
                </a:lnTo>
                <a:lnTo>
                  <a:pt x="1367" y="2095"/>
                </a:lnTo>
                <a:lnTo>
                  <a:pt x="1369" y="2097"/>
                </a:lnTo>
                <a:lnTo>
                  <a:pt x="1379" y="2098"/>
                </a:lnTo>
                <a:lnTo>
                  <a:pt x="1405" y="2102"/>
                </a:lnTo>
                <a:lnTo>
                  <a:pt x="1405" y="2102"/>
                </a:lnTo>
                <a:lnTo>
                  <a:pt x="1443" y="2102"/>
                </a:lnTo>
                <a:lnTo>
                  <a:pt x="1476" y="2102"/>
                </a:lnTo>
                <a:lnTo>
                  <a:pt x="1509" y="2097"/>
                </a:lnTo>
                <a:lnTo>
                  <a:pt x="1512" y="2113"/>
                </a:lnTo>
                <a:lnTo>
                  <a:pt x="1478" y="2116"/>
                </a:lnTo>
                <a:lnTo>
                  <a:pt x="1489" y="2133"/>
                </a:lnTo>
                <a:lnTo>
                  <a:pt x="1489" y="2133"/>
                </a:lnTo>
                <a:lnTo>
                  <a:pt x="1498" y="2138"/>
                </a:lnTo>
                <a:lnTo>
                  <a:pt x="1501" y="2145"/>
                </a:lnTo>
                <a:lnTo>
                  <a:pt x="1503" y="2146"/>
                </a:lnTo>
                <a:lnTo>
                  <a:pt x="1501" y="2150"/>
                </a:lnTo>
                <a:lnTo>
                  <a:pt x="1501" y="2150"/>
                </a:lnTo>
                <a:lnTo>
                  <a:pt x="1491" y="2168"/>
                </a:lnTo>
                <a:lnTo>
                  <a:pt x="1481" y="2181"/>
                </a:lnTo>
                <a:lnTo>
                  <a:pt x="1466" y="2197"/>
                </a:lnTo>
                <a:lnTo>
                  <a:pt x="1466" y="2197"/>
                </a:lnTo>
                <a:lnTo>
                  <a:pt x="1458" y="2206"/>
                </a:lnTo>
                <a:lnTo>
                  <a:pt x="1453" y="2214"/>
                </a:lnTo>
                <a:lnTo>
                  <a:pt x="1448" y="2224"/>
                </a:lnTo>
                <a:lnTo>
                  <a:pt x="1446" y="2231"/>
                </a:lnTo>
                <a:lnTo>
                  <a:pt x="1445" y="2244"/>
                </a:lnTo>
                <a:lnTo>
                  <a:pt x="1445" y="2249"/>
                </a:lnTo>
                <a:lnTo>
                  <a:pt x="1470" y="2240"/>
                </a:lnTo>
                <a:lnTo>
                  <a:pt x="1470" y="2240"/>
                </a:lnTo>
                <a:lnTo>
                  <a:pt x="1471" y="2242"/>
                </a:lnTo>
                <a:lnTo>
                  <a:pt x="1478" y="2242"/>
                </a:lnTo>
                <a:lnTo>
                  <a:pt x="1484" y="2240"/>
                </a:lnTo>
                <a:lnTo>
                  <a:pt x="1489" y="2237"/>
                </a:lnTo>
                <a:lnTo>
                  <a:pt x="1493" y="2232"/>
                </a:lnTo>
                <a:lnTo>
                  <a:pt x="1493" y="2232"/>
                </a:lnTo>
                <a:lnTo>
                  <a:pt x="1514" y="2204"/>
                </a:lnTo>
                <a:lnTo>
                  <a:pt x="1526" y="2189"/>
                </a:lnTo>
                <a:lnTo>
                  <a:pt x="1526" y="2189"/>
                </a:lnTo>
                <a:lnTo>
                  <a:pt x="1521" y="2194"/>
                </a:lnTo>
                <a:lnTo>
                  <a:pt x="1521" y="2197"/>
                </a:lnTo>
                <a:lnTo>
                  <a:pt x="1519" y="2202"/>
                </a:lnTo>
                <a:lnTo>
                  <a:pt x="1521" y="2206"/>
                </a:lnTo>
                <a:lnTo>
                  <a:pt x="1524" y="2209"/>
                </a:lnTo>
                <a:lnTo>
                  <a:pt x="1531" y="2211"/>
                </a:lnTo>
                <a:lnTo>
                  <a:pt x="1541" y="2212"/>
                </a:lnTo>
                <a:lnTo>
                  <a:pt x="1541" y="2212"/>
                </a:lnTo>
                <a:lnTo>
                  <a:pt x="1559" y="2214"/>
                </a:lnTo>
                <a:lnTo>
                  <a:pt x="1569" y="2212"/>
                </a:lnTo>
                <a:lnTo>
                  <a:pt x="1575" y="2211"/>
                </a:lnTo>
                <a:lnTo>
                  <a:pt x="1585" y="2209"/>
                </a:lnTo>
                <a:lnTo>
                  <a:pt x="1585" y="2209"/>
                </a:lnTo>
                <a:lnTo>
                  <a:pt x="1612" y="2212"/>
                </a:lnTo>
                <a:lnTo>
                  <a:pt x="1654" y="2221"/>
                </a:lnTo>
                <a:lnTo>
                  <a:pt x="1697" y="2229"/>
                </a:lnTo>
                <a:lnTo>
                  <a:pt x="1724" y="2232"/>
                </a:lnTo>
                <a:lnTo>
                  <a:pt x="1724" y="2232"/>
                </a:lnTo>
                <a:lnTo>
                  <a:pt x="1730" y="2232"/>
                </a:lnTo>
                <a:lnTo>
                  <a:pt x="1735" y="2231"/>
                </a:lnTo>
                <a:lnTo>
                  <a:pt x="1745" y="2226"/>
                </a:lnTo>
                <a:lnTo>
                  <a:pt x="1752" y="2224"/>
                </a:lnTo>
                <a:lnTo>
                  <a:pt x="1757" y="2224"/>
                </a:lnTo>
                <a:lnTo>
                  <a:pt x="1760" y="2226"/>
                </a:lnTo>
                <a:lnTo>
                  <a:pt x="1760" y="2226"/>
                </a:lnTo>
                <a:lnTo>
                  <a:pt x="1772" y="2232"/>
                </a:lnTo>
                <a:lnTo>
                  <a:pt x="1787" y="2239"/>
                </a:lnTo>
                <a:lnTo>
                  <a:pt x="1800" y="2244"/>
                </a:lnTo>
                <a:lnTo>
                  <a:pt x="1803" y="2244"/>
                </a:lnTo>
                <a:lnTo>
                  <a:pt x="1803" y="2240"/>
                </a:lnTo>
                <a:lnTo>
                  <a:pt x="1803" y="2240"/>
                </a:lnTo>
                <a:lnTo>
                  <a:pt x="1801" y="2231"/>
                </a:lnTo>
                <a:lnTo>
                  <a:pt x="1795" y="2217"/>
                </a:lnTo>
                <a:lnTo>
                  <a:pt x="1788" y="2206"/>
                </a:lnTo>
                <a:lnTo>
                  <a:pt x="1785" y="2201"/>
                </a:lnTo>
                <a:lnTo>
                  <a:pt x="1780" y="2197"/>
                </a:lnTo>
                <a:lnTo>
                  <a:pt x="1780" y="2197"/>
                </a:lnTo>
                <a:lnTo>
                  <a:pt x="1775" y="2194"/>
                </a:lnTo>
                <a:lnTo>
                  <a:pt x="1770" y="2194"/>
                </a:lnTo>
                <a:lnTo>
                  <a:pt x="1758" y="2196"/>
                </a:lnTo>
                <a:lnTo>
                  <a:pt x="1732" y="2193"/>
                </a:lnTo>
                <a:lnTo>
                  <a:pt x="1732" y="2193"/>
                </a:lnTo>
                <a:lnTo>
                  <a:pt x="1714" y="2191"/>
                </a:lnTo>
                <a:lnTo>
                  <a:pt x="1697" y="2193"/>
                </a:lnTo>
                <a:lnTo>
                  <a:pt x="1671" y="2194"/>
                </a:lnTo>
                <a:lnTo>
                  <a:pt x="1661" y="2196"/>
                </a:lnTo>
                <a:lnTo>
                  <a:pt x="1654" y="2194"/>
                </a:lnTo>
                <a:lnTo>
                  <a:pt x="1651" y="2194"/>
                </a:lnTo>
                <a:lnTo>
                  <a:pt x="1650" y="2191"/>
                </a:lnTo>
                <a:lnTo>
                  <a:pt x="1648" y="2184"/>
                </a:lnTo>
                <a:lnTo>
                  <a:pt x="1648" y="2184"/>
                </a:lnTo>
                <a:lnTo>
                  <a:pt x="1650" y="2176"/>
                </a:lnTo>
                <a:lnTo>
                  <a:pt x="1653" y="2166"/>
                </a:lnTo>
                <a:lnTo>
                  <a:pt x="1661" y="2145"/>
                </a:lnTo>
                <a:lnTo>
                  <a:pt x="1671" y="2128"/>
                </a:lnTo>
                <a:lnTo>
                  <a:pt x="1676" y="2116"/>
                </a:lnTo>
                <a:lnTo>
                  <a:pt x="1676" y="2116"/>
                </a:lnTo>
                <a:lnTo>
                  <a:pt x="1681" y="2108"/>
                </a:lnTo>
                <a:lnTo>
                  <a:pt x="1683" y="2102"/>
                </a:lnTo>
                <a:lnTo>
                  <a:pt x="1684" y="2093"/>
                </a:lnTo>
                <a:lnTo>
                  <a:pt x="1684" y="2093"/>
                </a:lnTo>
                <a:lnTo>
                  <a:pt x="1686" y="2082"/>
                </a:lnTo>
                <a:lnTo>
                  <a:pt x="1687" y="2068"/>
                </a:lnTo>
                <a:lnTo>
                  <a:pt x="1691" y="2059"/>
                </a:lnTo>
                <a:lnTo>
                  <a:pt x="1692" y="2055"/>
                </a:lnTo>
                <a:lnTo>
                  <a:pt x="1696" y="2054"/>
                </a:lnTo>
                <a:lnTo>
                  <a:pt x="1696" y="2054"/>
                </a:lnTo>
                <a:lnTo>
                  <a:pt x="1704" y="2052"/>
                </a:lnTo>
                <a:lnTo>
                  <a:pt x="1712" y="2047"/>
                </a:lnTo>
                <a:lnTo>
                  <a:pt x="1717" y="2044"/>
                </a:lnTo>
                <a:lnTo>
                  <a:pt x="1717" y="2042"/>
                </a:lnTo>
                <a:lnTo>
                  <a:pt x="1716" y="2042"/>
                </a:lnTo>
                <a:lnTo>
                  <a:pt x="1716" y="2042"/>
                </a:lnTo>
                <a:lnTo>
                  <a:pt x="1711" y="2037"/>
                </a:lnTo>
                <a:lnTo>
                  <a:pt x="1701" y="2032"/>
                </a:lnTo>
                <a:lnTo>
                  <a:pt x="1696" y="2029"/>
                </a:lnTo>
                <a:lnTo>
                  <a:pt x="1689" y="2027"/>
                </a:lnTo>
                <a:lnTo>
                  <a:pt x="1684" y="2027"/>
                </a:lnTo>
                <a:lnTo>
                  <a:pt x="1681" y="2029"/>
                </a:lnTo>
                <a:lnTo>
                  <a:pt x="1681" y="2029"/>
                </a:lnTo>
                <a:lnTo>
                  <a:pt x="1674" y="2037"/>
                </a:lnTo>
                <a:lnTo>
                  <a:pt x="1671" y="2045"/>
                </a:lnTo>
                <a:lnTo>
                  <a:pt x="1666" y="2054"/>
                </a:lnTo>
                <a:lnTo>
                  <a:pt x="1661" y="2065"/>
                </a:lnTo>
                <a:lnTo>
                  <a:pt x="1661" y="2065"/>
                </a:lnTo>
                <a:lnTo>
                  <a:pt x="1648" y="2080"/>
                </a:lnTo>
                <a:lnTo>
                  <a:pt x="1631" y="2100"/>
                </a:lnTo>
                <a:lnTo>
                  <a:pt x="1608" y="2121"/>
                </a:lnTo>
                <a:lnTo>
                  <a:pt x="1593" y="2042"/>
                </a:lnTo>
                <a:lnTo>
                  <a:pt x="1593" y="2042"/>
                </a:lnTo>
                <a:lnTo>
                  <a:pt x="1595" y="1996"/>
                </a:lnTo>
                <a:lnTo>
                  <a:pt x="1597" y="1966"/>
                </a:lnTo>
                <a:lnTo>
                  <a:pt x="1598" y="1956"/>
                </a:lnTo>
                <a:lnTo>
                  <a:pt x="1600" y="1954"/>
                </a:lnTo>
                <a:lnTo>
                  <a:pt x="1600" y="1954"/>
                </a:lnTo>
                <a:lnTo>
                  <a:pt x="1600" y="1954"/>
                </a:lnTo>
                <a:lnTo>
                  <a:pt x="1625" y="1966"/>
                </a:lnTo>
                <a:lnTo>
                  <a:pt x="1648" y="1978"/>
                </a:lnTo>
                <a:lnTo>
                  <a:pt x="1648" y="1978"/>
                </a:lnTo>
                <a:lnTo>
                  <a:pt x="1684" y="2006"/>
                </a:lnTo>
                <a:lnTo>
                  <a:pt x="1684" y="2006"/>
                </a:lnTo>
                <a:lnTo>
                  <a:pt x="1679" y="1997"/>
                </a:lnTo>
                <a:lnTo>
                  <a:pt x="1674" y="1989"/>
                </a:lnTo>
                <a:lnTo>
                  <a:pt x="1668" y="1978"/>
                </a:lnTo>
                <a:lnTo>
                  <a:pt x="1668" y="1978"/>
                </a:lnTo>
                <a:lnTo>
                  <a:pt x="1666" y="1971"/>
                </a:lnTo>
                <a:lnTo>
                  <a:pt x="1661" y="1966"/>
                </a:lnTo>
                <a:lnTo>
                  <a:pt x="1651" y="1954"/>
                </a:lnTo>
                <a:lnTo>
                  <a:pt x="1641" y="1944"/>
                </a:lnTo>
                <a:lnTo>
                  <a:pt x="1636" y="1938"/>
                </a:lnTo>
                <a:lnTo>
                  <a:pt x="1636" y="1938"/>
                </a:lnTo>
                <a:lnTo>
                  <a:pt x="1633" y="1926"/>
                </a:lnTo>
                <a:lnTo>
                  <a:pt x="1633" y="1926"/>
                </a:lnTo>
                <a:lnTo>
                  <a:pt x="1646" y="1923"/>
                </a:lnTo>
                <a:lnTo>
                  <a:pt x="1659" y="1920"/>
                </a:lnTo>
                <a:lnTo>
                  <a:pt x="1673" y="1915"/>
                </a:lnTo>
                <a:lnTo>
                  <a:pt x="1673" y="1915"/>
                </a:lnTo>
                <a:lnTo>
                  <a:pt x="1681" y="1908"/>
                </a:lnTo>
                <a:lnTo>
                  <a:pt x="1686" y="1905"/>
                </a:lnTo>
                <a:lnTo>
                  <a:pt x="1692" y="1900"/>
                </a:lnTo>
                <a:lnTo>
                  <a:pt x="1709" y="1890"/>
                </a:lnTo>
                <a:lnTo>
                  <a:pt x="1709" y="1890"/>
                </a:lnTo>
                <a:lnTo>
                  <a:pt x="1724" y="1880"/>
                </a:lnTo>
                <a:lnTo>
                  <a:pt x="1730" y="1873"/>
                </a:lnTo>
                <a:lnTo>
                  <a:pt x="1734" y="1872"/>
                </a:lnTo>
                <a:lnTo>
                  <a:pt x="1740" y="1870"/>
                </a:lnTo>
                <a:lnTo>
                  <a:pt x="1740" y="1870"/>
                </a:lnTo>
                <a:lnTo>
                  <a:pt x="1750" y="1870"/>
                </a:lnTo>
                <a:lnTo>
                  <a:pt x="1757" y="1868"/>
                </a:lnTo>
                <a:lnTo>
                  <a:pt x="1763" y="1867"/>
                </a:lnTo>
                <a:lnTo>
                  <a:pt x="1763" y="1867"/>
                </a:lnTo>
                <a:lnTo>
                  <a:pt x="1778" y="1870"/>
                </a:lnTo>
                <a:lnTo>
                  <a:pt x="1788" y="1872"/>
                </a:lnTo>
                <a:lnTo>
                  <a:pt x="1790" y="1872"/>
                </a:lnTo>
                <a:lnTo>
                  <a:pt x="1788" y="1870"/>
                </a:lnTo>
                <a:lnTo>
                  <a:pt x="1788" y="1870"/>
                </a:lnTo>
                <a:lnTo>
                  <a:pt x="1757" y="1842"/>
                </a:lnTo>
                <a:lnTo>
                  <a:pt x="1757" y="1842"/>
                </a:lnTo>
                <a:lnTo>
                  <a:pt x="1754" y="1839"/>
                </a:lnTo>
                <a:lnTo>
                  <a:pt x="1749" y="1835"/>
                </a:lnTo>
                <a:lnTo>
                  <a:pt x="1742" y="1832"/>
                </a:lnTo>
                <a:lnTo>
                  <a:pt x="1737" y="1830"/>
                </a:lnTo>
                <a:lnTo>
                  <a:pt x="1732" y="1830"/>
                </a:lnTo>
                <a:lnTo>
                  <a:pt x="1732" y="1830"/>
                </a:lnTo>
                <a:lnTo>
                  <a:pt x="1727" y="1830"/>
                </a:lnTo>
                <a:lnTo>
                  <a:pt x="1725" y="1829"/>
                </a:lnTo>
                <a:lnTo>
                  <a:pt x="1725" y="1829"/>
                </a:lnTo>
                <a:lnTo>
                  <a:pt x="1722" y="1832"/>
                </a:lnTo>
                <a:lnTo>
                  <a:pt x="1704" y="1842"/>
                </a:lnTo>
                <a:lnTo>
                  <a:pt x="1704" y="1842"/>
                </a:lnTo>
                <a:lnTo>
                  <a:pt x="1681" y="1855"/>
                </a:lnTo>
                <a:lnTo>
                  <a:pt x="1666" y="1867"/>
                </a:lnTo>
                <a:lnTo>
                  <a:pt x="1654" y="1872"/>
                </a:lnTo>
                <a:lnTo>
                  <a:pt x="1650" y="1873"/>
                </a:lnTo>
                <a:lnTo>
                  <a:pt x="1645" y="1873"/>
                </a:lnTo>
                <a:lnTo>
                  <a:pt x="1645" y="1873"/>
                </a:lnTo>
                <a:lnTo>
                  <a:pt x="1640" y="1873"/>
                </a:lnTo>
                <a:lnTo>
                  <a:pt x="1638" y="1870"/>
                </a:lnTo>
                <a:lnTo>
                  <a:pt x="1638" y="1868"/>
                </a:lnTo>
                <a:lnTo>
                  <a:pt x="1638" y="1865"/>
                </a:lnTo>
                <a:lnTo>
                  <a:pt x="1640" y="1858"/>
                </a:lnTo>
                <a:lnTo>
                  <a:pt x="1641" y="1854"/>
                </a:lnTo>
                <a:lnTo>
                  <a:pt x="1641" y="1854"/>
                </a:lnTo>
                <a:lnTo>
                  <a:pt x="1643" y="1852"/>
                </a:lnTo>
                <a:lnTo>
                  <a:pt x="1648" y="1847"/>
                </a:lnTo>
                <a:lnTo>
                  <a:pt x="1664" y="1835"/>
                </a:lnTo>
                <a:lnTo>
                  <a:pt x="1692" y="1819"/>
                </a:lnTo>
                <a:lnTo>
                  <a:pt x="1692" y="1819"/>
                </a:lnTo>
                <a:lnTo>
                  <a:pt x="1709" y="1807"/>
                </a:lnTo>
                <a:lnTo>
                  <a:pt x="1717" y="1799"/>
                </a:lnTo>
                <a:lnTo>
                  <a:pt x="1720" y="1794"/>
                </a:lnTo>
                <a:lnTo>
                  <a:pt x="1720" y="1794"/>
                </a:lnTo>
                <a:lnTo>
                  <a:pt x="1720" y="1792"/>
                </a:lnTo>
                <a:lnTo>
                  <a:pt x="1724" y="1791"/>
                </a:lnTo>
                <a:lnTo>
                  <a:pt x="1730" y="1784"/>
                </a:lnTo>
                <a:lnTo>
                  <a:pt x="1740" y="1771"/>
                </a:lnTo>
                <a:lnTo>
                  <a:pt x="1740" y="1771"/>
                </a:lnTo>
                <a:lnTo>
                  <a:pt x="1745" y="1758"/>
                </a:lnTo>
                <a:lnTo>
                  <a:pt x="1752" y="1739"/>
                </a:lnTo>
                <a:lnTo>
                  <a:pt x="1765" y="1693"/>
                </a:lnTo>
                <a:lnTo>
                  <a:pt x="1775" y="1645"/>
                </a:lnTo>
                <a:lnTo>
                  <a:pt x="1780" y="1607"/>
                </a:lnTo>
                <a:lnTo>
                  <a:pt x="1780" y="1607"/>
                </a:lnTo>
                <a:lnTo>
                  <a:pt x="1782" y="1591"/>
                </a:lnTo>
                <a:lnTo>
                  <a:pt x="1785" y="1569"/>
                </a:lnTo>
                <a:lnTo>
                  <a:pt x="1791" y="1546"/>
                </a:lnTo>
                <a:lnTo>
                  <a:pt x="1798" y="1519"/>
                </a:lnTo>
                <a:lnTo>
                  <a:pt x="1808" y="1493"/>
                </a:lnTo>
                <a:lnTo>
                  <a:pt x="1818" y="1468"/>
                </a:lnTo>
                <a:lnTo>
                  <a:pt x="1829" y="1445"/>
                </a:lnTo>
                <a:lnTo>
                  <a:pt x="1836" y="1437"/>
                </a:lnTo>
                <a:lnTo>
                  <a:pt x="1844" y="1428"/>
                </a:lnTo>
                <a:lnTo>
                  <a:pt x="1844" y="1428"/>
                </a:lnTo>
                <a:lnTo>
                  <a:pt x="1861" y="1410"/>
                </a:lnTo>
                <a:lnTo>
                  <a:pt x="1881" y="1392"/>
                </a:lnTo>
                <a:lnTo>
                  <a:pt x="1904" y="1371"/>
                </a:lnTo>
                <a:lnTo>
                  <a:pt x="1927" y="1347"/>
                </a:lnTo>
                <a:lnTo>
                  <a:pt x="1950" y="1323"/>
                </a:lnTo>
                <a:lnTo>
                  <a:pt x="1971" y="1295"/>
                </a:lnTo>
                <a:lnTo>
                  <a:pt x="1981" y="1281"/>
                </a:lnTo>
                <a:lnTo>
                  <a:pt x="1990" y="1266"/>
                </a:lnTo>
                <a:lnTo>
                  <a:pt x="1996" y="1252"/>
                </a:lnTo>
                <a:lnTo>
                  <a:pt x="2003" y="1237"/>
                </a:lnTo>
                <a:lnTo>
                  <a:pt x="2003" y="1237"/>
                </a:lnTo>
                <a:lnTo>
                  <a:pt x="2011" y="1207"/>
                </a:lnTo>
                <a:lnTo>
                  <a:pt x="2018" y="1177"/>
                </a:lnTo>
                <a:lnTo>
                  <a:pt x="2019" y="1149"/>
                </a:lnTo>
                <a:lnTo>
                  <a:pt x="2019" y="1123"/>
                </a:lnTo>
                <a:lnTo>
                  <a:pt x="2018" y="1096"/>
                </a:lnTo>
                <a:lnTo>
                  <a:pt x="2014" y="1068"/>
                </a:lnTo>
                <a:lnTo>
                  <a:pt x="2006" y="1013"/>
                </a:lnTo>
                <a:lnTo>
                  <a:pt x="2006" y="1013"/>
                </a:lnTo>
                <a:lnTo>
                  <a:pt x="2004" y="985"/>
                </a:lnTo>
                <a:lnTo>
                  <a:pt x="2003" y="959"/>
                </a:lnTo>
                <a:lnTo>
                  <a:pt x="2001" y="913"/>
                </a:lnTo>
                <a:lnTo>
                  <a:pt x="2003" y="893"/>
                </a:lnTo>
                <a:lnTo>
                  <a:pt x="2004" y="876"/>
                </a:lnTo>
                <a:lnTo>
                  <a:pt x="2008" y="863"/>
                </a:lnTo>
                <a:lnTo>
                  <a:pt x="2011" y="855"/>
                </a:lnTo>
                <a:lnTo>
                  <a:pt x="2011" y="855"/>
                </a:lnTo>
                <a:lnTo>
                  <a:pt x="2014" y="843"/>
                </a:lnTo>
                <a:lnTo>
                  <a:pt x="2018" y="825"/>
                </a:lnTo>
                <a:lnTo>
                  <a:pt x="2023" y="800"/>
                </a:lnTo>
                <a:lnTo>
                  <a:pt x="2026" y="772"/>
                </a:lnTo>
                <a:lnTo>
                  <a:pt x="2029" y="741"/>
                </a:lnTo>
                <a:lnTo>
                  <a:pt x="2031" y="706"/>
                </a:lnTo>
                <a:lnTo>
                  <a:pt x="2031" y="671"/>
                </a:lnTo>
                <a:lnTo>
                  <a:pt x="2031" y="635"/>
                </a:lnTo>
                <a:lnTo>
                  <a:pt x="2031" y="635"/>
                </a:lnTo>
                <a:lnTo>
                  <a:pt x="2028" y="600"/>
                </a:lnTo>
                <a:lnTo>
                  <a:pt x="2024" y="570"/>
                </a:lnTo>
                <a:lnTo>
                  <a:pt x="2018" y="542"/>
                </a:lnTo>
                <a:lnTo>
                  <a:pt x="2011" y="517"/>
                </a:lnTo>
                <a:lnTo>
                  <a:pt x="2001" y="478"/>
                </a:lnTo>
                <a:lnTo>
                  <a:pt x="1996" y="463"/>
                </a:lnTo>
                <a:lnTo>
                  <a:pt x="1995" y="451"/>
                </a:lnTo>
                <a:lnTo>
                  <a:pt x="1995" y="451"/>
                </a:lnTo>
                <a:lnTo>
                  <a:pt x="1996" y="430"/>
                </a:lnTo>
                <a:lnTo>
                  <a:pt x="1998" y="410"/>
                </a:lnTo>
                <a:lnTo>
                  <a:pt x="2003" y="388"/>
                </a:lnTo>
                <a:lnTo>
                  <a:pt x="2003" y="388"/>
                </a:lnTo>
                <a:lnTo>
                  <a:pt x="2011" y="383"/>
                </a:lnTo>
                <a:lnTo>
                  <a:pt x="2028" y="373"/>
                </a:lnTo>
                <a:lnTo>
                  <a:pt x="2039" y="365"/>
                </a:lnTo>
                <a:lnTo>
                  <a:pt x="2047" y="357"/>
                </a:lnTo>
                <a:lnTo>
                  <a:pt x="2057" y="347"/>
                </a:lnTo>
                <a:lnTo>
                  <a:pt x="2062" y="335"/>
                </a:lnTo>
                <a:lnTo>
                  <a:pt x="2062" y="335"/>
                </a:lnTo>
                <a:lnTo>
                  <a:pt x="2066" y="325"/>
                </a:lnTo>
                <a:lnTo>
                  <a:pt x="2066" y="317"/>
                </a:lnTo>
                <a:lnTo>
                  <a:pt x="2066" y="309"/>
                </a:lnTo>
                <a:lnTo>
                  <a:pt x="2062" y="301"/>
                </a:lnTo>
                <a:lnTo>
                  <a:pt x="2059" y="287"/>
                </a:lnTo>
                <a:lnTo>
                  <a:pt x="2057" y="279"/>
                </a:lnTo>
                <a:lnTo>
                  <a:pt x="2059" y="272"/>
                </a:lnTo>
                <a:lnTo>
                  <a:pt x="2059" y="272"/>
                </a:lnTo>
                <a:lnTo>
                  <a:pt x="2062" y="264"/>
                </a:lnTo>
                <a:lnTo>
                  <a:pt x="2067" y="258"/>
                </a:lnTo>
                <a:lnTo>
                  <a:pt x="2072" y="251"/>
                </a:lnTo>
                <a:lnTo>
                  <a:pt x="2079" y="246"/>
                </a:lnTo>
                <a:lnTo>
                  <a:pt x="2090" y="239"/>
                </a:lnTo>
                <a:lnTo>
                  <a:pt x="2094" y="236"/>
                </a:lnTo>
                <a:lnTo>
                  <a:pt x="2146" y="239"/>
                </a:lnTo>
                <a:lnTo>
                  <a:pt x="2146" y="239"/>
                </a:lnTo>
                <a:lnTo>
                  <a:pt x="2146" y="236"/>
                </a:lnTo>
                <a:lnTo>
                  <a:pt x="2146" y="226"/>
                </a:lnTo>
                <a:lnTo>
                  <a:pt x="2143" y="213"/>
                </a:lnTo>
                <a:lnTo>
                  <a:pt x="2141" y="206"/>
                </a:lnTo>
                <a:lnTo>
                  <a:pt x="2138" y="200"/>
                </a:lnTo>
                <a:lnTo>
                  <a:pt x="2138" y="200"/>
                </a:lnTo>
                <a:lnTo>
                  <a:pt x="2133" y="195"/>
                </a:lnTo>
                <a:lnTo>
                  <a:pt x="2128" y="190"/>
                </a:lnTo>
                <a:lnTo>
                  <a:pt x="2117" y="182"/>
                </a:lnTo>
                <a:lnTo>
                  <a:pt x="2107" y="178"/>
                </a:lnTo>
                <a:lnTo>
                  <a:pt x="2102" y="177"/>
                </a:lnTo>
                <a:lnTo>
                  <a:pt x="2102" y="177"/>
                </a:lnTo>
                <a:lnTo>
                  <a:pt x="2107" y="162"/>
                </a:lnTo>
                <a:lnTo>
                  <a:pt x="2108" y="148"/>
                </a:lnTo>
                <a:lnTo>
                  <a:pt x="2108" y="142"/>
                </a:lnTo>
                <a:lnTo>
                  <a:pt x="2107" y="137"/>
                </a:lnTo>
                <a:lnTo>
                  <a:pt x="2107" y="137"/>
                </a:lnTo>
                <a:lnTo>
                  <a:pt x="2099" y="122"/>
                </a:lnTo>
                <a:lnTo>
                  <a:pt x="2097" y="115"/>
                </a:lnTo>
                <a:lnTo>
                  <a:pt x="2099" y="109"/>
                </a:lnTo>
                <a:lnTo>
                  <a:pt x="2099" y="109"/>
                </a:lnTo>
                <a:lnTo>
                  <a:pt x="2107" y="91"/>
                </a:lnTo>
                <a:lnTo>
                  <a:pt x="2110" y="82"/>
                </a:lnTo>
                <a:lnTo>
                  <a:pt x="2110" y="77"/>
                </a:lnTo>
                <a:lnTo>
                  <a:pt x="2110" y="72"/>
                </a:lnTo>
                <a:lnTo>
                  <a:pt x="2110" y="72"/>
                </a:lnTo>
                <a:lnTo>
                  <a:pt x="2108" y="66"/>
                </a:lnTo>
                <a:lnTo>
                  <a:pt x="2108" y="62"/>
                </a:lnTo>
                <a:lnTo>
                  <a:pt x="2105" y="61"/>
                </a:lnTo>
                <a:lnTo>
                  <a:pt x="2099" y="57"/>
                </a:lnTo>
                <a:lnTo>
                  <a:pt x="2099" y="57"/>
                </a:lnTo>
                <a:lnTo>
                  <a:pt x="2095" y="54"/>
                </a:lnTo>
                <a:lnTo>
                  <a:pt x="2092" y="49"/>
                </a:lnTo>
                <a:lnTo>
                  <a:pt x="2089" y="41"/>
                </a:lnTo>
                <a:lnTo>
                  <a:pt x="2085" y="31"/>
                </a:lnTo>
                <a:lnTo>
                  <a:pt x="2082" y="24"/>
                </a:lnTo>
                <a:lnTo>
                  <a:pt x="2082" y="24"/>
                </a:lnTo>
                <a:lnTo>
                  <a:pt x="2077" y="21"/>
                </a:lnTo>
                <a:lnTo>
                  <a:pt x="2067" y="16"/>
                </a:lnTo>
                <a:lnTo>
                  <a:pt x="2056" y="13"/>
                </a:lnTo>
                <a:lnTo>
                  <a:pt x="2049" y="13"/>
                </a:lnTo>
                <a:lnTo>
                  <a:pt x="2042" y="13"/>
                </a:lnTo>
                <a:lnTo>
                  <a:pt x="2042" y="13"/>
                </a:lnTo>
                <a:lnTo>
                  <a:pt x="2031" y="16"/>
                </a:lnTo>
                <a:lnTo>
                  <a:pt x="2023" y="19"/>
                </a:lnTo>
                <a:lnTo>
                  <a:pt x="2018" y="21"/>
                </a:lnTo>
                <a:lnTo>
                  <a:pt x="2014" y="19"/>
                </a:lnTo>
                <a:lnTo>
                  <a:pt x="2011" y="16"/>
                </a:lnTo>
                <a:lnTo>
                  <a:pt x="2011" y="16"/>
                </a:lnTo>
                <a:lnTo>
                  <a:pt x="2006" y="10"/>
                </a:lnTo>
                <a:lnTo>
                  <a:pt x="2004" y="3"/>
                </a:lnTo>
                <a:lnTo>
                  <a:pt x="2003" y="0"/>
                </a:lnTo>
                <a:lnTo>
                  <a:pt x="2001" y="0"/>
                </a:lnTo>
                <a:lnTo>
                  <a:pt x="1999" y="1"/>
                </a:lnTo>
                <a:lnTo>
                  <a:pt x="1999" y="1"/>
                </a:lnTo>
                <a:lnTo>
                  <a:pt x="1990" y="6"/>
                </a:lnTo>
                <a:lnTo>
                  <a:pt x="1973" y="13"/>
                </a:lnTo>
                <a:lnTo>
                  <a:pt x="1957" y="19"/>
                </a:lnTo>
                <a:lnTo>
                  <a:pt x="1943" y="24"/>
                </a:lnTo>
                <a:lnTo>
                  <a:pt x="1943" y="24"/>
                </a:lnTo>
                <a:lnTo>
                  <a:pt x="1938" y="28"/>
                </a:lnTo>
                <a:lnTo>
                  <a:pt x="1935" y="31"/>
                </a:lnTo>
                <a:lnTo>
                  <a:pt x="1933" y="36"/>
                </a:lnTo>
                <a:lnTo>
                  <a:pt x="1932" y="41"/>
                </a:lnTo>
                <a:lnTo>
                  <a:pt x="1930" y="46"/>
                </a:lnTo>
                <a:lnTo>
                  <a:pt x="1930" y="51"/>
                </a:lnTo>
                <a:lnTo>
                  <a:pt x="1932" y="56"/>
                </a:lnTo>
                <a:lnTo>
                  <a:pt x="1935" y="61"/>
                </a:lnTo>
                <a:lnTo>
                  <a:pt x="1935" y="61"/>
                </a:lnTo>
                <a:lnTo>
                  <a:pt x="1942" y="69"/>
                </a:lnTo>
                <a:lnTo>
                  <a:pt x="1948" y="76"/>
                </a:lnTo>
                <a:lnTo>
                  <a:pt x="1955" y="81"/>
                </a:lnTo>
                <a:lnTo>
                  <a:pt x="1955" y="81"/>
                </a:lnTo>
                <a:lnTo>
                  <a:pt x="1955" y="82"/>
                </a:lnTo>
                <a:lnTo>
                  <a:pt x="1953" y="87"/>
                </a:lnTo>
                <a:lnTo>
                  <a:pt x="1952" y="92"/>
                </a:lnTo>
                <a:lnTo>
                  <a:pt x="1952" y="92"/>
                </a:lnTo>
                <a:close/>
              </a:path>
            </a:pathLst>
          </a:custGeom>
          <a:solidFill>
            <a:schemeClr val="tx1"/>
          </a:solidFill>
          <a:ln w="206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D123F8BF-5B96-4E0F-BE45-FBBFD6F69660}"/>
              </a:ext>
            </a:extLst>
          </p:cNvPr>
          <p:cNvSpPr>
            <a:spLocks noEditPoints="1"/>
          </p:cNvSpPr>
          <p:nvPr/>
        </p:nvSpPr>
        <p:spPr bwMode="auto">
          <a:xfrm>
            <a:off x="1025236" y="3908274"/>
            <a:ext cx="2064328" cy="2440546"/>
          </a:xfrm>
          <a:custGeom>
            <a:avLst/>
            <a:gdLst>
              <a:gd name="T0" fmla="*/ 12 w 1059"/>
              <a:gd name="T1" fmla="*/ 438 h 1252"/>
              <a:gd name="T2" fmla="*/ 8 w 1059"/>
              <a:gd name="T3" fmla="*/ 554 h 1252"/>
              <a:gd name="T4" fmla="*/ 68 w 1059"/>
              <a:gd name="T5" fmla="*/ 693 h 1252"/>
              <a:gd name="T6" fmla="*/ 165 w 1059"/>
              <a:gd name="T7" fmla="*/ 793 h 1252"/>
              <a:gd name="T8" fmla="*/ 217 w 1059"/>
              <a:gd name="T9" fmla="*/ 923 h 1252"/>
              <a:gd name="T10" fmla="*/ 311 w 1059"/>
              <a:gd name="T11" fmla="*/ 1029 h 1252"/>
              <a:gd name="T12" fmla="*/ 356 w 1059"/>
              <a:gd name="T13" fmla="*/ 1027 h 1252"/>
              <a:gd name="T14" fmla="*/ 348 w 1059"/>
              <a:gd name="T15" fmla="*/ 1090 h 1252"/>
              <a:gd name="T16" fmla="*/ 308 w 1059"/>
              <a:gd name="T17" fmla="*/ 1123 h 1252"/>
              <a:gd name="T18" fmla="*/ 281 w 1059"/>
              <a:gd name="T19" fmla="*/ 1131 h 1252"/>
              <a:gd name="T20" fmla="*/ 267 w 1059"/>
              <a:gd name="T21" fmla="*/ 1133 h 1252"/>
              <a:gd name="T22" fmla="*/ 230 w 1059"/>
              <a:gd name="T23" fmla="*/ 1134 h 1252"/>
              <a:gd name="T24" fmla="*/ 234 w 1059"/>
              <a:gd name="T25" fmla="*/ 1152 h 1252"/>
              <a:gd name="T26" fmla="*/ 217 w 1059"/>
              <a:gd name="T27" fmla="*/ 1177 h 1252"/>
              <a:gd name="T28" fmla="*/ 186 w 1059"/>
              <a:gd name="T29" fmla="*/ 1217 h 1252"/>
              <a:gd name="T30" fmla="*/ 334 w 1059"/>
              <a:gd name="T31" fmla="*/ 1203 h 1252"/>
              <a:gd name="T32" fmla="*/ 380 w 1059"/>
              <a:gd name="T33" fmla="*/ 1182 h 1252"/>
              <a:gd name="T34" fmla="*/ 421 w 1059"/>
              <a:gd name="T35" fmla="*/ 1235 h 1252"/>
              <a:gd name="T36" fmla="*/ 497 w 1059"/>
              <a:gd name="T37" fmla="*/ 1222 h 1252"/>
              <a:gd name="T38" fmla="*/ 565 w 1059"/>
              <a:gd name="T39" fmla="*/ 1205 h 1252"/>
              <a:gd name="T40" fmla="*/ 600 w 1059"/>
              <a:gd name="T41" fmla="*/ 1215 h 1252"/>
              <a:gd name="T42" fmla="*/ 632 w 1059"/>
              <a:gd name="T43" fmla="*/ 1191 h 1252"/>
              <a:gd name="T44" fmla="*/ 680 w 1059"/>
              <a:gd name="T45" fmla="*/ 1170 h 1252"/>
              <a:gd name="T46" fmla="*/ 641 w 1059"/>
              <a:gd name="T47" fmla="*/ 1154 h 1252"/>
              <a:gd name="T48" fmla="*/ 601 w 1059"/>
              <a:gd name="T49" fmla="*/ 1036 h 1252"/>
              <a:gd name="T50" fmla="*/ 670 w 1059"/>
              <a:gd name="T51" fmla="*/ 997 h 1252"/>
              <a:gd name="T52" fmla="*/ 824 w 1059"/>
              <a:gd name="T53" fmla="*/ 877 h 1252"/>
              <a:gd name="T54" fmla="*/ 875 w 1059"/>
              <a:gd name="T55" fmla="*/ 760 h 1252"/>
              <a:gd name="T56" fmla="*/ 914 w 1059"/>
              <a:gd name="T57" fmla="*/ 708 h 1252"/>
              <a:gd name="T58" fmla="*/ 925 w 1059"/>
              <a:gd name="T59" fmla="*/ 673 h 1252"/>
              <a:gd name="T60" fmla="*/ 969 w 1059"/>
              <a:gd name="T61" fmla="*/ 642 h 1252"/>
              <a:gd name="T62" fmla="*/ 993 w 1059"/>
              <a:gd name="T63" fmla="*/ 638 h 1252"/>
              <a:gd name="T64" fmla="*/ 1012 w 1059"/>
              <a:gd name="T65" fmla="*/ 605 h 1252"/>
              <a:gd name="T66" fmla="*/ 1050 w 1059"/>
              <a:gd name="T67" fmla="*/ 572 h 1252"/>
              <a:gd name="T68" fmla="*/ 1029 w 1059"/>
              <a:gd name="T69" fmla="*/ 504 h 1252"/>
              <a:gd name="T70" fmla="*/ 1054 w 1059"/>
              <a:gd name="T71" fmla="*/ 474 h 1252"/>
              <a:gd name="T72" fmla="*/ 1011 w 1059"/>
              <a:gd name="T73" fmla="*/ 426 h 1252"/>
              <a:gd name="T74" fmla="*/ 883 w 1059"/>
              <a:gd name="T75" fmla="*/ 374 h 1252"/>
              <a:gd name="T76" fmla="*/ 835 w 1059"/>
              <a:gd name="T77" fmla="*/ 395 h 1252"/>
              <a:gd name="T78" fmla="*/ 742 w 1059"/>
              <a:gd name="T79" fmla="*/ 349 h 1252"/>
              <a:gd name="T80" fmla="*/ 621 w 1059"/>
              <a:gd name="T81" fmla="*/ 335 h 1252"/>
              <a:gd name="T82" fmla="*/ 510 w 1059"/>
              <a:gd name="T83" fmla="*/ 267 h 1252"/>
              <a:gd name="T84" fmla="*/ 439 w 1059"/>
              <a:gd name="T85" fmla="*/ 233 h 1252"/>
              <a:gd name="T86" fmla="*/ 396 w 1059"/>
              <a:gd name="T87" fmla="*/ 105 h 1252"/>
              <a:gd name="T88" fmla="*/ 413 w 1059"/>
              <a:gd name="T89" fmla="*/ 76 h 1252"/>
              <a:gd name="T90" fmla="*/ 400 w 1059"/>
              <a:gd name="T91" fmla="*/ 21 h 1252"/>
              <a:gd name="T92" fmla="*/ 375 w 1059"/>
              <a:gd name="T93" fmla="*/ 3 h 1252"/>
              <a:gd name="T94" fmla="*/ 353 w 1059"/>
              <a:gd name="T95" fmla="*/ 4 h 1252"/>
              <a:gd name="T96" fmla="*/ 202 w 1059"/>
              <a:gd name="T97" fmla="*/ 56 h 1252"/>
              <a:gd name="T98" fmla="*/ 79 w 1059"/>
              <a:gd name="T99" fmla="*/ 238 h 1252"/>
              <a:gd name="T100" fmla="*/ 497 w 1059"/>
              <a:gd name="T101" fmla="*/ 1050 h 1252"/>
              <a:gd name="T102" fmla="*/ 563 w 1059"/>
              <a:gd name="T103" fmla="*/ 1083 h 1252"/>
              <a:gd name="T104" fmla="*/ 546 w 1059"/>
              <a:gd name="T105" fmla="*/ 1160 h 1252"/>
              <a:gd name="T106" fmla="*/ 513 w 1059"/>
              <a:gd name="T107" fmla="*/ 1139 h 1252"/>
              <a:gd name="T108" fmla="*/ 471 w 1059"/>
              <a:gd name="T109" fmla="*/ 1136 h 1252"/>
              <a:gd name="T110" fmla="*/ 497 w 1059"/>
              <a:gd name="T111" fmla="*/ 1162 h 1252"/>
              <a:gd name="T112" fmla="*/ 485 w 1059"/>
              <a:gd name="T113" fmla="*/ 1190 h 1252"/>
              <a:gd name="T114" fmla="*/ 433 w 1059"/>
              <a:gd name="T115" fmla="*/ 1179 h 1252"/>
              <a:gd name="T116" fmla="*/ 397 w 1059"/>
              <a:gd name="T117" fmla="*/ 1163 h 1252"/>
              <a:gd name="T118" fmla="*/ 397 w 1059"/>
              <a:gd name="T119" fmla="*/ 1085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59" h="1252">
                <a:moveTo>
                  <a:pt x="45" y="312"/>
                </a:moveTo>
                <a:lnTo>
                  <a:pt x="41" y="327"/>
                </a:lnTo>
                <a:lnTo>
                  <a:pt x="56" y="323"/>
                </a:lnTo>
                <a:lnTo>
                  <a:pt x="56" y="323"/>
                </a:lnTo>
                <a:lnTo>
                  <a:pt x="50" y="335"/>
                </a:lnTo>
                <a:lnTo>
                  <a:pt x="37" y="366"/>
                </a:lnTo>
                <a:lnTo>
                  <a:pt x="21" y="411"/>
                </a:lnTo>
                <a:lnTo>
                  <a:pt x="12" y="438"/>
                </a:lnTo>
                <a:lnTo>
                  <a:pt x="5" y="466"/>
                </a:lnTo>
                <a:lnTo>
                  <a:pt x="5" y="466"/>
                </a:lnTo>
                <a:lnTo>
                  <a:pt x="1" y="481"/>
                </a:lnTo>
                <a:lnTo>
                  <a:pt x="0" y="496"/>
                </a:lnTo>
                <a:lnTo>
                  <a:pt x="0" y="511"/>
                </a:lnTo>
                <a:lnTo>
                  <a:pt x="1" y="526"/>
                </a:lnTo>
                <a:lnTo>
                  <a:pt x="4" y="541"/>
                </a:lnTo>
                <a:lnTo>
                  <a:pt x="8" y="554"/>
                </a:lnTo>
                <a:lnTo>
                  <a:pt x="16" y="582"/>
                </a:lnTo>
                <a:lnTo>
                  <a:pt x="26" y="607"/>
                </a:lnTo>
                <a:lnTo>
                  <a:pt x="37" y="630"/>
                </a:lnTo>
                <a:lnTo>
                  <a:pt x="47" y="651"/>
                </a:lnTo>
                <a:lnTo>
                  <a:pt x="56" y="667"/>
                </a:lnTo>
                <a:lnTo>
                  <a:pt x="56" y="667"/>
                </a:lnTo>
                <a:lnTo>
                  <a:pt x="62" y="682"/>
                </a:lnTo>
                <a:lnTo>
                  <a:pt x="68" y="693"/>
                </a:lnTo>
                <a:lnTo>
                  <a:pt x="77" y="704"/>
                </a:lnTo>
                <a:lnTo>
                  <a:pt x="85" y="714"/>
                </a:lnTo>
                <a:lnTo>
                  <a:pt x="108" y="735"/>
                </a:lnTo>
                <a:lnTo>
                  <a:pt x="140" y="763"/>
                </a:lnTo>
                <a:lnTo>
                  <a:pt x="140" y="763"/>
                </a:lnTo>
                <a:lnTo>
                  <a:pt x="149" y="772"/>
                </a:lnTo>
                <a:lnTo>
                  <a:pt x="157" y="782"/>
                </a:lnTo>
                <a:lnTo>
                  <a:pt x="165" y="793"/>
                </a:lnTo>
                <a:lnTo>
                  <a:pt x="172" y="804"/>
                </a:lnTo>
                <a:lnTo>
                  <a:pt x="184" y="828"/>
                </a:lnTo>
                <a:lnTo>
                  <a:pt x="194" y="852"/>
                </a:lnTo>
                <a:lnTo>
                  <a:pt x="203" y="875"/>
                </a:lnTo>
                <a:lnTo>
                  <a:pt x="208" y="893"/>
                </a:lnTo>
                <a:lnTo>
                  <a:pt x="214" y="916"/>
                </a:lnTo>
                <a:lnTo>
                  <a:pt x="214" y="916"/>
                </a:lnTo>
                <a:lnTo>
                  <a:pt x="217" y="923"/>
                </a:lnTo>
                <a:lnTo>
                  <a:pt x="224" y="934"/>
                </a:lnTo>
                <a:lnTo>
                  <a:pt x="234" y="948"/>
                </a:lnTo>
                <a:lnTo>
                  <a:pt x="247" y="965"/>
                </a:lnTo>
                <a:lnTo>
                  <a:pt x="262" y="982"/>
                </a:lnTo>
                <a:lnTo>
                  <a:pt x="278" y="1000"/>
                </a:lnTo>
                <a:lnTo>
                  <a:pt x="294" y="1016"/>
                </a:lnTo>
                <a:lnTo>
                  <a:pt x="311" y="1029"/>
                </a:lnTo>
                <a:lnTo>
                  <a:pt x="311" y="1029"/>
                </a:lnTo>
                <a:lnTo>
                  <a:pt x="323" y="1038"/>
                </a:lnTo>
                <a:lnTo>
                  <a:pt x="333" y="1042"/>
                </a:lnTo>
                <a:lnTo>
                  <a:pt x="340" y="1043"/>
                </a:lnTo>
                <a:lnTo>
                  <a:pt x="346" y="1042"/>
                </a:lnTo>
                <a:lnTo>
                  <a:pt x="350" y="1039"/>
                </a:lnTo>
                <a:lnTo>
                  <a:pt x="354" y="1036"/>
                </a:lnTo>
                <a:lnTo>
                  <a:pt x="356" y="1028"/>
                </a:lnTo>
                <a:lnTo>
                  <a:pt x="356" y="1027"/>
                </a:lnTo>
                <a:lnTo>
                  <a:pt x="356" y="1027"/>
                </a:lnTo>
                <a:lnTo>
                  <a:pt x="356" y="1028"/>
                </a:lnTo>
                <a:lnTo>
                  <a:pt x="356" y="1028"/>
                </a:lnTo>
                <a:lnTo>
                  <a:pt x="353" y="1049"/>
                </a:lnTo>
                <a:lnTo>
                  <a:pt x="350" y="1065"/>
                </a:lnTo>
                <a:lnTo>
                  <a:pt x="349" y="1080"/>
                </a:lnTo>
                <a:lnTo>
                  <a:pt x="349" y="1080"/>
                </a:lnTo>
                <a:lnTo>
                  <a:pt x="348" y="1090"/>
                </a:lnTo>
                <a:lnTo>
                  <a:pt x="344" y="1099"/>
                </a:lnTo>
                <a:lnTo>
                  <a:pt x="340" y="1106"/>
                </a:lnTo>
                <a:lnTo>
                  <a:pt x="337" y="1113"/>
                </a:lnTo>
                <a:lnTo>
                  <a:pt x="328" y="1125"/>
                </a:lnTo>
                <a:lnTo>
                  <a:pt x="324" y="1128"/>
                </a:lnTo>
                <a:lnTo>
                  <a:pt x="324" y="1128"/>
                </a:lnTo>
                <a:lnTo>
                  <a:pt x="319" y="1127"/>
                </a:lnTo>
                <a:lnTo>
                  <a:pt x="308" y="1123"/>
                </a:lnTo>
                <a:lnTo>
                  <a:pt x="294" y="1120"/>
                </a:lnTo>
                <a:lnTo>
                  <a:pt x="288" y="1120"/>
                </a:lnTo>
                <a:lnTo>
                  <a:pt x="283" y="1121"/>
                </a:lnTo>
                <a:lnTo>
                  <a:pt x="283" y="1121"/>
                </a:lnTo>
                <a:lnTo>
                  <a:pt x="281" y="1122"/>
                </a:lnTo>
                <a:lnTo>
                  <a:pt x="280" y="1123"/>
                </a:lnTo>
                <a:lnTo>
                  <a:pt x="280" y="1127"/>
                </a:lnTo>
                <a:lnTo>
                  <a:pt x="281" y="1131"/>
                </a:lnTo>
                <a:lnTo>
                  <a:pt x="285" y="1134"/>
                </a:lnTo>
                <a:lnTo>
                  <a:pt x="291" y="1142"/>
                </a:lnTo>
                <a:lnTo>
                  <a:pt x="294" y="1146"/>
                </a:lnTo>
                <a:lnTo>
                  <a:pt x="294" y="1146"/>
                </a:lnTo>
                <a:lnTo>
                  <a:pt x="282" y="1141"/>
                </a:lnTo>
                <a:lnTo>
                  <a:pt x="273" y="1136"/>
                </a:lnTo>
                <a:lnTo>
                  <a:pt x="267" y="1133"/>
                </a:lnTo>
                <a:lnTo>
                  <a:pt x="267" y="1133"/>
                </a:lnTo>
                <a:lnTo>
                  <a:pt x="264" y="1131"/>
                </a:lnTo>
                <a:lnTo>
                  <a:pt x="256" y="1127"/>
                </a:lnTo>
                <a:lnTo>
                  <a:pt x="249" y="1125"/>
                </a:lnTo>
                <a:lnTo>
                  <a:pt x="243" y="1123"/>
                </a:lnTo>
                <a:lnTo>
                  <a:pt x="243" y="1123"/>
                </a:lnTo>
                <a:lnTo>
                  <a:pt x="240" y="1125"/>
                </a:lnTo>
                <a:lnTo>
                  <a:pt x="238" y="1127"/>
                </a:lnTo>
                <a:lnTo>
                  <a:pt x="230" y="1134"/>
                </a:lnTo>
                <a:lnTo>
                  <a:pt x="222" y="1148"/>
                </a:lnTo>
                <a:lnTo>
                  <a:pt x="222" y="1148"/>
                </a:lnTo>
                <a:lnTo>
                  <a:pt x="222" y="1149"/>
                </a:lnTo>
                <a:lnTo>
                  <a:pt x="222" y="1151"/>
                </a:lnTo>
                <a:lnTo>
                  <a:pt x="224" y="1152"/>
                </a:lnTo>
                <a:lnTo>
                  <a:pt x="229" y="1152"/>
                </a:lnTo>
                <a:lnTo>
                  <a:pt x="234" y="1152"/>
                </a:lnTo>
                <a:lnTo>
                  <a:pt x="234" y="1152"/>
                </a:lnTo>
                <a:lnTo>
                  <a:pt x="238" y="1152"/>
                </a:lnTo>
                <a:lnTo>
                  <a:pt x="244" y="1156"/>
                </a:lnTo>
                <a:lnTo>
                  <a:pt x="259" y="1164"/>
                </a:lnTo>
                <a:lnTo>
                  <a:pt x="280" y="1178"/>
                </a:lnTo>
                <a:lnTo>
                  <a:pt x="280" y="1178"/>
                </a:lnTo>
                <a:lnTo>
                  <a:pt x="255" y="1177"/>
                </a:lnTo>
                <a:lnTo>
                  <a:pt x="234" y="1175"/>
                </a:lnTo>
                <a:lnTo>
                  <a:pt x="217" y="1177"/>
                </a:lnTo>
                <a:lnTo>
                  <a:pt x="217" y="1177"/>
                </a:lnTo>
                <a:lnTo>
                  <a:pt x="210" y="1177"/>
                </a:lnTo>
                <a:lnTo>
                  <a:pt x="207" y="1178"/>
                </a:lnTo>
                <a:lnTo>
                  <a:pt x="203" y="1180"/>
                </a:lnTo>
                <a:lnTo>
                  <a:pt x="202" y="1182"/>
                </a:lnTo>
                <a:lnTo>
                  <a:pt x="199" y="1184"/>
                </a:lnTo>
                <a:lnTo>
                  <a:pt x="199" y="1185"/>
                </a:lnTo>
                <a:lnTo>
                  <a:pt x="186" y="1217"/>
                </a:lnTo>
                <a:lnTo>
                  <a:pt x="186" y="1217"/>
                </a:lnTo>
                <a:lnTo>
                  <a:pt x="197" y="1214"/>
                </a:lnTo>
                <a:lnTo>
                  <a:pt x="209" y="1210"/>
                </a:lnTo>
                <a:lnTo>
                  <a:pt x="224" y="1207"/>
                </a:lnTo>
                <a:lnTo>
                  <a:pt x="224" y="1207"/>
                </a:lnTo>
                <a:lnTo>
                  <a:pt x="265" y="1206"/>
                </a:lnTo>
                <a:lnTo>
                  <a:pt x="294" y="1205"/>
                </a:lnTo>
                <a:lnTo>
                  <a:pt x="334" y="1203"/>
                </a:lnTo>
                <a:lnTo>
                  <a:pt x="334" y="1203"/>
                </a:lnTo>
                <a:lnTo>
                  <a:pt x="353" y="1200"/>
                </a:lnTo>
                <a:lnTo>
                  <a:pt x="366" y="1198"/>
                </a:lnTo>
                <a:lnTo>
                  <a:pt x="375" y="1194"/>
                </a:lnTo>
                <a:lnTo>
                  <a:pt x="379" y="1190"/>
                </a:lnTo>
                <a:lnTo>
                  <a:pt x="381" y="1186"/>
                </a:lnTo>
                <a:lnTo>
                  <a:pt x="381" y="1184"/>
                </a:lnTo>
                <a:lnTo>
                  <a:pt x="380" y="1182"/>
                </a:lnTo>
                <a:lnTo>
                  <a:pt x="380" y="1182"/>
                </a:lnTo>
                <a:lnTo>
                  <a:pt x="390" y="1184"/>
                </a:lnTo>
                <a:lnTo>
                  <a:pt x="411" y="1191"/>
                </a:lnTo>
                <a:lnTo>
                  <a:pt x="411" y="1191"/>
                </a:lnTo>
                <a:lnTo>
                  <a:pt x="426" y="1198"/>
                </a:lnTo>
                <a:lnTo>
                  <a:pt x="431" y="1198"/>
                </a:lnTo>
                <a:lnTo>
                  <a:pt x="421" y="1235"/>
                </a:lnTo>
                <a:lnTo>
                  <a:pt x="421" y="1235"/>
                </a:lnTo>
                <a:lnTo>
                  <a:pt x="431" y="1229"/>
                </a:lnTo>
                <a:lnTo>
                  <a:pt x="440" y="1224"/>
                </a:lnTo>
                <a:lnTo>
                  <a:pt x="453" y="1220"/>
                </a:lnTo>
                <a:lnTo>
                  <a:pt x="453" y="1220"/>
                </a:lnTo>
                <a:lnTo>
                  <a:pt x="460" y="1219"/>
                </a:lnTo>
                <a:lnTo>
                  <a:pt x="468" y="1219"/>
                </a:lnTo>
                <a:lnTo>
                  <a:pt x="481" y="1220"/>
                </a:lnTo>
                <a:lnTo>
                  <a:pt x="497" y="1222"/>
                </a:lnTo>
                <a:lnTo>
                  <a:pt x="515" y="1224"/>
                </a:lnTo>
                <a:lnTo>
                  <a:pt x="515" y="1224"/>
                </a:lnTo>
                <a:lnTo>
                  <a:pt x="525" y="1224"/>
                </a:lnTo>
                <a:lnTo>
                  <a:pt x="533" y="1221"/>
                </a:lnTo>
                <a:lnTo>
                  <a:pt x="542" y="1219"/>
                </a:lnTo>
                <a:lnTo>
                  <a:pt x="549" y="1215"/>
                </a:lnTo>
                <a:lnTo>
                  <a:pt x="562" y="1209"/>
                </a:lnTo>
                <a:lnTo>
                  <a:pt x="565" y="1205"/>
                </a:lnTo>
                <a:lnTo>
                  <a:pt x="565" y="1205"/>
                </a:lnTo>
                <a:lnTo>
                  <a:pt x="584" y="1252"/>
                </a:lnTo>
                <a:lnTo>
                  <a:pt x="584" y="1252"/>
                </a:lnTo>
                <a:lnTo>
                  <a:pt x="585" y="1251"/>
                </a:lnTo>
                <a:lnTo>
                  <a:pt x="586" y="1248"/>
                </a:lnTo>
                <a:lnTo>
                  <a:pt x="591" y="1236"/>
                </a:lnTo>
                <a:lnTo>
                  <a:pt x="600" y="1215"/>
                </a:lnTo>
                <a:lnTo>
                  <a:pt x="600" y="1215"/>
                </a:lnTo>
                <a:lnTo>
                  <a:pt x="601" y="1212"/>
                </a:lnTo>
                <a:lnTo>
                  <a:pt x="605" y="1211"/>
                </a:lnTo>
                <a:lnTo>
                  <a:pt x="617" y="1207"/>
                </a:lnTo>
                <a:lnTo>
                  <a:pt x="617" y="1207"/>
                </a:lnTo>
                <a:lnTo>
                  <a:pt x="622" y="1205"/>
                </a:lnTo>
                <a:lnTo>
                  <a:pt x="625" y="1204"/>
                </a:lnTo>
                <a:lnTo>
                  <a:pt x="628" y="1198"/>
                </a:lnTo>
                <a:lnTo>
                  <a:pt x="632" y="1191"/>
                </a:lnTo>
                <a:lnTo>
                  <a:pt x="640" y="1182"/>
                </a:lnTo>
                <a:lnTo>
                  <a:pt x="640" y="1182"/>
                </a:lnTo>
                <a:lnTo>
                  <a:pt x="645" y="1177"/>
                </a:lnTo>
                <a:lnTo>
                  <a:pt x="651" y="1173"/>
                </a:lnTo>
                <a:lnTo>
                  <a:pt x="657" y="1170"/>
                </a:lnTo>
                <a:lnTo>
                  <a:pt x="663" y="1169"/>
                </a:lnTo>
                <a:lnTo>
                  <a:pt x="674" y="1169"/>
                </a:lnTo>
                <a:lnTo>
                  <a:pt x="680" y="1170"/>
                </a:lnTo>
                <a:lnTo>
                  <a:pt x="680" y="1170"/>
                </a:lnTo>
                <a:lnTo>
                  <a:pt x="682" y="1170"/>
                </a:lnTo>
                <a:lnTo>
                  <a:pt x="682" y="1169"/>
                </a:lnTo>
                <a:lnTo>
                  <a:pt x="679" y="1168"/>
                </a:lnTo>
                <a:lnTo>
                  <a:pt x="669" y="1163"/>
                </a:lnTo>
                <a:lnTo>
                  <a:pt x="654" y="1157"/>
                </a:lnTo>
                <a:lnTo>
                  <a:pt x="647" y="1156"/>
                </a:lnTo>
                <a:lnTo>
                  <a:pt x="641" y="1154"/>
                </a:lnTo>
                <a:lnTo>
                  <a:pt x="641" y="1154"/>
                </a:lnTo>
                <a:lnTo>
                  <a:pt x="635" y="1156"/>
                </a:lnTo>
                <a:lnTo>
                  <a:pt x="628" y="1157"/>
                </a:lnTo>
                <a:lnTo>
                  <a:pt x="616" y="1163"/>
                </a:lnTo>
                <a:lnTo>
                  <a:pt x="606" y="1169"/>
                </a:lnTo>
                <a:lnTo>
                  <a:pt x="602" y="1172"/>
                </a:lnTo>
                <a:lnTo>
                  <a:pt x="602" y="1172"/>
                </a:lnTo>
                <a:lnTo>
                  <a:pt x="601" y="1036"/>
                </a:lnTo>
                <a:lnTo>
                  <a:pt x="601" y="1036"/>
                </a:lnTo>
                <a:lnTo>
                  <a:pt x="601" y="1034"/>
                </a:lnTo>
                <a:lnTo>
                  <a:pt x="602" y="1033"/>
                </a:lnTo>
                <a:lnTo>
                  <a:pt x="609" y="1029"/>
                </a:lnTo>
                <a:lnTo>
                  <a:pt x="635" y="1019"/>
                </a:lnTo>
                <a:lnTo>
                  <a:pt x="635" y="1019"/>
                </a:lnTo>
                <a:lnTo>
                  <a:pt x="648" y="1011"/>
                </a:lnTo>
                <a:lnTo>
                  <a:pt x="670" y="997"/>
                </a:lnTo>
                <a:lnTo>
                  <a:pt x="696" y="979"/>
                </a:lnTo>
                <a:lnTo>
                  <a:pt x="727" y="958"/>
                </a:lnTo>
                <a:lnTo>
                  <a:pt x="757" y="935"/>
                </a:lnTo>
                <a:lnTo>
                  <a:pt x="786" y="913"/>
                </a:lnTo>
                <a:lnTo>
                  <a:pt x="808" y="893"/>
                </a:lnTo>
                <a:lnTo>
                  <a:pt x="818" y="885"/>
                </a:lnTo>
                <a:lnTo>
                  <a:pt x="824" y="877"/>
                </a:lnTo>
                <a:lnTo>
                  <a:pt x="824" y="877"/>
                </a:lnTo>
                <a:lnTo>
                  <a:pt x="834" y="865"/>
                </a:lnTo>
                <a:lnTo>
                  <a:pt x="840" y="854"/>
                </a:lnTo>
                <a:lnTo>
                  <a:pt x="845" y="844"/>
                </a:lnTo>
                <a:lnTo>
                  <a:pt x="849" y="835"/>
                </a:lnTo>
                <a:lnTo>
                  <a:pt x="855" y="814"/>
                </a:lnTo>
                <a:lnTo>
                  <a:pt x="863" y="786"/>
                </a:lnTo>
                <a:lnTo>
                  <a:pt x="863" y="786"/>
                </a:lnTo>
                <a:lnTo>
                  <a:pt x="875" y="760"/>
                </a:lnTo>
                <a:lnTo>
                  <a:pt x="882" y="742"/>
                </a:lnTo>
                <a:lnTo>
                  <a:pt x="893" y="721"/>
                </a:lnTo>
                <a:lnTo>
                  <a:pt x="893" y="721"/>
                </a:lnTo>
                <a:lnTo>
                  <a:pt x="896" y="716"/>
                </a:lnTo>
                <a:lnTo>
                  <a:pt x="899" y="714"/>
                </a:lnTo>
                <a:lnTo>
                  <a:pt x="903" y="711"/>
                </a:lnTo>
                <a:lnTo>
                  <a:pt x="907" y="710"/>
                </a:lnTo>
                <a:lnTo>
                  <a:pt x="914" y="708"/>
                </a:lnTo>
                <a:lnTo>
                  <a:pt x="917" y="706"/>
                </a:lnTo>
                <a:lnTo>
                  <a:pt x="920" y="703"/>
                </a:lnTo>
                <a:lnTo>
                  <a:pt x="920" y="703"/>
                </a:lnTo>
                <a:lnTo>
                  <a:pt x="925" y="697"/>
                </a:lnTo>
                <a:lnTo>
                  <a:pt x="927" y="690"/>
                </a:lnTo>
                <a:lnTo>
                  <a:pt x="927" y="684"/>
                </a:lnTo>
                <a:lnTo>
                  <a:pt x="925" y="673"/>
                </a:lnTo>
                <a:lnTo>
                  <a:pt x="925" y="673"/>
                </a:lnTo>
                <a:lnTo>
                  <a:pt x="925" y="671"/>
                </a:lnTo>
                <a:lnTo>
                  <a:pt x="927" y="668"/>
                </a:lnTo>
                <a:lnTo>
                  <a:pt x="930" y="663"/>
                </a:lnTo>
                <a:lnTo>
                  <a:pt x="936" y="659"/>
                </a:lnTo>
                <a:lnTo>
                  <a:pt x="944" y="657"/>
                </a:lnTo>
                <a:lnTo>
                  <a:pt x="957" y="651"/>
                </a:lnTo>
                <a:lnTo>
                  <a:pt x="964" y="647"/>
                </a:lnTo>
                <a:lnTo>
                  <a:pt x="969" y="642"/>
                </a:lnTo>
                <a:lnTo>
                  <a:pt x="969" y="642"/>
                </a:lnTo>
                <a:lnTo>
                  <a:pt x="973" y="637"/>
                </a:lnTo>
                <a:lnTo>
                  <a:pt x="976" y="636"/>
                </a:lnTo>
                <a:lnTo>
                  <a:pt x="977" y="636"/>
                </a:lnTo>
                <a:lnTo>
                  <a:pt x="983" y="637"/>
                </a:lnTo>
                <a:lnTo>
                  <a:pt x="987" y="638"/>
                </a:lnTo>
                <a:lnTo>
                  <a:pt x="993" y="638"/>
                </a:lnTo>
                <a:lnTo>
                  <a:pt x="993" y="638"/>
                </a:lnTo>
                <a:lnTo>
                  <a:pt x="998" y="637"/>
                </a:lnTo>
                <a:lnTo>
                  <a:pt x="1002" y="635"/>
                </a:lnTo>
                <a:lnTo>
                  <a:pt x="1004" y="632"/>
                </a:lnTo>
                <a:lnTo>
                  <a:pt x="1006" y="630"/>
                </a:lnTo>
                <a:lnTo>
                  <a:pt x="1007" y="621"/>
                </a:lnTo>
                <a:lnTo>
                  <a:pt x="1008" y="614"/>
                </a:lnTo>
                <a:lnTo>
                  <a:pt x="1008" y="614"/>
                </a:lnTo>
                <a:lnTo>
                  <a:pt x="1012" y="605"/>
                </a:lnTo>
                <a:lnTo>
                  <a:pt x="1016" y="595"/>
                </a:lnTo>
                <a:lnTo>
                  <a:pt x="1022" y="586"/>
                </a:lnTo>
                <a:lnTo>
                  <a:pt x="1025" y="583"/>
                </a:lnTo>
                <a:lnTo>
                  <a:pt x="1030" y="579"/>
                </a:lnTo>
                <a:lnTo>
                  <a:pt x="1030" y="579"/>
                </a:lnTo>
                <a:lnTo>
                  <a:pt x="1039" y="575"/>
                </a:lnTo>
                <a:lnTo>
                  <a:pt x="1045" y="574"/>
                </a:lnTo>
                <a:lnTo>
                  <a:pt x="1050" y="572"/>
                </a:lnTo>
                <a:lnTo>
                  <a:pt x="1051" y="570"/>
                </a:lnTo>
                <a:lnTo>
                  <a:pt x="1053" y="567"/>
                </a:lnTo>
                <a:lnTo>
                  <a:pt x="1053" y="567"/>
                </a:lnTo>
                <a:lnTo>
                  <a:pt x="1053" y="562"/>
                </a:lnTo>
                <a:lnTo>
                  <a:pt x="1050" y="556"/>
                </a:lnTo>
                <a:lnTo>
                  <a:pt x="1043" y="536"/>
                </a:lnTo>
                <a:lnTo>
                  <a:pt x="1033" y="513"/>
                </a:lnTo>
                <a:lnTo>
                  <a:pt x="1029" y="504"/>
                </a:lnTo>
                <a:lnTo>
                  <a:pt x="1027" y="495"/>
                </a:lnTo>
                <a:lnTo>
                  <a:pt x="1027" y="495"/>
                </a:lnTo>
                <a:lnTo>
                  <a:pt x="1027" y="487"/>
                </a:lnTo>
                <a:lnTo>
                  <a:pt x="1029" y="484"/>
                </a:lnTo>
                <a:lnTo>
                  <a:pt x="1033" y="480"/>
                </a:lnTo>
                <a:lnTo>
                  <a:pt x="1038" y="479"/>
                </a:lnTo>
                <a:lnTo>
                  <a:pt x="1049" y="476"/>
                </a:lnTo>
                <a:lnTo>
                  <a:pt x="1054" y="474"/>
                </a:lnTo>
                <a:lnTo>
                  <a:pt x="1058" y="471"/>
                </a:lnTo>
                <a:lnTo>
                  <a:pt x="1058" y="471"/>
                </a:lnTo>
                <a:lnTo>
                  <a:pt x="1059" y="469"/>
                </a:lnTo>
                <a:lnTo>
                  <a:pt x="1058" y="466"/>
                </a:lnTo>
                <a:lnTo>
                  <a:pt x="1053" y="459"/>
                </a:lnTo>
                <a:lnTo>
                  <a:pt x="1043" y="449"/>
                </a:lnTo>
                <a:lnTo>
                  <a:pt x="1029" y="438"/>
                </a:lnTo>
                <a:lnTo>
                  <a:pt x="1011" y="426"/>
                </a:lnTo>
                <a:lnTo>
                  <a:pt x="988" y="413"/>
                </a:lnTo>
                <a:lnTo>
                  <a:pt x="962" y="400"/>
                </a:lnTo>
                <a:lnTo>
                  <a:pt x="933" y="387"/>
                </a:lnTo>
                <a:lnTo>
                  <a:pt x="933" y="387"/>
                </a:lnTo>
                <a:lnTo>
                  <a:pt x="919" y="381"/>
                </a:lnTo>
                <a:lnTo>
                  <a:pt x="905" y="377"/>
                </a:lnTo>
                <a:lnTo>
                  <a:pt x="893" y="375"/>
                </a:lnTo>
                <a:lnTo>
                  <a:pt x="883" y="374"/>
                </a:lnTo>
                <a:lnTo>
                  <a:pt x="875" y="374"/>
                </a:lnTo>
                <a:lnTo>
                  <a:pt x="866" y="375"/>
                </a:lnTo>
                <a:lnTo>
                  <a:pt x="860" y="376"/>
                </a:lnTo>
                <a:lnTo>
                  <a:pt x="854" y="377"/>
                </a:lnTo>
                <a:lnTo>
                  <a:pt x="845" y="384"/>
                </a:lnTo>
                <a:lnTo>
                  <a:pt x="839" y="389"/>
                </a:lnTo>
                <a:lnTo>
                  <a:pt x="835" y="392"/>
                </a:lnTo>
                <a:lnTo>
                  <a:pt x="835" y="395"/>
                </a:lnTo>
                <a:lnTo>
                  <a:pt x="835" y="395"/>
                </a:lnTo>
                <a:lnTo>
                  <a:pt x="828" y="390"/>
                </a:lnTo>
                <a:lnTo>
                  <a:pt x="810" y="379"/>
                </a:lnTo>
                <a:lnTo>
                  <a:pt x="786" y="365"/>
                </a:lnTo>
                <a:lnTo>
                  <a:pt x="772" y="358"/>
                </a:lnTo>
                <a:lnTo>
                  <a:pt x="758" y="353"/>
                </a:lnTo>
                <a:lnTo>
                  <a:pt x="758" y="353"/>
                </a:lnTo>
                <a:lnTo>
                  <a:pt x="742" y="349"/>
                </a:lnTo>
                <a:lnTo>
                  <a:pt x="725" y="348"/>
                </a:lnTo>
                <a:lnTo>
                  <a:pt x="687" y="346"/>
                </a:lnTo>
                <a:lnTo>
                  <a:pt x="667" y="345"/>
                </a:lnTo>
                <a:lnTo>
                  <a:pt x="649" y="344"/>
                </a:lnTo>
                <a:lnTo>
                  <a:pt x="633" y="342"/>
                </a:lnTo>
                <a:lnTo>
                  <a:pt x="627" y="339"/>
                </a:lnTo>
                <a:lnTo>
                  <a:pt x="621" y="335"/>
                </a:lnTo>
                <a:lnTo>
                  <a:pt x="621" y="335"/>
                </a:lnTo>
                <a:lnTo>
                  <a:pt x="605" y="325"/>
                </a:lnTo>
                <a:lnTo>
                  <a:pt x="595" y="318"/>
                </a:lnTo>
                <a:lnTo>
                  <a:pt x="583" y="309"/>
                </a:lnTo>
                <a:lnTo>
                  <a:pt x="559" y="293"/>
                </a:lnTo>
                <a:lnTo>
                  <a:pt x="559" y="293"/>
                </a:lnTo>
                <a:lnTo>
                  <a:pt x="543" y="283"/>
                </a:lnTo>
                <a:lnTo>
                  <a:pt x="526" y="275"/>
                </a:lnTo>
                <a:lnTo>
                  <a:pt x="510" y="267"/>
                </a:lnTo>
                <a:lnTo>
                  <a:pt x="494" y="262"/>
                </a:lnTo>
                <a:lnTo>
                  <a:pt x="470" y="255"/>
                </a:lnTo>
                <a:lnTo>
                  <a:pt x="461" y="252"/>
                </a:lnTo>
                <a:lnTo>
                  <a:pt x="461" y="252"/>
                </a:lnTo>
                <a:lnTo>
                  <a:pt x="452" y="245"/>
                </a:lnTo>
                <a:lnTo>
                  <a:pt x="444" y="239"/>
                </a:lnTo>
                <a:lnTo>
                  <a:pt x="442" y="235"/>
                </a:lnTo>
                <a:lnTo>
                  <a:pt x="439" y="233"/>
                </a:lnTo>
                <a:lnTo>
                  <a:pt x="439" y="233"/>
                </a:lnTo>
                <a:lnTo>
                  <a:pt x="429" y="208"/>
                </a:lnTo>
                <a:lnTo>
                  <a:pt x="407" y="153"/>
                </a:lnTo>
                <a:lnTo>
                  <a:pt x="407" y="153"/>
                </a:lnTo>
                <a:lnTo>
                  <a:pt x="402" y="137"/>
                </a:lnTo>
                <a:lnTo>
                  <a:pt x="398" y="124"/>
                </a:lnTo>
                <a:lnTo>
                  <a:pt x="396" y="114"/>
                </a:lnTo>
                <a:lnTo>
                  <a:pt x="396" y="105"/>
                </a:lnTo>
                <a:lnTo>
                  <a:pt x="396" y="99"/>
                </a:lnTo>
                <a:lnTo>
                  <a:pt x="397" y="95"/>
                </a:lnTo>
                <a:lnTo>
                  <a:pt x="398" y="93"/>
                </a:lnTo>
                <a:lnTo>
                  <a:pt x="417" y="87"/>
                </a:lnTo>
                <a:lnTo>
                  <a:pt x="417" y="87"/>
                </a:lnTo>
                <a:lnTo>
                  <a:pt x="416" y="83"/>
                </a:lnTo>
                <a:lnTo>
                  <a:pt x="413" y="76"/>
                </a:lnTo>
                <a:lnTo>
                  <a:pt x="413" y="76"/>
                </a:lnTo>
                <a:lnTo>
                  <a:pt x="410" y="71"/>
                </a:lnTo>
                <a:lnTo>
                  <a:pt x="406" y="67"/>
                </a:lnTo>
                <a:lnTo>
                  <a:pt x="401" y="63"/>
                </a:lnTo>
                <a:lnTo>
                  <a:pt x="400" y="62"/>
                </a:lnTo>
                <a:lnTo>
                  <a:pt x="400" y="59"/>
                </a:lnTo>
                <a:lnTo>
                  <a:pt x="400" y="29"/>
                </a:lnTo>
                <a:lnTo>
                  <a:pt x="400" y="29"/>
                </a:lnTo>
                <a:lnTo>
                  <a:pt x="400" y="21"/>
                </a:lnTo>
                <a:lnTo>
                  <a:pt x="398" y="20"/>
                </a:lnTo>
                <a:lnTo>
                  <a:pt x="398" y="20"/>
                </a:lnTo>
                <a:lnTo>
                  <a:pt x="395" y="19"/>
                </a:lnTo>
                <a:lnTo>
                  <a:pt x="393" y="19"/>
                </a:lnTo>
                <a:lnTo>
                  <a:pt x="391" y="16"/>
                </a:lnTo>
                <a:lnTo>
                  <a:pt x="391" y="16"/>
                </a:lnTo>
                <a:lnTo>
                  <a:pt x="381" y="10"/>
                </a:lnTo>
                <a:lnTo>
                  <a:pt x="375" y="3"/>
                </a:lnTo>
                <a:lnTo>
                  <a:pt x="375" y="3"/>
                </a:lnTo>
                <a:lnTo>
                  <a:pt x="374" y="1"/>
                </a:lnTo>
                <a:lnTo>
                  <a:pt x="371" y="0"/>
                </a:lnTo>
                <a:lnTo>
                  <a:pt x="367" y="0"/>
                </a:lnTo>
                <a:lnTo>
                  <a:pt x="364" y="3"/>
                </a:lnTo>
                <a:lnTo>
                  <a:pt x="358" y="3"/>
                </a:lnTo>
                <a:lnTo>
                  <a:pt x="358" y="3"/>
                </a:lnTo>
                <a:lnTo>
                  <a:pt x="353" y="4"/>
                </a:lnTo>
                <a:lnTo>
                  <a:pt x="345" y="5"/>
                </a:lnTo>
                <a:lnTo>
                  <a:pt x="323" y="12"/>
                </a:lnTo>
                <a:lnTo>
                  <a:pt x="323" y="12"/>
                </a:lnTo>
                <a:lnTo>
                  <a:pt x="238" y="35"/>
                </a:lnTo>
                <a:lnTo>
                  <a:pt x="238" y="35"/>
                </a:lnTo>
                <a:lnTo>
                  <a:pt x="229" y="40"/>
                </a:lnTo>
                <a:lnTo>
                  <a:pt x="217" y="46"/>
                </a:lnTo>
                <a:lnTo>
                  <a:pt x="202" y="56"/>
                </a:lnTo>
                <a:lnTo>
                  <a:pt x="187" y="68"/>
                </a:lnTo>
                <a:lnTo>
                  <a:pt x="172" y="83"/>
                </a:lnTo>
                <a:lnTo>
                  <a:pt x="157" y="98"/>
                </a:lnTo>
                <a:lnTo>
                  <a:pt x="145" y="114"/>
                </a:lnTo>
                <a:lnTo>
                  <a:pt x="134" y="131"/>
                </a:lnTo>
                <a:lnTo>
                  <a:pt x="134" y="131"/>
                </a:lnTo>
                <a:lnTo>
                  <a:pt x="109" y="178"/>
                </a:lnTo>
                <a:lnTo>
                  <a:pt x="79" y="238"/>
                </a:lnTo>
                <a:lnTo>
                  <a:pt x="45" y="312"/>
                </a:lnTo>
                <a:lnTo>
                  <a:pt x="45" y="312"/>
                </a:lnTo>
                <a:close/>
                <a:moveTo>
                  <a:pt x="406" y="1050"/>
                </a:moveTo>
                <a:lnTo>
                  <a:pt x="406" y="1050"/>
                </a:lnTo>
                <a:lnTo>
                  <a:pt x="417" y="1050"/>
                </a:lnTo>
                <a:lnTo>
                  <a:pt x="444" y="1052"/>
                </a:lnTo>
                <a:lnTo>
                  <a:pt x="479" y="1052"/>
                </a:lnTo>
                <a:lnTo>
                  <a:pt x="497" y="1050"/>
                </a:lnTo>
                <a:lnTo>
                  <a:pt x="515" y="1048"/>
                </a:lnTo>
                <a:lnTo>
                  <a:pt x="515" y="1048"/>
                </a:lnTo>
                <a:lnTo>
                  <a:pt x="542" y="1044"/>
                </a:lnTo>
                <a:lnTo>
                  <a:pt x="557" y="1043"/>
                </a:lnTo>
                <a:lnTo>
                  <a:pt x="563" y="1043"/>
                </a:lnTo>
                <a:lnTo>
                  <a:pt x="564" y="1044"/>
                </a:lnTo>
                <a:lnTo>
                  <a:pt x="564" y="1044"/>
                </a:lnTo>
                <a:lnTo>
                  <a:pt x="563" y="1083"/>
                </a:lnTo>
                <a:lnTo>
                  <a:pt x="562" y="1113"/>
                </a:lnTo>
                <a:lnTo>
                  <a:pt x="560" y="1127"/>
                </a:lnTo>
                <a:lnTo>
                  <a:pt x="559" y="1136"/>
                </a:lnTo>
                <a:lnTo>
                  <a:pt x="559" y="1136"/>
                </a:lnTo>
                <a:lnTo>
                  <a:pt x="555" y="1148"/>
                </a:lnTo>
                <a:lnTo>
                  <a:pt x="551" y="1156"/>
                </a:lnTo>
                <a:lnTo>
                  <a:pt x="547" y="1159"/>
                </a:lnTo>
                <a:lnTo>
                  <a:pt x="546" y="1160"/>
                </a:lnTo>
                <a:lnTo>
                  <a:pt x="546" y="1160"/>
                </a:lnTo>
                <a:lnTo>
                  <a:pt x="538" y="1158"/>
                </a:lnTo>
                <a:lnTo>
                  <a:pt x="532" y="1156"/>
                </a:lnTo>
                <a:lnTo>
                  <a:pt x="528" y="1153"/>
                </a:lnTo>
                <a:lnTo>
                  <a:pt x="528" y="1153"/>
                </a:lnTo>
                <a:lnTo>
                  <a:pt x="526" y="1149"/>
                </a:lnTo>
                <a:lnTo>
                  <a:pt x="518" y="1143"/>
                </a:lnTo>
                <a:lnTo>
                  <a:pt x="513" y="1139"/>
                </a:lnTo>
                <a:lnTo>
                  <a:pt x="507" y="1137"/>
                </a:lnTo>
                <a:lnTo>
                  <a:pt x="500" y="1134"/>
                </a:lnTo>
                <a:lnTo>
                  <a:pt x="492" y="1133"/>
                </a:lnTo>
                <a:lnTo>
                  <a:pt x="492" y="1133"/>
                </a:lnTo>
                <a:lnTo>
                  <a:pt x="484" y="1132"/>
                </a:lnTo>
                <a:lnTo>
                  <a:pt x="479" y="1133"/>
                </a:lnTo>
                <a:lnTo>
                  <a:pt x="474" y="1134"/>
                </a:lnTo>
                <a:lnTo>
                  <a:pt x="471" y="1136"/>
                </a:lnTo>
                <a:lnTo>
                  <a:pt x="468" y="1139"/>
                </a:lnTo>
                <a:lnTo>
                  <a:pt x="468" y="1141"/>
                </a:lnTo>
                <a:lnTo>
                  <a:pt x="438" y="1157"/>
                </a:lnTo>
                <a:lnTo>
                  <a:pt x="465" y="1157"/>
                </a:lnTo>
                <a:lnTo>
                  <a:pt x="465" y="1157"/>
                </a:lnTo>
                <a:lnTo>
                  <a:pt x="494" y="1160"/>
                </a:lnTo>
                <a:lnTo>
                  <a:pt x="494" y="1160"/>
                </a:lnTo>
                <a:lnTo>
                  <a:pt x="497" y="1162"/>
                </a:lnTo>
                <a:lnTo>
                  <a:pt x="502" y="1165"/>
                </a:lnTo>
                <a:lnTo>
                  <a:pt x="511" y="1173"/>
                </a:lnTo>
                <a:lnTo>
                  <a:pt x="521" y="1184"/>
                </a:lnTo>
                <a:lnTo>
                  <a:pt x="521" y="1184"/>
                </a:lnTo>
                <a:lnTo>
                  <a:pt x="517" y="1185"/>
                </a:lnTo>
                <a:lnTo>
                  <a:pt x="506" y="1188"/>
                </a:lnTo>
                <a:lnTo>
                  <a:pt x="492" y="1190"/>
                </a:lnTo>
                <a:lnTo>
                  <a:pt x="485" y="1190"/>
                </a:lnTo>
                <a:lnTo>
                  <a:pt x="478" y="1190"/>
                </a:lnTo>
                <a:lnTo>
                  <a:pt x="478" y="1190"/>
                </a:lnTo>
                <a:lnTo>
                  <a:pt x="464" y="1189"/>
                </a:lnTo>
                <a:lnTo>
                  <a:pt x="452" y="1190"/>
                </a:lnTo>
                <a:lnTo>
                  <a:pt x="438" y="1191"/>
                </a:lnTo>
                <a:lnTo>
                  <a:pt x="438" y="1191"/>
                </a:lnTo>
                <a:lnTo>
                  <a:pt x="435" y="1185"/>
                </a:lnTo>
                <a:lnTo>
                  <a:pt x="433" y="1179"/>
                </a:lnTo>
                <a:lnTo>
                  <a:pt x="429" y="1173"/>
                </a:lnTo>
                <a:lnTo>
                  <a:pt x="429" y="1173"/>
                </a:lnTo>
                <a:lnTo>
                  <a:pt x="426" y="1170"/>
                </a:lnTo>
                <a:lnTo>
                  <a:pt x="422" y="1169"/>
                </a:lnTo>
                <a:lnTo>
                  <a:pt x="414" y="1167"/>
                </a:lnTo>
                <a:lnTo>
                  <a:pt x="400" y="1164"/>
                </a:lnTo>
                <a:lnTo>
                  <a:pt x="400" y="1164"/>
                </a:lnTo>
                <a:lnTo>
                  <a:pt x="397" y="1163"/>
                </a:lnTo>
                <a:lnTo>
                  <a:pt x="395" y="1160"/>
                </a:lnTo>
                <a:lnTo>
                  <a:pt x="390" y="1154"/>
                </a:lnTo>
                <a:lnTo>
                  <a:pt x="388" y="1149"/>
                </a:lnTo>
                <a:lnTo>
                  <a:pt x="387" y="1144"/>
                </a:lnTo>
                <a:lnTo>
                  <a:pt x="387" y="1139"/>
                </a:lnTo>
                <a:lnTo>
                  <a:pt x="387" y="1133"/>
                </a:lnTo>
                <a:lnTo>
                  <a:pt x="387" y="1133"/>
                </a:lnTo>
                <a:lnTo>
                  <a:pt x="397" y="1085"/>
                </a:lnTo>
                <a:lnTo>
                  <a:pt x="406" y="1050"/>
                </a:lnTo>
                <a:lnTo>
                  <a:pt x="406" y="1050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7" name="Freeform 25">
            <a:extLst>
              <a:ext uri="{FF2B5EF4-FFF2-40B4-BE49-F238E27FC236}">
                <a16:creationId xmlns:a16="http://schemas.microsoft.com/office/drawing/2014/main" id="{EF669CA3-702A-48AD-98B0-C75B604D25F4}"/>
              </a:ext>
            </a:extLst>
          </p:cNvPr>
          <p:cNvSpPr>
            <a:spLocks/>
          </p:cNvSpPr>
          <p:nvPr/>
        </p:nvSpPr>
        <p:spPr bwMode="auto">
          <a:xfrm>
            <a:off x="3870288" y="1040383"/>
            <a:ext cx="2142586" cy="2277180"/>
          </a:xfrm>
          <a:custGeom>
            <a:avLst/>
            <a:gdLst>
              <a:gd name="T0" fmla="*/ 632 w 1178"/>
              <a:gd name="T1" fmla="*/ 273 h 1252"/>
              <a:gd name="T2" fmla="*/ 496 w 1178"/>
              <a:gd name="T3" fmla="*/ 294 h 1252"/>
              <a:gd name="T4" fmla="*/ 507 w 1178"/>
              <a:gd name="T5" fmla="*/ 260 h 1252"/>
              <a:gd name="T6" fmla="*/ 432 w 1178"/>
              <a:gd name="T7" fmla="*/ 152 h 1252"/>
              <a:gd name="T8" fmla="*/ 330 w 1178"/>
              <a:gd name="T9" fmla="*/ 130 h 1252"/>
              <a:gd name="T10" fmla="*/ 305 w 1178"/>
              <a:gd name="T11" fmla="*/ 45 h 1252"/>
              <a:gd name="T12" fmla="*/ 127 w 1178"/>
              <a:gd name="T13" fmla="*/ 7 h 1252"/>
              <a:gd name="T14" fmla="*/ 139 w 1178"/>
              <a:gd name="T15" fmla="*/ 79 h 1252"/>
              <a:gd name="T16" fmla="*/ 143 w 1178"/>
              <a:gd name="T17" fmla="*/ 125 h 1252"/>
              <a:gd name="T18" fmla="*/ 92 w 1178"/>
              <a:gd name="T19" fmla="*/ 230 h 1252"/>
              <a:gd name="T20" fmla="*/ 65 w 1178"/>
              <a:gd name="T21" fmla="*/ 244 h 1252"/>
              <a:gd name="T22" fmla="*/ 0 w 1178"/>
              <a:gd name="T23" fmla="*/ 323 h 1252"/>
              <a:gd name="T24" fmla="*/ 108 w 1178"/>
              <a:gd name="T25" fmla="*/ 403 h 1252"/>
              <a:gd name="T26" fmla="*/ 129 w 1178"/>
              <a:gd name="T27" fmla="*/ 502 h 1252"/>
              <a:gd name="T28" fmla="*/ 216 w 1178"/>
              <a:gd name="T29" fmla="*/ 542 h 1252"/>
              <a:gd name="T30" fmla="*/ 157 w 1178"/>
              <a:gd name="T31" fmla="*/ 730 h 1252"/>
              <a:gd name="T32" fmla="*/ 184 w 1178"/>
              <a:gd name="T33" fmla="*/ 820 h 1252"/>
              <a:gd name="T34" fmla="*/ 336 w 1178"/>
              <a:gd name="T35" fmla="*/ 984 h 1252"/>
              <a:gd name="T36" fmla="*/ 408 w 1178"/>
              <a:gd name="T37" fmla="*/ 1043 h 1252"/>
              <a:gd name="T38" fmla="*/ 476 w 1178"/>
              <a:gd name="T39" fmla="*/ 1177 h 1252"/>
              <a:gd name="T40" fmla="*/ 451 w 1178"/>
              <a:gd name="T41" fmla="*/ 1247 h 1252"/>
              <a:gd name="T42" fmla="*/ 491 w 1178"/>
              <a:gd name="T43" fmla="*/ 1231 h 1252"/>
              <a:gd name="T44" fmla="*/ 549 w 1178"/>
              <a:gd name="T45" fmla="*/ 1210 h 1252"/>
              <a:gd name="T46" fmla="*/ 580 w 1178"/>
              <a:gd name="T47" fmla="*/ 1236 h 1252"/>
              <a:gd name="T48" fmla="*/ 577 w 1178"/>
              <a:gd name="T49" fmla="*/ 1194 h 1252"/>
              <a:gd name="T50" fmla="*/ 634 w 1178"/>
              <a:gd name="T51" fmla="*/ 1173 h 1252"/>
              <a:gd name="T52" fmla="*/ 637 w 1178"/>
              <a:gd name="T53" fmla="*/ 1165 h 1252"/>
              <a:gd name="T54" fmla="*/ 557 w 1178"/>
              <a:gd name="T55" fmla="*/ 1157 h 1252"/>
              <a:gd name="T56" fmla="*/ 489 w 1178"/>
              <a:gd name="T57" fmla="*/ 1086 h 1252"/>
              <a:gd name="T58" fmla="*/ 468 w 1178"/>
              <a:gd name="T59" fmla="*/ 1013 h 1252"/>
              <a:gd name="T60" fmla="*/ 567 w 1178"/>
              <a:gd name="T61" fmla="*/ 1007 h 1252"/>
              <a:gd name="T62" fmla="*/ 613 w 1178"/>
              <a:gd name="T63" fmla="*/ 993 h 1252"/>
              <a:gd name="T64" fmla="*/ 675 w 1178"/>
              <a:gd name="T65" fmla="*/ 1037 h 1252"/>
              <a:gd name="T66" fmla="*/ 653 w 1178"/>
              <a:gd name="T67" fmla="*/ 1081 h 1252"/>
              <a:gd name="T68" fmla="*/ 675 w 1178"/>
              <a:gd name="T69" fmla="*/ 1096 h 1252"/>
              <a:gd name="T70" fmla="*/ 665 w 1178"/>
              <a:gd name="T71" fmla="*/ 1198 h 1252"/>
              <a:gd name="T72" fmla="*/ 686 w 1178"/>
              <a:gd name="T73" fmla="*/ 1174 h 1252"/>
              <a:gd name="T74" fmla="*/ 719 w 1178"/>
              <a:gd name="T75" fmla="*/ 1134 h 1252"/>
              <a:gd name="T76" fmla="*/ 785 w 1178"/>
              <a:gd name="T77" fmla="*/ 1198 h 1252"/>
              <a:gd name="T78" fmla="*/ 810 w 1178"/>
              <a:gd name="T79" fmla="*/ 1212 h 1252"/>
              <a:gd name="T80" fmla="*/ 797 w 1178"/>
              <a:gd name="T81" fmla="*/ 1152 h 1252"/>
              <a:gd name="T82" fmla="*/ 844 w 1178"/>
              <a:gd name="T83" fmla="*/ 1149 h 1252"/>
              <a:gd name="T84" fmla="*/ 901 w 1178"/>
              <a:gd name="T85" fmla="*/ 1177 h 1252"/>
              <a:gd name="T86" fmla="*/ 878 w 1178"/>
              <a:gd name="T87" fmla="*/ 1131 h 1252"/>
              <a:gd name="T88" fmla="*/ 763 w 1178"/>
              <a:gd name="T89" fmla="*/ 1079 h 1252"/>
              <a:gd name="T90" fmla="*/ 708 w 1178"/>
              <a:gd name="T91" fmla="*/ 981 h 1252"/>
              <a:gd name="T92" fmla="*/ 749 w 1178"/>
              <a:gd name="T93" fmla="*/ 949 h 1252"/>
              <a:gd name="T94" fmla="*/ 836 w 1178"/>
              <a:gd name="T95" fmla="*/ 865 h 1252"/>
              <a:gd name="T96" fmla="*/ 938 w 1178"/>
              <a:gd name="T97" fmla="*/ 807 h 1252"/>
              <a:gd name="T98" fmla="*/ 1079 w 1178"/>
              <a:gd name="T99" fmla="*/ 638 h 1252"/>
              <a:gd name="T100" fmla="*/ 1130 w 1178"/>
              <a:gd name="T101" fmla="*/ 372 h 1252"/>
              <a:gd name="T102" fmla="*/ 1149 w 1178"/>
              <a:gd name="T103" fmla="*/ 270 h 1252"/>
              <a:gd name="T104" fmla="*/ 1176 w 1178"/>
              <a:gd name="T105" fmla="*/ 277 h 1252"/>
              <a:gd name="T106" fmla="*/ 1161 w 1178"/>
              <a:gd name="T107" fmla="*/ 187 h 1252"/>
              <a:gd name="T108" fmla="*/ 1102 w 1178"/>
              <a:gd name="T109" fmla="*/ 88 h 1252"/>
              <a:gd name="T110" fmla="*/ 922 w 1178"/>
              <a:gd name="T111" fmla="*/ 83 h 1252"/>
              <a:gd name="T112" fmla="*/ 911 w 1178"/>
              <a:gd name="T113" fmla="*/ 100 h 1252"/>
              <a:gd name="T114" fmla="*/ 893 w 1178"/>
              <a:gd name="T115" fmla="*/ 116 h 1252"/>
              <a:gd name="T116" fmla="*/ 796 w 1178"/>
              <a:gd name="T117" fmla="*/ 161 h 1252"/>
              <a:gd name="T118" fmla="*/ 763 w 1178"/>
              <a:gd name="T119" fmla="*/ 229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78" h="1252">
                <a:moveTo>
                  <a:pt x="719" y="247"/>
                </a:moveTo>
                <a:lnTo>
                  <a:pt x="719" y="247"/>
                </a:lnTo>
                <a:lnTo>
                  <a:pt x="713" y="247"/>
                </a:lnTo>
                <a:lnTo>
                  <a:pt x="697" y="249"/>
                </a:lnTo>
                <a:lnTo>
                  <a:pt x="687" y="251"/>
                </a:lnTo>
                <a:lnTo>
                  <a:pt x="676" y="254"/>
                </a:lnTo>
                <a:lnTo>
                  <a:pt x="665" y="257"/>
                </a:lnTo>
                <a:lnTo>
                  <a:pt x="655" y="262"/>
                </a:lnTo>
                <a:lnTo>
                  <a:pt x="655" y="262"/>
                </a:lnTo>
                <a:lnTo>
                  <a:pt x="644" y="269"/>
                </a:lnTo>
                <a:lnTo>
                  <a:pt x="632" y="273"/>
                </a:lnTo>
                <a:lnTo>
                  <a:pt x="619" y="278"/>
                </a:lnTo>
                <a:lnTo>
                  <a:pt x="606" y="282"/>
                </a:lnTo>
                <a:lnTo>
                  <a:pt x="592" y="285"/>
                </a:lnTo>
                <a:lnTo>
                  <a:pt x="578" y="287"/>
                </a:lnTo>
                <a:lnTo>
                  <a:pt x="565" y="290"/>
                </a:lnTo>
                <a:lnTo>
                  <a:pt x="550" y="290"/>
                </a:lnTo>
                <a:lnTo>
                  <a:pt x="550" y="290"/>
                </a:lnTo>
                <a:lnTo>
                  <a:pt x="538" y="290"/>
                </a:lnTo>
                <a:lnTo>
                  <a:pt x="525" y="291"/>
                </a:lnTo>
                <a:lnTo>
                  <a:pt x="504" y="293"/>
                </a:lnTo>
                <a:lnTo>
                  <a:pt x="496" y="294"/>
                </a:lnTo>
                <a:lnTo>
                  <a:pt x="491" y="294"/>
                </a:lnTo>
                <a:lnTo>
                  <a:pt x="487" y="292"/>
                </a:lnTo>
                <a:lnTo>
                  <a:pt x="487" y="291"/>
                </a:lnTo>
                <a:lnTo>
                  <a:pt x="487" y="288"/>
                </a:lnTo>
                <a:lnTo>
                  <a:pt x="487" y="288"/>
                </a:lnTo>
                <a:lnTo>
                  <a:pt x="489" y="285"/>
                </a:lnTo>
                <a:lnTo>
                  <a:pt x="493" y="281"/>
                </a:lnTo>
                <a:lnTo>
                  <a:pt x="497" y="277"/>
                </a:lnTo>
                <a:lnTo>
                  <a:pt x="502" y="272"/>
                </a:lnTo>
                <a:lnTo>
                  <a:pt x="505" y="267"/>
                </a:lnTo>
                <a:lnTo>
                  <a:pt x="507" y="260"/>
                </a:lnTo>
                <a:lnTo>
                  <a:pt x="507" y="251"/>
                </a:lnTo>
                <a:lnTo>
                  <a:pt x="502" y="239"/>
                </a:lnTo>
                <a:lnTo>
                  <a:pt x="502" y="239"/>
                </a:lnTo>
                <a:lnTo>
                  <a:pt x="497" y="228"/>
                </a:lnTo>
                <a:lnTo>
                  <a:pt x="492" y="219"/>
                </a:lnTo>
                <a:lnTo>
                  <a:pt x="487" y="212"/>
                </a:lnTo>
                <a:lnTo>
                  <a:pt x="482" y="207"/>
                </a:lnTo>
                <a:lnTo>
                  <a:pt x="470" y="194"/>
                </a:lnTo>
                <a:lnTo>
                  <a:pt x="451" y="174"/>
                </a:lnTo>
                <a:lnTo>
                  <a:pt x="451" y="174"/>
                </a:lnTo>
                <a:lnTo>
                  <a:pt x="432" y="152"/>
                </a:lnTo>
                <a:lnTo>
                  <a:pt x="419" y="137"/>
                </a:lnTo>
                <a:lnTo>
                  <a:pt x="413" y="131"/>
                </a:lnTo>
                <a:lnTo>
                  <a:pt x="405" y="127"/>
                </a:lnTo>
                <a:lnTo>
                  <a:pt x="397" y="125"/>
                </a:lnTo>
                <a:lnTo>
                  <a:pt x="387" y="124"/>
                </a:lnTo>
                <a:lnTo>
                  <a:pt x="387" y="124"/>
                </a:lnTo>
                <a:lnTo>
                  <a:pt x="376" y="124"/>
                </a:lnTo>
                <a:lnTo>
                  <a:pt x="366" y="125"/>
                </a:lnTo>
                <a:lnTo>
                  <a:pt x="348" y="129"/>
                </a:lnTo>
                <a:lnTo>
                  <a:pt x="335" y="130"/>
                </a:lnTo>
                <a:lnTo>
                  <a:pt x="330" y="130"/>
                </a:lnTo>
                <a:lnTo>
                  <a:pt x="326" y="129"/>
                </a:lnTo>
                <a:lnTo>
                  <a:pt x="326" y="129"/>
                </a:lnTo>
                <a:lnTo>
                  <a:pt x="325" y="126"/>
                </a:lnTo>
                <a:lnTo>
                  <a:pt x="325" y="121"/>
                </a:lnTo>
                <a:lnTo>
                  <a:pt x="325" y="108"/>
                </a:lnTo>
                <a:lnTo>
                  <a:pt x="325" y="98"/>
                </a:lnTo>
                <a:lnTo>
                  <a:pt x="324" y="88"/>
                </a:lnTo>
                <a:lnTo>
                  <a:pt x="321" y="78"/>
                </a:lnTo>
                <a:lnTo>
                  <a:pt x="317" y="67"/>
                </a:lnTo>
                <a:lnTo>
                  <a:pt x="313" y="56"/>
                </a:lnTo>
                <a:lnTo>
                  <a:pt x="305" y="45"/>
                </a:lnTo>
                <a:lnTo>
                  <a:pt x="295" y="35"/>
                </a:lnTo>
                <a:lnTo>
                  <a:pt x="284" y="25"/>
                </a:lnTo>
                <a:lnTo>
                  <a:pt x="268" y="17"/>
                </a:lnTo>
                <a:lnTo>
                  <a:pt x="251" y="10"/>
                </a:lnTo>
                <a:lnTo>
                  <a:pt x="228" y="5"/>
                </a:lnTo>
                <a:lnTo>
                  <a:pt x="202" y="1"/>
                </a:lnTo>
                <a:lnTo>
                  <a:pt x="202" y="1"/>
                </a:lnTo>
                <a:lnTo>
                  <a:pt x="176" y="0"/>
                </a:lnTo>
                <a:lnTo>
                  <a:pt x="157" y="1"/>
                </a:lnTo>
                <a:lnTo>
                  <a:pt x="139" y="4"/>
                </a:lnTo>
                <a:lnTo>
                  <a:pt x="127" y="7"/>
                </a:lnTo>
                <a:lnTo>
                  <a:pt x="118" y="12"/>
                </a:lnTo>
                <a:lnTo>
                  <a:pt x="112" y="19"/>
                </a:lnTo>
                <a:lnTo>
                  <a:pt x="110" y="25"/>
                </a:lnTo>
                <a:lnTo>
                  <a:pt x="108" y="32"/>
                </a:lnTo>
                <a:lnTo>
                  <a:pt x="110" y="40"/>
                </a:lnTo>
                <a:lnTo>
                  <a:pt x="112" y="47"/>
                </a:lnTo>
                <a:lnTo>
                  <a:pt x="116" y="54"/>
                </a:lnTo>
                <a:lnTo>
                  <a:pt x="121" y="62"/>
                </a:lnTo>
                <a:lnTo>
                  <a:pt x="131" y="73"/>
                </a:lnTo>
                <a:lnTo>
                  <a:pt x="136" y="77"/>
                </a:lnTo>
                <a:lnTo>
                  <a:pt x="139" y="79"/>
                </a:lnTo>
                <a:lnTo>
                  <a:pt x="139" y="79"/>
                </a:lnTo>
                <a:lnTo>
                  <a:pt x="146" y="82"/>
                </a:lnTo>
                <a:lnTo>
                  <a:pt x="152" y="83"/>
                </a:lnTo>
                <a:lnTo>
                  <a:pt x="158" y="83"/>
                </a:lnTo>
                <a:lnTo>
                  <a:pt x="162" y="84"/>
                </a:lnTo>
                <a:lnTo>
                  <a:pt x="164" y="87"/>
                </a:lnTo>
                <a:lnTo>
                  <a:pt x="164" y="90"/>
                </a:lnTo>
                <a:lnTo>
                  <a:pt x="160" y="97"/>
                </a:lnTo>
                <a:lnTo>
                  <a:pt x="155" y="105"/>
                </a:lnTo>
                <a:lnTo>
                  <a:pt x="155" y="105"/>
                </a:lnTo>
                <a:lnTo>
                  <a:pt x="143" y="125"/>
                </a:lnTo>
                <a:lnTo>
                  <a:pt x="136" y="140"/>
                </a:lnTo>
                <a:lnTo>
                  <a:pt x="128" y="162"/>
                </a:lnTo>
                <a:lnTo>
                  <a:pt x="128" y="162"/>
                </a:lnTo>
                <a:lnTo>
                  <a:pt x="122" y="173"/>
                </a:lnTo>
                <a:lnTo>
                  <a:pt x="115" y="183"/>
                </a:lnTo>
                <a:lnTo>
                  <a:pt x="106" y="193"/>
                </a:lnTo>
                <a:lnTo>
                  <a:pt x="100" y="203"/>
                </a:lnTo>
                <a:lnTo>
                  <a:pt x="100" y="203"/>
                </a:lnTo>
                <a:lnTo>
                  <a:pt x="96" y="209"/>
                </a:lnTo>
                <a:lnTo>
                  <a:pt x="95" y="214"/>
                </a:lnTo>
                <a:lnTo>
                  <a:pt x="92" y="230"/>
                </a:lnTo>
                <a:lnTo>
                  <a:pt x="92" y="230"/>
                </a:lnTo>
                <a:lnTo>
                  <a:pt x="92" y="236"/>
                </a:lnTo>
                <a:lnTo>
                  <a:pt x="94" y="241"/>
                </a:lnTo>
                <a:lnTo>
                  <a:pt x="96" y="246"/>
                </a:lnTo>
                <a:lnTo>
                  <a:pt x="97" y="249"/>
                </a:lnTo>
                <a:lnTo>
                  <a:pt x="96" y="249"/>
                </a:lnTo>
                <a:lnTo>
                  <a:pt x="86" y="249"/>
                </a:lnTo>
                <a:lnTo>
                  <a:pt x="86" y="249"/>
                </a:lnTo>
                <a:lnTo>
                  <a:pt x="79" y="247"/>
                </a:lnTo>
                <a:lnTo>
                  <a:pt x="73" y="246"/>
                </a:lnTo>
                <a:lnTo>
                  <a:pt x="65" y="244"/>
                </a:lnTo>
                <a:lnTo>
                  <a:pt x="59" y="243"/>
                </a:lnTo>
                <a:lnTo>
                  <a:pt x="53" y="243"/>
                </a:lnTo>
                <a:lnTo>
                  <a:pt x="47" y="244"/>
                </a:lnTo>
                <a:lnTo>
                  <a:pt x="40" y="250"/>
                </a:lnTo>
                <a:lnTo>
                  <a:pt x="34" y="259"/>
                </a:lnTo>
                <a:lnTo>
                  <a:pt x="34" y="259"/>
                </a:lnTo>
                <a:lnTo>
                  <a:pt x="28" y="270"/>
                </a:lnTo>
                <a:lnTo>
                  <a:pt x="21" y="281"/>
                </a:lnTo>
                <a:lnTo>
                  <a:pt x="7" y="303"/>
                </a:lnTo>
                <a:lnTo>
                  <a:pt x="2" y="313"/>
                </a:lnTo>
                <a:lnTo>
                  <a:pt x="0" y="323"/>
                </a:lnTo>
                <a:lnTo>
                  <a:pt x="0" y="327"/>
                </a:lnTo>
                <a:lnTo>
                  <a:pt x="1" y="330"/>
                </a:lnTo>
                <a:lnTo>
                  <a:pt x="3" y="334"/>
                </a:lnTo>
                <a:lnTo>
                  <a:pt x="7" y="338"/>
                </a:lnTo>
                <a:lnTo>
                  <a:pt x="7" y="338"/>
                </a:lnTo>
                <a:lnTo>
                  <a:pt x="31" y="354"/>
                </a:lnTo>
                <a:lnTo>
                  <a:pt x="61" y="375"/>
                </a:lnTo>
                <a:lnTo>
                  <a:pt x="90" y="392"/>
                </a:lnTo>
                <a:lnTo>
                  <a:pt x="104" y="400"/>
                </a:lnTo>
                <a:lnTo>
                  <a:pt x="104" y="400"/>
                </a:lnTo>
                <a:lnTo>
                  <a:pt x="108" y="403"/>
                </a:lnTo>
                <a:lnTo>
                  <a:pt x="113" y="406"/>
                </a:lnTo>
                <a:lnTo>
                  <a:pt x="118" y="411"/>
                </a:lnTo>
                <a:lnTo>
                  <a:pt x="123" y="417"/>
                </a:lnTo>
                <a:lnTo>
                  <a:pt x="127" y="424"/>
                </a:lnTo>
                <a:lnTo>
                  <a:pt x="131" y="434"/>
                </a:lnTo>
                <a:lnTo>
                  <a:pt x="132" y="444"/>
                </a:lnTo>
                <a:lnTo>
                  <a:pt x="132" y="444"/>
                </a:lnTo>
                <a:lnTo>
                  <a:pt x="132" y="457"/>
                </a:lnTo>
                <a:lnTo>
                  <a:pt x="131" y="469"/>
                </a:lnTo>
                <a:lnTo>
                  <a:pt x="129" y="492"/>
                </a:lnTo>
                <a:lnTo>
                  <a:pt x="129" y="502"/>
                </a:lnTo>
                <a:lnTo>
                  <a:pt x="132" y="512"/>
                </a:lnTo>
                <a:lnTo>
                  <a:pt x="134" y="516"/>
                </a:lnTo>
                <a:lnTo>
                  <a:pt x="138" y="520"/>
                </a:lnTo>
                <a:lnTo>
                  <a:pt x="142" y="522"/>
                </a:lnTo>
                <a:lnTo>
                  <a:pt x="147" y="525"/>
                </a:lnTo>
                <a:lnTo>
                  <a:pt x="147" y="525"/>
                </a:lnTo>
                <a:lnTo>
                  <a:pt x="158" y="530"/>
                </a:lnTo>
                <a:lnTo>
                  <a:pt x="170" y="532"/>
                </a:lnTo>
                <a:lnTo>
                  <a:pt x="194" y="537"/>
                </a:lnTo>
                <a:lnTo>
                  <a:pt x="211" y="541"/>
                </a:lnTo>
                <a:lnTo>
                  <a:pt x="216" y="542"/>
                </a:lnTo>
                <a:lnTo>
                  <a:pt x="217" y="543"/>
                </a:lnTo>
                <a:lnTo>
                  <a:pt x="217" y="543"/>
                </a:lnTo>
                <a:lnTo>
                  <a:pt x="210" y="570"/>
                </a:lnTo>
                <a:lnTo>
                  <a:pt x="193" y="626"/>
                </a:lnTo>
                <a:lnTo>
                  <a:pt x="174" y="683"/>
                </a:lnTo>
                <a:lnTo>
                  <a:pt x="167" y="704"/>
                </a:lnTo>
                <a:lnTo>
                  <a:pt x="162" y="715"/>
                </a:lnTo>
                <a:lnTo>
                  <a:pt x="162" y="715"/>
                </a:lnTo>
                <a:lnTo>
                  <a:pt x="158" y="721"/>
                </a:lnTo>
                <a:lnTo>
                  <a:pt x="157" y="725"/>
                </a:lnTo>
                <a:lnTo>
                  <a:pt x="157" y="730"/>
                </a:lnTo>
                <a:lnTo>
                  <a:pt x="158" y="734"/>
                </a:lnTo>
                <a:lnTo>
                  <a:pt x="162" y="745"/>
                </a:lnTo>
                <a:lnTo>
                  <a:pt x="168" y="762"/>
                </a:lnTo>
                <a:lnTo>
                  <a:pt x="168" y="762"/>
                </a:lnTo>
                <a:lnTo>
                  <a:pt x="169" y="770"/>
                </a:lnTo>
                <a:lnTo>
                  <a:pt x="169" y="774"/>
                </a:lnTo>
                <a:lnTo>
                  <a:pt x="169" y="781"/>
                </a:lnTo>
                <a:lnTo>
                  <a:pt x="169" y="784"/>
                </a:lnTo>
                <a:lnTo>
                  <a:pt x="172" y="792"/>
                </a:lnTo>
                <a:lnTo>
                  <a:pt x="184" y="820"/>
                </a:lnTo>
                <a:lnTo>
                  <a:pt x="184" y="820"/>
                </a:lnTo>
                <a:lnTo>
                  <a:pt x="194" y="840"/>
                </a:lnTo>
                <a:lnTo>
                  <a:pt x="205" y="859"/>
                </a:lnTo>
                <a:lnTo>
                  <a:pt x="217" y="876"/>
                </a:lnTo>
                <a:lnTo>
                  <a:pt x="230" y="891"/>
                </a:lnTo>
                <a:lnTo>
                  <a:pt x="243" y="906"/>
                </a:lnTo>
                <a:lnTo>
                  <a:pt x="258" y="919"/>
                </a:lnTo>
                <a:lnTo>
                  <a:pt x="287" y="945"/>
                </a:lnTo>
                <a:lnTo>
                  <a:pt x="287" y="945"/>
                </a:lnTo>
                <a:lnTo>
                  <a:pt x="310" y="965"/>
                </a:lnTo>
                <a:lnTo>
                  <a:pt x="326" y="976"/>
                </a:lnTo>
                <a:lnTo>
                  <a:pt x="336" y="984"/>
                </a:lnTo>
                <a:lnTo>
                  <a:pt x="340" y="986"/>
                </a:lnTo>
                <a:lnTo>
                  <a:pt x="342" y="990"/>
                </a:lnTo>
                <a:lnTo>
                  <a:pt x="342" y="990"/>
                </a:lnTo>
                <a:lnTo>
                  <a:pt x="348" y="1001"/>
                </a:lnTo>
                <a:lnTo>
                  <a:pt x="357" y="1014"/>
                </a:lnTo>
                <a:lnTo>
                  <a:pt x="362" y="1021"/>
                </a:lnTo>
                <a:lnTo>
                  <a:pt x="368" y="1027"/>
                </a:lnTo>
                <a:lnTo>
                  <a:pt x="374" y="1032"/>
                </a:lnTo>
                <a:lnTo>
                  <a:pt x="381" y="1034"/>
                </a:lnTo>
                <a:lnTo>
                  <a:pt x="381" y="1034"/>
                </a:lnTo>
                <a:lnTo>
                  <a:pt x="408" y="1043"/>
                </a:lnTo>
                <a:lnTo>
                  <a:pt x="418" y="1047"/>
                </a:lnTo>
                <a:lnTo>
                  <a:pt x="420" y="1049"/>
                </a:lnTo>
                <a:lnTo>
                  <a:pt x="423" y="1052"/>
                </a:lnTo>
                <a:lnTo>
                  <a:pt x="423" y="1052"/>
                </a:lnTo>
                <a:lnTo>
                  <a:pt x="436" y="1076"/>
                </a:lnTo>
                <a:lnTo>
                  <a:pt x="447" y="1096"/>
                </a:lnTo>
                <a:lnTo>
                  <a:pt x="457" y="1118"/>
                </a:lnTo>
                <a:lnTo>
                  <a:pt x="457" y="1118"/>
                </a:lnTo>
                <a:lnTo>
                  <a:pt x="465" y="1141"/>
                </a:lnTo>
                <a:lnTo>
                  <a:pt x="472" y="1160"/>
                </a:lnTo>
                <a:lnTo>
                  <a:pt x="476" y="1177"/>
                </a:lnTo>
                <a:lnTo>
                  <a:pt x="477" y="1188"/>
                </a:lnTo>
                <a:lnTo>
                  <a:pt x="477" y="1188"/>
                </a:lnTo>
                <a:lnTo>
                  <a:pt x="477" y="1191"/>
                </a:lnTo>
                <a:lnTo>
                  <a:pt x="475" y="1196"/>
                </a:lnTo>
                <a:lnTo>
                  <a:pt x="470" y="1207"/>
                </a:lnTo>
                <a:lnTo>
                  <a:pt x="460" y="1225"/>
                </a:lnTo>
                <a:lnTo>
                  <a:pt x="460" y="1225"/>
                </a:lnTo>
                <a:lnTo>
                  <a:pt x="454" y="1233"/>
                </a:lnTo>
                <a:lnTo>
                  <a:pt x="451" y="1240"/>
                </a:lnTo>
                <a:lnTo>
                  <a:pt x="451" y="1247"/>
                </a:lnTo>
                <a:lnTo>
                  <a:pt x="451" y="1247"/>
                </a:lnTo>
                <a:lnTo>
                  <a:pt x="451" y="1251"/>
                </a:lnTo>
                <a:lnTo>
                  <a:pt x="452" y="1252"/>
                </a:lnTo>
                <a:lnTo>
                  <a:pt x="454" y="1252"/>
                </a:lnTo>
                <a:lnTo>
                  <a:pt x="456" y="1251"/>
                </a:lnTo>
                <a:lnTo>
                  <a:pt x="460" y="1246"/>
                </a:lnTo>
                <a:lnTo>
                  <a:pt x="460" y="1246"/>
                </a:lnTo>
                <a:lnTo>
                  <a:pt x="463" y="1245"/>
                </a:lnTo>
                <a:lnTo>
                  <a:pt x="475" y="1242"/>
                </a:lnTo>
                <a:lnTo>
                  <a:pt x="479" y="1240"/>
                </a:lnTo>
                <a:lnTo>
                  <a:pt x="486" y="1236"/>
                </a:lnTo>
                <a:lnTo>
                  <a:pt x="491" y="1231"/>
                </a:lnTo>
                <a:lnTo>
                  <a:pt x="496" y="1226"/>
                </a:lnTo>
                <a:lnTo>
                  <a:pt x="496" y="1226"/>
                </a:lnTo>
                <a:lnTo>
                  <a:pt x="501" y="1214"/>
                </a:lnTo>
                <a:lnTo>
                  <a:pt x="504" y="1204"/>
                </a:lnTo>
                <a:lnTo>
                  <a:pt x="507" y="1195"/>
                </a:lnTo>
                <a:lnTo>
                  <a:pt x="507" y="1195"/>
                </a:lnTo>
                <a:lnTo>
                  <a:pt x="520" y="1200"/>
                </a:lnTo>
                <a:lnTo>
                  <a:pt x="533" y="1204"/>
                </a:lnTo>
                <a:lnTo>
                  <a:pt x="541" y="1207"/>
                </a:lnTo>
                <a:lnTo>
                  <a:pt x="541" y="1207"/>
                </a:lnTo>
                <a:lnTo>
                  <a:pt x="549" y="1210"/>
                </a:lnTo>
                <a:lnTo>
                  <a:pt x="556" y="1211"/>
                </a:lnTo>
                <a:lnTo>
                  <a:pt x="560" y="1212"/>
                </a:lnTo>
                <a:lnTo>
                  <a:pt x="564" y="1215"/>
                </a:lnTo>
                <a:lnTo>
                  <a:pt x="566" y="1220"/>
                </a:lnTo>
                <a:lnTo>
                  <a:pt x="569" y="1226"/>
                </a:lnTo>
                <a:lnTo>
                  <a:pt x="569" y="1226"/>
                </a:lnTo>
                <a:lnTo>
                  <a:pt x="572" y="1237"/>
                </a:lnTo>
                <a:lnTo>
                  <a:pt x="576" y="1242"/>
                </a:lnTo>
                <a:lnTo>
                  <a:pt x="577" y="1243"/>
                </a:lnTo>
                <a:lnTo>
                  <a:pt x="578" y="1242"/>
                </a:lnTo>
                <a:lnTo>
                  <a:pt x="580" y="1236"/>
                </a:lnTo>
                <a:lnTo>
                  <a:pt x="580" y="1236"/>
                </a:lnTo>
                <a:lnTo>
                  <a:pt x="582" y="1216"/>
                </a:lnTo>
                <a:lnTo>
                  <a:pt x="581" y="1207"/>
                </a:lnTo>
                <a:lnTo>
                  <a:pt x="581" y="1204"/>
                </a:lnTo>
                <a:lnTo>
                  <a:pt x="580" y="1203"/>
                </a:lnTo>
                <a:lnTo>
                  <a:pt x="580" y="1203"/>
                </a:lnTo>
                <a:lnTo>
                  <a:pt x="578" y="1200"/>
                </a:lnTo>
                <a:lnTo>
                  <a:pt x="578" y="1198"/>
                </a:lnTo>
                <a:lnTo>
                  <a:pt x="578" y="1196"/>
                </a:lnTo>
                <a:lnTo>
                  <a:pt x="577" y="1194"/>
                </a:lnTo>
                <a:lnTo>
                  <a:pt x="577" y="1194"/>
                </a:lnTo>
                <a:lnTo>
                  <a:pt x="573" y="1191"/>
                </a:lnTo>
                <a:lnTo>
                  <a:pt x="571" y="1189"/>
                </a:lnTo>
                <a:lnTo>
                  <a:pt x="570" y="1188"/>
                </a:lnTo>
                <a:lnTo>
                  <a:pt x="572" y="1185"/>
                </a:lnTo>
                <a:lnTo>
                  <a:pt x="572" y="1185"/>
                </a:lnTo>
                <a:lnTo>
                  <a:pt x="588" y="1180"/>
                </a:lnTo>
                <a:lnTo>
                  <a:pt x="599" y="1178"/>
                </a:lnTo>
                <a:lnTo>
                  <a:pt x="611" y="1175"/>
                </a:lnTo>
                <a:lnTo>
                  <a:pt x="611" y="1175"/>
                </a:lnTo>
                <a:lnTo>
                  <a:pt x="627" y="1174"/>
                </a:lnTo>
                <a:lnTo>
                  <a:pt x="634" y="1173"/>
                </a:lnTo>
                <a:lnTo>
                  <a:pt x="634" y="1173"/>
                </a:lnTo>
                <a:lnTo>
                  <a:pt x="642" y="1173"/>
                </a:lnTo>
                <a:lnTo>
                  <a:pt x="644" y="1172"/>
                </a:lnTo>
                <a:lnTo>
                  <a:pt x="644" y="1170"/>
                </a:lnTo>
                <a:lnTo>
                  <a:pt x="643" y="1170"/>
                </a:lnTo>
                <a:lnTo>
                  <a:pt x="643" y="1170"/>
                </a:lnTo>
                <a:lnTo>
                  <a:pt x="642" y="1169"/>
                </a:lnTo>
                <a:lnTo>
                  <a:pt x="642" y="1168"/>
                </a:lnTo>
                <a:lnTo>
                  <a:pt x="640" y="1167"/>
                </a:lnTo>
                <a:lnTo>
                  <a:pt x="637" y="1165"/>
                </a:lnTo>
                <a:lnTo>
                  <a:pt x="637" y="1165"/>
                </a:lnTo>
                <a:lnTo>
                  <a:pt x="634" y="1164"/>
                </a:lnTo>
                <a:lnTo>
                  <a:pt x="634" y="1164"/>
                </a:lnTo>
                <a:lnTo>
                  <a:pt x="633" y="1164"/>
                </a:lnTo>
                <a:lnTo>
                  <a:pt x="611" y="1163"/>
                </a:lnTo>
                <a:lnTo>
                  <a:pt x="611" y="1163"/>
                </a:lnTo>
                <a:lnTo>
                  <a:pt x="590" y="1162"/>
                </a:lnTo>
                <a:lnTo>
                  <a:pt x="580" y="1163"/>
                </a:lnTo>
                <a:lnTo>
                  <a:pt x="573" y="1163"/>
                </a:lnTo>
                <a:lnTo>
                  <a:pt x="565" y="1159"/>
                </a:lnTo>
                <a:lnTo>
                  <a:pt x="565" y="1159"/>
                </a:lnTo>
                <a:lnTo>
                  <a:pt x="557" y="1157"/>
                </a:lnTo>
                <a:lnTo>
                  <a:pt x="552" y="1156"/>
                </a:lnTo>
                <a:lnTo>
                  <a:pt x="541" y="1154"/>
                </a:lnTo>
                <a:lnTo>
                  <a:pt x="538" y="1152"/>
                </a:lnTo>
                <a:lnTo>
                  <a:pt x="533" y="1149"/>
                </a:lnTo>
                <a:lnTo>
                  <a:pt x="528" y="1146"/>
                </a:lnTo>
                <a:lnTo>
                  <a:pt x="522" y="1139"/>
                </a:lnTo>
                <a:lnTo>
                  <a:pt x="522" y="1139"/>
                </a:lnTo>
                <a:lnTo>
                  <a:pt x="510" y="1125"/>
                </a:lnTo>
                <a:lnTo>
                  <a:pt x="502" y="1111"/>
                </a:lnTo>
                <a:lnTo>
                  <a:pt x="494" y="1097"/>
                </a:lnTo>
                <a:lnTo>
                  <a:pt x="489" y="1086"/>
                </a:lnTo>
                <a:lnTo>
                  <a:pt x="489" y="1086"/>
                </a:lnTo>
                <a:lnTo>
                  <a:pt x="484" y="1069"/>
                </a:lnTo>
                <a:lnTo>
                  <a:pt x="478" y="1049"/>
                </a:lnTo>
                <a:lnTo>
                  <a:pt x="478" y="1049"/>
                </a:lnTo>
                <a:lnTo>
                  <a:pt x="475" y="1042"/>
                </a:lnTo>
                <a:lnTo>
                  <a:pt x="473" y="1039"/>
                </a:lnTo>
                <a:lnTo>
                  <a:pt x="472" y="1036"/>
                </a:lnTo>
                <a:lnTo>
                  <a:pt x="468" y="1021"/>
                </a:lnTo>
                <a:lnTo>
                  <a:pt x="468" y="1021"/>
                </a:lnTo>
                <a:lnTo>
                  <a:pt x="467" y="1016"/>
                </a:lnTo>
                <a:lnTo>
                  <a:pt x="468" y="1013"/>
                </a:lnTo>
                <a:lnTo>
                  <a:pt x="470" y="1011"/>
                </a:lnTo>
                <a:lnTo>
                  <a:pt x="472" y="1011"/>
                </a:lnTo>
                <a:lnTo>
                  <a:pt x="479" y="1014"/>
                </a:lnTo>
                <a:lnTo>
                  <a:pt x="488" y="1021"/>
                </a:lnTo>
                <a:lnTo>
                  <a:pt x="505" y="1034"/>
                </a:lnTo>
                <a:lnTo>
                  <a:pt x="514" y="1043"/>
                </a:lnTo>
                <a:lnTo>
                  <a:pt x="522" y="1024"/>
                </a:lnTo>
                <a:lnTo>
                  <a:pt x="541" y="1024"/>
                </a:lnTo>
                <a:lnTo>
                  <a:pt x="566" y="1007"/>
                </a:lnTo>
                <a:lnTo>
                  <a:pt x="566" y="1007"/>
                </a:lnTo>
                <a:lnTo>
                  <a:pt x="567" y="1007"/>
                </a:lnTo>
                <a:lnTo>
                  <a:pt x="572" y="1010"/>
                </a:lnTo>
                <a:lnTo>
                  <a:pt x="572" y="1010"/>
                </a:lnTo>
                <a:lnTo>
                  <a:pt x="575" y="1013"/>
                </a:lnTo>
                <a:lnTo>
                  <a:pt x="577" y="1016"/>
                </a:lnTo>
                <a:lnTo>
                  <a:pt x="580" y="1016"/>
                </a:lnTo>
                <a:lnTo>
                  <a:pt x="582" y="1016"/>
                </a:lnTo>
                <a:lnTo>
                  <a:pt x="591" y="1012"/>
                </a:lnTo>
                <a:lnTo>
                  <a:pt x="591" y="1012"/>
                </a:lnTo>
                <a:lnTo>
                  <a:pt x="599" y="1005"/>
                </a:lnTo>
                <a:lnTo>
                  <a:pt x="607" y="998"/>
                </a:lnTo>
                <a:lnTo>
                  <a:pt x="613" y="993"/>
                </a:lnTo>
                <a:lnTo>
                  <a:pt x="616" y="993"/>
                </a:lnTo>
                <a:lnTo>
                  <a:pt x="618" y="993"/>
                </a:lnTo>
                <a:lnTo>
                  <a:pt x="618" y="993"/>
                </a:lnTo>
                <a:lnTo>
                  <a:pt x="623" y="993"/>
                </a:lnTo>
                <a:lnTo>
                  <a:pt x="629" y="992"/>
                </a:lnTo>
                <a:lnTo>
                  <a:pt x="646" y="989"/>
                </a:lnTo>
                <a:lnTo>
                  <a:pt x="669" y="980"/>
                </a:lnTo>
                <a:lnTo>
                  <a:pt x="669" y="980"/>
                </a:lnTo>
                <a:lnTo>
                  <a:pt x="672" y="998"/>
                </a:lnTo>
                <a:lnTo>
                  <a:pt x="674" y="1017"/>
                </a:lnTo>
                <a:lnTo>
                  <a:pt x="675" y="1037"/>
                </a:lnTo>
                <a:lnTo>
                  <a:pt x="675" y="1037"/>
                </a:lnTo>
                <a:lnTo>
                  <a:pt x="676" y="1044"/>
                </a:lnTo>
                <a:lnTo>
                  <a:pt x="676" y="1050"/>
                </a:lnTo>
                <a:lnTo>
                  <a:pt x="679" y="1058"/>
                </a:lnTo>
                <a:lnTo>
                  <a:pt x="680" y="1059"/>
                </a:lnTo>
                <a:lnTo>
                  <a:pt x="680" y="1062"/>
                </a:lnTo>
                <a:lnTo>
                  <a:pt x="675" y="1066"/>
                </a:lnTo>
                <a:lnTo>
                  <a:pt x="675" y="1066"/>
                </a:lnTo>
                <a:lnTo>
                  <a:pt x="671" y="1071"/>
                </a:lnTo>
                <a:lnTo>
                  <a:pt x="665" y="1075"/>
                </a:lnTo>
                <a:lnTo>
                  <a:pt x="653" y="1081"/>
                </a:lnTo>
                <a:lnTo>
                  <a:pt x="632" y="1090"/>
                </a:lnTo>
                <a:lnTo>
                  <a:pt x="632" y="1090"/>
                </a:lnTo>
                <a:lnTo>
                  <a:pt x="622" y="1099"/>
                </a:lnTo>
                <a:lnTo>
                  <a:pt x="617" y="1102"/>
                </a:lnTo>
                <a:lnTo>
                  <a:pt x="617" y="1102"/>
                </a:lnTo>
                <a:lnTo>
                  <a:pt x="663" y="1100"/>
                </a:lnTo>
                <a:lnTo>
                  <a:pt x="663" y="1100"/>
                </a:lnTo>
                <a:lnTo>
                  <a:pt x="667" y="1097"/>
                </a:lnTo>
                <a:lnTo>
                  <a:pt x="672" y="1094"/>
                </a:lnTo>
                <a:lnTo>
                  <a:pt x="675" y="1094"/>
                </a:lnTo>
                <a:lnTo>
                  <a:pt x="675" y="1096"/>
                </a:lnTo>
                <a:lnTo>
                  <a:pt x="674" y="1102"/>
                </a:lnTo>
                <a:lnTo>
                  <a:pt x="670" y="1111"/>
                </a:lnTo>
                <a:lnTo>
                  <a:pt x="670" y="1111"/>
                </a:lnTo>
                <a:lnTo>
                  <a:pt x="663" y="1130"/>
                </a:lnTo>
                <a:lnTo>
                  <a:pt x="661" y="1137"/>
                </a:lnTo>
                <a:lnTo>
                  <a:pt x="660" y="1144"/>
                </a:lnTo>
                <a:lnTo>
                  <a:pt x="659" y="1157"/>
                </a:lnTo>
                <a:lnTo>
                  <a:pt x="661" y="1172"/>
                </a:lnTo>
                <a:lnTo>
                  <a:pt x="661" y="1172"/>
                </a:lnTo>
                <a:lnTo>
                  <a:pt x="663" y="1188"/>
                </a:lnTo>
                <a:lnTo>
                  <a:pt x="665" y="1198"/>
                </a:lnTo>
                <a:lnTo>
                  <a:pt x="669" y="1204"/>
                </a:lnTo>
                <a:lnTo>
                  <a:pt x="670" y="1205"/>
                </a:lnTo>
                <a:lnTo>
                  <a:pt x="671" y="1204"/>
                </a:lnTo>
                <a:lnTo>
                  <a:pt x="671" y="1204"/>
                </a:lnTo>
                <a:lnTo>
                  <a:pt x="674" y="1198"/>
                </a:lnTo>
                <a:lnTo>
                  <a:pt x="677" y="1189"/>
                </a:lnTo>
                <a:lnTo>
                  <a:pt x="681" y="1177"/>
                </a:lnTo>
                <a:lnTo>
                  <a:pt x="681" y="1177"/>
                </a:lnTo>
                <a:lnTo>
                  <a:pt x="681" y="1178"/>
                </a:lnTo>
                <a:lnTo>
                  <a:pt x="684" y="1178"/>
                </a:lnTo>
                <a:lnTo>
                  <a:pt x="686" y="1174"/>
                </a:lnTo>
                <a:lnTo>
                  <a:pt x="691" y="1164"/>
                </a:lnTo>
                <a:lnTo>
                  <a:pt x="691" y="1164"/>
                </a:lnTo>
                <a:lnTo>
                  <a:pt x="696" y="1148"/>
                </a:lnTo>
                <a:lnTo>
                  <a:pt x="701" y="1131"/>
                </a:lnTo>
                <a:lnTo>
                  <a:pt x="703" y="1120"/>
                </a:lnTo>
                <a:lnTo>
                  <a:pt x="705" y="1117"/>
                </a:lnTo>
                <a:lnTo>
                  <a:pt x="705" y="1116"/>
                </a:lnTo>
                <a:lnTo>
                  <a:pt x="705" y="1116"/>
                </a:lnTo>
                <a:lnTo>
                  <a:pt x="705" y="1116"/>
                </a:lnTo>
                <a:lnTo>
                  <a:pt x="710" y="1123"/>
                </a:lnTo>
                <a:lnTo>
                  <a:pt x="719" y="1134"/>
                </a:lnTo>
                <a:lnTo>
                  <a:pt x="733" y="1148"/>
                </a:lnTo>
                <a:lnTo>
                  <a:pt x="745" y="1163"/>
                </a:lnTo>
                <a:lnTo>
                  <a:pt x="745" y="1163"/>
                </a:lnTo>
                <a:lnTo>
                  <a:pt x="755" y="1175"/>
                </a:lnTo>
                <a:lnTo>
                  <a:pt x="764" y="1183"/>
                </a:lnTo>
                <a:lnTo>
                  <a:pt x="775" y="1191"/>
                </a:lnTo>
                <a:lnTo>
                  <a:pt x="775" y="1191"/>
                </a:lnTo>
                <a:lnTo>
                  <a:pt x="778" y="1194"/>
                </a:lnTo>
                <a:lnTo>
                  <a:pt x="781" y="1194"/>
                </a:lnTo>
                <a:lnTo>
                  <a:pt x="784" y="1195"/>
                </a:lnTo>
                <a:lnTo>
                  <a:pt x="785" y="1198"/>
                </a:lnTo>
                <a:lnTo>
                  <a:pt x="785" y="1198"/>
                </a:lnTo>
                <a:lnTo>
                  <a:pt x="789" y="1204"/>
                </a:lnTo>
                <a:lnTo>
                  <a:pt x="794" y="1212"/>
                </a:lnTo>
                <a:lnTo>
                  <a:pt x="799" y="1221"/>
                </a:lnTo>
                <a:lnTo>
                  <a:pt x="801" y="1227"/>
                </a:lnTo>
                <a:lnTo>
                  <a:pt x="801" y="1227"/>
                </a:lnTo>
                <a:lnTo>
                  <a:pt x="801" y="1229"/>
                </a:lnTo>
                <a:lnTo>
                  <a:pt x="802" y="1229"/>
                </a:lnTo>
                <a:lnTo>
                  <a:pt x="804" y="1226"/>
                </a:lnTo>
                <a:lnTo>
                  <a:pt x="807" y="1220"/>
                </a:lnTo>
                <a:lnTo>
                  <a:pt x="810" y="1212"/>
                </a:lnTo>
                <a:lnTo>
                  <a:pt x="810" y="1212"/>
                </a:lnTo>
                <a:lnTo>
                  <a:pt x="811" y="1207"/>
                </a:lnTo>
                <a:lnTo>
                  <a:pt x="811" y="1203"/>
                </a:lnTo>
                <a:lnTo>
                  <a:pt x="810" y="1193"/>
                </a:lnTo>
                <a:lnTo>
                  <a:pt x="808" y="1182"/>
                </a:lnTo>
                <a:lnTo>
                  <a:pt x="808" y="1182"/>
                </a:lnTo>
                <a:lnTo>
                  <a:pt x="805" y="1168"/>
                </a:lnTo>
                <a:lnTo>
                  <a:pt x="802" y="1158"/>
                </a:lnTo>
                <a:lnTo>
                  <a:pt x="800" y="1154"/>
                </a:lnTo>
                <a:lnTo>
                  <a:pt x="797" y="1152"/>
                </a:lnTo>
                <a:lnTo>
                  <a:pt x="797" y="1152"/>
                </a:lnTo>
                <a:lnTo>
                  <a:pt x="764" y="1126"/>
                </a:lnTo>
                <a:lnTo>
                  <a:pt x="764" y="1126"/>
                </a:lnTo>
                <a:lnTo>
                  <a:pt x="766" y="1125"/>
                </a:lnTo>
                <a:lnTo>
                  <a:pt x="774" y="1125"/>
                </a:lnTo>
                <a:lnTo>
                  <a:pt x="785" y="1127"/>
                </a:lnTo>
                <a:lnTo>
                  <a:pt x="791" y="1128"/>
                </a:lnTo>
                <a:lnTo>
                  <a:pt x="797" y="1131"/>
                </a:lnTo>
                <a:lnTo>
                  <a:pt x="797" y="1131"/>
                </a:lnTo>
                <a:lnTo>
                  <a:pt x="822" y="1141"/>
                </a:lnTo>
                <a:lnTo>
                  <a:pt x="844" y="1149"/>
                </a:lnTo>
                <a:lnTo>
                  <a:pt x="844" y="1149"/>
                </a:lnTo>
                <a:lnTo>
                  <a:pt x="854" y="1153"/>
                </a:lnTo>
                <a:lnTo>
                  <a:pt x="863" y="1154"/>
                </a:lnTo>
                <a:lnTo>
                  <a:pt x="872" y="1156"/>
                </a:lnTo>
                <a:lnTo>
                  <a:pt x="872" y="1156"/>
                </a:lnTo>
                <a:lnTo>
                  <a:pt x="877" y="1157"/>
                </a:lnTo>
                <a:lnTo>
                  <a:pt x="881" y="1158"/>
                </a:lnTo>
                <a:lnTo>
                  <a:pt x="886" y="1162"/>
                </a:lnTo>
                <a:lnTo>
                  <a:pt x="886" y="1162"/>
                </a:lnTo>
                <a:lnTo>
                  <a:pt x="896" y="1172"/>
                </a:lnTo>
                <a:lnTo>
                  <a:pt x="901" y="1177"/>
                </a:lnTo>
                <a:lnTo>
                  <a:pt x="901" y="1177"/>
                </a:lnTo>
                <a:lnTo>
                  <a:pt x="900" y="1163"/>
                </a:lnTo>
                <a:lnTo>
                  <a:pt x="898" y="1152"/>
                </a:lnTo>
                <a:lnTo>
                  <a:pt x="896" y="1148"/>
                </a:lnTo>
                <a:lnTo>
                  <a:pt x="894" y="1146"/>
                </a:lnTo>
                <a:lnTo>
                  <a:pt x="894" y="1146"/>
                </a:lnTo>
                <a:lnTo>
                  <a:pt x="888" y="1139"/>
                </a:lnTo>
                <a:lnTo>
                  <a:pt x="884" y="1137"/>
                </a:lnTo>
                <a:lnTo>
                  <a:pt x="884" y="1137"/>
                </a:lnTo>
                <a:lnTo>
                  <a:pt x="884" y="1136"/>
                </a:lnTo>
                <a:lnTo>
                  <a:pt x="883" y="1133"/>
                </a:lnTo>
                <a:lnTo>
                  <a:pt x="878" y="1131"/>
                </a:lnTo>
                <a:lnTo>
                  <a:pt x="870" y="1127"/>
                </a:lnTo>
                <a:lnTo>
                  <a:pt x="870" y="1127"/>
                </a:lnTo>
                <a:lnTo>
                  <a:pt x="848" y="1118"/>
                </a:lnTo>
                <a:lnTo>
                  <a:pt x="818" y="1106"/>
                </a:lnTo>
                <a:lnTo>
                  <a:pt x="818" y="1106"/>
                </a:lnTo>
                <a:lnTo>
                  <a:pt x="786" y="1089"/>
                </a:lnTo>
                <a:lnTo>
                  <a:pt x="775" y="1083"/>
                </a:lnTo>
                <a:lnTo>
                  <a:pt x="768" y="1079"/>
                </a:lnTo>
                <a:lnTo>
                  <a:pt x="768" y="1079"/>
                </a:lnTo>
                <a:lnTo>
                  <a:pt x="765" y="1079"/>
                </a:lnTo>
                <a:lnTo>
                  <a:pt x="763" y="1079"/>
                </a:lnTo>
                <a:lnTo>
                  <a:pt x="758" y="1080"/>
                </a:lnTo>
                <a:lnTo>
                  <a:pt x="755" y="1079"/>
                </a:lnTo>
                <a:lnTo>
                  <a:pt x="753" y="1078"/>
                </a:lnTo>
                <a:lnTo>
                  <a:pt x="749" y="1074"/>
                </a:lnTo>
                <a:lnTo>
                  <a:pt x="745" y="1066"/>
                </a:lnTo>
                <a:lnTo>
                  <a:pt x="745" y="1066"/>
                </a:lnTo>
                <a:lnTo>
                  <a:pt x="737" y="1050"/>
                </a:lnTo>
                <a:lnTo>
                  <a:pt x="726" y="1028"/>
                </a:lnTo>
                <a:lnTo>
                  <a:pt x="726" y="1028"/>
                </a:lnTo>
                <a:lnTo>
                  <a:pt x="716" y="1005"/>
                </a:lnTo>
                <a:lnTo>
                  <a:pt x="708" y="981"/>
                </a:lnTo>
                <a:lnTo>
                  <a:pt x="701" y="955"/>
                </a:lnTo>
                <a:lnTo>
                  <a:pt x="701" y="955"/>
                </a:lnTo>
                <a:lnTo>
                  <a:pt x="736" y="963"/>
                </a:lnTo>
                <a:lnTo>
                  <a:pt x="736" y="963"/>
                </a:lnTo>
                <a:lnTo>
                  <a:pt x="736" y="963"/>
                </a:lnTo>
                <a:lnTo>
                  <a:pt x="736" y="964"/>
                </a:lnTo>
                <a:lnTo>
                  <a:pt x="734" y="964"/>
                </a:lnTo>
                <a:lnTo>
                  <a:pt x="734" y="964"/>
                </a:lnTo>
                <a:lnTo>
                  <a:pt x="737" y="961"/>
                </a:lnTo>
                <a:lnTo>
                  <a:pt x="749" y="949"/>
                </a:lnTo>
                <a:lnTo>
                  <a:pt x="749" y="949"/>
                </a:lnTo>
                <a:lnTo>
                  <a:pt x="759" y="940"/>
                </a:lnTo>
                <a:lnTo>
                  <a:pt x="766" y="933"/>
                </a:lnTo>
                <a:lnTo>
                  <a:pt x="779" y="917"/>
                </a:lnTo>
                <a:lnTo>
                  <a:pt x="796" y="891"/>
                </a:lnTo>
                <a:lnTo>
                  <a:pt x="796" y="891"/>
                </a:lnTo>
                <a:lnTo>
                  <a:pt x="799" y="887"/>
                </a:lnTo>
                <a:lnTo>
                  <a:pt x="802" y="883"/>
                </a:lnTo>
                <a:lnTo>
                  <a:pt x="811" y="878"/>
                </a:lnTo>
                <a:lnTo>
                  <a:pt x="822" y="873"/>
                </a:lnTo>
                <a:lnTo>
                  <a:pt x="836" y="865"/>
                </a:lnTo>
                <a:lnTo>
                  <a:pt x="836" y="865"/>
                </a:lnTo>
                <a:lnTo>
                  <a:pt x="847" y="857"/>
                </a:lnTo>
                <a:lnTo>
                  <a:pt x="851" y="854"/>
                </a:lnTo>
                <a:lnTo>
                  <a:pt x="857" y="850"/>
                </a:lnTo>
                <a:lnTo>
                  <a:pt x="874" y="840"/>
                </a:lnTo>
                <a:lnTo>
                  <a:pt x="874" y="840"/>
                </a:lnTo>
                <a:lnTo>
                  <a:pt x="891" y="831"/>
                </a:lnTo>
                <a:lnTo>
                  <a:pt x="900" y="828"/>
                </a:lnTo>
                <a:lnTo>
                  <a:pt x="906" y="824"/>
                </a:lnTo>
                <a:lnTo>
                  <a:pt x="916" y="819"/>
                </a:lnTo>
                <a:lnTo>
                  <a:pt x="916" y="819"/>
                </a:lnTo>
                <a:lnTo>
                  <a:pt x="938" y="807"/>
                </a:lnTo>
                <a:lnTo>
                  <a:pt x="952" y="798"/>
                </a:lnTo>
                <a:lnTo>
                  <a:pt x="969" y="787"/>
                </a:lnTo>
                <a:lnTo>
                  <a:pt x="987" y="773"/>
                </a:lnTo>
                <a:lnTo>
                  <a:pt x="1005" y="758"/>
                </a:lnTo>
                <a:lnTo>
                  <a:pt x="1022" y="740"/>
                </a:lnTo>
                <a:lnTo>
                  <a:pt x="1039" y="719"/>
                </a:lnTo>
                <a:lnTo>
                  <a:pt x="1039" y="719"/>
                </a:lnTo>
                <a:lnTo>
                  <a:pt x="1047" y="708"/>
                </a:lnTo>
                <a:lnTo>
                  <a:pt x="1055" y="695"/>
                </a:lnTo>
                <a:lnTo>
                  <a:pt x="1068" y="667"/>
                </a:lnTo>
                <a:lnTo>
                  <a:pt x="1079" y="638"/>
                </a:lnTo>
                <a:lnTo>
                  <a:pt x="1089" y="609"/>
                </a:lnTo>
                <a:lnTo>
                  <a:pt x="1098" y="580"/>
                </a:lnTo>
                <a:lnTo>
                  <a:pt x="1105" y="556"/>
                </a:lnTo>
                <a:lnTo>
                  <a:pt x="1114" y="521"/>
                </a:lnTo>
                <a:lnTo>
                  <a:pt x="1114" y="521"/>
                </a:lnTo>
                <a:lnTo>
                  <a:pt x="1116" y="507"/>
                </a:lnTo>
                <a:lnTo>
                  <a:pt x="1119" y="489"/>
                </a:lnTo>
                <a:lnTo>
                  <a:pt x="1123" y="443"/>
                </a:lnTo>
                <a:lnTo>
                  <a:pt x="1126" y="400"/>
                </a:lnTo>
                <a:lnTo>
                  <a:pt x="1130" y="372"/>
                </a:lnTo>
                <a:lnTo>
                  <a:pt x="1130" y="372"/>
                </a:lnTo>
                <a:lnTo>
                  <a:pt x="1131" y="358"/>
                </a:lnTo>
                <a:lnTo>
                  <a:pt x="1133" y="342"/>
                </a:lnTo>
                <a:lnTo>
                  <a:pt x="1131" y="309"/>
                </a:lnTo>
                <a:lnTo>
                  <a:pt x="1131" y="309"/>
                </a:lnTo>
                <a:lnTo>
                  <a:pt x="1130" y="292"/>
                </a:lnTo>
                <a:lnTo>
                  <a:pt x="1128" y="276"/>
                </a:lnTo>
                <a:lnTo>
                  <a:pt x="1124" y="257"/>
                </a:lnTo>
                <a:lnTo>
                  <a:pt x="1124" y="257"/>
                </a:lnTo>
                <a:lnTo>
                  <a:pt x="1128" y="259"/>
                </a:lnTo>
                <a:lnTo>
                  <a:pt x="1137" y="264"/>
                </a:lnTo>
                <a:lnTo>
                  <a:pt x="1149" y="270"/>
                </a:lnTo>
                <a:lnTo>
                  <a:pt x="1154" y="273"/>
                </a:lnTo>
                <a:lnTo>
                  <a:pt x="1157" y="277"/>
                </a:lnTo>
                <a:lnTo>
                  <a:pt x="1157" y="277"/>
                </a:lnTo>
                <a:lnTo>
                  <a:pt x="1162" y="285"/>
                </a:lnTo>
                <a:lnTo>
                  <a:pt x="1167" y="288"/>
                </a:lnTo>
                <a:lnTo>
                  <a:pt x="1168" y="290"/>
                </a:lnTo>
                <a:lnTo>
                  <a:pt x="1171" y="290"/>
                </a:lnTo>
                <a:lnTo>
                  <a:pt x="1172" y="288"/>
                </a:lnTo>
                <a:lnTo>
                  <a:pt x="1173" y="287"/>
                </a:lnTo>
                <a:lnTo>
                  <a:pt x="1173" y="287"/>
                </a:lnTo>
                <a:lnTo>
                  <a:pt x="1176" y="277"/>
                </a:lnTo>
                <a:lnTo>
                  <a:pt x="1178" y="262"/>
                </a:lnTo>
                <a:lnTo>
                  <a:pt x="1178" y="245"/>
                </a:lnTo>
                <a:lnTo>
                  <a:pt x="1177" y="238"/>
                </a:lnTo>
                <a:lnTo>
                  <a:pt x="1176" y="230"/>
                </a:lnTo>
                <a:lnTo>
                  <a:pt x="1176" y="230"/>
                </a:lnTo>
                <a:lnTo>
                  <a:pt x="1171" y="220"/>
                </a:lnTo>
                <a:lnTo>
                  <a:pt x="1166" y="213"/>
                </a:lnTo>
                <a:lnTo>
                  <a:pt x="1162" y="207"/>
                </a:lnTo>
                <a:lnTo>
                  <a:pt x="1162" y="207"/>
                </a:lnTo>
                <a:lnTo>
                  <a:pt x="1162" y="202"/>
                </a:lnTo>
                <a:lnTo>
                  <a:pt x="1161" y="187"/>
                </a:lnTo>
                <a:lnTo>
                  <a:pt x="1157" y="162"/>
                </a:lnTo>
                <a:lnTo>
                  <a:pt x="1154" y="147"/>
                </a:lnTo>
                <a:lnTo>
                  <a:pt x="1150" y="131"/>
                </a:lnTo>
                <a:lnTo>
                  <a:pt x="1150" y="131"/>
                </a:lnTo>
                <a:lnTo>
                  <a:pt x="1146" y="124"/>
                </a:lnTo>
                <a:lnTo>
                  <a:pt x="1142" y="116"/>
                </a:lnTo>
                <a:lnTo>
                  <a:pt x="1136" y="110"/>
                </a:lnTo>
                <a:lnTo>
                  <a:pt x="1131" y="104"/>
                </a:lnTo>
                <a:lnTo>
                  <a:pt x="1125" y="99"/>
                </a:lnTo>
                <a:lnTo>
                  <a:pt x="1118" y="95"/>
                </a:lnTo>
                <a:lnTo>
                  <a:pt x="1102" y="88"/>
                </a:lnTo>
                <a:lnTo>
                  <a:pt x="1086" y="82"/>
                </a:lnTo>
                <a:lnTo>
                  <a:pt x="1068" y="77"/>
                </a:lnTo>
                <a:lnTo>
                  <a:pt x="1036" y="69"/>
                </a:lnTo>
                <a:lnTo>
                  <a:pt x="1036" y="69"/>
                </a:lnTo>
                <a:lnTo>
                  <a:pt x="1020" y="68"/>
                </a:lnTo>
                <a:lnTo>
                  <a:pt x="1001" y="68"/>
                </a:lnTo>
                <a:lnTo>
                  <a:pt x="983" y="69"/>
                </a:lnTo>
                <a:lnTo>
                  <a:pt x="963" y="72"/>
                </a:lnTo>
                <a:lnTo>
                  <a:pt x="947" y="76"/>
                </a:lnTo>
                <a:lnTo>
                  <a:pt x="932" y="79"/>
                </a:lnTo>
                <a:lnTo>
                  <a:pt x="922" y="83"/>
                </a:lnTo>
                <a:lnTo>
                  <a:pt x="919" y="85"/>
                </a:lnTo>
                <a:lnTo>
                  <a:pt x="919" y="85"/>
                </a:lnTo>
                <a:lnTo>
                  <a:pt x="917" y="88"/>
                </a:lnTo>
                <a:lnTo>
                  <a:pt x="919" y="90"/>
                </a:lnTo>
                <a:lnTo>
                  <a:pt x="920" y="93"/>
                </a:lnTo>
                <a:lnTo>
                  <a:pt x="921" y="94"/>
                </a:lnTo>
                <a:lnTo>
                  <a:pt x="921" y="95"/>
                </a:lnTo>
                <a:lnTo>
                  <a:pt x="921" y="97"/>
                </a:lnTo>
                <a:lnTo>
                  <a:pt x="919" y="98"/>
                </a:lnTo>
                <a:lnTo>
                  <a:pt x="919" y="98"/>
                </a:lnTo>
                <a:lnTo>
                  <a:pt x="911" y="100"/>
                </a:lnTo>
                <a:lnTo>
                  <a:pt x="904" y="100"/>
                </a:lnTo>
                <a:lnTo>
                  <a:pt x="898" y="103"/>
                </a:lnTo>
                <a:lnTo>
                  <a:pt x="895" y="104"/>
                </a:lnTo>
                <a:lnTo>
                  <a:pt x="893" y="105"/>
                </a:lnTo>
                <a:lnTo>
                  <a:pt x="893" y="105"/>
                </a:lnTo>
                <a:lnTo>
                  <a:pt x="890" y="109"/>
                </a:lnTo>
                <a:lnTo>
                  <a:pt x="890" y="113"/>
                </a:lnTo>
                <a:lnTo>
                  <a:pt x="890" y="116"/>
                </a:lnTo>
                <a:lnTo>
                  <a:pt x="890" y="116"/>
                </a:lnTo>
                <a:lnTo>
                  <a:pt x="891" y="116"/>
                </a:lnTo>
                <a:lnTo>
                  <a:pt x="893" y="116"/>
                </a:lnTo>
                <a:lnTo>
                  <a:pt x="874" y="125"/>
                </a:lnTo>
                <a:lnTo>
                  <a:pt x="874" y="125"/>
                </a:lnTo>
                <a:lnTo>
                  <a:pt x="846" y="137"/>
                </a:lnTo>
                <a:lnTo>
                  <a:pt x="827" y="147"/>
                </a:lnTo>
                <a:lnTo>
                  <a:pt x="827" y="147"/>
                </a:lnTo>
                <a:lnTo>
                  <a:pt x="821" y="151"/>
                </a:lnTo>
                <a:lnTo>
                  <a:pt x="816" y="152"/>
                </a:lnTo>
                <a:lnTo>
                  <a:pt x="807" y="155"/>
                </a:lnTo>
                <a:lnTo>
                  <a:pt x="804" y="156"/>
                </a:lnTo>
                <a:lnTo>
                  <a:pt x="800" y="158"/>
                </a:lnTo>
                <a:lnTo>
                  <a:pt x="796" y="161"/>
                </a:lnTo>
                <a:lnTo>
                  <a:pt x="791" y="167"/>
                </a:lnTo>
                <a:lnTo>
                  <a:pt x="791" y="167"/>
                </a:lnTo>
                <a:lnTo>
                  <a:pt x="776" y="191"/>
                </a:lnTo>
                <a:lnTo>
                  <a:pt x="770" y="200"/>
                </a:lnTo>
                <a:lnTo>
                  <a:pt x="768" y="209"/>
                </a:lnTo>
                <a:lnTo>
                  <a:pt x="768" y="209"/>
                </a:lnTo>
                <a:lnTo>
                  <a:pt x="768" y="214"/>
                </a:lnTo>
                <a:lnTo>
                  <a:pt x="768" y="218"/>
                </a:lnTo>
                <a:lnTo>
                  <a:pt x="768" y="223"/>
                </a:lnTo>
                <a:lnTo>
                  <a:pt x="763" y="229"/>
                </a:lnTo>
                <a:lnTo>
                  <a:pt x="763" y="229"/>
                </a:lnTo>
                <a:lnTo>
                  <a:pt x="748" y="245"/>
                </a:lnTo>
                <a:lnTo>
                  <a:pt x="719" y="247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E473AB18-0E11-42B2-A1EF-AAA64E553222}"/>
              </a:ext>
            </a:extLst>
          </p:cNvPr>
          <p:cNvSpPr>
            <a:spLocks noEditPoints="1"/>
          </p:cNvSpPr>
          <p:nvPr/>
        </p:nvSpPr>
        <p:spPr bwMode="auto">
          <a:xfrm>
            <a:off x="6616154" y="4399961"/>
            <a:ext cx="2579209" cy="1639887"/>
          </a:xfrm>
          <a:custGeom>
            <a:avLst/>
            <a:gdLst>
              <a:gd name="T0" fmla="*/ 743 w 821"/>
              <a:gd name="T1" fmla="*/ 219 h 522"/>
              <a:gd name="T2" fmla="*/ 715 w 821"/>
              <a:gd name="T3" fmla="*/ 179 h 522"/>
              <a:gd name="T4" fmla="*/ 675 w 821"/>
              <a:gd name="T5" fmla="*/ 153 h 522"/>
              <a:gd name="T6" fmla="*/ 634 w 821"/>
              <a:gd name="T7" fmla="*/ 103 h 522"/>
              <a:gd name="T8" fmla="*/ 559 w 821"/>
              <a:gd name="T9" fmla="*/ 39 h 522"/>
              <a:gd name="T10" fmla="*/ 497 w 821"/>
              <a:gd name="T11" fmla="*/ 21 h 522"/>
              <a:gd name="T12" fmla="*/ 334 w 821"/>
              <a:gd name="T13" fmla="*/ 8 h 522"/>
              <a:gd name="T14" fmla="*/ 274 w 821"/>
              <a:gd name="T15" fmla="*/ 0 h 522"/>
              <a:gd name="T16" fmla="*/ 190 w 821"/>
              <a:gd name="T17" fmla="*/ 3 h 522"/>
              <a:gd name="T18" fmla="*/ 134 w 821"/>
              <a:gd name="T19" fmla="*/ 19 h 522"/>
              <a:gd name="T20" fmla="*/ 96 w 821"/>
              <a:gd name="T21" fmla="*/ 49 h 522"/>
              <a:gd name="T22" fmla="*/ 69 w 821"/>
              <a:gd name="T23" fmla="*/ 54 h 522"/>
              <a:gd name="T24" fmla="*/ 17 w 821"/>
              <a:gd name="T25" fmla="*/ 101 h 522"/>
              <a:gd name="T26" fmla="*/ 0 w 821"/>
              <a:gd name="T27" fmla="*/ 150 h 522"/>
              <a:gd name="T28" fmla="*/ 11 w 821"/>
              <a:gd name="T29" fmla="*/ 155 h 522"/>
              <a:gd name="T30" fmla="*/ 31 w 821"/>
              <a:gd name="T31" fmla="*/ 158 h 522"/>
              <a:gd name="T32" fmla="*/ 65 w 821"/>
              <a:gd name="T33" fmla="*/ 201 h 522"/>
              <a:gd name="T34" fmla="*/ 84 w 821"/>
              <a:gd name="T35" fmla="*/ 228 h 522"/>
              <a:gd name="T36" fmla="*/ 107 w 821"/>
              <a:gd name="T37" fmla="*/ 301 h 522"/>
              <a:gd name="T38" fmla="*/ 111 w 821"/>
              <a:gd name="T39" fmla="*/ 327 h 522"/>
              <a:gd name="T40" fmla="*/ 146 w 821"/>
              <a:gd name="T41" fmla="*/ 365 h 522"/>
              <a:gd name="T42" fmla="*/ 164 w 821"/>
              <a:gd name="T43" fmla="*/ 395 h 522"/>
              <a:gd name="T44" fmla="*/ 198 w 821"/>
              <a:gd name="T45" fmla="*/ 429 h 522"/>
              <a:gd name="T46" fmla="*/ 241 w 821"/>
              <a:gd name="T47" fmla="*/ 440 h 522"/>
              <a:gd name="T48" fmla="*/ 275 w 821"/>
              <a:gd name="T49" fmla="*/ 436 h 522"/>
              <a:gd name="T50" fmla="*/ 340 w 821"/>
              <a:gd name="T51" fmla="*/ 425 h 522"/>
              <a:gd name="T52" fmla="*/ 344 w 821"/>
              <a:gd name="T53" fmla="*/ 473 h 522"/>
              <a:gd name="T54" fmla="*/ 353 w 821"/>
              <a:gd name="T55" fmla="*/ 483 h 522"/>
              <a:gd name="T56" fmla="*/ 345 w 821"/>
              <a:gd name="T57" fmla="*/ 520 h 522"/>
              <a:gd name="T58" fmla="*/ 366 w 821"/>
              <a:gd name="T59" fmla="*/ 508 h 522"/>
              <a:gd name="T60" fmla="*/ 368 w 821"/>
              <a:gd name="T61" fmla="*/ 492 h 522"/>
              <a:gd name="T62" fmla="*/ 412 w 821"/>
              <a:gd name="T63" fmla="*/ 503 h 522"/>
              <a:gd name="T64" fmla="*/ 450 w 821"/>
              <a:gd name="T65" fmla="*/ 501 h 522"/>
              <a:gd name="T66" fmla="*/ 416 w 821"/>
              <a:gd name="T67" fmla="*/ 483 h 522"/>
              <a:gd name="T68" fmla="*/ 430 w 821"/>
              <a:gd name="T69" fmla="*/ 472 h 522"/>
              <a:gd name="T70" fmla="*/ 493 w 821"/>
              <a:gd name="T71" fmla="*/ 456 h 522"/>
              <a:gd name="T72" fmla="*/ 523 w 821"/>
              <a:gd name="T73" fmla="*/ 440 h 522"/>
              <a:gd name="T74" fmla="*/ 543 w 821"/>
              <a:gd name="T75" fmla="*/ 429 h 522"/>
              <a:gd name="T76" fmla="*/ 489 w 821"/>
              <a:gd name="T77" fmla="*/ 419 h 522"/>
              <a:gd name="T78" fmla="*/ 487 w 821"/>
              <a:gd name="T79" fmla="*/ 404 h 522"/>
              <a:gd name="T80" fmla="*/ 519 w 821"/>
              <a:gd name="T81" fmla="*/ 369 h 522"/>
              <a:gd name="T82" fmla="*/ 600 w 821"/>
              <a:gd name="T83" fmla="*/ 357 h 522"/>
              <a:gd name="T84" fmla="*/ 679 w 821"/>
              <a:gd name="T85" fmla="*/ 331 h 522"/>
              <a:gd name="T86" fmla="*/ 713 w 821"/>
              <a:gd name="T87" fmla="*/ 355 h 522"/>
              <a:gd name="T88" fmla="*/ 750 w 821"/>
              <a:gd name="T89" fmla="*/ 368 h 522"/>
              <a:gd name="T90" fmla="*/ 771 w 821"/>
              <a:gd name="T91" fmla="*/ 390 h 522"/>
              <a:gd name="T92" fmla="*/ 784 w 821"/>
              <a:gd name="T93" fmla="*/ 426 h 522"/>
              <a:gd name="T94" fmla="*/ 796 w 821"/>
              <a:gd name="T95" fmla="*/ 398 h 522"/>
              <a:gd name="T96" fmla="*/ 806 w 821"/>
              <a:gd name="T97" fmla="*/ 367 h 522"/>
              <a:gd name="T98" fmla="*/ 821 w 821"/>
              <a:gd name="T99" fmla="*/ 348 h 522"/>
              <a:gd name="T100" fmla="*/ 815 w 821"/>
              <a:gd name="T101" fmla="*/ 339 h 522"/>
              <a:gd name="T102" fmla="*/ 809 w 821"/>
              <a:gd name="T103" fmla="*/ 309 h 522"/>
              <a:gd name="T104" fmla="*/ 796 w 821"/>
              <a:gd name="T105" fmla="*/ 284 h 522"/>
              <a:gd name="T106" fmla="*/ 763 w 821"/>
              <a:gd name="T107" fmla="*/ 264 h 522"/>
              <a:gd name="T108" fmla="*/ 392 w 821"/>
              <a:gd name="T109" fmla="*/ 439 h 522"/>
              <a:gd name="T110" fmla="*/ 438 w 821"/>
              <a:gd name="T111" fmla="*/ 441 h 522"/>
              <a:gd name="T112" fmla="*/ 435 w 821"/>
              <a:gd name="T113" fmla="*/ 451 h 522"/>
              <a:gd name="T114" fmla="*/ 416 w 821"/>
              <a:gd name="T115" fmla="*/ 461 h 522"/>
              <a:gd name="T116" fmla="*/ 403 w 821"/>
              <a:gd name="T117" fmla="*/ 460 h 522"/>
              <a:gd name="T118" fmla="*/ 379 w 821"/>
              <a:gd name="T119" fmla="*/ 467 h 522"/>
              <a:gd name="T120" fmla="*/ 374 w 821"/>
              <a:gd name="T121" fmla="*/ 445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21" h="522">
                <a:moveTo>
                  <a:pt x="763" y="264"/>
                </a:moveTo>
                <a:lnTo>
                  <a:pt x="763" y="264"/>
                </a:lnTo>
                <a:lnTo>
                  <a:pt x="760" y="258"/>
                </a:lnTo>
                <a:lnTo>
                  <a:pt x="754" y="241"/>
                </a:lnTo>
                <a:lnTo>
                  <a:pt x="743" y="219"/>
                </a:lnTo>
                <a:lnTo>
                  <a:pt x="737" y="206"/>
                </a:lnTo>
                <a:lnTo>
                  <a:pt x="729" y="195"/>
                </a:lnTo>
                <a:lnTo>
                  <a:pt x="729" y="195"/>
                </a:lnTo>
                <a:lnTo>
                  <a:pt x="722" y="185"/>
                </a:lnTo>
                <a:lnTo>
                  <a:pt x="715" y="179"/>
                </a:lnTo>
                <a:lnTo>
                  <a:pt x="707" y="174"/>
                </a:lnTo>
                <a:lnTo>
                  <a:pt x="701" y="170"/>
                </a:lnTo>
                <a:lnTo>
                  <a:pt x="694" y="167"/>
                </a:lnTo>
                <a:lnTo>
                  <a:pt x="685" y="160"/>
                </a:lnTo>
                <a:lnTo>
                  <a:pt x="675" y="153"/>
                </a:lnTo>
                <a:lnTo>
                  <a:pt x="665" y="143"/>
                </a:lnTo>
                <a:lnTo>
                  <a:pt x="665" y="143"/>
                </a:lnTo>
                <a:lnTo>
                  <a:pt x="654" y="129"/>
                </a:lnTo>
                <a:lnTo>
                  <a:pt x="644" y="117"/>
                </a:lnTo>
                <a:lnTo>
                  <a:pt x="634" y="103"/>
                </a:lnTo>
                <a:lnTo>
                  <a:pt x="623" y="90"/>
                </a:lnTo>
                <a:lnTo>
                  <a:pt x="611" y="76"/>
                </a:lnTo>
                <a:lnTo>
                  <a:pt x="597" y="64"/>
                </a:lnTo>
                <a:lnTo>
                  <a:pt x="580" y="52"/>
                </a:lnTo>
                <a:lnTo>
                  <a:pt x="559" y="39"/>
                </a:lnTo>
                <a:lnTo>
                  <a:pt x="559" y="39"/>
                </a:lnTo>
                <a:lnTo>
                  <a:pt x="546" y="33"/>
                </a:lnTo>
                <a:lnTo>
                  <a:pt x="532" y="28"/>
                </a:lnTo>
                <a:lnTo>
                  <a:pt x="515" y="24"/>
                </a:lnTo>
                <a:lnTo>
                  <a:pt x="497" y="21"/>
                </a:lnTo>
                <a:lnTo>
                  <a:pt x="460" y="14"/>
                </a:lnTo>
                <a:lnTo>
                  <a:pt x="423" y="12"/>
                </a:lnTo>
                <a:lnTo>
                  <a:pt x="388" y="9"/>
                </a:lnTo>
                <a:lnTo>
                  <a:pt x="360" y="8"/>
                </a:lnTo>
                <a:lnTo>
                  <a:pt x="334" y="8"/>
                </a:lnTo>
                <a:lnTo>
                  <a:pt x="334" y="8"/>
                </a:lnTo>
                <a:lnTo>
                  <a:pt x="326" y="6"/>
                </a:lnTo>
                <a:lnTo>
                  <a:pt x="306" y="2"/>
                </a:lnTo>
                <a:lnTo>
                  <a:pt x="292" y="1"/>
                </a:lnTo>
                <a:lnTo>
                  <a:pt x="274" y="0"/>
                </a:lnTo>
                <a:lnTo>
                  <a:pt x="254" y="0"/>
                </a:lnTo>
                <a:lnTo>
                  <a:pt x="232" y="0"/>
                </a:lnTo>
                <a:lnTo>
                  <a:pt x="232" y="0"/>
                </a:lnTo>
                <a:lnTo>
                  <a:pt x="210" y="1"/>
                </a:lnTo>
                <a:lnTo>
                  <a:pt x="190" y="3"/>
                </a:lnTo>
                <a:lnTo>
                  <a:pt x="174" y="6"/>
                </a:lnTo>
                <a:lnTo>
                  <a:pt x="160" y="9"/>
                </a:lnTo>
                <a:lnTo>
                  <a:pt x="149" y="12"/>
                </a:lnTo>
                <a:lnTo>
                  <a:pt x="141" y="16"/>
                </a:lnTo>
                <a:lnTo>
                  <a:pt x="134" y="19"/>
                </a:lnTo>
                <a:lnTo>
                  <a:pt x="130" y="23"/>
                </a:lnTo>
                <a:lnTo>
                  <a:pt x="130" y="23"/>
                </a:lnTo>
                <a:lnTo>
                  <a:pt x="109" y="40"/>
                </a:lnTo>
                <a:lnTo>
                  <a:pt x="96" y="49"/>
                </a:lnTo>
                <a:lnTo>
                  <a:pt x="96" y="49"/>
                </a:lnTo>
                <a:lnTo>
                  <a:pt x="92" y="48"/>
                </a:lnTo>
                <a:lnTo>
                  <a:pt x="90" y="48"/>
                </a:lnTo>
                <a:lnTo>
                  <a:pt x="85" y="48"/>
                </a:lnTo>
                <a:lnTo>
                  <a:pt x="78" y="49"/>
                </a:lnTo>
                <a:lnTo>
                  <a:pt x="69" y="54"/>
                </a:lnTo>
                <a:lnTo>
                  <a:pt x="58" y="61"/>
                </a:lnTo>
                <a:lnTo>
                  <a:pt x="43" y="73"/>
                </a:lnTo>
                <a:lnTo>
                  <a:pt x="43" y="73"/>
                </a:lnTo>
                <a:lnTo>
                  <a:pt x="28" y="87"/>
                </a:lnTo>
                <a:lnTo>
                  <a:pt x="17" y="101"/>
                </a:lnTo>
                <a:lnTo>
                  <a:pt x="10" y="113"/>
                </a:lnTo>
                <a:lnTo>
                  <a:pt x="5" y="125"/>
                </a:lnTo>
                <a:lnTo>
                  <a:pt x="1" y="136"/>
                </a:lnTo>
                <a:lnTo>
                  <a:pt x="0" y="143"/>
                </a:lnTo>
                <a:lnTo>
                  <a:pt x="0" y="150"/>
                </a:lnTo>
                <a:lnTo>
                  <a:pt x="1" y="154"/>
                </a:lnTo>
                <a:lnTo>
                  <a:pt x="1" y="154"/>
                </a:lnTo>
                <a:lnTo>
                  <a:pt x="2" y="157"/>
                </a:lnTo>
                <a:lnTo>
                  <a:pt x="5" y="158"/>
                </a:lnTo>
                <a:lnTo>
                  <a:pt x="11" y="155"/>
                </a:lnTo>
                <a:lnTo>
                  <a:pt x="18" y="153"/>
                </a:lnTo>
                <a:lnTo>
                  <a:pt x="21" y="152"/>
                </a:lnTo>
                <a:lnTo>
                  <a:pt x="23" y="152"/>
                </a:lnTo>
                <a:lnTo>
                  <a:pt x="23" y="152"/>
                </a:lnTo>
                <a:lnTo>
                  <a:pt x="31" y="158"/>
                </a:lnTo>
                <a:lnTo>
                  <a:pt x="43" y="170"/>
                </a:lnTo>
                <a:lnTo>
                  <a:pt x="55" y="185"/>
                </a:lnTo>
                <a:lnTo>
                  <a:pt x="62" y="193"/>
                </a:lnTo>
                <a:lnTo>
                  <a:pt x="65" y="201"/>
                </a:lnTo>
                <a:lnTo>
                  <a:pt x="65" y="201"/>
                </a:lnTo>
                <a:lnTo>
                  <a:pt x="71" y="212"/>
                </a:lnTo>
                <a:lnTo>
                  <a:pt x="76" y="221"/>
                </a:lnTo>
                <a:lnTo>
                  <a:pt x="80" y="227"/>
                </a:lnTo>
                <a:lnTo>
                  <a:pt x="84" y="228"/>
                </a:lnTo>
                <a:lnTo>
                  <a:pt x="84" y="228"/>
                </a:lnTo>
                <a:lnTo>
                  <a:pt x="92" y="232"/>
                </a:lnTo>
                <a:lnTo>
                  <a:pt x="99" y="235"/>
                </a:lnTo>
                <a:lnTo>
                  <a:pt x="99" y="235"/>
                </a:lnTo>
                <a:lnTo>
                  <a:pt x="104" y="267"/>
                </a:lnTo>
                <a:lnTo>
                  <a:pt x="107" y="301"/>
                </a:lnTo>
                <a:lnTo>
                  <a:pt x="107" y="301"/>
                </a:lnTo>
                <a:lnTo>
                  <a:pt x="107" y="305"/>
                </a:lnTo>
                <a:lnTo>
                  <a:pt x="106" y="309"/>
                </a:lnTo>
                <a:lnTo>
                  <a:pt x="107" y="316"/>
                </a:lnTo>
                <a:lnTo>
                  <a:pt x="111" y="327"/>
                </a:lnTo>
                <a:lnTo>
                  <a:pt x="111" y="327"/>
                </a:lnTo>
                <a:lnTo>
                  <a:pt x="116" y="334"/>
                </a:lnTo>
                <a:lnTo>
                  <a:pt x="121" y="340"/>
                </a:lnTo>
                <a:lnTo>
                  <a:pt x="133" y="352"/>
                </a:lnTo>
                <a:lnTo>
                  <a:pt x="146" y="365"/>
                </a:lnTo>
                <a:lnTo>
                  <a:pt x="151" y="372"/>
                </a:lnTo>
                <a:lnTo>
                  <a:pt x="156" y="379"/>
                </a:lnTo>
                <a:lnTo>
                  <a:pt x="156" y="379"/>
                </a:lnTo>
                <a:lnTo>
                  <a:pt x="159" y="387"/>
                </a:lnTo>
                <a:lnTo>
                  <a:pt x="164" y="395"/>
                </a:lnTo>
                <a:lnTo>
                  <a:pt x="178" y="412"/>
                </a:lnTo>
                <a:lnTo>
                  <a:pt x="190" y="424"/>
                </a:lnTo>
                <a:lnTo>
                  <a:pt x="195" y="428"/>
                </a:lnTo>
                <a:lnTo>
                  <a:pt x="198" y="429"/>
                </a:lnTo>
                <a:lnTo>
                  <a:pt x="198" y="429"/>
                </a:lnTo>
                <a:lnTo>
                  <a:pt x="204" y="430"/>
                </a:lnTo>
                <a:lnTo>
                  <a:pt x="216" y="435"/>
                </a:lnTo>
                <a:lnTo>
                  <a:pt x="230" y="439"/>
                </a:lnTo>
                <a:lnTo>
                  <a:pt x="236" y="440"/>
                </a:lnTo>
                <a:lnTo>
                  <a:pt x="241" y="440"/>
                </a:lnTo>
                <a:lnTo>
                  <a:pt x="241" y="440"/>
                </a:lnTo>
                <a:lnTo>
                  <a:pt x="259" y="440"/>
                </a:lnTo>
                <a:lnTo>
                  <a:pt x="268" y="439"/>
                </a:lnTo>
                <a:lnTo>
                  <a:pt x="275" y="436"/>
                </a:lnTo>
                <a:lnTo>
                  <a:pt x="275" y="436"/>
                </a:lnTo>
                <a:lnTo>
                  <a:pt x="287" y="431"/>
                </a:lnTo>
                <a:lnTo>
                  <a:pt x="301" y="426"/>
                </a:lnTo>
                <a:lnTo>
                  <a:pt x="321" y="421"/>
                </a:lnTo>
                <a:lnTo>
                  <a:pt x="340" y="425"/>
                </a:lnTo>
                <a:lnTo>
                  <a:pt x="340" y="425"/>
                </a:lnTo>
                <a:lnTo>
                  <a:pt x="340" y="445"/>
                </a:lnTo>
                <a:lnTo>
                  <a:pt x="341" y="461"/>
                </a:lnTo>
                <a:lnTo>
                  <a:pt x="342" y="467"/>
                </a:lnTo>
                <a:lnTo>
                  <a:pt x="344" y="473"/>
                </a:lnTo>
                <a:lnTo>
                  <a:pt x="344" y="473"/>
                </a:lnTo>
                <a:lnTo>
                  <a:pt x="346" y="477"/>
                </a:lnTo>
                <a:lnTo>
                  <a:pt x="348" y="480"/>
                </a:lnTo>
                <a:lnTo>
                  <a:pt x="352" y="481"/>
                </a:lnTo>
                <a:lnTo>
                  <a:pt x="353" y="482"/>
                </a:lnTo>
                <a:lnTo>
                  <a:pt x="353" y="483"/>
                </a:lnTo>
                <a:lnTo>
                  <a:pt x="352" y="491"/>
                </a:lnTo>
                <a:lnTo>
                  <a:pt x="352" y="491"/>
                </a:lnTo>
                <a:lnTo>
                  <a:pt x="344" y="517"/>
                </a:lnTo>
                <a:lnTo>
                  <a:pt x="344" y="517"/>
                </a:lnTo>
                <a:lnTo>
                  <a:pt x="345" y="520"/>
                </a:lnTo>
                <a:lnTo>
                  <a:pt x="347" y="522"/>
                </a:lnTo>
                <a:lnTo>
                  <a:pt x="351" y="520"/>
                </a:lnTo>
                <a:lnTo>
                  <a:pt x="351" y="520"/>
                </a:lnTo>
                <a:lnTo>
                  <a:pt x="357" y="515"/>
                </a:lnTo>
                <a:lnTo>
                  <a:pt x="366" y="508"/>
                </a:lnTo>
                <a:lnTo>
                  <a:pt x="374" y="497"/>
                </a:lnTo>
                <a:lnTo>
                  <a:pt x="374" y="497"/>
                </a:lnTo>
                <a:lnTo>
                  <a:pt x="372" y="496"/>
                </a:lnTo>
                <a:lnTo>
                  <a:pt x="368" y="493"/>
                </a:lnTo>
                <a:lnTo>
                  <a:pt x="368" y="492"/>
                </a:lnTo>
                <a:lnTo>
                  <a:pt x="372" y="492"/>
                </a:lnTo>
                <a:lnTo>
                  <a:pt x="387" y="497"/>
                </a:lnTo>
                <a:lnTo>
                  <a:pt x="387" y="497"/>
                </a:lnTo>
                <a:lnTo>
                  <a:pt x="399" y="501"/>
                </a:lnTo>
                <a:lnTo>
                  <a:pt x="412" y="503"/>
                </a:lnTo>
                <a:lnTo>
                  <a:pt x="434" y="506"/>
                </a:lnTo>
                <a:lnTo>
                  <a:pt x="450" y="506"/>
                </a:lnTo>
                <a:lnTo>
                  <a:pt x="456" y="506"/>
                </a:lnTo>
                <a:lnTo>
                  <a:pt x="456" y="506"/>
                </a:lnTo>
                <a:lnTo>
                  <a:pt x="450" y="501"/>
                </a:lnTo>
                <a:lnTo>
                  <a:pt x="445" y="496"/>
                </a:lnTo>
                <a:lnTo>
                  <a:pt x="440" y="493"/>
                </a:lnTo>
                <a:lnTo>
                  <a:pt x="440" y="493"/>
                </a:lnTo>
                <a:lnTo>
                  <a:pt x="424" y="487"/>
                </a:lnTo>
                <a:lnTo>
                  <a:pt x="416" y="483"/>
                </a:lnTo>
                <a:lnTo>
                  <a:pt x="414" y="482"/>
                </a:lnTo>
                <a:lnTo>
                  <a:pt x="413" y="481"/>
                </a:lnTo>
                <a:lnTo>
                  <a:pt x="413" y="481"/>
                </a:lnTo>
                <a:lnTo>
                  <a:pt x="419" y="478"/>
                </a:lnTo>
                <a:lnTo>
                  <a:pt x="430" y="472"/>
                </a:lnTo>
                <a:lnTo>
                  <a:pt x="430" y="472"/>
                </a:lnTo>
                <a:lnTo>
                  <a:pt x="454" y="460"/>
                </a:lnTo>
                <a:lnTo>
                  <a:pt x="463" y="457"/>
                </a:lnTo>
                <a:lnTo>
                  <a:pt x="482" y="478"/>
                </a:lnTo>
                <a:lnTo>
                  <a:pt x="493" y="456"/>
                </a:lnTo>
                <a:lnTo>
                  <a:pt x="548" y="451"/>
                </a:lnTo>
                <a:lnTo>
                  <a:pt x="548" y="451"/>
                </a:lnTo>
                <a:lnTo>
                  <a:pt x="534" y="446"/>
                </a:lnTo>
                <a:lnTo>
                  <a:pt x="525" y="442"/>
                </a:lnTo>
                <a:lnTo>
                  <a:pt x="523" y="440"/>
                </a:lnTo>
                <a:lnTo>
                  <a:pt x="522" y="439"/>
                </a:lnTo>
                <a:lnTo>
                  <a:pt x="522" y="439"/>
                </a:lnTo>
                <a:lnTo>
                  <a:pt x="527" y="436"/>
                </a:lnTo>
                <a:lnTo>
                  <a:pt x="535" y="433"/>
                </a:lnTo>
                <a:lnTo>
                  <a:pt x="543" y="429"/>
                </a:lnTo>
                <a:lnTo>
                  <a:pt x="544" y="428"/>
                </a:lnTo>
                <a:lnTo>
                  <a:pt x="544" y="426"/>
                </a:lnTo>
                <a:lnTo>
                  <a:pt x="544" y="426"/>
                </a:lnTo>
                <a:lnTo>
                  <a:pt x="517" y="423"/>
                </a:lnTo>
                <a:lnTo>
                  <a:pt x="489" y="419"/>
                </a:lnTo>
                <a:lnTo>
                  <a:pt x="489" y="419"/>
                </a:lnTo>
                <a:lnTo>
                  <a:pt x="487" y="418"/>
                </a:lnTo>
                <a:lnTo>
                  <a:pt x="485" y="415"/>
                </a:lnTo>
                <a:lnTo>
                  <a:pt x="485" y="410"/>
                </a:lnTo>
                <a:lnTo>
                  <a:pt x="487" y="404"/>
                </a:lnTo>
                <a:lnTo>
                  <a:pt x="487" y="404"/>
                </a:lnTo>
                <a:lnTo>
                  <a:pt x="497" y="384"/>
                </a:lnTo>
                <a:lnTo>
                  <a:pt x="504" y="372"/>
                </a:lnTo>
                <a:lnTo>
                  <a:pt x="504" y="372"/>
                </a:lnTo>
                <a:lnTo>
                  <a:pt x="519" y="369"/>
                </a:lnTo>
                <a:lnTo>
                  <a:pt x="539" y="367"/>
                </a:lnTo>
                <a:lnTo>
                  <a:pt x="565" y="363"/>
                </a:lnTo>
                <a:lnTo>
                  <a:pt x="565" y="363"/>
                </a:lnTo>
                <a:lnTo>
                  <a:pt x="582" y="361"/>
                </a:lnTo>
                <a:lnTo>
                  <a:pt x="600" y="357"/>
                </a:lnTo>
                <a:lnTo>
                  <a:pt x="618" y="351"/>
                </a:lnTo>
                <a:lnTo>
                  <a:pt x="635" y="346"/>
                </a:lnTo>
                <a:lnTo>
                  <a:pt x="664" y="335"/>
                </a:lnTo>
                <a:lnTo>
                  <a:pt x="674" y="331"/>
                </a:lnTo>
                <a:lnTo>
                  <a:pt x="679" y="331"/>
                </a:lnTo>
                <a:lnTo>
                  <a:pt x="679" y="331"/>
                </a:lnTo>
                <a:lnTo>
                  <a:pt x="685" y="335"/>
                </a:lnTo>
                <a:lnTo>
                  <a:pt x="695" y="341"/>
                </a:lnTo>
                <a:lnTo>
                  <a:pt x="705" y="350"/>
                </a:lnTo>
                <a:lnTo>
                  <a:pt x="713" y="355"/>
                </a:lnTo>
                <a:lnTo>
                  <a:pt x="713" y="355"/>
                </a:lnTo>
                <a:lnTo>
                  <a:pt x="729" y="361"/>
                </a:lnTo>
                <a:lnTo>
                  <a:pt x="745" y="366"/>
                </a:lnTo>
                <a:lnTo>
                  <a:pt x="745" y="366"/>
                </a:lnTo>
                <a:lnTo>
                  <a:pt x="750" y="368"/>
                </a:lnTo>
                <a:lnTo>
                  <a:pt x="754" y="371"/>
                </a:lnTo>
                <a:lnTo>
                  <a:pt x="757" y="373"/>
                </a:lnTo>
                <a:lnTo>
                  <a:pt x="767" y="382"/>
                </a:lnTo>
                <a:lnTo>
                  <a:pt x="767" y="382"/>
                </a:lnTo>
                <a:lnTo>
                  <a:pt x="771" y="390"/>
                </a:lnTo>
                <a:lnTo>
                  <a:pt x="775" y="399"/>
                </a:lnTo>
                <a:lnTo>
                  <a:pt x="779" y="408"/>
                </a:lnTo>
                <a:lnTo>
                  <a:pt x="779" y="408"/>
                </a:lnTo>
                <a:lnTo>
                  <a:pt x="783" y="421"/>
                </a:lnTo>
                <a:lnTo>
                  <a:pt x="784" y="426"/>
                </a:lnTo>
                <a:lnTo>
                  <a:pt x="784" y="426"/>
                </a:lnTo>
                <a:lnTo>
                  <a:pt x="789" y="416"/>
                </a:lnTo>
                <a:lnTo>
                  <a:pt x="794" y="408"/>
                </a:lnTo>
                <a:lnTo>
                  <a:pt x="796" y="398"/>
                </a:lnTo>
                <a:lnTo>
                  <a:pt x="796" y="398"/>
                </a:lnTo>
                <a:lnTo>
                  <a:pt x="800" y="382"/>
                </a:lnTo>
                <a:lnTo>
                  <a:pt x="800" y="382"/>
                </a:lnTo>
                <a:lnTo>
                  <a:pt x="801" y="378"/>
                </a:lnTo>
                <a:lnTo>
                  <a:pt x="802" y="373"/>
                </a:lnTo>
                <a:lnTo>
                  <a:pt x="806" y="367"/>
                </a:lnTo>
                <a:lnTo>
                  <a:pt x="806" y="367"/>
                </a:lnTo>
                <a:lnTo>
                  <a:pt x="811" y="361"/>
                </a:lnTo>
                <a:lnTo>
                  <a:pt x="817" y="355"/>
                </a:lnTo>
                <a:lnTo>
                  <a:pt x="820" y="352"/>
                </a:lnTo>
                <a:lnTo>
                  <a:pt x="821" y="348"/>
                </a:lnTo>
                <a:lnTo>
                  <a:pt x="821" y="346"/>
                </a:lnTo>
                <a:lnTo>
                  <a:pt x="820" y="342"/>
                </a:lnTo>
                <a:lnTo>
                  <a:pt x="820" y="342"/>
                </a:lnTo>
                <a:lnTo>
                  <a:pt x="816" y="339"/>
                </a:lnTo>
                <a:lnTo>
                  <a:pt x="815" y="339"/>
                </a:lnTo>
                <a:lnTo>
                  <a:pt x="814" y="339"/>
                </a:lnTo>
                <a:lnTo>
                  <a:pt x="812" y="334"/>
                </a:lnTo>
                <a:lnTo>
                  <a:pt x="812" y="334"/>
                </a:lnTo>
                <a:lnTo>
                  <a:pt x="810" y="319"/>
                </a:lnTo>
                <a:lnTo>
                  <a:pt x="809" y="309"/>
                </a:lnTo>
                <a:lnTo>
                  <a:pt x="809" y="309"/>
                </a:lnTo>
                <a:lnTo>
                  <a:pt x="806" y="301"/>
                </a:lnTo>
                <a:lnTo>
                  <a:pt x="799" y="288"/>
                </a:lnTo>
                <a:lnTo>
                  <a:pt x="799" y="288"/>
                </a:lnTo>
                <a:lnTo>
                  <a:pt x="796" y="284"/>
                </a:lnTo>
                <a:lnTo>
                  <a:pt x="791" y="279"/>
                </a:lnTo>
                <a:lnTo>
                  <a:pt x="779" y="272"/>
                </a:lnTo>
                <a:lnTo>
                  <a:pt x="768" y="267"/>
                </a:lnTo>
                <a:lnTo>
                  <a:pt x="763" y="264"/>
                </a:lnTo>
                <a:lnTo>
                  <a:pt x="763" y="264"/>
                </a:lnTo>
                <a:close/>
                <a:moveTo>
                  <a:pt x="383" y="435"/>
                </a:moveTo>
                <a:lnTo>
                  <a:pt x="383" y="435"/>
                </a:lnTo>
                <a:lnTo>
                  <a:pt x="383" y="435"/>
                </a:lnTo>
                <a:lnTo>
                  <a:pt x="386" y="436"/>
                </a:lnTo>
                <a:lnTo>
                  <a:pt x="392" y="439"/>
                </a:lnTo>
                <a:lnTo>
                  <a:pt x="404" y="440"/>
                </a:lnTo>
                <a:lnTo>
                  <a:pt x="404" y="440"/>
                </a:lnTo>
                <a:lnTo>
                  <a:pt x="418" y="441"/>
                </a:lnTo>
                <a:lnTo>
                  <a:pt x="429" y="442"/>
                </a:lnTo>
                <a:lnTo>
                  <a:pt x="438" y="441"/>
                </a:lnTo>
                <a:lnTo>
                  <a:pt x="438" y="441"/>
                </a:lnTo>
                <a:lnTo>
                  <a:pt x="438" y="445"/>
                </a:lnTo>
                <a:lnTo>
                  <a:pt x="436" y="449"/>
                </a:lnTo>
                <a:lnTo>
                  <a:pt x="435" y="451"/>
                </a:lnTo>
                <a:lnTo>
                  <a:pt x="435" y="451"/>
                </a:lnTo>
                <a:lnTo>
                  <a:pt x="429" y="457"/>
                </a:lnTo>
                <a:lnTo>
                  <a:pt x="425" y="461"/>
                </a:lnTo>
                <a:lnTo>
                  <a:pt x="425" y="461"/>
                </a:lnTo>
                <a:lnTo>
                  <a:pt x="424" y="461"/>
                </a:lnTo>
                <a:lnTo>
                  <a:pt x="416" y="461"/>
                </a:lnTo>
                <a:lnTo>
                  <a:pt x="416" y="461"/>
                </a:lnTo>
                <a:lnTo>
                  <a:pt x="413" y="460"/>
                </a:lnTo>
                <a:lnTo>
                  <a:pt x="410" y="457"/>
                </a:lnTo>
                <a:lnTo>
                  <a:pt x="408" y="457"/>
                </a:lnTo>
                <a:lnTo>
                  <a:pt x="403" y="460"/>
                </a:lnTo>
                <a:lnTo>
                  <a:pt x="403" y="460"/>
                </a:lnTo>
                <a:lnTo>
                  <a:pt x="388" y="467"/>
                </a:lnTo>
                <a:lnTo>
                  <a:pt x="382" y="468"/>
                </a:lnTo>
                <a:lnTo>
                  <a:pt x="381" y="468"/>
                </a:lnTo>
                <a:lnTo>
                  <a:pt x="379" y="467"/>
                </a:lnTo>
                <a:lnTo>
                  <a:pt x="379" y="467"/>
                </a:lnTo>
                <a:lnTo>
                  <a:pt x="377" y="462"/>
                </a:lnTo>
                <a:lnTo>
                  <a:pt x="377" y="456"/>
                </a:lnTo>
                <a:lnTo>
                  <a:pt x="374" y="445"/>
                </a:lnTo>
                <a:lnTo>
                  <a:pt x="374" y="445"/>
                </a:lnTo>
                <a:lnTo>
                  <a:pt x="373" y="436"/>
                </a:lnTo>
                <a:lnTo>
                  <a:pt x="372" y="431"/>
                </a:lnTo>
                <a:lnTo>
                  <a:pt x="383" y="435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1" name="Freeform 12">
            <a:extLst>
              <a:ext uri="{FF2B5EF4-FFF2-40B4-BE49-F238E27FC236}">
                <a16:creationId xmlns:a16="http://schemas.microsoft.com/office/drawing/2014/main" id="{5C211E5E-41F9-475A-8884-2DC2416E3C45}"/>
              </a:ext>
            </a:extLst>
          </p:cNvPr>
          <p:cNvSpPr>
            <a:spLocks/>
          </p:cNvSpPr>
          <p:nvPr/>
        </p:nvSpPr>
        <p:spPr bwMode="auto">
          <a:xfrm>
            <a:off x="6860319" y="1009991"/>
            <a:ext cx="1826482" cy="2463031"/>
          </a:xfrm>
          <a:custGeom>
            <a:avLst/>
            <a:gdLst>
              <a:gd name="T0" fmla="*/ 159 w 571"/>
              <a:gd name="T1" fmla="*/ 238 h 770"/>
              <a:gd name="T2" fmla="*/ 106 w 571"/>
              <a:gd name="T3" fmla="*/ 322 h 770"/>
              <a:gd name="T4" fmla="*/ 22 w 571"/>
              <a:gd name="T5" fmla="*/ 361 h 770"/>
              <a:gd name="T6" fmla="*/ 0 w 571"/>
              <a:gd name="T7" fmla="*/ 434 h 770"/>
              <a:gd name="T8" fmla="*/ 12 w 571"/>
              <a:gd name="T9" fmla="*/ 484 h 770"/>
              <a:gd name="T10" fmla="*/ 47 w 571"/>
              <a:gd name="T11" fmla="*/ 452 h 770"/>
              <a:gd name="T12" fmla="*/ 82 w 571"/>
              <a:gd name="T13" fmla="*/ 457 h 770"/>
              <a:gd name="T14" fmla="*/ 101 w 571"/>
              <a:gd name="T15" fmla="*/ 531 h 770"/>
              <a:gd name="T16" fmla="*/ 199 w 571"/>
              <a:gd name="T17" fmla="*/ 593 h 770"/>
              <a:gd name="T18" fmla="*/ 278 w 571"/>
              <a:gd name="T19" fmla="*/ 610 h 770"/>
              <a:gd name="T20" fmla="*/ 273 w 571"/>
              <a:gd name="T21" fmla="*/ 699 h 770"/>
              <a:gd name="T22" fmla="*/ 204 w 571"/>
              <a:gd name="T23" fmla="*/ 719 h 770"/>
              <a:gd name="T24" fmla="*/ 220 w 571"/>
              <a:gd name="T25" fmla="*/ 725 h 770"/>
              <a:gd name="T26" fmla="*/ 256 w 571"/>
              <a:gd name="T27" fmla="*/ 724 h 770"/>
              <a:gd name="T28" fmla="*/ 259 w 571"/>
              <a:gd name="T29" fmla="*/ 741 h 770"/>
              <a:gd name="T30" fmla="*/ 263 w 571"/>
              <a:gd name="T31" fmla="*/ 769 h 770"/>
              <a:gd name="T32" fmla="*/ 278 w 571"/>
              <a:gd name="T33" fmla="*/ 756 h 770"/>
              <a:gd name="T34" fmla="*/ 332 w 571"/>
              <a:gd name="T35" fmla="*/ 730 h 770"/>
              <a:gd name="T36" fmla="*/ 362 w 571"/>
              <a:gd name="T37" fmla="*/ 743 h 770"/>
              <a:gd name="T38" fmla="*/ 340 w 571"/>
              <a:gd name="T39" fmla="*/ 715 h 770"/>
              <a:gd name="T40" fmla="*/ 329 w 571"/>
              <a:gd name="T41" fmla="*/ 697 h 770"/>
              <a:gd name="T42" fmla="*/ 330 w 571"/>
              <a:gd name="T43" fmla="*/ 689 h 770"/>
              <a:gd name="T44" fmla="*/ 321 w 571"/>
              <a:gd name="T45" fmla="*/ 677 h 770"/>
              <a:gd name="T46" fmla="*/ 298 w 571"/>
              <a:gd name="T47" fmla="*/ 615 h 770"/>
              <a:gd name="T48" fmla="*/ 310 w 571"/>
              <a:gd name="T49" fmla="*/ 579 h 770"/>
              <a:gd name="T50" fmla="*/ 357 w 571"/>
              <a:gd name="T51" fmla="*/ 563 h 770"/>
              <a:gd name="T52" fmla="*/ 424 w 571"/>
              <a:gd name="T53" fmla="*/ 578 h 770"/>
              <a:gd name="T54" fmla="*/ 434 w 571"/>
              <a:gd name="T55" fmla="*/ 609 h 770"/>
              <a:gd name="T56" fmla="*/ 415 w 571"/>
              <a:gd name="T57" fmla="*/ 614 h 770"/>
              <a:gd name="T58" fmla="*/ 414 w 571"/>
              <a:gd name="T59" fmla="*/ 619 h 770"/>
              <a:gd name="T60" fmla="*/ 435 w 571"/>
              <a:gd name="T61" fmla="*/ 621 h 770"/>
              <a:gd name="T62" fmla="*/ 415 w 571"/>
              <a:gd name="T63" fmla="*/ 671 h 770"/>
              <a:gd name="T64" fmla="*/ 407 w 571"/>
              <a:gd name="T65" fmla="*/ 691 h 770"/>
              <a:gd name="T66" fmla="*/ 433 w 571"/>
              <a:gd name="T67" fmla="*/ 668 h 770"/>
              <a:gd name="T68" fmla="*/ 456 w 571"/>
              <a:gd name="T69" fmla="*/ 661 h 770"/>
              <a:gd name="T70" fmla="*/ 491 w 571"/>
              <a:gd name="T71" fmla="*/ 702 h 770"/>
              <a:gd name="T72" fmla="*/ 509 w 571"/>
              <a:gd name="T73" fmla="*/ 709 h 770"/>
              <a:gd name="T74" fmla="*/ 501 w 571"/>
              <a:gd name="T75" fmla="*/ 689 h 770"/>
              <a:gd name="T76" fmla="*/ 487 w 571"/>
              <a:gd name="T77" fmla="*/ 655 h 770"/>
              <a:gd name="T78" fmla="*/ 540 w 571"/>
              <a:gd name="T79" fmla="*/ 670 h 770"/>
              <a:gd name="T80" fmla="*/ 536 w 571"/>
              <a:gd name="T81" fmla="*/ 662 h 770"/>
              <a:gd name="T82" fmla="*/ 499 w 571"/>
              <a:gd name="T83" fmla="*/ 636 h 770"/>
              <a:gd name="T84" fmla="*/ 465 w 571"/>
              <a:gd name="T85" fmla="*/ 601 h 770"/>
              <a:gd name="T86" fmla="*/ 457 w 571"/>
              <a:gd name="T87" fmla="*/ 553 h 770"/>
              <a:gd name="T88" fmla="*/ 477 w 571"/>
              <a:gd name="T89" fmla="*/ 520 h 770"/>
              <a:gd name="T90" fmla="*/ 544 w 571"/>
              <a:gd name="T91" fmla="*/ 405 h 770"/>
              <a:gd name="T92" fmla="*/ 566 w 571"/>
              <a:gd name="T93" fmla="*/ 345 h 770"/>
              <a:gd name="T94" fmla="*/ 570 w 571"/>
              <a:gd name="T95" fmla="*/ 302 h 770"/>
              <a:gd name="T96" fmla="*/ 556 w 571"/>
              <a:gd name="T97" fmla="*/ 270 h 770"/>
              <a:gd name="T98" fmla="*/ 515 w 571"/>
              <a:gd name="T99" fmla="*/ 263 h 770"/>
              <a:gd name="T100" fmla="*/ 508 w 571"/>
              <a:gd name="T101" fmla="*/ 176 h 770"/>
              <a:gd name="T102" fmla="*/ 478 w 571"/>
              <a:gd name="T103" fmla="*/ 124 h 770"/>
              <a:gd name="T104" fmla="*/ 458 w 571"/>
              <a:gd name="T105" fmla="*/ 67 h 770"/>
              <a:gd name="T106" fmla="*/ 434 w 571"/>
              <a:gd name="T107" fmla="*/ 45 h 770"/>
              <a:gd name="T108" fmla="*/ 397 w 571"/>
              <a:gd name="T109" fmla="*/ 16 h 770"/>
              <a:gd name="T110" fmla="*/ 378 w 571"/>
              <a:gd name="T111" fmla="*/ 4 h 770"/>
              <a:gd name="T112" fmla="*/ 342 w 571"/>
              <a:gd name="T113" fmla="*/ 60 h 770"/>
              <a:gd name="T114" fmla="*/ 296 w 571"/>
              <a:gd name="T115" fmla="*/ 125 h 770"/>
              <a:gd name="T116" fmla="*/ 287 w 571"/>
              <a:gd name="T117" fmla="*/ 157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1" h="770">
                <a:moveTo>
                  <a:pt x="287" y="157"/>
                </a:moveTo>
                <a:lnTo>
                  <a:pt x="287" y="157"/>
                </a:lnTo>
                <a:lnTo>
                  <a:pt x="272" y="164"/>
                </a:lnTo>
                <a:lnTo>
                  <a:pt x="237" y="182"/>
                </a:lnTo>
                <a:lnTo>
                  <a:pt x="216" y="194"/>
                </a:lnTo>
                <a:lnTo>
                  <a:pt x="195" y="208"/>
                </a:lnTo>
                <a:lnTo>
                  <a:pt x="175" y="223"/>
                </a:lnTo>
                <a:lnTo>
                  <a:pt x="159" y="238"/>
                </a:lnTo>
                <a:lnTo>
                  <a:pt x="159" y="238"/>
                </a:lnTo>
                <a:lnTo>
                  <a:pt x="147" y="253"/>
                </a:lnTo>
                <a:lnTo>
                  <a:pt x="136" y="267"/>
                </a:lnTo>
                <a:lnTo>
                  <a:pt x="126" y="281"/>
                </a:lnTo>
                <a:lnTo>
                  <a:pt x="118" y="295"/>
                </a:lnTo>
                <a:lnTo>
                  <a:pt x="110" y="314"/>
                </a:lnTo>
                <a:lnTo>
                  <a:pt x="106" y="322"/>
                </a:lnTo>
                <a:lnTo>
                  <a:pt x="106" y="322"/>
                </a:lnTo>
                <a:lnTo>
                  <a:pt x="100" y="323"/>
                </a:lnTo>
                <a:lnTo>
                  <a:pt x="84" y="328"/>
                </a:lnTo>
                <a:lnTo>
                  <a:pt x="63" y="336"/>
                </a:lnTo>
                <a:lnTo>
                  <a:pt x="52" y="340"/>
                </a:lnTo>
                <a:lnTo>
                  <a:pt x="40" y="347"/>
                </a:lnTo>
                <a:lnTo>
                  <a:pt x="40" y="347"/>
                </a:lnTo>
                <a:lnTo>
                  <a:pt x="31" y="353"/>
                </a:lnTo>
                <a:lnTo>
                  <a:pt x="22" y="361"/>
                </a:lnTo>
                <a:lnTo>
                  <a:pt x="16" y="370"/>
                </a:lnTo>
                <a:lnTo>
                  <a:pt x="11" y="379"/>
                </a:lnTo>
                <a:lnTo>
                  <a:pt x="7" y="387"/>
                </a:lnTo>
                <a:lnTo>
                  <a:pt x="3" y="396"/>
                </a:lnTo>
                <a:lnTo>
                  <a:pt x="0" y="410"/>
                </a:lnTo>
                <a:lnTo>
                  <a:pt x="0" y="410"/>
                </a:lnTo>
                <a:lnTo>
                  <a:pt x="0" y="422"/>
                </a:lnTo>
                <a:lnTo>
                  <a:pt x="0" y="434"/>
                </a:lnTo>
                <a:lnTo>
                  <a:pt x="1" y="448"/>
                </a:lnTo>
                <a:lnTo>
                  <a:pt x="1" y="448"/>
                </a:lnTo>
                <a:lnTo>
                  <a:pt x="1" y="457"/>
                </a:lnTo>
                <a:lnTo>
                  <a:pt x="2" y="465"/>
                </a:lnTo>
                <a:lnTo>
                  <a:pt x="5" y="474"/>
                </a:lnTo>
                <a:lnTo>
                  <a:pt x="5" y="474"/>
                </a:lnTo>
                <a:lnTo>
                  <a:pt x="8" y="480"/>
                </a:lnTo>
                <a:lnTo>
                  <a:pt x="12" y="484"/>
                </a:lnTo>
                <a:lnTo>
                  <a:pt x="14" y="486"/>
                </a:lnTo>
                <a:lnTo>
                  <a:pt x="14" y="486"/>
                </a:lnTo>
                <a:lnTo>
                  <a:pt x="19" y="473"/>
                </a:lnTo>
                <a:lnTo>
                  <a:pt x="24" y="463"/>
                </a:lnTo>
                <a:lnTo>
                  <a:pt x="27" y="459"/>
                </a:lnTo>
                <a:lnTo>
                  <a:pt x="28" y="458"/>
                </a:lnTo>
                <a:lnTo>
                  <a:pt x="28" y="458"/>
                </a:lnTo>
                <a:lnTo>
                  <a:pt x="47" y="452"/>
                </a:lnTo>
                <a:lnTo>
                  <a:pt x="59" y="448"/>
                </a:lnTo>
                <a:lnTo>
                  <a:pt x="64" y="448"/>
                </a:lnTo>
                <a:lnTo>
                  <a:pt x="69" y="449"/>
                </a:lnTo>
                <a:lnTo>
                  <a:pt x="69" y="449"/>
                </a:lnTo>
                <a:lnTo>
                  <a:pt x="75" y="451"/>
                </a:lnTo>
                <a:lnTo>
                  <a:pt x="78" y="452"/>
                </a:lnTo>
                <a:lnTo>
                  <a:pt x="80" y="454"/>
                </a:lnTo>
                <a:lnTo>
                  <a:pt x="82" y="457"/>
                </a:lnTo>
                <a:lnTo>
                  <a:pt x="84" y="462"/>
                </a:lnTo>
                <a:lnTo>
                  <a:pt x="89" y="478"/>
                </a:lnTo>
                <a:lnTo>
                  <a:pt x="89" y="478"/>
                </a:lnTo>
                <a:lnTo>
                  <a:pt x="92" y="496"/>
                </a:lnTo>
                <a:lnTo>
                  <a:pt x="95" y="511"/>
                </a:lnTo>
                <a:lnTo>
                  <a:pt x="96" y="519"/>
                </a:lnTo>
                <a:lnTo>
                  <a:pt x="99" y="525"/>
                </a:lnTo>
                <a:lnTo>
                  <a:pt x="101" y="531"/>
                </a:lnTo>
                <a:lnTo>
                  <a:pt x="106" y="537"/>
                </a:lnTo>
                <a:lnTo>
                  <a:pt x="106" y="537"/>
                </a:lnTo>
                <a:lnTo>
                  <a:pt x="126" y="559"/>
                </a:lnTo>
                <a:lnTo>
                  <a:pt x="136" y="568"/>
                </a:lnTo>
                <a:lnTo>
                  <a:pt x="147" y="574"/>
                </a:lnTo>
                <a:lnTo>
                  <a:pt x="147" y="574"/>
                </a:lnTo>
                <a:lnTo>
                  <a:pt x="167" y="582"/>
                </a:lnTo>
                <a:lnTo>
                  <a:pt x="199" y="593"/>
                </a:lnTo>
                <a:lnTo>
                  <a:pt x="228" y="601"/>
                </a:lnTo>
                <a:lnTo>
                  <a:pt x="241" y="604"/>
                </a:lnTo>
                <a:lnTo>
                  <a:pt x="248" y="605"/>
                </a:lnTo>
                <a:lnTo>
                  <a:pt x="248" y="605"/>
                </a:lnTo>
                <a:lnTo>
                  <a:pt x="258" y="605"/>
                </a:lnTo>
                <a:lnTo>
                  <a:pt x="268" y="608"/>
                </a:lnTo>
                <a:lnTo>
                  <a:pt x="278" y="610"/>
                </a:lnTo>
                <a:lnTo>
                  <a:pt x="278" y="610"/>
                </a:lnTo>
                <a:lnTo>
                  <a:pt x="279" y="678"/>
                </a:lnTo>
                <a:lnTo>
                  <a:pt x="279" y="678"/>
                </a:lnTo>
                <a:lnTo>
                  <a:pt x="279" y="684"/>
                </a:lnTo>
                <a:lnTo>
                  <a:pt x="280" y="689"/>
                </a:lnTo>
                <a:lnTo>
                  <a:pt x="280" y="693"/>
                </a:lnTo>
                <a:lnTo>
                  <a:pt x="278" y="696"/>
                </a:lnTo>
                <a:lnTo>
                  <a:pt x="278" y="696"/>
                </a:lnTo>
                <a:lnTo>
                  <a:pt x="273" y="699"/>
                </a:lnTo>
                <a:lnTo>
                  <a:pt x="266" y="702"/>
                </a:lnTo>
                <a:lnTo>
                  <a:pt x="242" y="708"/>
                </a:lnTo>
                <a:lnTo>
                  <a:pt x="242" y="708"/>
                </a:lnTo>
                <a:lnTo>
                  <a:pt x="226" y="712"/>
                </a:lnTo>
                <a:lnTo>
                  <a:pt x="220" y="714"/>
                </a:lnTo>
                <a:lnTo>
                  <a:pt x="220" y="714"/>
                </a:lnTo>
                <a:lnTo>
                  <a:pt x="209" y="717"/>
                </a:lnTo>
                <a:lnTo>
                  <a:pt x="204" y="719"/>
                </a:lnTo>
                <a:lnTo>
                  <a:pt x="202" y="720"/>
                </a:lnTo>
                <a:lnTo>
                  <a:pt x="202" y="720"/>
                </a:lnTo>
                <a:lnTo>
                  <a:pt x="201" y="725"/>
                </a:lnTo>
                <a:lnTo>
                  <a:pt x="201" y="726"/>
                </a:lnTo>
                <a:lnTo>
                  <a:pt x="201" y="726"/>
                </a:lnTo>
                <a:lnTo>
                  <a:pt x="207" y="725"/>
                </a:lnTo>
                <a:lnTo>
                  <a:pt x="214" y="725"/>
                </a:lnTo>
                <a:lnTo>
                  <a:pt x="220" y="725"/>
                </a:lnTo>
                <a:lnTo>
                  <a:pt x="220" y="725"/>
                </a:lnTo>
                <a:lnTo>
                  <a:pt x="225" y="726"/>
                </a:lnTo>
                <a:lnTo>
                  <a:pt x="230" y="725"/>
                </a:lnTo>
                <a:lnTo>
                  <a:pt x="230" y="725"/>
                </a:lnTo>
                <a:lnTo>
                  <a:pt x="243" y="724"/>
                </a:lnTo>
                <a:lnTo>
                  <a:pt x="251" y="724"/>
                </a:lnTo>
                <a:lnTo>
                  <a:pt x="256" y="724"/>
                </a:lnTo>
                <a:lnTo>
                  <a:pt x="256" y="724"/>
                </a:lnTo>
                <a:lnTo>
                  <a:pt x="267" y="726"/>
                </a:lnTo>
                <a:lnTo>
                  <a:pt x="272" y="726"/>
                </a:lnTo>
                <a:lnTo>
                  <a:pt x="272" y="726"/>
                </a:lnTo>
                <a:lnTo>
                  <a:pt x="267" y="730"/>
                </a:lnTo>
                <a:lnTo>
                  <a:pt x="263" y="734"/>
                </a:lnTo>
                <a:lnTo>
                  <a:pt x="261" y="738"/>
                </a:lnTo>
                <a:lnTo>
                  <a:pt x="261" y="738"/>
                </a:lnTo>
                <a:lnTo>
                  <a:pt x="259" y="741"/>
                </a:lnTo>
                <a:lnTo>
                  <a:pt x="259" y="745"/>
                </a:lnTo>
                <a:lnTo>
                  <a:pt x="259" y="747"/>
                </a:lnTo>
                <a:lnTo>
                  <a:pt x="259" y="747"/>
                </a:lnTo>
                <a:lnTo>
                  <a:pt x="259" y="754"/>
                </a:lnTo>
                <a:lnTo>
                  <a:pt x="259" y="759"/>
                </a:lnTo>
                <a:lnTo>
                  <a:pt x="261" y="764"/>
                </a:lnTo>
                <a:lnTo>
                  <a:pt x="261" y="764"/>
                </a:lnTo>
                <a:lnTo>
                  <a:pt x="263" y="769"/>
                </a:lnTo>
                <a:lnTo>
                  <a:pt x="263" y="769"/>
                </a:lnTo>
                <a:lnTo>
                  <a:pt x="264" y="770"/>
                </a:lnTo>
                <a:lnTo>
                  <a:pt x="264" y="770"/>
                </a:lnTo>
                <a:lnTo>
                  <a:pt x="269" y="765"/>
                </a:lnTo>
                <a:lnTo>
                  <a:pt x="273" y="760"/>
                </a:lnTo>
                <a:lnTo>
                  <a:pt x="273" y="760"/>
                </a:lnTo>
                <a:lnTo>
                  <a:pt x="275" y="759"/>
                </a:lnTo>
                <a:lnTo>
                  <a:pt x="278" y="756"/>
                </a:lnTo>
                <a:lnTo>
                  <a:pt x="280" y="752"/>
                </a:lnTo>
                <a:lnTo>
                  <a:pt x="280" y="752"/>
                </a:lnTo>
                <a:lnTo>
                  <a:pt x="292" y="736"/>
                </a:lnTo>
                <a:lnTo>
                  <a:pt x="299" y="725"/>
                </a:lnTo>
                <a:lnTo>
                  <a:pt x="299" y="725"/>
                </a:lnTo>
                <a:lnTo>
                  <a:pt x="313" y="726"/>
                </a:lnTo>
                <a:lnTo>
                  <a:pt x="324" y="728"/>
                </a:lnTo>
                <a:lnTo>
                  <a:pt x="332" y="730"/>
                </a:lnTo>
                <a:lnTo>
                  <a:pt x="332" y="730"/>
                </a:lnTo>
                <a:lnTo>
                  <a:pt x="345" y="738"/>
                </a:lnTo>
                <a:lnTo>
                  <a:pt x="345" y="738"/>
                </a:lnTo>
                <a:lnTo>
                  <a:pt x="355" y="741"/>
                </a:lnTo>
                <a:lnTo>
                  <a:pt x="360" y="744"/>
                </a:lnTo>
                <a:lnTo>
                  <a:pt x="362" y="743"/>
                </a:lnTo>
                <a:lnTo>
                  <a:pt x="362" y="743"/>
                </a:lnTo>
                <a:lnTo>
                  <a:pt x="362" y="743"/>
                </a:lnTo>
                <a:lnTo>
                  <a:pt x="362" y="738"/>
                </a:lnTo>
                <a:lnTo>
                  <a:pt x="358" y="734"/>
                </a:lnTo>
                <a:lnTo>
                  <a:pt x="352" y="726"/>
                </a:lnTo>
                <a:lnTo>
                  <a:pt x="352" y="726"/>
                </a:lnTo>
                <a:lnTo>
                  <a:pt x="347" y="720"/>
                </a:lnTo>
                <a:lnTo>
                  <a:pt x="343" y="718"/>
                </a:lnTo>
                <a:lnTo>
                  <a:pt x="340" y="715"/>
                </a:lnTo>
                <a:lnTo>
                  <a:pt x="340" y="715"/>
                </a:lnTo>
                <a:lnTo>
                  <a:pt x="329" y="707"/>
                </a:lnTo>
                <a:lnTo>
                  <a:pt x="322" y="700"/>
                </a:lnTo>
                <a:lnTo>
                  <a:pt x="322" y="700"/>
                </a:lnTo>
                <a:lnTo>
                  <a:pt x="322" y="700"/>
                </a:lnTo>
                <a:lnTo>
                  <a:pt x="324" y="700"/>
                </a:lnTo>
                <a:lnTo>
                  <a:pt x="326" y="699"/>
                </a:lnTo>
                <a:lnTo>
                  <a:pt x="326" y="699"/>
                </a:lnTo>
                <a:lnTo>
                  <a:pt x="329" y="697"/>
                </a:lnTo>
                <a:lnTo>
                  <a:pt x="331" y="696"/>
                </a:lnTo>
                <a:lnTo>
                  <a:pt x="331" y="696"/>
                </a:lnTo>
                <a:lnTo>
                  <a:pt x="334" y="697"/>
                </a:lnTo>
                <a:lnTo>
                  <a:pt x="335" y="697"/>
                </a:lnTo>
                <a:lnTo>
                  <a:pt x="335" y="696"/>
                </a:lnTo>
                <a:lnTo>
                  <a:pt x="335" y="696"/>
                </a:lnTo>
                <a:lnTo>
                  <a:pt x="330" y="689"/>
                </a:lnTo>
                <a:lnTo>
                  <a:pt x="330" y="689"/>
                </a:lnTo>
                <a:lnTo>
                  <a:pt x="331" y="688"/>
                </a:lnTo>
                <a:lnTo>
                  <a:pt x="332" y="687"/>
                </a:lnTo>
                <a:lnTo>
                  <a:pt x="331" y="684"/>
                </a:lnTo>
                <a:lnTo>
                  <a:pt x="331" y="684"/>
                </a:lnTo>
                <a:lnTo>
                  <a:pt x="329" y="683"/>
                </a:lnTo>
                <a:lnTo>
                  <a:pt x="329" y="683"/>
                </a:lnTo>
                <a:lnTo>
                  <a:pt x="326" y="682"/>
                </a:lnTo>
                <a:lnTo>
                  <a:pt x="321" y="677"/>
                </a:lnTo>
                <a:lnTo>
                  <a:pt x="321" y="677"/>
                </a:lnTo>
                <a:lnTo>
                  <a:pt x="311" y="668"/>
                </a:lnTo>
                <a:lnTo>
                  <a:pt x="310" y="667"/>
                </a:lnTo>
                <a:lnTo>
                  <a:pt x="309" y="665"/>
                </a:lnTo>
                <a:lnTo>
                  <a:pt x="309" y="665"/>
                </a:lnTo>
                <a:lnTo>
                  <a:pt x="304" y="645"/>
                </a:lnTo>
                <a:lnTo>
                  <a:pt x="299" y="629"/>
                </a:lnTo>
                <a:lnTo>
                  <a:pt x="298" y="615"/>
                </a:lnTo>
                <a:lnTo>
                  <a:pt x="298" y="615"/>
                </a:lnTo>
                <a:lnTo>
                  <a:pt x="299" y="606"/>
                </a:lnTo>
                <a:lnTo>
                  <a:pt x="301" y="600"/>
                </a:lnTo>
                <a:lnTo>
                  <a:pt x="309" y="588"/>
                </a:lnTo>
                <a:lnTo>
                  <a:pt x="309" y="588"/>
                </a:lnTo>
                <a:lnTo>
                  <a:pt x="310" y="585"/>
                </a:lnTo>
                <a:lnTo>
                  <a:pt x="310" y="583"/>
                </a:lnTo>
                <a:lnTo>
                  <a:pt x="310" y="579"/>
                </a:lnTo>
                <a:lnTo>
                  <a:pt x="309" y="579"/>
                </a:lnTo>
                <a:lnTo>
                  <a:pt x="310" y="578"/>
                </a:lnTo>
                <a:lnTo>
                  <a:pt x="315" y="577"/>
                </a:lnTo>
                <a:lnTo>
                  <a:pt x="315" y="577"/>
                </a:lnTo>
                <a:lnTo>
                  <a:pt x="326" y="573"/>
                </a:lnTo>
                <a:lnTo>
                  <a:pt x="340" y="568"/>
                </a:lnTo>
                <a:lnTo>
                  <a:pt x="351" y="564"/>
                </a:lnTo>
                <a:lnTo>
                  <a:pt x="357" y="563"/>
                </a:lnTo>
                <a:lnTo>
                  <a:pt x="357" y="563"/>
                </a:lnTo>
                <a:lnTo>
                  <a:pt x="361" y="568"/>
                </a:lnTo>
                <a:lnTo>
                  <a:pt x="366" y="571"/>
                </a:lnTo>
                <a:lnTo>
                  <a:pt x="373" y="573"/>
                </a:lnTo>
                <a:lnTo>
                  <a:pt x="373" y="573"/>
                </a:lnTo>
                <a:lnTo>
                  <a:pt x="386" y="576"/>
                </a:lnTo>
                <a:lnTo>
                  <a:pt x="402" y="577"/>
                </a:lnTo>
                <a:lnTo>
                  <a:pt x="424" y="578"/>
                </a:lnTo>
                <a:lnTo>
                  <a:pt x="424" y="578"/>
                </a:lnTo>
                <a:lnTo>
                  <a:pt x="428" y="576"/>
                </a:lnTo>
                <a:lnTo>
                  <a:pt x="429" y="576"/>
                </a:lnTo>
                <a:lnTo>
                  <a:pt x="430" y="577"/>
                </a:lnTo>
                <a:lnTo>
                  <a:pt x="430" y="577"/>
                </a:lnTo>
                <a:lnTo>
                  <a:pt x="434" y="606"/>
                </a:lnTo>
                <a:lnTo>
                  <a:pt x="434" y="606"/>
                </a:lnTo>
                <a:lnTo>
                  <a:pt x="434" y="609"/>
                </a:lnTo>
                <a:lnTo>
                  <a:pt x="433" y="611"/>
                </a:lnTo>
                <a:lnTo>
                  <a:pt x="431" y="611"/>
                </a:lnTo>
                <a:lnTo>
                  <a:pt x="431" y="611"/>
                </a:lnTo>
                <a:lnTo>
                  <a:pt x="425" y="608"/>
                </a:lnTo>
                <a:lnTo>
                  <a:pt x="423" y="608"/>
                </a:lnTo>
                <a:lnTo>
                  <a:pt x="420" y="609"/>
                </a:lnTo>
                <a:lnTo>
                  <a:pt x="420" y="609"/>
                </a:lnTo>
                <a:lnTo>
                  <a:pt x="415" y="614"/>
                </a:lnTo>
                <a:lnTo>
                  <a:pt x="413" y="616"/>
                </a:lnTo>
                <a:lnTo>
                  <a:pt x="413" y="616"/>
                </a:lnTo>
                <a:lnTo>
                  <a:pt x="414" y="619"/>
                </a:lnTo>
                <a:lnTo>
                  <a:pt x="415" y="619"/>
                </a:lnTo>
                <a:lnTo>
                  <a:pt x="415" y="619"/>
                </a:lnTo>
                <a:lnTo>
                  <a:pt x="415" y="619"/>
                </a:lnTo>
                <a:lnTo>
                  <a:pt x="415" y="619"/>
                </a:lnTo>
                <a:lnTo>
                  <a:pt x="414" y="619"/>
                </a:lnTo>
                <a:lnTo>
                  <a:pt x="418" y="621"/>
                </a:lnTo>
                <a:lnTo>
                  <a:pt x="418" y="621"/>
                </a:lnTo>
                <a:lnTo>
                  <a:pt x="425" y="625"/>
                </a:lnTo>
                <a:lnTo>
                  <a:pt x="429" y="625"/>
                </a:lnTo>
                <a:lnTo>
                  <a:pt x="431" y="625"/>
                </a:lnTo>
                <a:lnTo>
                  <a:pt x="431" y="625"/>
                </a:lnTo>
                <a:lnTo>
                  <a:pt x="434" y="623"/>
                </a:lnTo>
                <a:lnTo>
                  <a:pt x="435" y="621"/>
                </a:lnTo>
                <a:lnTo>
                  <a:pt x="435" y="621"/>
                </a:lnTo>
                <a:lnTo>
                  <a:pt x="434" y="629"/>
                </a:lnTo>
                <a:lnTo>
                  <a:pt x="431" y="637"/>
                </a:lnTo>
                <a:lnTo>
                  <a:pt x="426" y="649"/>
                </a:lnTo>
                <a:lnTo>
                  <a:pt x="426" y="649"/>
                </a:lnTo>
                <a:lnTo>
                  <a:pt x="419" y="666"/>
                </a:lnTo>
                <a:lnTo>
                  <a:pt x="415" y="671"/>
                </a:lnTo>
                <a:lnTo>
                  <a:pt x="415" y="671"/>
                </a:lnTo>
                <a:lnTo>
                  <a:pt x="413" y="676"/>
                </a:lnTo>
                <a:lnTo>
                  <a:pt x="410" y="679"/>
                </a:lnTo>
                <a:lnTo>
                  <a:pt x="410" y="679"/>
                </a:lnTo>
                <a:lnTo>
                  <a:pt x="408" y="683"/>
                </a:lnTo>
                <a:lnTo>
                  <a:pt x="405" y="691"/>
                </a:lnTo>
                <a:lnTo>
                  <a:pt x="405" y="691"/>
                </a:lnTo>
                <a:lnTo>
                  <a:pt x="405" y="691"/>
                </a:lnTo>
                <a:lnTo>
                  <a:pt x="407" y="691"/>
                </a:lnTo>
                <a:lnTo>
                  <a:pt x="411" y="688"/>
                </a:lnTo>
                <a:lnTo>
                  <a:pt x="419" y="684"/>
                </a:lnTo>
                <a:lnTo>
                  <a:pt x="419" y="684"/>
                </a:lnTo>
                <a:lnTo>
                  <a:pt x="421" y="684"/>
                </a:lnTo>
                <a:lnTo>
                  <a:pt x="424" y="683"/>
                </a:lnTo>
                <a:lnTo>
                  <a:pt x="426" y="681"/>
                </a:lnTo>
                <a:lnTo>
                  <a:pt x="426" y="681"/>
                </a:lnTo>
                <a:lnTo>
                  <a:pt x="433" y="668"/>
                </a:lnTo>
                <a:lnTo>
                  <a:pt x="436" y="662"/>
                </a:lnTo>
                <a:lnTo>
                  <a:pt x="437" y="660"/>
                </a:lnTo>
                <a:lnTo>
                  <a:pt x="439" y="660"/>
                </a:lnTo>
                <a:lnTo>
                  <a:pt x="439" y="660"/>
                </a:lnTo>
                <a:lnTo>
                  <a:pt x="447" y="658"/>
                </a:lnTo>
                <a:lnTo>
                  <a:pt x="452" y="658"/>
                </a:lnTo>
                <a:lnTo>
                  <a:pt x="456" y="661"/>
                </a:lnTo>
                <a:lnTo>
                  <a:pt x="456" y="661"/>
                </a:lnTo>
                <a:lnTo>
                  <a:pt x="457" y="665"/>
                </a:lnTo>
                <a:lnTo>
                  <a:pt x="460" y="670"/>
                </a:lnTo>
                <a:lnTo>
                  <a:pt x="462" y="676"/>
                </a:lnTo>
                <a:lnTo>
                  <a:pt x="468" y="683"/>
                </a:lnTo>
                <a:lnTo>
                  <a:pt x="468" y="683"/>
                </a:lnTo>
                <a:lnTo>
                  <a:pt x="484" y="697"/>
                </a:lnTo>
                <a:lnTo>
                  <a:pt x="491" y="702"/>
                </a:lnTo>
                <a:lnTo>
                  <a:pt x="491" y="702"/>
                </a:lnTo>
                <a:lnTo>
                  <a:pt x="494" y="704"/>
                </a:lnTo>
                <a:lnTo>
                  <a:pt x="501" y="709"/>
                </a:lnTo>
                <a:lnTo>
                  <a:pt x="501" y="709"/>
                </a:lnTo>
                <a:lnTo>
                  <a:pt x="507" y="712"/>
                </a:lnTo>
                <a:lnTo>
                  <a:pt x="508" y="713"/>
                </a:lnTo>
                <a:lnTo>
                  <a:pt x="510" y="713"/>
                </a:lnTo>
                <a:lnTo>
                  <a:pt x="510" y="713"/>
                </a:lnTo>
                <a:lnTo>
                  <a:pt x="509" y="709"/>
                </a:lnTo>
                <a:lnTo>
                  <a:pt x="507" y="704"/>
                </a:lnTo>
                <a:lnTo>
                  <a:pt x="502" y="698"/>
                </a:lnTo>
                <a:lnTo>
                  <a:pt x="502" y="698"/>
                </a:lnTo>
                <a:lnTo>
                  <a:pt x="503" y="697"/>
                </a:lnTo>
                <a:lnTo>
                  <a:pt x="503" y="694"/>
                </a:lnTo>
                <a:lnTo>
                  <a:pt x="503" y="692"/>
                </a:lnTo>
                <a:lnTo>
                  <a:pt x="503" y="692"/>
                </a:lnTo>
                <a:lnTo>
                  <a:pt x="501" y="689"/>
                </a:lnTo>
                <a:lnTo>
                  <a:pt x="494" y="682"/>
                </a:lnTo>
                <a:lnTo>
                  <a:pt x="494" y="682"/>
                </a:lnTo>
                <a:lnTo>
                  <a:pt x="484" y="666"/>
                </a:lnTo>
                <a:lnTo>
                  <a:pt x="482" y="660"/>
                </a:lnTo>
                <a:lnTo>
                  <a:pt x="482" y="657"/>
                </a:lnTo>
                <a:lnTo>
                  <a:pt x="483" y="656"/>
                </a:lnTo>
                <a:lnTo>
                  <a:pt x="483" y="656"/>
                </a:lnTo>
                <a:lnTo>
                  <a:pt x="487" y="655"/>
                </a:lnTo>
                <a:lnTo>
                  <a:pt x="493" y="655"/>
                </a:lnTo>
                <a:lnTo>
                  <a:pt x="501" y="656"/>
                </a:lnTo>
                <a:lnTo>
                  <a:pt x="510" y="661"/>
                </a:lnTo>
                <a:lnTo>
                  <a:pt x="510" y="661"/>
                </a:lnTo>
                <a:lnTo>
                  <a:pt x="524" y="668"/>
                </a:lnTo>
                <a:lnTo>
                  <a:pt x="530" y="670"/>
                </a:lnTo>
                <a:lnTo>
                  <a:pt x="530" y="670"/>
                </a:lnTo>
                <a:lnTo>
                  <a:pt x="540" y="670"/>
                </a:lnTo>
                <a:lnTo>
                  <a:pt x="540" y="670"/>
                </a:lnTo>
                <a:lnTo>
                  <a:pt x="546" y="670"/>
                </a:lnTo>
                <a:lnTo>
                  <a:pt x="548" y="670"/>
                </a:lnTo>
                <a:lnTo>
                  <a:pt x="548" y="668"/>
                </a:lnTo>
                <a:lnTo>
                  <a:pt x="548" y="668"/>
                </a:lnTo>
                <a:lnTo>
                  <a:pt x="541" y="665"/>
                </a:lnTo>
                <a:lnTo>
                  <a:pt x="536" y="662"/>
                </a:lnTo>
                <a:lnTo>
                  <a:pt x="536" y="662"/>
                </a:lnTo>
                <a:lnTo>
                  <a:pt x="535" y="661"/>
                </a:lnTo>
                <a:lnTo>
                  <a:pt x="533" y="657"/>
                </a:lnTo>
                <a:lnTo>
                  <a:pt x="533" y="657"/>
                </a:lnTo>
                <a:lnTo>
                  <a:pt x="530" y="655"/>
                </a:lnTo>
                <a:lnTo>
                  <a:pt x="518" y="647"/>
                </a:lnTo>
                <a:lnTo>
                  <a:pt x="518" y="647"/>
                </a:lnTo>
                <a:lnTo>
                  <a:pt x="508" y="641"/>
                </a:lnTo>
                <a:lnTo>
                  <a:pt x="499" y="636"/>
                </a:lnTo>
                <a:lnTo>
                  <a:pt x="492" y="631"/>
                </a:lnTo>
                <a:lnTo>
                  <a:pt x="484" y="626"/>
                </a:lnTo>
                <a:lnTo>
                  <a:pt x="484" y="626"/>
                </a:lnTo>
                <a:lnTo>
                  <a:pt x="473" y="618"/>
                </a:lnTo>
                <a:lnTo>
                  <a:pt x="470" y="613"/>
                </a:lnTo>
                <a:lnTo>
                  <a:pt x="467" y="608"/>
                </a:lnTo>
                <a:lnTo>
                  <a:pt x="467" y="608"/>
                </a:lnTo>
                <a:lnTo>
                  <a:pt x="465" y="601"/>
                </a:lnTo>
                <a:lnTo>
                  <a:pt x="462" y="597"/>
                </a:lnTo>
                <a:lnTo>
                  <a:pt x="458" y="592"/>
                </a:lnTo>
                <a:lnTo>
                  <a:pt x="456" y="585"/>
                </a:lnTo>
                <a:lnTo>
                  <a:pt x="456" y="585"/>
                </a:lnTo>
                <a:lnTo>
                  <a:pt x="449" y="567"/>
                </a:lnTo>
                <a:lnTo>
                  <a:pt x="449" y="567"/>
                </a:lnTo>
                <a:lnTo>
                  <a:pt x="450" y="564"/>
                </a:lnTo>
                <a:lnTo>
                  <a:pt x="457" y="553"/>
                </a:lnTo>
                <a:lnTo>
                  <a:pt x="457" y="553"/>
                </a:lnTo>
                <a:lnTo>
                  <a:pt x="461" y="545"/>
                </a:lnTo>
                <a:lnTo>
                  <a:pt x="465" y="540"/>
                </a:lnTo>
                <a:lnTo>
                  <a:pt x="466" y="535"/>
                </a:lnTo>
                <a:lnTo>
                  <a:pt x="466" y="532"/>
                </a:lnTo>
                <a:lnTo>
                  <a:pt x="466" y="532"/>
                </a:lnTo>
                <a:lnTo>
                  <a:pt x="468" y="527"/>
                </a:lnTo>
                <a:lnTo>
                  <a:pt x="477" y="520"/>
                </a:lnTo>
                <a:lnTo>
                  <a:pt x="489" y="506"/>
                </a:lnTo>
                <a:lnTo>
                  <a:pt x="507" y="489"/>
                </a:lnTo>
                <a:lnTo>
                  <a:pt x="507" y="489"/>
                </a:lnTo>
                <a:lnTo>
                  <a:pt x="515" y="478"/>
                </a:lnTo>
                <a:lnTo>
                  <a:pt x="523" y="464"/>
                </a:lnTo>
                <a:lnTo>
                  <a:pt x="529" y="449"/>
                </a:lnTo>
                <a:lnTo>
                  <a:pt x="534" y="434"/>
                </a:lnTo>
                <a:lnTo>
                  <a:pt x="544" y="405"/>
                </a:lnTo>
                <a:lnTo>
                  <a:pt x="551" y="383"/>
                </a:lnTo>
                <a:lnTo>
                  <a:pt x="551" y="383"/>
                </a:lnTo>
                <a:lnTo>
                  <a:pt x="557" y="370"/>
                </a:lnTo>
                <a:lnTo>
                  <a:pt x="561" y="364"/>
                </a:lnTo>
                <a:lnTo>
                  <a:pt x="564" y="359"/>
                </a:lnTo>
                <a:lnTo>
                  <a:pt x="565" y="352"/>
                </a:lnTo>
                <a:lnTo>
                  <a:pt x="565" y="352"/>
                </a:lnTo>
                <a:lnTo>
                  <a:pt x="566" y="345"/>
                </a:lnTo>
                <a:lnTo>
                  <a:pt x="565" y="342"/>
                </a:lnTo>
                <a:lnTo>
                  <a:pt x="565" y="338"/>
                </a:lnTo>
                <a:lnTo>
                  <a:pt x="566" y="332"/>
                </a:lnTo>
                <a:lnTo>
                  <a:pt x="566" y="332"/>
                </a:lnTo>
                <a:lnTo>
                  <a:pt x="569" y="323"/>
                </a:lnTo>
                <a:lnTo>
                  <a:pt x="570" y="314"/>
                </a:lnTo>
                <a:lnTo>
                  <a:pt x="571" y="307"/>
                </a:lnTo>
                <a:lnTo>
                  <a:pt x="570" y="302"/>
                </a:lnTo>
                <a:lnTo>
                  <a:pt x="570" y="302"/>
                </a:lnTo>
                <a:lnTo>
                  <a:pt x="570" y="297"/>
                </a:lnTo>
                <a:lnTo>
                  <a:pt x="569" y="289"/>
                </a:lnTo>
                <a:lnTo>
                  <a:pt x="567" y="284"/>
                </a:lnTo>
                <a:lnTo>
                  <a:pt x="565" y="279"/>
                </a:lnTo>
                <a:lnTo>
                  <a:pt x="561" y="275"/>
                </a:lnTo>
                <a:lnTo>
                  <a:pt x="556" y="270"/>
                </a:lnTo>
                <a:lnTo>
                  <a:pt x="556" y="270"/>
                </a:lnTo>
                <a:lnTo>
                  <a:pt x="540" y="263"/>
                </a:lnTo>
                <a:lnTo>
                  <a:pt x="535" y="261"/>
                </a:lnTo>
                <a:lnTo>
                  <a:pt x="535" y="261"/>
                </a:lnTo>
                <a:lnTo>
                  <a:pt x="528" y="260"/>
                </a:lnTo>
                <a:lnTo>
                  <a:pt x="524" y="260"/>
                </a:lnTo>
                <a:lnTo>
                  <a:pt x="520" y="261"/>
                </a:lnTo>
                <a:lnTo>
                  <a:pt x="520" y="261"/>
                </a:lnTo>
                <a:lnTo>
                  <a:pt x="515" y="263"/>
                </a:lnTo>
                <a:lnTo>
                  <a:pt x="513" y="264"/>
                </a:lnTo>
                <a:lnTo>
                  <a:pt x="513" y="264"/>
                </a:lnTo>
                <a:lnTo>
                  <a:pt x="514" y="248"/>
                </a:lnTo>
                <a:lnTo>
                  <a:pt x="515" y="223"/>
                </a:lnTo>
                <a:lnTo>
                  <a:pt x="515" y="223"/>
                </a:lnTo>
                <a:lnTo>
                  <a:pt x="515" y="211"/>
                </a:lnTo>
                <a:lnTo>
                  <a:pt x="512" y="193"/>
                </a:lnTo>
                <a:lnTo>
                  <a:pt x="508" y="176"/>
                </a:lnTo>
                <a:lnTo>
                  <a:pt x="504" y="166"/>
                </a:lnTo>
                <a:lnTo>
                  <a:pt x="504" y="166"/>
                </a:lnTo>
                <a:lnTo>
                  <a:pt x="501" y="162"/>
                </a:lnTo>
                <a:lnTo>
                  <a:pt x="494" y="156"/>
                </a:lnTo>
                <a:lnTo>
                  <a:pt x="488" y="150"/>
                </a:lnTo>
                <a:lnTo>
                  <a:pt x="484" y="141"/>
                </a:lnTo>
                <a:lnTo>
                  <a:pt x="484" y="141"/>
                </a:lnTo>
                <a:lnTo>
                  <a:pt x="478" y="124"/>
                </a:lnTo>
                <a:lnTo>
                  <a:pt x="475" y="113"/>
                </a:lnTo>
                <a:lnTo>
                  <a:pt x="475" y="113"/>
                </a:lnTo>
                <a:lnTo>
                  <a:pt x="470" y="91"/>
                </a:lnTo>
                <a:lnTo>
                  <a:pt x="465" y="74"/>
                </a:lnTo>
                <a:lnTo>
                  <a:pt x="461" y="70"/>
                </a:lnTo>
                <a:lnTo>
                  <a:pt x="460" y="68"/>
                </a:lnTo>
                <a:lnTo>
                  <a:pt x="458" y="67"/>
                </a:lnTo>
                <a:lnTo>
                  <a:pt x="458" y="67"/>
                </a:lnTo>
                <a:lnTo>
                  <a:pt x="452" y="66"/>
                </a:lnTo>
                <a:lnTo>
                  <a:pt x="447" y="65"/>
                </a:lnTo>
                <a:lnTo>
                  <a:pt x="444" y="61"/>
                </a:lnTo>
                <a:lnTo>
                  <a:pt x="441" y="57"/>
                </a:lnTo>
                <a:lnTo>
                  <a:pt x="441" y="57"/>
                </a:lnTo>
                <a:lnTo>
                  <a:pt x="440" y="50"/>
                </a:lnTo>
                <a:lnTo>
                  <a:pt x="437" y="47"/>
                </a:lnTo>
                <a:lnTo>
                  <a:pt x="434" y="45"/>
                </a:lnTo>
                <a:lnTo>
                  <a:pt x="434" y="45"/>
                </a:lnTo>
                <a:lnTo>
                  <a:pt x="429" y="44"/>
                </a:lnTo>
                <a:lnTo>
                  <a:pt x="424" y="42"/>
                </a:lnTo>
                <a:lnTo>
                  <a:pt x="419" y="40"/>
                </a:lnTo>
                <a:lnTo>
                  <a:pt x="414" y="35"/>
                </a:lnTo>
                <a:lnTo>
                  <a:pt x="414" y="35"/>
                </a:lnTo>
                <a:lnTo>
                  <a:pt x="405" y="24"/>
                </a:lnTo>
                <a:lnTo>
                  <a:pt x="397" y="16"/>
                </a:lnTo>
                <a:lnTo>
                  <a:pt x="397" y="16"/>
                </a:lnTo>
                <a:lnTo>
                  <a:pt x="393" y="13"/>
                </a:lnTo>
                <a:lnTo>
                  <a:pt x="389" y="9"/>
                </a:lnTo>
                <a:lnTo>
                  <a:pt x="386" y="6"/>
                </a:lnTo>
                <a:lnTo>
                  <a:pt x="382" y="6"/>
                </a:lnTo>
                <a:lnTo>
                  <a:pt x="382" y="6"/>
                </a:lnTo>
                <a:lnTo>
                  <a:pt x="379" y="5"/>
                </a:lnTo>
                <a:lnTo>
                  <a:pt x="378" y="4"/>
                </a:lnTo>
                <a:lnTo>
                  <a:pt x="377" y="0"/>
                </a:lnTo>
                <a:lnTo>
                  <a:pt x="376" y="0"/>
                </a:lnTo>
                <a:lnTo>
                  <a:pt x="374" y="1"/>
                </a:lnTo>
                <a:lnTo>
                  <a:pt x="369" y="10"/>
                </a:lnTo>
                <a:lnTo>
                  <a:pt x="369" y="10"/>
                </a:lnTo>
                <a:lnTo>
                  <a:pt x="356" y="37"/>
                </a:lnTo>
                <a:lnTo>
                  <a:pt x="342" y="60"/>
                </a:lnTo>
                <a:lnTo>
                  <a:pt x="342" y="60"/>
                </a:lnTo>
                <a:lnTo>
                  <a:pt x="332" y="74"/>
                </a:lnTo>
                <a:lnTo>
                  <a:pt x="325" y="84"/>
                </a:lnTo>
                <a:lnTo>
                  <a:pt x="325" y="84"/>
                </a:lnTo>
                <a:lnTo>
                  <a:pt x="317" y="97"/>
                </a:lnTo>
                <a:lnTo>
                  <a:pt x="309" y="108"/>
                </a:lnTo>
                <a:lnTo>
                  <a:pt x="309" y="108"/>
                </a:lnTo>
                <a:lnTo>
                  <a:pt x="300" y="120"/>
                </a:lnTo>
                <a:lnTo>
                  <a:pt x="296" y="125"/>
                </a:lnTo>
                <a:lnTo>
                  <a:pt x="295" y="131"/>
                </a:lnTo>
                <a:lnTo>
                  <a:pt x="295" y="131"/>
                </a:lnTo>
                <a:lnTo>
                  <a:pt x="294" y="143"/>
                </a:lnTo>
                <a:lnTo>
                  <a:pt x="294" y="150"/>
                </a:lnTo>
                <a:lnTo>
                  <a:pt x="294" y="150"/>
                </a:lnTo>
                <a:lnTo>
                  <a:pt x="293" y="152"/>
                </a:lnTo>
                <a:lnTo>
                  <a:pt x="290" y="155"/>
                </a:lnTo>
                <a:lnTo>
                  <a:pt x="287" y="157"/>
                </a:lnTo>
                <a:lnTo>
                  <a:pt x="287" y="157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3" name="Freeform 13">
            <a:extLst>
              <a:ext uri="{FF2B5EF4-FFF2-40B4-BE49-F238E27FC236}">
                <a16:creationId xmlns:a16="http://schemas.microsoft.com/office/drawing/2014/main" id="{0DEB0B90-8009-411E-B50F-B6AD5FE62C3B}"/>
              </a:ext>
            </a:extLst>
          </p:cNvPr>
          <p:cNvSpPr>
            <a:spLocks noEditPoints="1"/>
          </p:cNvSpPr>
          <p:nvPr/>
        </p:nvSpPr>
        <p:spPr bwMode="auto">
          <a:xfrm>
            <a:off x="4163506" y="3847418"/>
            <a:ext cx="1821657" cy="2539503"/>
          </a:xfrm>
          <a:custGeom>
            <a:avLst/>
            <a:gdLst>
              <a:gd name="T0" fmla="*/ 418 w 741"/>
              <a:gd name="T1" fmla="*/ 301 h 1033"/>
              <a:gd name="T2" fmla="*/ 368 w 741"/>
              <a:gd name="T3" fmla="*/ 277 h 1033"/>
              <a:gd name="T4" fmla="*/ 315 w 741"/>
              <a:gd name="T5" fmla="*/ 227 h 1033"/>
              <a:gd name="T6" fmla="*/ 267 w 741"/>
              <a:gd name="T7" fmla="*/ 137 h 1033"/>
              <a:gd name="T8" fmla="*/ 243 w 741"/>
              <a:gd name="T9" fmla="*/ 87 h 1033"/>
              <a:gd name="T10" fmla="*/ 157 w 741"/>
              <a:gd name="T11" fmla="*/ 5 h 1033"/>
              <a:gd name="T12" fmla="*/ 52 w 741"/>
              <a:gd name="T13" fmla="*/ 23 h 1033"/>
              <a:gd name="T14" fmla="*/ 18 w 741"/>
              <a:gd name="T15" fmla="*/ 44 h 1033"/>
              <a:gd name="T16" fmla="*/ 52 w 741"/>
              <a:gd name="T17" fmla="*/ 59 h 1033"/>
              <a:gd name="T18" fmla="*/ 102 w 741"/>
              <a:gd name="T19" fmla="*/ 127 h 1033"/>
              <a:gd name="T20" fmla="*/ 81 w 741"/>
              <a:gd name="T21" fmla="*/ 200 h 1033"/>
              <a:gd name="T22" fmla="*/ 33 w 741"/>
              <a:gd name="T23" fmla="*/ 313 h 1033"/>
              <a:gd name="T24" fmla="*/ 10 w 741"/>
              <a:gd name="T25" fmla="*/ 379 h 1033"/>
              <a:gd name="T26" fmla="*/ 12 w 741"/>
              <a:gd name="T27" fmla="*/ 508 h 1033"/>
              <a:gd name="T28" fmla="*/ 75 w 741"/>
              <a:gd name="T29" fmla="*/ 576 h 1033"/>
              <a:gd name="T30" fmla="*/ 151 w 741"/>
              <a:gd name="T31" fmla="*/ 645 h 1033"/>
              <a:gd name="T32" fmla="*/ 171 w 741"/>
              <a:gd name="T33" fmla="*/ 711 h 1033"/>
              <a:gd name="T34" fmla="*/ 206 w 741"/>
              <a:gd name="T35" fmla="*/ 734 h 1033"/>
              <a:gd name="T36" fmla="*/ 263 w 741"/>
              <a:gd name="T37" fmla="*/ 801 h 1033"/>
              <a:gd name="T38" fmla="*/ 247 w 741"/>
              <a:gd name="T39" fmla="*/ 835 h 1033"/>
              <a:gd name="T40" fmla="*/ 183 w 741"/>
              <a:gd name="T41" fmla="*/ 848 h 1033"/>
              <a:gd name="T42" fmla="*/ 183 w 741"/>
              <a:gd name="T43" fmla="*/ 857 h 1033"/>
              <a:gd name="T44" fmla="*/ 250 w 741"/>
              <a:gd name="T45" fmla="*/ 862 h 1033"/>
              <a:gd name="T46" fmla="*/ 227 w 741"/>
              <a:gd name="T47" fmla="*/ 893 h 1033"/>
              <a:gd name="T48" fmla="*/ 230 w 741"/>
              <a:gd name="T49" fmla="*/ 929 h 1033"/>
              <a:gd name="T50" fmla="*/ 247 w 741"/>
              <a:gd name="T51" fmla="*/ 941 h 1033"/>
              <a:gd name="T52" fmla="*/ 218 w 741"/>
              <a:gd name="T53" fmla="*/ 976 h 1033"/>
              <a:gd name="T54" fmla="*/ 193 w 741"/>
              <a:gd name="T55" fmla="*/ 993 h 1033"/>
              <a:gd name="T56" fmla="*/ 227 w 741"/>
              <a:gd name="T57" fmla="*/ 992 h 1033"/>
              <a:gd name="T58" fmla="*/ 308 w 741"/>
              <a:gd name="T59" fmla="*/ 988 h 1033"/>
              <a:gd name="T60" fmla="*/ 308 w 741"/>
              <a:gd name="T61" fmla="*/ 1019 h 1033"/>
              <a:gd name="T62" fmla="*/ 320 w 741"/>
              <a:gd name="T63" fmla="*/ 1028 h 1033"/>
              <a:gd name="T64" fmla="*/ 323 w 741"/>
              <a:gd name="T65" fmla="*/ 1002 h 1033"/>
              <a:gd name="T66" fmla="*/ 350 w 741"/>
              <a:gd name="T67" fmla="*/ 942 h 1033"/>
              <a:gd name="T68" fmla="*/ 365 w 741"/>
              <a:gd name="T69" fmla="*/ 864 h 1033"/>
              <a:gd name="T70" fmla="*/ 406 w 741"/>
              <a:gd name="T71" fmla="*/ 845 h 1033"/>
              <a:gd name="T72" fmla="*/ 507 w 741"/>
              <a:gd name="T73" fmla="*/ 737 h 1033"/>
              <a:gd name="T74" fmla="*/ 544 w 741"/>
              <a:gd name="T75" fmla="*/ 683 h 1033"/>
              <a:gd name="T76" fmla="*/ 581 w 741"/>
              <a:gd name="T77" fmla="*/ 655 h 1033"/>
              <a:gd name="T78" fmla="*/ 628 w 741"/>
              <a:gd name="T79" fmla="*/ 586 h 1033"/>
              <a:gd name="T80" fmla="*/ 616 w 741"/>
              <a:gd name="T81" fmla="*/ 541 h 1033"/>
              <a:gd name="T82" fmla="*/ 631 w 741"/>
              <a:gd name="T83" fmla="*/ 475 h 1033"/>
              <a:gd name="T84" fmla="*/ 645 w 741"/>
              <a:gd name="T85" fmla="*/ 410 h 1033"/>
              <a:gd name="T86" fmla="*/ 655 w 741"/>
              <a:gd name="T87" fmla="*/ 381 h 1033"/>
              <a:gd name="T88" fmla="*/ 709 w 741"/>
              <a:gd name="T89" fmla="*/ 337 h 1033"/>
              <a:gd name="T90" fmla="*/ 731 w 741"/>
              <a:gd name="T91" fmla="*/ 295 h 1033"/>
              <a:gd name="T92" fmla="*/ 739 w 741"/>
              <a:gd name="T93" fmla="*/ 233 h 1033"/>
              <a:gd name="T94" fmla="*/ 723 w 741"/>
              <a:gd name="T95" fmla="*/ 205 h 1033"/>
              <a:gd name="T96" fmla="*/ 704 w 741"/>
              <a:gd name="T97" fmla="*/ 142 h 1033"/>
              <a:gd name="T98" fmla="*/ 666 w 741"/>
              <a:gd name="T99" fmla="*/ 155 h 1033"/>
              <a:gd name="T100" fmla="*/ 607 w 741"/>
              <a:gd name="T101" fmla="*/ 179 h 1033"/>
              <a:gd name="T102" fmla="*/ 569 w 741"/>
              <a:gd name="T103" fmla="*/ 205 h 1033"/>
              <a:gd name="T104" fmla="*/ 527 w 741"/>
              <a:gd name="T105" fmla="*/ 243 h 1033"/>
              <a:gd name="T106" fmla="*/ 433 w 741"/>
              <a:gd name="T107" fmla="*/ 298 h 1033"/>
              <a:gd name="T108" fmla="*/ 324 w 741"/>
              <a:gd name="T109" fmla="*/ 861 h 1033"/>
              <a:gd name="T110" fmla="*/ 307 w 741"/>
              <a:gd name="T111" fmla="*/ 869 h 1033"/>
              <a:gd name="T112" fmla="*/ 324 w 741"/>
              <a:gd name="T113" fmla="*/ 888 h 1033"/>
              <a:gd name="T114" fmla="*/ 312 w 741"/>
              <a:gd name="T115" fmla="*/ 899 h 1033"/>
              <a:gd name="T116" fmla="*/ 307 w 741"/>
              <a:gd name="T117" fmla="*/ 923 h 1033"/>
              <a:gd name="T118" fmla="*/ 290 w 741"/>
              <a:gd name="T119" fmla="*/ 931 h 1033"/>
              <a:gd name="T120" fmla="*/ 243 w 741"/>
              <a:gd name="T121" fmla="*/ 925 h 1033"/>
              <a:gd name="T122" fmla="*/ 243 w 741"/>
              <a:gd name="T123" fmla="*/ 900 h 10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1" h="1033">
                <a:moveTo>
                  <a:pt x="433" y="298"/>
                </a:moveTo>
                <a:lnTo>
                  <a:pt x="433" y="298"/>
                </a:lnTo>
                <a:lnTo>
                  <a:pt x="423" y="300"/>
                </a:lnTo>
                <a:lnTo>
                  <a:pt x="415" y="301"/>
                </a:lnTo>
                <a:lnTo>
                  <a:pt x="415" y="301"/>
                </a:lnTo>
                <a:lnTo>
                  <a:pt x="415" y="301"/>
                </a:lnTo>
                <a:lnTo>
                  <a:pt x="415" y="301"/>
                </a:lnTo>
                <a:lnTo>
                  <a:pt x="415" y="301"/>
                </a:lnTo>
                <a:lnTo>
                  <a:pt x="418" y="301"/>
                </a:lnTo>
                <a:lnTo>
                  <a:pt x="419" y="300"/>
                </a:lnTo>
                <a:lnTo>
                  <a:pt x="419" y="299"/>
                </a:lnTo>
                <a:lnTo>
                  <a:pt x="418" y="297"/>
                </a:lnTo>
                <a:lnTo>
                  <a:pt x="414" y="294"/>
                </a:lnTo>
                <a:lnTo>
                  <a:pt x="401" y="287"/>
                </a:lnTo>
                <a:lnTo>
                  <a:pt x="401" y="287"/>
                </a:lnTo>
                <a:lnTo>
                  <a:pt x="389" y="282"/>
                </a:lnTo>
                <a:lnTo>
                  <a:pt x="378" y="279"/>
                </a:lnTo>
                <a:lnTo>
                  <a:pt x="368" y="277"/>
                </a:lnTo>
                <a:lnTo>
                  <a:pt x="359" y="275"/>
                </a:lnTo>
                <a:lnTo>
                  <a:pt x="342" y="274"/>
                </a:lnTo>
                <a:lnTo>
                  <a:pt x="337" y="275"/>
                </a:lnTo>
                <a:lnTo>
                  <a:pt x="337" y="275"/>
                </a:lnTo>
                <a:lnTo>
                  <a:pt x="328" y="259"/>
                </a:lnTo>
                <a:lnTo>
                  <a:pt x="321" y="247"/>
                </a:lnTo>
                <a:lnTo>
                  <a:pt x="318" y="240"/>
                </a:lnTo>
                <a:lnTo>
                  <a:pt x="318" y="240"/>
                </a:lnTo>
                <a:lnTo>
                  <a:pt x="315" y="227"/>
                </a:lnTo>
                <a:lnTo>
                  <a:pt x="314" y="220"/>
                </a:lnTo>
                <a:lnTo>
                  <a:pt x="314" y="220"/>
                </a:lnTo>
                <a:lnTo>
                  <a:pt x="297" y="194"/>
                </a:lnTo>
                <a:lnTo>
                  <a:pt x="284" y="173"/>
                </a:lnTo>
                <a:lnTo>
                  <a:pt x="279" y="163"/>
                </a:lnTo>
                <a:lnTo>
                  <a:pt x="276" y="155"/>
                </a:lnTo>
                <a:lnTo>
                  <a:pt x="276" y="155"/>
                </a:lnTo>
                <a:lnTo>
                  <a:pt x="272" y="144"/>
                </a:lnTo>
                <a:lnTo>
                  <a:pt x="267" y="137"/>
                </a:lnTo>
                <a:lnTo>
                  <a:pt x="262" y="128"/>
                </a:lnTo>
                <a:lnTo>
                  <a:pt x="257" y="117"/>
                </a:lnTo>
                <a:lnTo>
                  <a:pt x="257" y="117"/>
                </a:lnTo>
                <a:lnTo>
                  <a:pt x="255" y="111"/>
                </a:lnTo>
                <a:lnTo>
                  <a:pt x="255" y="107"/>
                </a:lnTo>
                <a:lnTo>
                  <a:pt x="255" y="104"/>
                </a:lnTo>
                <a:lnTo>
                  <a:pt x="252" y="100"/>
                </a:lnTo>
                <a:lnTo>
                  <a:pt x="243" y="87"/>
                </a:lnTo>
                <a:lnTo>
                  <a:pt x="243" y="87"/>
                </a:lnTo>
                <a:lnTo>
                  <a:pt x="234" y="73"/>
                </a:lnTo>
                <a:lnTo>
                  <a:pt x="227" y="61"/>
                </a:lnTo>
                <a:lnTo>
                  <a:pt x="219" y="52"/>
                </a:lnTo>
                <a:lnTo>
                  <a:pt x="205" y="38"/>
                </a:lnTo>
                <a:lnTo>
                  <a:pt x="205" y="38"/>
                </a:lnTo>
                <a:lnTo>
                  <a:pt x="188" y="23"/>
                </a:lnTo>
                <a:lnTo>
                  <a:pt x="173" y="12"/>
                </a:lnTo>
                <a:lnTo>
                  <a:pt x="164" y="8"/>
                </a:lnTo>
                <a:lnTo>
                  <a:pt x="157" y="5"/>
                </a:lnTo>
                <a:lnTo>
                  <a:pt x="148" y="2"/>
                </a:lnTo>
                <a:lnTo>
                  <a:pt x="140" y="1"/>
                </a:lnTo>
                <a:lnTo>
                  <a:pt x="140" y="1"/>
                </a:lnTo>
                <a:lnTo>
                  <a:pt x="121" y="0"/>
                </a:lnTo>
                <a:lnTo>
                  <a:pt x="104" y="2"/>
                </a:lnTo>
                <a:lnTo>
                  <a:pt x="89" y="6"/>
                </a:lnTo>
                <a:lnTo>
                  <a:pt x="77" y="11"/>
                </a:lnTo>
                <a:lnTo>
                  <a:pt x="77" y="11"/>
                </a:lnTo>
                <a:lnTo>
                  <a:pt x="52" y="23"/>
                </a:lnTo>
                <a:lnTo>
                  <a:pt x="52" y="23"/>
                </a:lnTo>
                <a:lnTo>
                  <a:pt x="44" y="24"/>
                </a:lnTo>
                <a:lnTo>
                  <a:pt x="36" y="27"/>
                </a:lnTo>
                <a:lnTo>
                  <a:pt x="28" y="32"/>
                </a:lnTo>
                <a:lnTo>
                  <a:pt x="28" y="32"/>
                </a:lnTo>
                <a:lnTo>
                  <a:pt x="22" y="37"/>
                </a:lnTo>
                <a:lnTo>
                  <a:pt x="20" y="42"/>
                </a:lnTo>
                <a:lnTo>
                  <a:pt x="18" y="44"/>
                </a:lnTo>
                <a:lnTo>
                  <a:pt x="18" y="44"/>
                </a:lnTo>
                <a:lnTo>
                  <a:pt x="25" y="47"/>
                </a:lnTo>
                <a:lnTo>
                  <a:pt x="25" y="47"/>
                </a:lnTo>
                <a:lnTo>
                  <a:pt x="31" y="50"/>
                </a:lnTo>
                <a:lnTo>
                  <a:pt x="31" y="50"/>
                </a:lnTo>
                <a:lnTo>
                  <a:pt x="36" y="53"/>
                </a:lnTo>
                <a:lnTo>
                  <a:pt x="42" y="54"/>
                </a:lnTo>
                <a:lnTo>
                  <a:pt x="48" y="57"/>
                </a:lnTo>
                <a:lnTo>
                  <a:pt x="52" y="59"/>
                </a:lnTo>
                <a:lnTo>
                  <a:pt x="52" y="59"/>
                </a:lnTo>
                <a:lnTo>
                  <a:pt x="63" y="73"/>
                </a:lnTo>
                <a:lnTo>
                  <a:pt x="63" y="73"/>
                </a:lnTo>
                <a:lnTo>
                  <a:pt x="73" y="83"/>
                </a:lnTo>
                <a:lnTo>
                  <a:pt x="83" y="92"/>
                </a:lnTo>
                <a:lnTo>
                  <a:pt x="83" y="92"/>
                </a:lnTo>
                <a:lnTo>
                  <a:pt x="89" y="101"/>
                </a:lnTo>
                <a:lnTo>
                  <a:pt x="95" y="111"/>
                </a:lnTo>
                <a:lnTo>
                  <a:pt x="102" y="127"/>
                </a:lnTo>
                <a:lnTo>
                  <a:pt x="102" y="127"/>
                </a:lnTo>
                <a:lnTo>
                  <a:pt x="105" y="136"/>
                </a:lnTo>
                <a:lnTo>
                  <a:pt x="107" y="146"/>
                </a:lnTo>
                <a:lnTo>
                  <a:pt x="106" y="157"/>
                </a:lnTo>
                <a:lnTo>
                  <a:pt x="106" y="162"/>
                </a:lnTo>
                <a:lnTo>
                  <a:pt x="104" y="167"/>
                </a:lnTo>
                <a:lnTo>
                  <a:pt x="104" y="167"/>
                </a:lnTo>
                <a:lnTo>
                  <a:pt x="93" y="183"/>
                </a:lnTo>
                <a:lnTo>
                  <a:pt x="81" y="200"/>
                </a:lnTo>
                <a:lnTo>
                  <a:pt x="81" y="200"/>
                </a:lnTo>
                <a:lnTo>
                  <a:pt x="75" y="211"/>
                </a:lnTo>
                <a:lnTo>
                  <a:pt x="72" y="224"/>
                </a:lnTo>
                <a:lnTo>
                  <a:pt x="67" y="238"/>
                </a:lnTo>
                <a:lnTo>
                  <a:pt x="59" y="256"/>
                </a:lnTo>
                <a:lnTo>
                  <a:pt x="59" y="256"/>
                </a:lnTo>
                <a:lnTo>
                  <a:pt x="51" y="273"/>
                </a:lnTo>
                <a:lnTo>
                  <a:pt x="44" y="284"/>
                </a:lnTo>
                <a:lnTo>
                  <a:pt x="39" y="297"/>
                </a:lnTo>
                <a:lnTo>
                  <a:pt x="33" y="313"/>
                </a:lnTo>
                <a:lnTo>
                  <a:pt x="33" y="313"/>
                </a:lnTo>
                <a:lnTo>
                  <a:pt x="30" y="321"/>
                </a:lnTo>
                <a:lnTo>
                  <a:pt x="26" y="327"/>
                </a:lnTo>
                <a:lnTo>
                  <a:pt x="20" y="339"/>
                </a:lnTo>
                <a:lnTo>
                  <a:pt x="16" y="344"/>
                </a:lnTo>
                <a:lnTo>
                  <a:pt x="13" y="352"/>
                </a:lnTo>
                <a:lnTo>
                  <a:pt x="11" y="363"/>
                </a:lnTo>
                <a:lnTo>
                  <a:pt x="10" y="379"/>
                </a:lnTo>
                <a:lnTo>
                  <a:pt x="10" y="379"/>
                </a:lnTo>
                <a:lnTo>
                  <a:pt x="5" y="409"/>
                </a:lnTo>
                <a:lnTo>
                  <a:pt x="1" y="434"/>
                </a:lnTo>
                <a:lnTo>
                  <a:pt x="0" y="444"/>
                </a:lnTo>
                <a:lnTo>
                  <a:pt x="0" y="455"/>
                </a:lnTo>
                <a:lnTo>
                  <a:pt x="0" y="467"/>
                </a:lnTo>
                <a:lnTo>
                  <a:pt x="2" y="481"/>
                </a:lnTo>
                <a:lnTo>
                  <a:pt x="2" y="481"/>
                </a:lnTo>
                <a:lnTo>
                  <a:pt x="6" y="494"/>
                </a:lnTo>
                <a:lnTo>
                  <a:pt x="12" y="508"/>
                </a:lnTo>
                <a:lnTo>
                  <a:pt x="20" y="522"/>
                </a:lnTo>
                <a:lnTo>
                  <a:pt x="30" y="534"/>
                </a:lnTo>
                <a:lnTo>
                  <a:pt x="38" y="544"/>
                </a:lnTo>
                <a:lnTo>
                  <a:pt x="47" y="554"/>
                </a:lnTo>
                <a:lnTo>
                  <a:pt x="55" y="560"/>
                </a:lnTo>
                <a:lnTo>
                  <a:pt x="63" y="565"/>
                </a:lnTo>
                <a:lnTo>
                  <a:pt x="63" y="565"/>
                </a:lnTo>
                <a:lnTo>
                  <a:pt x="68" y="570"/>
                </a:lnTo>
                <a:lnTo>
                  <a:pt x="75" y="576"/>
                </a:lnTo>
                <a:lnTo>
                  <a:pt x="89" y="592"/>
                </a:lnTo>
                <a:lnTo>
                  <a:pt x="105" y="610"/>
                </a:lnTo>
                <a:lnTo>
                  <a:pt x="112" y="617"/>
                </a:lnTo>
                <a:lnTo>
                  <a:pt x="121" y="624"/>
                </a:lnTo>
                <a:lnTo>
                  <a:pt x="121" y="624"/>
                </a:lnTo>
                <a:lnTo>
                  <a:pt x="136" y="634"/>
                </a:lnTo>
                <a:lnTo>
                  <a:pt x="145" y="640"/>
                </a:lnTo>
                <a:lnTo>
                  <a:pt x="149" y="643"/>
                </a:lnTo>
                <a:lnTo>
                  <a:pt x="151" y="645"/>
                </a:lnTo>
                <a:lnTo>
                  <a:pt x="152" y="648"/>
                </a:lnTo>
                <a:lnTo>
                  <a:pt x="152" y="648"/>
                </a:lnTo>
                <a:lnTo>
                  <a:pt x="157" y="670"/>
                </a:lnTo>
                <a:lnTo>
                  <a:pt x="162" y="691"/>
                </a:lnTo>
                <a:lnTo>
                  <a:pt x="162" y="691"/>
                </a:lnTo>
                <a:lnTo>
                  <a:pt x="163" y="700"/>
                </a:lnTo>
                <a:lnTo>
                  <a:pt x="166" y="705"/>
                </a:lnTo>
                <a:lnTo>
                  <a:pt x="171" y="711"/>
                </a:lnTo>
                <a:lnTo>
                  <a:pt x="171" y="711"/>
                </a:lnTo>
                <a:lnTo>
                  <a:pt x="174" y="715"/>
                </a:lnTo>
                <a:lnTo>
                  <a:pt x="175" y="716"/>
                </a:lnTo>
                <a:lnTo>
                  <a:pt x="185" y="723"/>
                </a:lnTo>
                <a:lnTo>
                  <a:pt x="185" y="723"/>
                </a:lnTo>
                <a:lnTo>
                  <a:pt x="194" y="728"/>
                </a:lnTo>
                <a:lnTo>
                  <a:pt x="200" y="731"/>
                </a:lnTo>
                <a:lnTo>
                  <a:pt x="203" y="732"/>
                </a:lnTo>
                <a:lnTo>
                  <a:pt x="206" y="734"/>
                </a:lnTo>
                <a:lnTo>
                  <a:pt x="206" y="734"/>
                </a:lnTo>
                <a:lnTo>
                  <a:pt x="213" y="739"/>
                </a:lnTo>
                <a:lnTo>
                  <a:pt x="222" y="744"/>
                </a:lnTo>
                <a:lnTo>
                  <a:pt x="237" y="752"/>
                </a:lnTo>
                <a:lnTo>
                  <a:pt x="237" y="752"/>
                </a:lnTo>
                <a:lnTo>
                  <a:pt x="242" y="753"/>
                </a:lnTo>
                <a:lnTo>
                  <a:pt x="248" y="752"/>
                </a:lnTo>
                <a:lnTo>
                  <a:pt x="257" y="749"/>
                </a:lnTo>
                <a:lnTo>
                  <a:pt x="257" y="749"/>
                </a:lnTo>
                <a:lnTo>
                  <a:pt x="263" y="801"/>
                </a:lnTo>
                <a:lnTo>
                  <a:pt x="263" y="801"/>
                </a:lnTo>
                <a:lnTo>
                  <a:pt x="263" y="811"/>
                </a:lnTo>
                <a:lnTo>
                  <a:pt x="263" y="817"/>
                </a:lnTo>
                <a:lnTo>
                  <a:pt x="263" y="817"/>
                </a:lnTo>
                <a:lnTo>
                  <a:pt x="261" y="822"/>
                </a:lnTo>
                <a:lnTo>
                  <a:pt x="260" y="825"/>
                </a:lnTo>
                <a:lnTo>
                  <a:pt x="255" y="828"/>
                </a:lnTo>
                <a:lnTo>
                  <a:pt x="255" y="828"/>
                </a:lnTo>
                <a:lnTo>
                  <a:pt x="247" y="835"/>
                </a:lnTo>
                <a:lnTo>
                  <a:pt x="239" y="841"/>
                </a:lnTo>
                <a:lnTo>
                  <a:pt x="230" y="846"/>
                </a:lnTo>
                <a:lnTo>
                  <a:pt x="225" y="847"/>
                </a:lnTo>
                <a:lnTo>
                  <a:pt x="219" y="848"/>
                </a:lnTo>
                <a:lnTo>
                  <a:pt x="219" y="848"/>
                </a:lnTo>
                <a:lnTo>
                  <a:pt x="198" y="847"/>
                </a:lnTo>
                <a:lnTo>
                  <a:pt x="198" y="847"/>
                </a:lnTo>
                <a:lnTo>
                  <a:pt x="189" y="847"/>
                </a:lnTo>
                <a:lnTo>
                  <a:pt x="183" y="848"/>
                </a:lnTo>
                <a:lnTo>
                  <a:pt x="178" y="850"/>
                </a:lnTo>
                <a:lnTo>
                  <a:pt x="178" y="850"/>
                </a:lnTo>
                <a:lnTo>
                  <a:pt x="169" y="853"/>
                </a:lnTo>
                <a:lnTo>
                  <a:pt x="167" y="856"/>
                </a:lnTo>
                <a:lnTo>
                  <a:pt x="167" y="856"/>
                </a:lnTo>
                <a:lnTo>
                  <a:pt x="168" y="856"/>
                </a:lnTo>
                <a:lnTo>
                  <a:pt x="168" y="856"/>
                </a:lnTo>
                <a:lnTo>
                  <a:pt x="183" y="857"/>
                </a:lnTo>
                <a:lnTo>
                  <a:pt x="183" y="857"/>
                </a:lnTo>
                <a:lnTo>
                  <a:pt x="185" y="861"/>
                </a:lnTo>
                <a:lnTo>
                  <a:pt x="189" y="863"/>
                </a:lnTo>
                <a:lnTo>
                  <a:pt x="193" y="864"/>
                </a:lnTo>
                <a:lnTo>
                  <a:pt x="193" y="864"/>
                </a:lnTo>
                <a:lnTo>
                  <a:pt x="220" y="862"/>
                </a:lnTo>
                <a:lnTo>
                  <a:pt x="237" y="861"/>
                </a:lnTo>
                <a:lnTo>
                  <a:pt x="245" y="861"/>
                </a:lnTo>
                <a:lnTo>
                  <a:pt x="250" y="862"/>
                </a:lnTo>
                <a:lnTo>
                  <a:pt x="250" y="862"/>
                </a:lnTo>
                <a:lnTo>
                  <a:pt x="255" y="866"/>
                </a:lnTo>
                <a:lnTo>
                  <a:pt x="255" y="867"/>
                </a:lnTo>
                <a:lnTo>
                  <a:pt x="255" y="868"/>
                </a:lnTo>
                <a:lnTo>
                  <a:pt x="252" y="871"/>
                </a:lnTo>
                <a:lnTo>
                  <a:pt x="247" y="874"/>
                </a:lnTo>
                <a:lnTo>
                  <a:pt x="247" y="874"/>
                </a:lnTo>
                <a:lnTo>
                  <a:pt x="236" y="884"/>
                </a:lnTo>
                <a:lnTo>
                  <a:pt x="230" y="889"/>
                </a:lnTo>
                <a:lnTo>
                  <a:pt x="227" y="893"/>
                </a:lnTo>
                <a:lnTo>
                  <a:pt x="226" y="895"/>
                </a:lnTo>
                <a:lnTo>
                  <a:pt x="226" y="895"/>
                </a:lnTo>
                <a:lnTo>
                  <a:pt x="225" y="908"/>
                </a:lnTo>
                <a:lnTo>
                  <a:pt x="224" y="918"/>
                </a:lnTo>
                <a:lnTo>
                  <a:pt x="224" y="918"/>
                </a:lnTo>
                <a:lnTo>
                  <a:pt x="225" y="925"/>
                </a:lnTo>
                <a:lnTo>
                  <a:pt x="226" y="929"/>
                </a:lnTo>
                <a:lnTo>
                  <a:pt x="230" y="929"/>
                </a:lnTo>
                <a:lnTo>
                  <a:pt x="230" y="929"/>
                </a:lnTo>
                <a:lnTo>
                  <a:pt x="230" y="929"/>
                </a:lnTo>
                <a:lnTo>
                  <a:pt x="229" y="930"/>
                </a:lnTo>
                <a:lnTo>
                  <a:pt x="230" y="931"/>
                </a:lnTo>
                <a:lnTo>
                  <a:pt x="235" y="934"/>
                </a:lnTo>
                <a:lnTo>
                  <a:pt x="235" y="934"/>
                </a:lnTo>
                <a:lnTo>
                  <a:pt x="243" y="939"/>
                </a:lnTo>
                <a:lnTo>
                  <a:pt x="245" y="940"/>
                </a:lnTo>
                <a:lnTo>
                  <a:pt x="247" y="941"/>
                </a:lnTo>
                <a:lnTo>
                  <a:pt x="247" y="941"/>
                </a:lnTo>
                <a:lnTo>
                  <a:pt x="251" y="944"/>
                </a:lnTo>
                <a:lnTo>
                  <a:pt x="253" y="945"/>
                </a:lnTo>
                <a:lnTo>
                  <a:pt x="263" y="948"/>
                </a:lnTo>
                <a:lnTo>
                  <a:pt x="263" y="948"/>
                </a:lnTo>
                <a:lnTo>
                  <a:pt x="274" y="953"/>
                </a:lnTo>
                <a:lnTo>
                  <a:pt x="281" y="956"/>
                </a:lnTo>
                <a:lnTo>
                  <a:pt x="281" y="956"/>
                </a:lnTo>
                <a:lnTo>
                  <a:pt x="218" y="976"/>
                </a:lnTo>
                <a:lnTo>
                  <a:pt x="218" y="976"/>
                </a:lnTo>
                <a:lnTo>
                  <a:pt x="205" y="981"/>
                </a:lnTo>
                <a:lnTo>
                  <a:pt x="199" y="983"/>
                </a:lnTo>
                <a:lnTo>
                  <a:pt x="193" y="987"/>
                </a:lnTo>
                <a:lnTo>
                  <a:pt x="193" y="987"/>
                </a:lnTo>
                <a:lnTo>
                  <a:pt x="189" y="989"/>
                </a:lnTo>
                <a:lnTo>
                  <a:pt x="187" y="992"/>
                </a:lnTo>
                <a:lnTo>
                  <a:pt x="185" y="994"/>
                </a:lnTo>
                <a:lnTo>
                  <a:pt x="185" y="994"/>
                </a:lnTo>
                <a:lnTo>
                  <a:pt x="193" y="993"/>
                </a:lnTo>
                <a:lnTo>
                  <a:pt x="199" y="993"/>
                </a:lnTo>
                <a:lnTo>
                  <a:pt x="205" y="993"/>
                </a:lnTo>
                <a:lnTo>
                  <a:pt x="205" y="993"/>
                </a:lnTo>
                <a:lnTo>
                  <a:pt x="208" y="994"/>
                </a:lnTo>
                <a:lnTo>
                  <a:pt x="209" y="995"/>
                </a:lnTo>
                <a:lnTo>
                  <a:pt x="216" y="994"/>
                </a:lnTo>
                <a:lnTo>
                  <a:pt x="216" y="994"/>
                </a:lnTo>
                <a:lnTo>
                  <a:pt x="222" y="993"/>
                </a:lnTo>
                <a:lnTo>
                  <a:pt x="227" y="992"/>
                </a:lnTo>
                <a:lnTo>
                  <a:pt x="234" y="989"/>
                </a:lnTo>
                <a:lnTo>
                  <a:pt x="241" y="988"/>
                </a:lnTo>
                <a:lnTo>
                  <a:pt x="241" y="988"/>
                </a:lnTo>
                <a:lnTo>
                  <a:pt x="274" y="984"/>
                </a:lnTo>
                <a:lnTo>
                  <a:pt x="294" y="983"/>
                </a:lnTo>
                <a:lnTo>
                  <a:pt x="302" y="983"/>
                </a:lnTo>
                <a:lnTo>
                  <a:pt x="305" y="986"/>
                </a:lnTo>
                <a:lnTo>
                  <a:pt x="305" y="986"/>
                </a:lnTo>
                <a:lnTo>
                  <a:pt x="308" y="988"/>
                </a:lnTo>
                <a:lnTo>
                  <a:pt x="307" y="989"/>
                </a:lnTo>
                <a:lnTo>
                  <a:pt x="304" y="992"/>
                </a:lnTo>
                <a:lnTo>
                  <a:pt x="303" y="994"/>
                </a:lnTo>
                <a:lnTo>
                  <a:pt x="303" y="998"/>
                </a:lnTo>
                <a:lnTo>
                  <a:pt x="303" y="998"/>
                </a:lnTo>
                <a:lnTo>
                  <a:pt x="304" y="1010"/>
                </a:lnTo>
                <a:lnTo>
                  <a:pt x="305" y="1015"/>
                </a:lnTo>
                <a:lnTo>
                  <a:pt x="308" y="1019"/>
                </a:lnTo>
                <a:lnTo>
                  <a:pt x="308" y="1019"/>
                </a:lnTo>
                <a:lnTo>
                  <a:pt x="309" y="1023"/>
                </a:lnTo>
                <a:lnTo>
                  <a:pt x="309" y="1024"/>
                </a:lnTo>
                <a:lnTo>
                  <a:pt x="314" y="1029"/>
                </a:lnTo>
                <a:lnTo>
                  <a:pt x="314" y="1029"/>
                </a:lnTo>
                <a:lnTo>
                  <a:pt x="318" y="1033"/>
                </a:lnTo>
                <a:lnTo>
                  <a:pt x="320" y="1033"/>
                </a:lnTo>
                <a:lnTo>
                  <a:pt x="321" y="1030"/>
                </a:lnTo>
                <a:lnTo>
                  <a:pt x="320" y="1028"/>
                </a:lnTo>
                <a:lnTo>
                  <a:pt x="320" y="1028"/>
                </a:lnTo>
                <a:lnTo>
                  <a:pt x="319" y="1020"/>
                </a:lnTo>
                <a:lnTo>
                  <a:pt x="319" y="1015"/>
                </a:lnTo>
                <a:lnTo>
                  <a:pt x="319" y="1015"/>
                </a:lnTo>
                <a:lnTo>
                  <a:pt x="320" y="1015"/>
                </a:lnTo>
                <a:lnTo>
                  <a:pt x="320" y="1017"/>
                </a:lnTo>
                <a:lnTo>
                  <a:pt x="321" y="1010"/>
                </a:lnTo>
                <a:lnTo>
                  <a:pt x="321" y="1010"/>
                </a:lnTo>
                <a:lnTo>
                  <a:pt x="323" y="1004"/>
                </a:lnTo>
                <a:lnTo>
                  <a:pt x="323" y="1002"/>
                </a:lnTo>
                <a:lnTo>
                  <a:pt x="324" y="998"/>
                </a:lnTo>
                <a:lnTo>
                  <a:pt x="326" y="992"/>
                </a:lnTo>
                <a:lnTo>
                  <a:pt x="326" y="992"/>
                </a:lnTo>
                <a:lnTo>
                  <a:pt x="331" y="982"/>
                </a:lnTo>
                <a:lnTo>
                  <a:pt x="340" y="966"/>
                </a:lnTo>
                <a:lnTo>
                  <a:pt x="340" y="966"/>
                </a:lnTo>
                <a:lnTo>
                  <a:pt x="345" y="956"/>
                </a:lnTo>
                <a:lnTo>
                  <a:pt x="347" y="953"/>
                </a:lnTo>
                <a:lnTo>
                  <a:pt x="350" y="942"/>
                </a:lnTo>
                <a:lnTo>
                  <a:pt x="350" y="942"/>
                </a:lnTo>
                <a:lnTo>
                  <a:pt x="352" y="931"/>
                </a:lnTo>
                <a:lnTo>
                  <a:pt x="354" y="923"/>
                </a:lnTo>
                <a:lnTo>
                  <a:pt x="354" y="915"/>
                </a:lnTo>
                <a:lnTo>
                  <a:pt x="354" y="915"/>
                </a:lnTo>
                <a:lnTo>
                  <a:pt x="355" y="905"/>
                </a:lnTo>
                <a:lnTo>
                  <a:pt x="357" y="885"/>
                </a:lnTo>
                <a:lnTo>
                  <a:pt x="361" y="874"/>
                </a:lnTo>
                <a:lnTo>
                  <a:pt x="365" y="864"/>
                </a:lnTo>
                <a:lnTo>
                  <a:pt x="370" y="857"/>
                </a:lnTo>
                <a:lnTo>
                  <a:pt x="372" y="853"/>
                </a:lnTo>
                <a:lnTo>
                  <a:pt x="376" y="852"/>
                </a:lnTo>
                <a:lnTo>
                  <a:pt x="376" y="852"/>
                </a:lnTo>
                <a:lnTo>
                  <a:pt x="383" y="850"/>
                </a:lnTo>
                <a:lnTo>
                  <a:pt x="388" y="850"/>
                </a:lnTo>
                <a:lnTo>
                  <a:pt x="397" y="848"/>
                </a:lnTo>
                <a:lnTo>
                  <a:pt x="402" y="848"/>
                </a:lnTo>
                <a:lnTo>
                  <a:pt x="406" y="845"/>
                </a:lnTo>
                <a:lnTo>
                  <a:pt x="410" y="840"/>
                </a:lnTo>
                <a:lnTo>
                  <a:pt x="418" y="831"/>
                </a:lnTo>
                <a:lnTo>
                  <a:pt x="418" y="831"/>
                </a:lnTo>
                <a:lnTo>
                  <a:pt x="439" y="799"/>
                </a:lnTo>
                <a:lnTo>
                  <a:pt x="448" y="786"/>
                </a:lnTo>
                <a:lnTo>
                  <a:pt x="457" y="777"/>
                </a:lnTo>
                <a:lnTo>
                  <a:pt x="457" y="777"/>
                </a:lnTo>
                <a:lnTo>
                  <a:pt x="490" y="751"/>
                </a:lnTo>
                <a:lnTo>
                  <a:pt x="507" y="737"/>
                </a:lnTo>
                <a:lnTo>
                  <a:pt x="521" y="725"/>
                </a:lnTo>
                <a:lnTo>
                  <a:pt x="521" y="725"/>
                </a:lnTo>
                <a:lnTo>
                  <a:pt x="528" y="716"/>
                </a:lnTo>
                <a:lnTo>
                  <a:pt x="533" y="707"/>
                </a:lnTo>
                <a:lnTo>
                  <a:pt x="537" y="699"/>
                </a:lnTo>
                <a:lnTo>
                  <a:pt x="538" y="694"/>
                </a:lnTo>
                <a:lnTo>
                  <a:pt x="538" y="694"/>
                </a:lnTo>
                <a:lnTo>
                  <a:pt x="540" y="687"/>
                </a:lnTo>
                <a:lnTo>
                  <a:pt x="544" y="683"/>
                </a:lnTo>
                <a:lnTo>
                  <a:pt x="548" y="678"/>
                </a:lnTo>
                <a:lnTo>
                  <a:pt x="553" y="674"/>
                </a:lnTo>
                <a:lnTo>
                  <a:pt x="553" y="674"/>
                </a:lnTo>
                <a:lnTo>
                  <a:pt x="558" y="671"/>
                </a:lnTo>
                <a:lnTo>
                  <a:pt x="565" y="670"/>
                </a:lnTo>
                <a:lnTo>
                  <a:pt x="572" y="665"/>
                </a:lnTo>
                <a:lnTo>
                  <a:pt x="576" y="661"/>
                </a:lnTo>
                <a:lnTo>
                  <a:pt x="581" y="655"/>
                </a:lnTo>
                <a:lnTo>
                  <a:pt x="581" y="655"/>
                </a:lnTo>
                <a:lnTo>
                  <a:pt x="591" y="643"/>
                </a:lnTo>
                <a:lnTo>
                  <a:pt x="597" y="632"/>
                </a:lnTo>
                <a:lnTo>
                  <a:pt x="603" y="619"/>
                </a:lnTo>
                <a:lnTo>
                  <a:pt x="603" y="619"/>
                </a:lnTo>
                <a:lnTo>
                  <a:pt x="611" y="613"/>
                </a:lnTo>
                <a:lnTo>
                  <a:pt x="617" y="606"/>
                </a:lnTo>
                <a:lnTo>
                  <a:pt x="623" y="595"/>
                </a:lnTo>
                <a:lnTo>
                  <a:pt x="623" y="595"/>
                </a:lnTo>
                <a:lnTo>
                  <a:pt x="628" y="586"/>
                </a:lnTo>
                <a:lnTo>
                  <a:pt x="631" y="581"/>
                </a:lnTo>
                <a:lnTo>
                  <a:pt x="631" y="579"/>
                </a:lnTo>
                <a:lnTo>
                  <a:pt x="629" y="577"/>
                </a:lnTo>
                <a:lnTo>
                  <a:pt x="626" y="570"/>
                </a:lnTo>
                <a:lnTo>
                  <a:pt x="626" y="570"/>
                </a:lnTo>
                <a:lnTo>
                  <a:pt x="618" y="556"/>
                </a:lnTo>
                <a:lnTo>
                  <a:pt x="616" y="549"/>
                </a:lnTo>
                <a:lnTo>
                  <a:pt x="616" y="549"/>
                </a:lnTo>
                <a:lnTo>
                  <a:pt x="616" y="541"/>
                </a:lnTo>
                <a:lnTo>
                  <a:pt x="616" y="537"/>
                </a:lnTo>
                <a:lnTo>
                  <a:pt x="615" y="533"/>
                </a:lnTo>
                <a:lnTo>
                  <a:pt x="615" y="533"/>
                </a:lnTo>
                <a:lnTo>
                  <a:pt x="608" y="524"/>
                </a:lnTo>
                <a:lnTo>
                  <a:pt x="605" y="520"/>
                </a:lnTo>
                <a:lnTo>
                  <a:pt x="605" y="520"/>
                </a:lnTo>
                <a:lnTo>
                  <a:pt x="616" y="502"/>
                </a:lnTo>
                <a:lnTo>
                  <a:pt x="631" y="475"/>
                </a:lnTo>
                <a:lnTo>
                  <a:pt x="631" y="475"/>
                </a:lnTo>
                <a:lnTo>
                  <a:pt x="643" y="450"/>
                </a:lnTo>
                <a:lnTo>
                  <a:pt x="643" y="450"/>
                </a:lnTo>
                <a:lnTo>
                  <a:pt x="647" y="440"/>
                </a:lnTo>
                <a:lnTo>
                  <a:pt x="650" y="431"/>
                </a:lnTo>
                <a:lnTo>
                  <a:pt x="652" y="424"/>
                </a:lnTo>
                <a:lnTo>
                  <a:pt x="652" y="419"/>
                </a:lnTo>
                <a:lnTo>
                  <a:pt x="652" y="419"/>
                </a:lnTo>
                <a:lnTo>
                  <a:pt x="649" y="415"/>
                </a:lnTo>
                <a:lnTo>
                  <a:pt x="645" y="410"/>
                </a:lnTo>
                <a:lnTo>
                  <a:pt x="642" y="405"/>
                </a:lnTo>
                <a:lnTo>
                  <a:pt x="642" y="405"/>
                </a:lnTo>
                <a:lnTo>
                  <a:pt x="643" y="399"/>
                </a:lnTo>
                <a:lnTo>
                  <a:pt x="644" y="394"/>
                </a:lnTo>
                <a:lnTo>
                  <a:pt x="648" y="387"/>
                </a:lnTo>
                <a:lnTo>
                  <a:pt x="648" y="387"/>
                </a:lnTo>
                <a:lnTo>
                  <a:pt x="650" y="383"/>
                </a:lnTo>
                <a:lnTo>
                  <a:pt x="652" y="382"/>
                </a:lnTo>
                <a:lnTo>
                  <a:pt x="655" y="381"/>
                </a:lnTo>
                <a:lnTo>
                  <a:pt x="663" y="378"/>
                </a:lnTo>
                <a:lnTo>
                  <a:pt x="663" y="378"/>
                </a:lnTo>
                <a:lnTo>
                  <a:pt x="674" y="372"/>
                </a:lnTo>
                <a:lnTo>
                  <a:pt x="680" y="368"/>
                </a:lnTo>
                <a:lnTo>
                  <a:pt x="680" y="368"/>
                </a:lnTo>
                <a:lnTo>
                  <a:pt x="691" y="363"/>
                </a:lnTo>
                <a:lnTo>
                  <a:pt x="691" y="363"/>
                </a:lnTo>
                <a:lnTo>
                  <a:pt x="701" y="348"/>
                </a:lnTo>
                <a:lnTo>
                  <a:pt x="709" y="337"/>
                </a:lnTo>
                <a:lnTo>
                  <a:pt x="713" y="331"/>
                </a:lnTo>
                <a:lnTo>
                  <a:pt x="713" y="331"/>
                </a:lnTo>
                <a:lnTo>
                  <a:pt x="720" y="329"/>
                </a:lnTo>
                <a:lnTo>
                  <a:pt x="723" y="325"/>
                </a:lnTo>
                <a:lnTo>
                  <a:pt x="727" y="318"/>
                </a:lnTo>
                <a:lnTo>
                  <a:pt x="727" y="318"/>
                </a:lnTo>
                <a:lnTo>
                  <a:pt x="728" y="309"/>
                </a:lnTo>
                <a:lnTo>
                  <a:pt x="730" y="301"/>
                </a:lnTo>
                <a:lnTo>
                  <a:pt x="731" y="295"/>
                </a:lnTo>
                <a:lnTo>
                  <a:pt x="731" y="290"/>
                </a:lnTo>
                <a:lnTo>
                  <a:pt x="731" y="290"/>
                </a:lnTo>
                <a:lnTo>
                  <a:pt x="733" y="285"/>
                </a:lnTo>
                <a:lnTo>
                  <a:pt x="737" y="280"/>
                </a:lnTo>
                <a:lnTo>
                  <a:pt x="739" y="272"/>
                </a:lnTo>
                <a:lnTo>
                  <a:pt x="741" y="258"/>
                </a:lnTo>
                <a:lnTo>
                  <a:pt x="741" y="258"/>
                </a:lnTo>
                <a:lnTo>
                  <a:pt x="739" y="237"/>
                </a:lnTo>
                <a:lnTo>
                  <a:pt x="739" y="233"/>
                </a:lnTo>
                <a:lnTo>
                  <a:pt x="738" y="232"/>
                </a:lnTo>
                <a:lnTo>
                  <a:pt x="738" y="232"/>
                </a:lnTo>
                <a:lnTo>
                  <a:pt x="733" y="230"/>
                </a:lnTo>
                <a:lnTo>
                  <a:pt x="728" y="227"/>
                </a:lnTo>
                <a:lnTo>
                  <a:pt x="728" y="227"/>
                </a:lnTo>
                <a:lnTo>
                  <a:pt x="727" y="224"/>
                </a:lnTo>
                <a:lnTo>
                  <a:pt x="725" y="215"/>
                </a:lnTo>
                <a:lnTo>
                  <a:pt x="725" y="215"/>
                </a:lnTo>
                <a:lnTo>
                  <a:pt x="723" y="205"/>
                </a:lnTo>
                <a:lnTo>
                  <a:pt x="722" y="190"/>
                </a:lnTo>
                <a:lnTo>
                  <a:pt x="722" y="174"/>
                </a:lnTo>
                <a:lnTo>
                  <a:pt x="721" y="162"/>
                </a:lnTo>
                <a:lnTo>
                  <a:pt x="721" y="162"/>
                </a:lnTo>
                <a:lnTo>
                  <a:pt x="720" y="157"/>
                </a:lnTo>
                <a:lnTo>
                  <a:pt x="717" y="153"/>
                </a:lnTo>
                <a:lnTo>
                  <a:pt x="713" y="147"/>
                </a:lnTo>
                <a:lnTo>
                  <a:pt x="709" y="143"/>
                </a:lnTo>
                <a:lnTo>
                  <a:pt x="704" y="142"/>
                </a:lnTo>
                <a:lnTo>
                  <a:pt x="704" y="142"/>
                </a:lnTo>
                <a:lnTo>
                  <a:pt x="701" y="139"/>
                </a:lnTo>
                <a:lnTo>
                  <a:pt x="696" y="138"/>
                </a:lnTo>
                <a:lnTo>
                  <a:pt x="694" y="137"/>
                </a:lnTo>
                <a:lnTo>
                  <a:pt x="691" y="137"/>
                </a:lnTo>
                <a:lnTo>
                  <a:pt x="689" y="138"/>
                </a:lnTo>
                <a:lnTo>
                  <a:pt x="685" y="141"/>
                </a:lnTo>
                <a:lnTo>
                  <a:pt x="685" y="141"/>
                </a:lnTo>
                <a:lnTo>
                  <a:pt x="666" y="155"/>
                </a:lnTo>
                <a:lnTo>
                  <a:pt x="652" y="167"/>
                </a:lnTo>
                <a:lnTo>
                  <a:pt x="652" y="167"/>
                </a:lnTo>
                <a:lnTo>
                  <a:pt x="642" y="172"/>
                </a:lnTo>
                <a:lnTo>
                  <a:pt x="632" y="175"/>
                </a:lnTo>
                <a:lnTo>
                  <a:pt x="632" y="175"/>
                </a:lnTo>
                <a:lnTo>
                  <a:pt x="622" y="177"/>
                </a:lnTo>
                <a:lnTo>
                  <a:pt x="615" y="177"/>
                </a:lnTo>
                <a:lnTo>
                  <a:pt x="607" y="179"/>
                </a:lnTo>
                <a:lnTo>
                  <a:pt x="607" y="179"/>
                </a:lnTo>
                <a:lnTo>
                  <a:pt x="595" y="188"/>
                </a:lnTo>
                <a:lnTo>
                  <a:pt x="587" y="193"/>
                </a:lnTo>
                <a:lnTo>
                  <a:pt x="587" y="193"/>
                </a:lnTo>
                <a:lnTo>
                  <a:pt x="586" y="191"/>
                </a:lnTo>
                <a:lnTo>
                  <a:pt x="584" y="191"/>
                </a:lnTo>
                <a:lnTo>
                  <a:pt x="580" y="194"/>
                </a:lnTo>
                <a:lnTo>
                  <a:pt x="575" y="199"/>
                </a:lnTo>
                <a:lnTo>
                  <a:pt x="575" y="199"/>
                </a:lnTo>
                <a:lnTo>
                  <a:pt x="569" y="205"/>
                </a:lnTo>
                <a:lnTo>
                  <a:pt x="565" y="209"/>
                </a:lnTo>
                <a:lnTo>
                  <a:pt x="561" y="212"/>
                </a:lnTo>
                <a:lnTo>
                  <a:pt x="555" y="219"/>
                </a:lnTo>
                <a:lnTo>
                  <a:pt x="555" y="219"/>
                </a:lnTo>
                <a:lnTo>
                  <a:pt x="543" y="232"/>
                </a:lnTo>
                <a:lnTo>
                  <a:pt x="534" y="241"/>
                </a:lnTo>
                <a:lnTo>
                  <a:pt x="534" y="241"/>
                </a:lnTo>
                <a:lnTo>
                  <a:pt x="532" y="242"/>
                </a:lnTo>
                <a:lnTo>
                  <a:pt x="527" y="243"/>
                </a:lnTo>
                <a:lnTo>
                  <a:pt x="517" y="247"/>
                </a:lnTo>
                <a:lnTo>
                  <a:pt x="498" y="256"/>
                </a:lnTo>
                <a:lnTo>
                  <a:pt x="498" y="256"/>
                </a:lnTo>
                <a:lnTo>
                  <a:pt x="478" y="267"/>
                </a:lnTo>
                <a:lnTo>
                  <a:pt x="466" y="274"/>
                </a:lnTo>
                <a:lnTo>
                  <a:pt x="454" y="284"/>
                </a:lnTo>
                <a:lnTo>
                  <a:pt x="454" y="284"/>
                </a:lnTo>
                <a:lnTo>
                  <a:pt x="444" y="292"/>
                </a:lnTo>
                <a:lnTo>
                  <a:pt x="433" y="298"/>
                </a:lnTo>
                <a:lnTo>
                  <a:pt x="433" y="298"/>
                </a:lnTo>
                <a:close/>
                <a:moveTo>
                  <a:pt x="319" y="843"/>
                </a:moveTo>
                <a:lnTo>
                  <a:pt x="339" y="852"/>
                </a:lnTo>
                <a:lnTo>
                  <a:pt x="331" y="874"/>
                </a:lnTo>
                <a:lnTo>
                  <a:pt x="331" y="874"/>
                </a:lnTo>
                <a:lnTo>
                  <a:pt x="329" y="871"/>
                </a:lnTo>
                <a:lnTo>
                  <a:pt x="326" y="867"/>
                </a:lnTo>
                <a:lnTo>
                  <a:pt x="324" y="861"/>
                </a:lnTo>
                <a:lnTo>
                  <a:pt x="324" y="861"/>
                </a:lnTo>
                <a:lnTo>
                  <a:pt x="320" y="850"/>
                </a:lnTo>
                <a:lnTo>
                  <a:pt x="319" y="843"/>
                </a:lnTo>
                <a:lnTo>
                  <a:pt x="319" y="843"/>
                </a:lnTo>
                <a:close/>
                <a:moveTo>
                  <a:pt x="282" y="872"/>
                </a:moveTo>
                <a:lnTo>
                  <a:pt x="282" y="872"/>
                </a:lnTo>
                <a:lnTo>
                  <a:pt x="292" y="871"/>
                </a:lnTo>
                <a:lnTo>
                  <a:pt x="304" y="869"/>
                </a:lnTo>
                <a:lnTo>
                  <a:pt x="304" y="869"/>
                </a:lnTo>
                <a:lnTo>
                  <a:pt x="307" y="869"/>
                </a:lnTo>
                <a:lnTo>
                  <a:pt x="308" y="871"/>
                </a:lnTo>
                <a:lnTo>
                  <a:pt x="308" y="872"/>
                </a:lnTo>
                <a:lnTo>
                  <a:pt x="309" y="875"/>
                </a:lnTo>
                <a:lnTo>
                  <a:pt x="309" y="875"/>
                </a:lnTo>
                <a:lnTo>
                  <a:pt x="312" y="879"/>
                </a:lnTo>
                <a:lnTo>
                  <a:pt x="312" y="879"/>
                </a:lnTo>
                <a:lnTo>
                  <a:pt x="316" y="882"/>
                </a:lnTo>
                <a:lnTo>
                  <a:pt x="316" y="882"/>
                </a:lnTo>
                <a:lnTo>
                  <a:pt x="324" y="888"/>
                </a:lnTo>
                <a:lnTo>
                  <a:pt x="326" y="890"/>
                </a:lnTo>
                <a:lnTo>
                  <a:pt x="328" y="893"/>
                </a:lnTo>
                <a:lnTo>
                  <a:pt x="328" y="893"/>
                </a:lnTo>
                <a:lnTo>
                  <a:pt x="328" y="895"/>
                </a:lnTo>
                <a:lnTo>
                  <a:pt x="325" y="897"/>
                </a:lnTo>
                <a:lnTo>
                  <a:pt x="319" y="899"/>
                </a:lnTo>
                <a:lnTo>
                  <a:pt x="319" y="899"/>
                </a:lnTo>
                <a:lnTo>
                  <a:pt x="315" y="899"/>
                </a:lnTo>
                <a:lnTo>
                  <a:pt x="312" y="899"/>
                </a:lnTo>
                <a:lnTo>
                  <a:pt x="305" y="898"/>
                </a:lnTo>
                <a:lnTo>
                  <a:pt x="305" y="898"/>
                </a:lnTo>
                <a:lnTo>
                  <a:pt x="303" y="898"/>
                </a:lnTo>
                <a:lnTo>
                  <a:pt x="303" y="900"/>
                </a:lnTo>
                <a:lnTo>
                  <a:pt x="303" y="909"/>
                </a:lnTo>
                <a:lnTo>
                  <a:pt x="303" y="909"/>
                </a:lnTo>
                <a:lnTo>
                  <a:pt x="303" y="914"/>
                </a:lnTo>
                <a:lnTo>
                  <a:pt x="304" y="918"/>
                </a:lnTo>
                <a:lnTo>
                  <a:pt x="307" y="923"/>
                </a:lnTo>
                <a:lnTo>
                  <a:pt x="307" y="923"/>
                </a:lnTo>
                <a:lnTo>
                  <a:pt x="307" y="925"/>
                </a:lnTo>
                <a:lnTo>
                  <a:pt x="307" y="927"/>
                </a:lnTo>
                <a:lnTo>
                  <a:pt x="304" y="929"/>
                </a:lnTo>
                <a:lnTo>
                  <a:pt x="302" y="932"/>
                </a:lnTo>
                <a:lnTo>
                  <a:pt x="302" y="932"/>
                </a:lnTo>
                <a:lnTo>
                  <a:pt x="300" y="932"/>
                </a:lnTo>
                <a:lnTo>
                  <a:pt x="297" y="932"/>
                </a:lnTo>
                <a:lnTo>
                  <a:pt x="290" y="931"/>
                </a:lnTo>
                <a:lnTo>
                  <a:pt x="277" y="929"/>
                </a:lnTo>
                <a:lnTo>
                  <a:pt x="277" y="929"/>
                </a:lnTo>
                <a:lnTo>
                  <a:pt x="272" y="929"/>
                </a:lnTo>
                <a:lnTo>
                  <a:pt x="266" y="930"/>
                </a:lnTo>
                <a:lnTo>
                  <a:pt x="261" y="930"/>
                </a:lnTo>
                <a:lnTo>
                  <a:pt x="257" y="930"/>
                </a:lnTo>
                <a:lnTo>
                  <a:pt x="257" y="930"/>
                </a:lnTo>
                <a:lnTo>
                  <a:pt x="243" y="925"/>
                </a:lnTo>
                <a:lnTo>
                  <a:pt x="243" y="925"/>
                </a:lnTo>
                <a:lnTo>
                  <a:pt x="240" y="924"/>
                </a:lnTo>
                <a:lnTo>
                  <a:pt x="236" y="925"/>
                </a:lnTo>
                <a:lnTo>
                  <a:pt x="232" y="926"/>
                </a:lnTo>
                <a:lnTo>
                  <a:pt x="232" y="926"/>
                </a:lnTo>
                <a:lnTo>
                  <a:pt x="239" y="913"/>
                </a:lnTo>
                <a:lnTo>
                  <a:pt x="239" y="913"/>
                </a:lnTo>
                <a:lnTo>
                  <a:pt x="241" y="908"/>
                </a:lnTo>
                <a:lnTo>
                  <a:pt x="243" y="900"/>
                </a:lnTo>
                <a:lnTo>
                  <a:pt x="243" y="900"/>
                </a:lnTo>
                <a:lnTo>
                  <a:pt x="251" y="893"/>
                </a:lnTo>
                <a:lnTo>
                  <a:pt x="263" y="884"/>
                </a:lnTo>
                <a:lnTo>
                  <a:pt x="282" y="872"/>
                </a:lnTo>
                <a:lnTo>
                  <a:pt x="282" y="872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:a16="http://schemas.microsoft.com/office/drawing/2014/main" id="{A92392A4-3D79-41C7-B50E-E6D1FF1244CA}"/>
              </a:ext>
            </a:extLst>
          </p:cNvPr>
          <p:cNvSpPr>
            <a:spLocks/>
          </p:cNvSpPr>
          <p:nvPr/>
        </p:nvSpPr>
        <p:spPr bwMode="auto">
          <a:xfrm>
            <a:off x="817419" y="947592"/>
            <a:ext cx="2382982" cy="2497357"/>
          </a:xfrm>
          <a:custGeom>
            <a:avLst/>
            <a:gdLst>
              <a:gd name="T0" fmla="*/ 1603 w 2146"/>
              <a:gd name="T1" fmla="*/ 400 h 2249"/>
              <a:gd name="T2" fmla="*/ 1451 w 2146"/>
              <a:gd name="T3" fmla="*/ 750 h 2249"/>
              <a:gd name="T4" fmla="*/ 1047 w 2146"/>
              <a:gd name="T5" fmla="*/ 1053 h 2249"/>
              <a:gd name="T6" fmla="*/ 892 w 2146"/>
              <a:gd name="T7" fmla="*/ 1022 h 2249"/>
              <a:gd name="T8" fmla="*/ 849 w 2146"/>
              <a:gd name="T9" fmla="*/ 931 h 2249"/>
              <a:gd name="T10" fmla="*/ 403 w 2146"/>
              <a:gd name="T11" fmla="*/ 846 h 2249"/>
              <a:gd name="T12" fmla="*/ 354 w 2146"/>
              <a:gd name="T13" fmla="*/ 878 h 2249"/>
              <a:gd name="T14" fmla="*/ 137 w 2146"/>
              <a:gd name="T15" fmla="*/ 1015 h 2249"/>
              <a:gd name="T16" fmla="*/ 104 w 2146"/>
              <a:gd name="T17" fmla="*/ 1104 h 2249"/>
              <a:gd name="T18" fmla="*/ 27 w 2146"/>
              <a:gd name="T19" fmla="*/ 1387 h 2249"/>
              <a:gd name="T20" fmla="*/ 17 w 2146"/>
              <a:gd name="T21" fmla="*/ 1503 h 2249"/>
              <a:gd name="T22" fmla="*/ 83 w 2146"/>
              <a:gd name="T23" fmla="*/ 1586 h 2249"/>
              <a:gd name="T24" fmla="*/ 347 w 2146"/>
              <a:gd name="T25" fmla="*/ 1986 h 2249"/>
              <a:gd name="T26" fmla="*/ 605 w 2146"/>
              <a:gd name="T27" fmla="*/ 2214 h 2249"/>
              <a:gd name="T28" fmla="*/ 524 w 2146"/>
              <a:gd name="T29" fmla="*/ 2077 h 2249"/>
              <a:gd name="T30" fmla="*/ 398 w 2146"/>
              <a:gd name="T31" fmla="*/ 1743 h 2249"/>
              <a:gd name="T32" fmla="*/ 543 w 2146"/>
              <a:gd name="T33" fmla="*/ 1863 h 2249"/>
              <a:gd name="T34" fmla="*/ 444 w 2146"/>
              <a:gd name="T35" fmla="*/ 1718 h 2249"/>
              <a:gd name="T36" fmla="*/ 590 w 2146"/>
              <a:gd name="T37" fmla="*/ 1554 h 2249"/>
              <a:gd name="T38" fmla="*/ 666 w 2146"/>
              <a:gd name="T39" fmla="*/ 1667 h 2249"/>
              <a:gd name="T40" fmla="*/ 728 w 2146"/>
              <a:gd name="T41" fmla="*/ 1548 h 2249"/>
              <a:gd name="T42" fmla="*/ 816 w 2146"/>
              <a:gd name="T43" fmla="*/ 1491 h 2249"/>
              <a:gd name="T44" fmla="*/ 884 w 2146"/>
              <a:gd name="T45" fmla="*/ 1496 h 2249"/>
              <a:gd name="T46" fmla="*/ 964 w 2146"/>
              <a:gd name="T47" fmla="*/ 1486 h 2249"/>
              <a:gd name="T48" fmla="*/ 986 w 2146"/>
              <a:gd name="T49" fmla="*/ 1726 h 2249"/>
              <a:gd name="T50" fmla="*/ 988 w 2146"/>
              <a:gd name="T51" fmla="*/ 1643 h 2249"/>
              <a:gd name="T52" fmla="*/ 1047 w 2146"/>
              <a:gd name="T53" fmla="*/ 1619 h 2249"/>
              <a:gd name="T54" fmla="*/ 1158 w 2146"/>
              <a:gd name="T55" fmla="*/ 1723 h 2249"/>
              <a:gd name="T56" fmla="*/ 1199 w 2146"/>
              <a:gd name="T57" fmla="*/ 1600 h 2249"/>
              <a:gd name="T58" fmla="*/ 1453 w 2146"/>
              <a:gd name="T59" fmla="*/ 1806 h 2249"/>
              <a:gd name="T60" fmla="*/ 1517 w 2146"/>
              <a:gd name="T61" fmla="*/ 2009 h 2249"/>
              <a:gd name="T62" fmla="*/ 1413 w 2146"/>
              <a:gd name="T63" fmla="*/ 2065 h 2249"/>
              <a:gd name="T64" fmla="*/ 1342 w 2146"/>
              <a:gd name="T65" fmla="*/ 2092 h 2249"/>
              <a:gd name="T66" fmla="*/ 1489 w 2146"/>
              <a:gd name="T67" fmla="*/ 2133 h 2249"/>
              <a:gd name="T68" fmla="*/ 1446 w 2146"/>
              <a:gd name="T69" fmla="*/ 2231 h 2249"/>
              <a:gd name="T70" fmla="*/ 1521 w 2146"/>
              <a:gd name="T71" fmla="*/ 2194 h 2249"/>
              <a:gd name="T72" fmla="*/ 1654 w 2146"/>
              <a:gd name="T73" fmla="*/ 2221 h 2249"/>
              <a:gd name="T74" fmla="*/ 1803 w 2146"/>
              <a:gd name="T75" fmla="*/ 2244 h 2249"/>
              <a:gd name="T76" fmla="*/ 1714 w 2146"/>
              <a:gd name="T77" fmla="*/ 2191 h 2249"/>
              <a:gd name="T78" fmla="*/ 1676 w 2146"/>
              <a:gd name="T79" fmla="*/ 2116 h 2249"/>
              <a:gd name="T80" fmla="*/ 1717 w 2146"/>
              <a:gd name="T81" fmla="*/ 2042 h 2249"/>
              <a:gd name="T82" fmla="*/ 1661 w 2146"/>
              <a:gd name="T83" fmla="*/ 2065 h 2249"/>
              <a:gd name="T84" fmla="*/ 1648 w 2146"/>
              <a:gd name="T85" fmla="*/ 1978 h 2249"/>
              <a:gd name="T86" fmla="*/ 1633 w 2146"/>
              <a:gd name="T87" fmla="*/ 1926 h 2249"/>
              <a:gd name="T88" fmla="*/ 1740 w 2146"/>
              <a:gd name="T89" fmla="*/ 1870 h 2249"/>
              <a:gd name="T90" fmla="*/ 1742 w 2146"/>
              <a:gd name="T91" fmla="*/ 1832 h 2249"/>
              <a:gd name="T92" fmla="*/ 1645 w 2146"/>
              <a:gd name="T93" fmla="*/ 1873 h 2249"/>
              <a:gd name="T94" fmla="*/ 1709 w 2146"/>
              <a:gd name="T95" fmla="*/ 1807 h 2249"/>
              <a:gd name="T96" fmla="*/ 1780 w 2146"/>
              <a:gd name="T97" fmla="*/ 1607 h 2249"/>
              <a:gd name="T98" fmla="*/ 1927 w 2146"/>
              <a:gd name="T99" fmla="*/ 1347 h 2249"/>
              <a:gd name="T100" fmla="*/ 2006 w 2146"/>
              <a:gd name="T101" fmla="*/ 1013 h 2249"/>
              <a:gd name="T102" fmla="*/ 2029 w 2146"/>
              <a:gd name="T103" fmla="*/ 741 h 2249"/>
              <a:gd name="T104" fmla="*/ 1998 w 2146"/>
              <a:gd name="T105" fmla="*/ 410 h 2249"/>
              <a:gd name="T106" fmla="*/ 2059 w 2146"/>
              <a:gd name="T107" fmla="*/ 287 h 2249"/>
              <a:gd name="T108" fmla="*/ 2143 w 2146"/>
              <a:gd name="T109" fmla="*/ 213 h 2249"/>
              <a:gd name="T110" fmla="*/ 2107 w 2146"/>
              <a:gd name="T111" fmla="*/ 137 h 2249"/>
              <a:gd name="T112" fmla="*/ 2099 w 2146"/>
              <a:gd name="T113" fmla="*/ 57 h 2249"/>
              <a:gd name="T114" fmla="*/ 2023 w 2146"/>
              <a:gd name="T115" fmla="*/ 19 h 2249"/>
              <a:gd name="T116" fmla="*/ 1943 w 2146"/>
              <a:gd name="T117" fmla="*/ 24 h 2249"/>
              <a:gd name="T118" fmla="*/ 1955 w 2146"/>
              <a:gd name="T119" fmla="*/ 81 h 2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146" h="2249">
                <a:moveTo>
                  <a:pt x="1952" y="92"/>
                </a:moveTo>
                <a:lnTo>
                  <a:pt x="1952" y="92"/>
                </a:lnTo>
                <a:lnTo>
                  <a:pt x="1935" y="97"/>
                </a:lnTo>
                <a:lnTo>
                  <a:pt x="1899" y="109"/>
                </a:lnTo>
                <a:lnTo>
                  <a:pt x="1877" y="119"/>
                </a:lnTo>
                <a:lnTo>
                  <a:pt x="1854" y="129"/>
                </a:lnTo>
                <a:lnTo>
                  <a:pt x="1833" y="140"/>
                </a:lnTo>
                <a:lnTo>
                  <a:pt x="1816" y="152"/>
                </a:lnTo>
                <a:lnTo>
                  <a:pt x="1816" y="152"/>
                </a:lnTo>
                <a:lnTo>
                  <a:pt x="1795" y="172"/>
                </a:lnTo>
                <a:lnTo>
                  <a:pt x="1767" y="201"/>
                </a:lnTo>
                <a:lnTo>
                  <a:pt x="1699" y="281"/>
                </a:lnTo>
                <a:lnTo>
                  <a:pt x="1630" y="365"/>
                </a:lnTo>
                <a:lnTo>
                  <a:pt x="1603" y="400"/>
                </a:lnTo>
                <a:lnTo>
                  <a:pt x="1585" y="428"/>
                </a:lnTo>
                <a:lnTo>
                  <a:pt x="1585" y="428"/>
                </a:lnTo>
                <a:lnTo>
                  <a:pt x="1572" y="451"/>
                </a:lnTo>
                <a:lnTo>
                  <a:pt x="1559" y="481"/>
                </a:lnTo>
                <a:lnTo>
                  <a:pt x="1546" y="514"/>
                </a:lnTo>
                <a:lnTo>
                  <a:pt x="1534" y="549"/>
                </a:lnTo>
                <a:lnTo>
                  <a:pt x="1509" y="616"/>
                </a:lnTo>
                <a:lnTo>
                  <a:pt x="1499" y="646"/>
                </a:lnTo>
                <a:lnTo>
                  <a:pt x="1489" y="671"/>
                </a:lnTo>
                <a:lnTo>
                  <a:pt x="1489" y="671"/>
                </a:lnTo>
                <a:lnTo>
                  <a:pt x="1475" y="707"/>
                </a:lnTo>
                <a:lnTo>
                  <a:pt x="1468" y="722"/>
                </a:lnTo>
                <a:lnTo>
                  <a:pt x="1461" y="737"/>
                </a:lnTo>
                <a:lnTo>
                  <a:pt x="1451" y="750"/>
                </a:lnTo>
                <a:lnTo>
                  <a:pt x="1442" y="765"/>
                </a:lnTo>
                <a:lnTo>
                  <a:pt x="1428" y="779"/>
                </a:lnTo>
                <a:lnTo>
                  <a:pt x="1410" y="793"/>
                </a:lnTo>
                <a:lnTo>
                  <a:pt x="1410" y="793"/>
                </a:lnTo>
                <a:lnTo>
                  <a:pt x="1362" y="833"/>
                </a:lnTo>
                <a:lnTo>
                  <a:pt x="1309" y="879"/>
                </a:lnTo>
                <a:lnTo>
                  <a:pt x="1238" y="946"/>
                </a:lnTo>
                <a:lnTo>
                  <a:pt x="1238" y="946"/>
                </a:lnTo>
                <a:lnTo>
                  <a:pt x="1207" y="967"/>
                </a:lnTo>
                <a:lnTo>
                  <a:pt x="1179" y="985"/>
                </a:lnTo>
                <a:lnTo>
                  <a:pt x="1148" y="1003"/>
                </a:lnTo>
                <a:lnTo>
                  <a:pt x="1113" y="1023"/>
                </a:lnTo>
                <a:lnTo>
                  <a:pt x="1080" y="1040"/>
                </a:lnTo>
                <a:lnTo>
                  <a:pt x="1047" y="1053"/>
                </a:lnTo>
                <a:lnTo>
                  <a:pt x="1032" y="1058"/>
                </a:lnTo>
                <a:lnTo>
                  <a:pt x="1019" y="1061"/>
                </a:lnTo>
                <a:lnTo>
                  <a:pt x="1019" y="1061"/>
                </a:lnTo>
                <a:lnTo>
                  <a:pt x="1007" y="1063"/>
                </a:lnTo>
                <a:lnTo>
                  <a:pt x="996" y="1063"/>
                </a:lnTo>
                <a:lnTo>
                  <a:pt x="984" y="1063"/>
                </a:lnTo>
                <a:lnTo>
                  <a:pt x="973" y="1061"/>
                </a:lnTo>
                <a:lnTo>
                  <a:pt x="953" y="1056"/>
                </a:lnTo>
                <a:lnTo>
                  <a:pt x="935" y="1050"/>
                </a:lnTo>
                <a:lnTo>
                  <a:pt x="920" y="1041"/>
                </a:lnTo>
                <a:lnTo>
                  <a:pt x="907" y="1033"/>
                </a:lnTo>
                <a:lnTo>
                  <a:pt x="898" y="1027"/>
                </a:lnTo>
                <a:lnTo>
                  <a:pt x="892" y="1022"/>
                </a:lnTo>
                <a:lnTo>
                  <a:pt x="892" y="1022"/>
                </a:lnTo>
                <a:lnTo>
                  <a:pt x="888" y="1015"/>
                </a:lnTo>
                <a:lnTo>
                  <a:pt x="885" y="1008"/>
                </a:lnTo>
                <a:lnTo>
                  <a:pt x="880" y="999"/>
                </a:lnTo>
                <a:lnTo>
                  <a:pt x="869" y="982"/>
                </a:lnTo>
                <a:lnTo>
                  <a:pt x="869" y="982"/>
                </a:lnTo>
                <a:lnTo>
                  <a:pt x="865" y="975"/>
                </a:lnTo>
                <a:lnTo>
                  <a:pt x="864" y="972"/>
                </a:lnTo>
                <a:lnTo>
                  <a:pt x="864" y="962"/>
                </a:lnTo>
                <a:lnTo>
                  <a:pt x="865" y="954"/>
                </a:lnTo>
                <a:lnTo>
                  <a:pt x="865" y="949"/>
                </a:lnTo>
                <a:lnTo>
                  <a:pt x="865" y="946"/>
                </a:lnTo>
                <a:lnTo>
                  <a:pt x="862" y="941"/>
                </a:lnTo>
                <a:lnTo>
                  <a:pt x="857" y="936"/>
                </a:lnTo>
                <a:lnTo>
                  <a:pt x="849" y="931"/>
                </a:lnTo>
                <a:lnTo>
                  <a:pt x="837" y="924"/>
                </a:lnTo>
                <a:lnTo>
                  <a:pt x="803" y="911"/>
                </a:lnTo>
                <a:lnTo>
                  <a:pt x="748" y="894"/>
                </a:lnTo>
                <a:lnTo>
                  <a:pt x="748" y="894"/>
                </a:lnTo>
                <a:lnTo>
                  <a:pt x="656" y="866"/>
                </a:lnTo>
                <a:lnTo>
                  <a:pt x="619" y="856"/>
                </a:lnTo>
                <a:lnTo>
                  <a:pt x="585" y="846"/>
                </a:lnTo>
                <a:lnTo>
                  <a:pt x="553" y="840"/>
                </a:lnTo>
                <a:lnTo>
                  <a:pt x="524" y="836"/>
                </a:lnTo>
                <a:lnTo>
                  <a:pt x="494" y="835"/>
                </a:lnTo>
                <a:lnTo>
                  <a:pt x="463" y="836"/>
                </a:lnTo>
                <a:lnTo>
                  <a:pt x="463" y="836"/>
                </a:lnTo>
                <a:lnTo>
                  <a:pt x="435" y="840"/>
                </a:lnTo>
                <a:lnTo>
                  <a:pt x="403" y="846"/>
                </a:lnTo>
                <a:lnTo>
                  <a:pt x="403" y="846"/>
                </a:lnTo>
                <a:lnTo>
                  <a:pt x="367" y="855"/>
                </a:lnTo>
                <a:lnTo>
                  <a:pt x="347" y="861"/>
                </a:lnTo>
                <a:lnTo>
                  <a:pt x="344" y="865"/>
                </a:lnTo>
                <a:lnTo>
                  <a:pt x="342" y="866"/>
                </a:lnTo>
                <a:lnTo>
                  <a:pt x="344" y="868"/>
                </a:lnTo>
                <a:lnTo>
                  <a:pt x="347" y="870"/>
                </a:lnTo>
                <a:lnTo>
                  <a:pt x="355" y="871"/>
                </a:lnTo>
                <a:lnTo>
                  <a:pt x="367" y="873"/>
                </a:lnTo>
                <a:lnTo>
                  <a:pt x="375" y="873"/>
                </a:lnTo>
                <a:lnTo>
                  <a:pt x="375" y="873"/>
                </a:lnTo>
                <a:lnTo>
                  <a:pt x="375" y="874"/>
                </a:lnTo>
                <a:lnTo>
                  <a:pt x="375" y="874"/>
                </a:lnTo>
                <a:lnTo>
                  <a:pt x="354" y="878"/>
                </a:lnTo>
                <a:lnTo>
                  <a:pt x="317" y="888"/>
                </a:lnTo>
                <a:lnTo>
                  <a:pt x="283" y="899"/>
                </a:lnTo>
                <a:lnTo>
                  <a:pt x="271" y="906"/>
                </a:lnTo>
                <a:lnTo>
                  <a:pt x="269" y="908"/>
                </a:lnTo>
                <a:lnTo>
                  <a:pt x="268" y="909"/>
                </a:lnTo>
                <a:lnTo>
                  <a:pt x="268" y="909"/>
                </a:lnTo>
                <a:lnTo>
                  <a:pt x="264" y="921"/>
                </a:lnTo>
                <a:lnTo>
                  <a:pt x="263" y="926"/>
                </a:lnTo>
                <a:lnTo>
                  <a:pt x="263" y="926"/>
                </a:lnTo>
                <a:lnTo>
                  <a:pt x="243" y="939"/>
                </a:lnTo>
                <a:lnTo>
                  <a:pt x="198" y="969"/>
                </a:lnTo>
                <a:lnTo>
                  <a:pt x="174" y="985"/>
                </a:lnTo>
                <a:lnTo>
                  <a:pt x="154" y="1002"/>
                </a:lnTo>
                <a:lnTo>
                  <a:pt x="137" y="1015"/>
                </a:lnTo>
                <a:lnTo>
                  <a:pt x="134" y="1022"/>
                </a:lnTo>
                <a:lnTo>
                  <a:pt x="132" y="1025"/>
                </a:lnTo>
                <a:lnTo>
                  <a:pt x="132" y="1025"/>
                </a:lnTo>
                <a:lnTo>
                  <a:pt x="131" y="1046"/>
                </a:lnTo>
                <a:lnTo>
                  <a:pt x="132" y="1056"/>
                </a:lnTo>
                <a:lnTo>
                  <a:pt x="132" y="1056"/>
                </a:lnTo>
                <a:lnTo>
                  <a:pt x="132" y="1063"/>
                </a:lnTo>
                <a:lnTo>
                  <a:pt x="127" y="1073"/>
                </a:lnTo>
                <a:lnTo>
                  <a:pt x="127" y="1073"/>
                </a:lnTo>
                <a:lnTo>
                  <a:pt x="124" y="1083"/>
                </a:lnTo>
                <a:lnTo>
                  <a:pt x="116" y="1093"/>
                </a:lnTo>
                <a:lnTo>
                  <a:pt x="116" y="1093"/>
                </a:lnTo>
                <a:lnTo>
                  <a:pt x="111" y="1098"/>
                </a:lnTo>
                <a:lnTo>
                  <a:pt x="104" y="1104"/>
                </a:lnTo>
                <a:lnTo>
                  <a:pt x="91" y="1124"/>
                </a:lnTo>
                <a:lnTo>
                  <a:pt x="65" y="1169"/>
                </a:lnTo>
                <a:lnTo>
                  <a:pt x="65" y="1169"/>
                </a:lnTo>
                <a:lnTo>
                  <a:pt x="56" y="1185"/>
                </a:lnTo>
                <a:lnTo>
                  <a:pt x="48" y="1202"/>
                </a:lnTo>
                <a:lnTo>
                  <a:pt x="43" y="1218"/>
                </a:lnTo>
                <a:lnTo>
                  <a:pt x="38" y="1237"/>
                </a:lnTo>
                <a:lnTo>
                  <a:pt x="33" y="1271"/>
                </a:lnTo>
                <a:lnTo>
                  <a:pt x="30" y="1304"/>
                </a:lnTo>
                <a:lnTo>
                  <a:pt x="30" y="1334"/>
                </a:lnTo>
                <a:lnTo>
                  <a:pt x="30" y="1359"/>
                </a:lnTo>
                <a:lnTo>
                  <a:pt x="32" y="1381"/>
                </a:lnTo>
                <a:lnTo>
                  <a:pt x="32" y="1381"/>
                </a:lnTo>
                <a:lnTo>
                  <a:pt x="27" y="1387"/>
                </a:lnTo>
                <a:lnTo>
                  <a:pt x="15" y="1407"/>
                </a:lnTo>
                <a:lnTo>
                  <a:pt x="9" y="1419"/>
                </a:lnTo>
                <a:lnTo>
                  <a:pt x="4" y="1430"/>
                </a:lnTo>
                <a:lnTo>
                  <a:pt x="0" y="1442"/>
                </a:lnTo>
                <a:lnTo>
                  <a:pt x="0" y="1452"/>
                </a:lnTo>
                <a:lnTo>
                  <a:pt x="0" y="1452"/>
                </a:lnTo>
                <a:lnTo>
                  <a:pt x="5" y="1475"/>
                </a:lnTo>
                <a:lnTo>
                  <a:pt x="9" y="1483"/>
                </a:lnTo>
                <a:lnTo>
                  <a:pt x="9" y="1483"/>
                </a:lnTo>
                <a:lnTo>
                  <a:pt x="10" y="1485"/>
                </a:lnTo>
                <a:lnTo>
                  <a:pt x="10" y="1485"/>
                </a:lnTo>
                <a:lnTo>
                  <a:pt x="12" y="1483"/>
                </a:lnTo>
                <a:lnTo>
                  <a:pt x="14" y="1488"/>
                </a:lnTo>
                <a:lnTo>
                  <a:pt x="17" y="1503"/>
                </a:lnTo>
                <a:lnTo>
                  <a:pt x="17" y="1503"/>
                </a:lnTo>
                <a:lnTo>
                  <a:pt x="20" y="1526"/>
                </a:lnTo>
                <a:lnTo>
                  <a:pt x="22" y="1548"/>
                </a:lnTo>
                <a:lnTo>
                  <a:pt x="23" y="1564"/>
                </a:lnTo>
                <a:lnTo>
                  <a:pt x="25" y="1569"/>
                </a:lnTo>
                <a:lnTo>
                  <a:pt x="28" y="1571"/>
                </a:lnTo>
                <a:lnTo>
                  <a:pt x="28" y="1571"/>
                </a:lnTo>
                <a:lnTo>
                  <a:pt x="33" y="1571"/>
                </a:lnTo>
                <a:lnTo>
                  <a:pt x="38" y="1567"/>
                </a:lnTo>
                <a:lnTo>
                  <a:pt x="50" y="1556"/>
                </a:lnTo>
                <a:lnTo>
                  <a:pt x="65" y="1539"/>
                </a:lnTo>
                <a:lnTo>
                  <a:pt x="65" y="1539"/>
                </a:lnTo>
                <a:lnTo>
                  <a:pt x="70" y="1553"/>
                </a:lnTo>
                <a:lnTo>
                  <a:pt x="83" y="1586"/>
                </a:lnTo>
                <a:lnTo>
                  <a:pt x="103" y="1629"/>
                </a:lnTo>
                <a:lnTo>
                  <a:pt x="114" y="1650"/>
                </a:lnTo>
                <a:lnTo>
                  <a:pt x="127" y="1672"/>
                </a:lnTo>
                <a:lnTo>
                  <a:pt x="127" y="1672"/>
                </a:lnTo>
                <a:lnTo>
                  <a:pt x="144" y="1691"/>
                </a:lnTo>
                <a:lnTo>
                  <a:pt x="165" y="1713"/>
                </a:lnTo>
                <a:lnTo>
                  <a:pt x="190" y="1734"/>
                </a:lnTo>
                <a:lnTo>
                  <a:pt x="215" y="1756"/>
                </a:lnTo>
                <a:lnTo>
                  <a:pt x="258" y="1789"/>
                </a:lnTo>
                <a:lnTo>
                  <a:pt x="276" y="1802"/>
                </a:lnTo>
                <a:lnTo>
                  <a:pt x="276" y="1802"/>
                </a:lnTo>
                <a:lnTo>
                  <a:pt x="304" y="1880"/>
                </a:lnTo>
                <a:lnTo>
                  <a:pt x="329" y="1941"/>
                </a:lnTo>
                <a:lnTo>
                  <a:pt x="347" y="1986"/>
                </a:lnTo>
                <a:lnTo>
                  <a:pt x="347" y="1986"/>
                </a:lnTo>
                <a:lnTo>
                  <a:pt x="352" y="1994"/>
                </a:lnTo>
                <a:lnTo>
                  <a:pt x="359" y="2002"/>
                </a:lnTo>
                <a:lnTo>
                  <a:pt x="377" y="2024"/>
                </a:lnTo>
                <a:lnTo>
                  <a:pt x="400" y="2049"/>
                </a:lnTo>
                <a:lnTo>
                  <a:pt x="426" y="2073"/>
                </a:lnTo>
                <a:lnTo>
                  <a:pt x="476" y="2120"/>
                </a:lnTo>
                <a:lnTo>
                  <a:pt x="510" y="2150"/>
                </a:lnTo>
                <a:lnTo>
                  <a:pt x="510" y="2150"/>
                </a:lnTo>
                <a:lnTo>
                  <a:pt x="535" y="2169"/>
                </a:lnTo>
                <a:lnTo>
                  <a:pt x="568" y="2194"/>
                </a:lnTo>
                <a:lnTo>
                  <a:pt x="595" y="2211"/>
                </a:lnTo>
                <a:lnTo>
                  <a:pt x="603" y="2214"/>
                </a:lnTo>
                <a:lnTo>
                  <a:pt x="605" y="2214"/>
                </a:lnTo>
                <a:lnTo>
                  <a:pt x="606" y="2212"/>
                </a:lnTo>
                <a:lnTo>
                  <a:pt x="606" y="2212"/>
                </a:lnTo>
                <a:lnTo>
                  <a:pt x="601" y="2204"/>
                </a:lnTo>
                <a:lnTo>
                  <a:pt x="590" y="2189"/>
                </a:lnTo>
                <a:lnTo>
                  <a:pt x="557" y="2148"/>
                </a:lnTo>
                <a:lnTo>
                  <a:pt x="510" y="2093"/>
                </a:lnTo>
                <a:lnTo>
                  <a:pt x="510" y="2093"/>
                </a:lnTo>
                <a:lnTo>
                  <a:pt x="524" y="2095"/>
                </a:lnTo>
                <a:lnTo>
                  <a:pt x="532" y="2093"/>
                </a:lnTo>
                <a:lnTo>
                  <a:pt x="534" y="2092"/>
                </a:lnTo>
                <a:lnTo>
                  <a:pt x="534" y="2090"/>
                </a:lnTo>
                <a:lnTo>
                  <a:pt x="534" y="2090"/>
                </a:lnTo>
                <a:lnTo>
                  <a:pt x="530" y="2085"/>
                </a:lnTo>
                <a:lnTo>
                  <a:pt x="524" y="2077"/>
                </a:lnTo>
                <a:lnTo>
                  <a:pt x="501" y="2052"/>
                </a:lnTo>
                <a:lnTo>
                  <a:pt x="474" y="2024"/>
                </a:lnTo>
                <a:lnTo>
                  <a:pt x="463" y="2009"/>
                </a:lnTo>
                <a:lnTo>
                  <a:pt x="454" y="1994"/>
                </a:lnTo>
                <a:lnTo>
                  <a:pt x="454" y="1994"/>
                </a:lnTo>
                <a:lnTo>
                  <a:pt x="446" y="1976"/>
                </a:lnTo>
                <a:lnTo>
                  <a:pt x="438" y="1951"/>
                </a:lnTo>
                <a:lnTo>
                  <a:pt x="416" y="1890"/>
                </a:lnTo>
                <a:lnTo>
                  <a:pt x="402" y="1832"/>
                </a:lnTo>
                <a:lnTo>
                  <a:pt x="397" y="1811"/>
                </a:lnTo>
                <a:lnTo>
                  <a:pt x="395" y="1799"/>
                </a:lnTo>
                <a:lnTo>
                  <a:pt x="395" y="1799"/>
                </a:lnTo>
                <a:lnTo>
                  <a:pt x="398" y="1761"/>
                </a:lnTo>
                <a:lnTo>
                  <a:pt x="398" y="1743"/>
                </a:lnTo>
                <a:lnTo>
                  <a:pt x="398" y="1743"/>
                </a:lnTo>
                <a:lnTo>
                  <a:pt x="400" y="1748"/>
                </a:lnTo>
                <a:lnTo>
                  <a:pt x="405" y="1754"/>
                </a:lnTo>
                <a:lnTo>
                  <a:pt x="421" y="1777"/>
                </a:lnTo>
                <a:lnTo>
                  <a:pt x="444" y="1802"/>
                </a:lnTo>
                <a:lnTo>
                  <a:pt x="466" y="1827"/>
                </a:lnTo>
                <a:lnTo>
                  <a:pt x="466" y="1827"/>
                </a:lnTo>
                <a:lnTo>
                  <a:pt x="477" y="1835"/>
                </a:lnTo>
                <a:lnTo>
                  <a:pt x="492" y="1845"/>
                </a:lnTo>
                <a:lnTo>
                  <a:pt x="506" y="1854"/>
                </a:lnTo>
                <a:lnTo>
                  <a:pt x="520" y="1858"/>
                </a:lnTo>
                <a:lnTo>
                  <a:pt x="532" y="1863"/>
                </a:lnTo>
                <a:lnTo>
                  <a:pt x="540" y="1863"/>
                </a:lnTo>
                <a:lnTo>
                  <a:pt x="543" y="1863"/>
                </a:lnTo>
                <a:lnTo>
                  <a:pt x="545" y="1860"/>
                </a:lnTo>
                <a:lnTo>
                  <a:pt x="543" y="1858"/>
                </a:lnTo>
                <a:lnTo>
                  <a:pt x="542" y="1854"/>
                </a:lnTo>
                <a:lnTo>
                  <a:pt x="542" y="1854"/>
                </a:lnTo>
                <a:lnTo>
                  <a:pt x="525" y="1832"/>
                </a:lnTo>
                <a:lnTo>
                  <a:pt x="504" y="1804"/>
                </a:lnTo>
                <a:lnTo>
                  <a:pt x="463" y="1751"/>
                </a:lnTo>
                <a:lnTo>
                  <a:pt x="463" y="1751"/>
                </a:lnTo>
                <a:lnTo>
                  <a:pt x="449" y="1734"/>
                </a:lnTo>
                <a:lnTo>
                  <a:pt x="443" y="1723"/>
                </a:lnTo>
                <a:lnTo>
                  <a:pt x="438" y="1715"/>
                </a:lnTo>
                <a:lnTo>
                  <a:pt x="438" y="1715"/>
                </a:lnTo>
                <a:lnTo>
                  <a:pt x="441" y="1716"/>
                </a:lnTo>
                <a:lnTo>
                  <a:pt x="444" y="1718"/>
                </a:lnTo>
                <a:lnTo>
                  <a:pt x="451" y="1720"/>
                </a:lnTo>
                <a:lnTo>
                  <a:pt x="459" y="1720"/>
                </a:lnTo>
                <a:lnTo>
                  <a:pt x="469" y="1718"/>
                </a:lnTo>
                <a:lnTo>
                  <a:pt x="482" y="1715"/>
                </a:lnTo>
                <a:lnTo>
                  <a:pt x="499" y="1706"/>
                </a:lnTo>
                <a:lnTo>
                  <a:pt x="499" y="1706"/>
                </a:lnTo>
                <a:lnTo>
                  <a:pt x="507" y="1701"/>
                </a:lnTo>
                <a:lnTo>
                  <a:pt x="515" y="1693"/>
                </a:lnTo>
                <a:lnTo>
                  <a:pt x="524" y="1683"/>
                </a:lnTo>
                <a:lnTo>
                  <a:pt x="532" y="1672"/>
                </a:lnTo>
                <a:lnTo>
                  <a:pt x="548" y="1645"/>
                </a:lnTo>
                <a:lnTo>
                  <a:pt x="562" y="1617"/>
                </a:lnTo>
                <a:lnTo>
                  <a:pt x="583" y="1569"/>
                </a:lnTo>
                <a:lnTo>
                  <a:pt x="590" y="1554"/>
                </a:lnTo>
                <a:lnTo>
                  <a:pt x="593" y="1551"/>
                </a:lnTo>
                <a:lnTo>
                  <a:pt x="593" y="1551"/>
                </a:lnTo>
                <a:lnTo>
                  <a:pt x="593" y="1551"/>
                </a:lnTo>
                <a:lnTo>
                  <a:pt x="601" y="1564"/>
                </a:lnTo>
                <a:lnTo>
                  <a:pt x="610" y="1579"/>
                </a:lnTo>
                <a:lnTo>
                  <a:pt x="610" y="1579"/>
                </a:lnTo>
                <a:lnTo>
                  <a:pt x="614" y="1587"/>
                </a:lnTo>
                <a:lnTo>
                  <a:pt x="619" y="1596"/>
                </a:lnTo>
                <a:lnTo>
                  <a:pt x="641" y="1627"/>
                </a:lnTo>
                <a:lnTo>
                  <a:pt x="641" y="1627"/>
                </a:lnTo>
                <a:lnTo>
                  <a:pt x="654" y="1647"/>
                </a:lnTo>
                <a:lnTo>
                  <a:pt x="662" y="1660"/>
                </a:lnTo>
                <a:lnTo>
                  <a:pt x="666" y="1667"/>
                </a:lnTo>
                <a:lnTo>
                  <a:pt x="666" y="1667"/>
                </a:lnTo>
                <a:lnTo>
                  <a:pt x="669" y="1677"/>
                </a:lnTo>
                <a:lnTo>
                  <a:pt x="677" y="1698"/>
                </a:lnTo>
                <a:lnTo>
                  <a:pt x="682" y="1706"/>
                </a:lnTo>
                <a:lnTo>
                  <a:pt x="685" y="1713"/>
                </a:lnTo>
                <a:lnTo>
                  <a:pt x="689" y="1715"/>
                </a:lnTo>
                <a:lnTo>
                  <a:pt x="690" y="1715"/>
                </a:lnTo>
                <a:lnTo>
                  <a:pt x="692" y="1715"/>
                </a:lnTo>
                <a:lnTo>
                  <a:pt x="694" y="1711"/>
                </a:lnTo>
                <a:lnTo>
                  <a:pt x="694" y="1711"/>
                </a:lnTo>
                <a:lnTo>
                  <a:pt x="700" y="1680"/>
                </a:lnTo>
                <a:lnTo>
                  <a:pt x="709" y="1632"/>
                </a:lnTo>
                <a:lnTo>
                  <a:pt x="718" y="1582"/>
                </a:lnTo>
                <a:lnTo>
                  <a:pt x="723" y="1562"/>
                </a:lnTo>
                <a:lnTo>
                  <a:pt x="728" y="1548"/>
                </a:lnTo>
                <a:lnTo>
                  <a:pt x="728" y="1548"/>
                </a:lnTo>
                <a:lnTo>
                  <a:pt x="753" y="1496"/>
                </a:lnTo>
                <a:lnTo>
                  <a:pt x="753" y="1496"/>
                </a:lnTo>
                <a:lnTo>
                  <a:pt x="751" y="1513"/>
                </a:lnTo>
                <a:lnTo>
                  <a:pt x="751" y="1526"/>
                </a:lnTo>
                <a:lnTo>
                  <a:pt x="751" y="1529"/>
                </a:lnTo>
                <a:lnTo>
                  <a:pt x="753" y="1531"/>
                </a:lnTo>
                <a:lnTo>
                  <a:pt x="753" y="1531"/>
                </a:lnTo>
                <a:lnTo>
                  <a:pt x="760" y="1526"/>
                </a:lnTo>
                <a:lnTo>
                  <a:pt x="773" y="1513"/>
                </a:lnTo>
                <a:lnTo>
                  <a:pt x="789" y="1496"/>
                </a:lnTo>
                <a:lnTo>
                  <a:pt x="776" y="1536"/>
                </a:lnTo>
                <a:lnTo>
                  <a:pt x="816" y="1491"/>
                </a:lnTo>
                <a:lnTo>
                  <a:pt x="816" y="1491"/>
                </a:lnTo>
                <a:lnTo>
                  <a:pt x="816" y="1514"/>
                </a:lnTo>
                <a:lnTo>
                  <a:pt x="816" y="1562"/>
                </a:lnTo>
                <a:lnTo>
                  <a:pt x="818" y="1587"/>
                </a:lnTo>
                <a:lnTo>
                  <a:pt x="819" y="1607"/>
                </a:lnTo>
                <a:lnTo>
                  <a:pt x="821" y="1615"/>
                </a:lnTo>
                <a:lnTo>
                  <a:pt x="822" y="1619"/>
                </a:lnTo>
                <a:lnTo>
                  <a:pt x="826" y="1620"/>
                </a:lnTo>
                <a:lnTo>
                  <a:pt x="829" y="1619"/>
                </a:lnTo>
                <a:lnTo>
                  <a:pt x="829" y="1619"/>
                </a:lnTo>
                <a:lnTo>
                  <a:pt x="839" y="1604"/>
                </a:lnTo>
                <a:lnTo>
                  <a:pt x="851" y="1579"/>
                </a:lnTo>
                <a:lnTo>
                  <a:pt x="874" y="1524"/>
                </a:lnTo>
                <a:lnTo>
                  <a:pt x="874" y="1524"/>
                </a:lnTo>
                <a:lnTo>
                  <a:pt x="884" y="1496"/>
                </a:lnTo>
                <a:lnTo>
                  <a:pt x="884" y="1496"/>
                </a:lnTo>
                <a:lnTo>
                  <a:pt x="885" y="1501"/>
                </a:lnTo>
                <a:lnTo>
                  <a:pt x="888" y="1516"/>
                </a:lnTo>
                <a:lnTo>
                  <a:pt x="890" y="1523"/>
                </a:lnTo>
                <a:lnTo>
                  <a:pt x="893" y="1528"/>
                </a:lnTo>
                <a:lnTo>
                  <a:pt x="897" y="1531"/>
                </a:lnTo>
                <a:lnTo>
                  <a:pt x="898" y="1531"/>
                </a:lnTo>
                <a:lnTo>
                  <a:pt x="900" y="1531"/>
                </a:lnTo>
                <a:lnTo>
                  <a:pt x="900" y="1531"/>
                </a:lnTo>
                <a:lnTo>
                  <a:pt x="917" y="1521"/>
                </a:lnTo>
                <a:lnTo>
                  <a:pt x="938" y="1505"/>
                </a:lnTo>
                <a:lnTo>
                  <a:pt x="958" y="1490"/>
                </a:lnTo>
                <a:lnTo>
                  <a:pt x="963" y="1486"/>
                </a:lnTo>
                <a:lnTo>
                  <a:pt x="964" y="1486"/>
                </a:lnTo>
                <a:lnTo>
                  <a:pt x="964" y="1488"/>
                </a:lnTo>
                <a:lnTo>
                  <a:pt x="964" y="1488"/>
                </a:lnTo>
                <a:lnTo>
                  <a:pt x="958" y="1505"/>
                </a:lnTo>
                <a:lnTo>
                  <a:pt x="951" y="1541"/>
                </a:lnTo>
                <a:lnTo>
                  <a:pt x="948" y="1562"/>
                </a:lnTo>
                <a:lnTo>
                  <a:pt x="946" y="1587"/>
                </a:lnTo>
                <a:lnTo>
                  <a:pt x="946" y="1614"/>
                </a:lnTo>
                <a:lnTo>
                  <a:pt x="948" y="1639"/>
                </a:lnTo>
                <a:lnTo>
                  <a:pt x="948" y="1639"/>
                </a:lnTo>
                <a:lnTo>
                  <a:pt x="950" y="1652"/>
                </a:lnTo>
                <a:lnTo>
                  <a:pt x="953" y="1665"/>
                </a:lnTo>
                <a:lnTo>
                  <a:pt x="963" y="1688"/>
                </a:lnTo>
                <a:lnTo>
                  <a:pt x="974" y="1708"/>
                </a:lnTo>
                <a:lnTo>
                  <a:pt x="986" y="1726"/>
                </a:lnTo>
                <a:lnTo>
                  <a:pt x="997" y="1738"/>
                </a:lnTo>
                <a:lnTo>
                  <a:pt x="1007" y="1746"/>
                </a:lnTo>
                <a:lnTo>
                  <a:pt x="1011" y="1748"/>
                </a:lnTo>
                <a:lnTo>
                  <a:pt x="1014" y="1748"/>
                </a:lnTo>
                <a:lnTo>
                  <a:pt x="1016" y="1746"/>
                </a:lnTo>
                <a:lnTo>
                  <a:pt x="1016" y="1743"/>
                </a:lnTo>
                <a:lnTo>
                  <a:pt x="1016" y="1743"/>
                </a:lnTo>
                <a:lnTo>
                  <a:pt x="1014" y="1733"/>
                </a:lnTo>
                <a:lnTo>
                  <a:pt x="1011" y="1723"/>
                </a:lnTo>
                <a:lnTo>
                  <a:pt x="1002" y="1700"/>
                </a:lnTo>
                <a:lnTo>
                  <a:pt x="992" y="1673"/>
                </a:lnTo>
                <a:lnTo>
                  <a:pt x="989" y="1658"/>
                </a:lnTo>
                <a:lnTo>
                  <a:pt x="988" y="1643"/>
                </a:lnTo>
                <a:lnTo>
                  <a:pt x="988" y="1643"/>
                </a:lnTo>
                <a:lnTo>
                  <a:pt x="988" y="1627"/>
                </a:lnTo>
                <a:lnTo>
                  <a:pt x="991" y="1612"/>
                </a:lnTo>
                <a:lnTo>
                  <a:pt x="994" y="1597"/>
                </a:lnTo>
                <a:lnTo>
                  <a:pt x="999" y="1586"/>
                </a:lnTo>
                <a:lnTo>
                  <a:pt x="1007" y="1566"/>
                </a:lnTo>
                <a:lnTo>
                  <a:pt x="1012" y="1559"/>
                </a:lnTo>
                <a:lnTo>
                  <a:pt x="1012" y="1559"/>
                </a:lnTo>
                <a:lnTo>
                  <a:pt x="1027" y="1599"/>
                </a:lnTo>
                <a:lnTo>
                  <a:pt x="1027" y="1599"/>
                </a:lnTo>
                <a:lnTo>
                  <a:pt x="1037" y="1615"/>
                </a:lnTo>
                <a:lnTo>
                  <a:pt x="1044" y="1622"/>
                </a:lnTo>
                <a:lnTo>
                  <a:pt x="1045" y="1622"/>
                </a:lnTo>
                <a:lnTo>
                  <a:pt x="1047" y="1619"/>
                </a:lnTo>
                <a:lnTo>
                  <a:pt x="1047" y="1619"/>
                </a:lnTo>
                <a:lnTo>
                  <a:pt x="1052" y="1605"/>
                </a:lnTo>
                <a:lnTo>
                  <a:pt x="1059" y="1589"/>
                </a:lnTo>
                <a:lnTo>
                  <a:pt x="1067" y="1567"/>
                </a:lnTo>
                <a:lnTo>
                  <a:pt x="1067" y="1567"/>
                </a:lnTo>
                <a:lnTo>
                  <a:pt x="1090" y="1643"/>
                </a:lnTo>
                <a:lnTo>
                  <a:pt x="1105" y="1698"/>
                </a:lnTo>
                <a:lnTo>
                  <a:pt x="1110" y="1718"/>
                </a:lnTo>
                <a:lnTo>
                  <a:pt x="1111" y="1726"/>
                </a:lnTo>
                <a:lnTo>
                  <a:pt x="1111" y="1726"/>
                </a:lnTo>
                <a:lnTo>
                  <a:pt x="1131" y="1619"/>
                </a:lnTo>
                <a:lnTo>
                  <a:pt x="1131" y="1619"/>
                </a:lnTo>
                <a:lnTo>
                  <a:pt x="1144" y="1673"/>
                </a:lnTo>
                <a:lnTo>
                  <a:pt x="1154" y="1711"/>
                </a:lnTo>
                <a:lnTo>
                  <a:pt x="1158" y="1723"/>
                </a:lnTo>
                <a:lnTo>
                  <a:pt x="1159" y="1726"/>
                </a:lnTo>
                <a:lnTo>
                  <a:pt x="1159" y="1726"/>
                </a:lnTo>
                <a:lnTo>
                  <a:pt x="1176" y="1706"/>
                </a:lnTo>
                <a:lnTo>
                  <a:pt x="1187" y="1690"/>
                </a:lnTo>
                <a:lnTo>
                  <a:pt x="1191" y="1683"/>
                </a:lnTo>
                <a:lnTo>
                  <a:pt x="1191" y="1678"/>
                </a:lnTo>
                <a:lnTo>
                  <a:pt x="1191" y="1678"/>
                </a:lnTo>
                <a:lnTo>
                  <a:pt x="1192" y="1662"/>
                </a:lnTo>
                <a:lnTo>
                  <a:pt x="1196" y="1632"/>
                </a:lnTo>
                <a:lnTo>
                  <a:pt x="1199" y="1605"/>
                </a:lnTo>
                <a:lnTo>
                  <a:pt x="1199" y="1597"/>
                </a:lnTo>
                <a:lnTo>
                  <a:pt x="1199" y="1596"/>
                </a:lnTo>
                <a:lnTo>
                  <a:pt x="1199" y="1596"/>
                </a:lnTo>
                <a:lnTo>
                  <a:pt x="1199" y="1600"/>
                </a:lnTo>
                <a:lnTo>
                  <a:pt x="1200" y="1612"/>
                </a:lnTo>
                <a:lnTo>
                  <a:pt x="1207" y="1630"/>
                </a:lnTo>
                <a:lnTo>
                  <a:pt x="1214" y="1650"/>
                </a:lnTo>
                <a:lnTo>
                  <a:pt x="1225" y="1672"/>
                </a:lnTo>
                <a:lnTo>
                  <a:pt x="1237" y="1691"/>
                </a:lnTo>
                <a:lnTo>
                  <a:pt x="1245" y="1700"/>
                </a:lnTo>
                <a:lnTo>
                  <a:pt x="1253" y="1708"/>
                </a:lnTo>
                <a:lnTo>
                  <a:pt x="1262" y="1715"/>
                </a:lnTo>
                <a:lnTo>
                  <a:pt x="1270" y="1718"/>
                </a:lnTo>
                <a:lnTo>
                  <a:pt x="1270" y="1718"/>
                </a:lnTo>
                <a:lnTo>
                  <a:pt x="1321" y="1741"/>
                </a:lnTo>
                <a:lnTo>
                  <a:pt x="1380" y="1769"/>
                </a:lnTo>
                <a:lnTo>
                  <a:pt x="1432" y="1794"/>
                </a:lnTo>
                <a:lnTo>
                  <a:pt x="1453" y="1806"/>
                </a:lnTo>
                <a:lnTo>
                  <a:pt x="1453" y="1806"/>
                </a:lnTo>
                <a:lnTo>
                  <a:pt x="1455" y="1814"/>
                </a:lnTo>
                <a:lnTo>
                  <a:pt x="1458" y="1830"/>
                </a:lnTo>
                <a:lnTo>
                  <a:pt x="1463" y="1850"/>
                </a:lnTo>
                <a:lnTo>
                  <a:pt x="1468" y="1860"/>
                </a:lnTo>
                <a:lnTo>
                  <a:pt x="1473" y="1870"/>
                </a:lnTo>
                <a:lnTo>
                  <a:pt x="1473" y="1870"/>
                </a:lnTo>
                <a:lnTo>
                  <a:pt x="1479" y="1882"/>
                </a:lnTo>
                <a:lnTo>
                  <a:pt x="1486" y="1898"/>
                </a:lnTo>
                <a:lnTo>
                  <a:pt x="1501" y="1938"/>
                </a:lnTo>
                <a:lnTo>
                  <a:pt x="1512" y="1979"/>
                </a:lnTo>
                <a:lnTo>
                  <a:pt x="1516" y="1997"/>
                </a:lnTo>
                <a:lnTo>
                  <a:pt x="1517" y="2009"/>
                </a:lnTo>
                <a:lnTo>
                  <a:pt x="1517" y="2009"/>
                </a:lnTo>
                <a:lnTo>
                  <a:pt x="1519" y="2019"/>
                </a:lnTo>
                <a:lnTo>
                  <a:pt x="1521" y="2025"/>
                </a:lnTo>
                <a:lnTo>
                  <a:pt x="1526" y="2032"/>
                </a:lnTo>
                <a:lnTo>
                  <a:pt x="1527" y="2034"/>
                </a:lnTo>
                <a:lnTo>
                  <a:pt x="1526" y="2035"/>
                </a:lnTo>
                <a:lnTo>
                  <a:pt x="1517" y="2042"/>
                </a:lnTo>
                <a:lnTo>
                  <a:pt x="1517" y="2042"/>
                </a:lnTo>
                <a:lnTo>
                  <a:pt x="1501" y="2050"/>
                </a:lnTo>
                <a:lnTo>
                  <a:pt x="1481" y="2059"/>
                </a:lnTo>
                <a:lnTo>
                  <a:pt x="1468" y="2062"/>
                </a:lnTo>
                <a:lnTo>
                  <a:pt x="1453" y="2064"/>
                </a:lnTo>
                <a:lnTo>
                  <a:pt x="1435" y="2065"/>
                </a:lnTo>
                <a:lnTo>
                  <a:pt x="1413" y="2065"/>
                </a:lnTo>
                <a:lnTo>
                  <a:pt x="1413" y="2065"/>
                </a:lnTo>
                <a:lnTo>
                  <a:pt x="1394" y="2065"/>
                </a:lnTo>
                <a:lnTo>
                  <a:pt x="1379" y="2067"/>
                </a:lnTo>
                <a:lnTo>
                  <a:pt x="1367" y="2068"/>
                </a:lnTo>
                <a:lnTo>
                  <a:pt x="1361" y="2070"/>
                </a:lnTo>
                <a:lnTo>
                  <a:pt x="1356" y="2072"/>
                </a:lnTo>
                <a:lnTo>
                  <a:pt x="1352" y="2073"/>
                </a:lnTo>
                <a:lnTo>
                  <a:pt x="1351" y="2077"/>
                </a:lnTo>
                <a:lnTo>
                  <a:pt x="1351" y="2077"/>
                </a:lnTo>
                <a:lnTo>
                  <a:pt x="1338" y="2087"/>
                </a:lnTo>
                <a:lnTo>
                  <a:pt x="1331" y="2092"/>
                </a:lnTo>
                <a:lnTo>
                  <a:pt x="1329" y="2093"/>
                </a:lnTo>
                <a:lnTo>
                  <a:pt x="1331" y="2093"/>
                </a:lnTo>
                <a:lnTo>
                  <a:pt x="1331" y="2093"/>
                </a:lnTo>
                <a:lnTo>
                  <a:pt x="1342" y="2092"/>
                </a:lnTo>
                <a:lnTo>
                  <a:pt x="1352" y="2092"/>
                </a:lnTo>
                <a:lnTo>
                  <a:pt x="1362" y="2093"/>
                </a:lnTo>
                <a:lnTo>
                  <a:pt x="1362" y="2093"/>
                </a:lnTo>
                <a:lnTo>
                  <a:pt x="1367" y="2095"/>
                </a:lnTo>
                <a:lnTo>
                  <a:pt x="1369" y="2097"/>
                </a:lnTo>
                <a:lnTo>
                  <a:pt x="1379" y="2098"/>
                </a:lnTo>
                <a:lnTo>
                  <a:pt x="1405" y="2102"/>
                </a:lnTo>
                <a:lnTo>
                  <a:pt x="1405" y="2102"/>
                </a:lnTo>
                <a:lnTo>
                  <a:pt x="1443" y="2102"/>
                </a:lnTo>
                <a:lnTo>
                  <a:pt x="1476" y="2102"/>
                </a:lnTo>
                <a:lnTo>
                  <a:pt x="1509" y="2097"/>
                </a:lnTo>
                <a:lnTo>
                  <a:pt x="1512" y="2113"/>
                </a:lnTo>
                <a:lnTo>
                  <a:pt x="1478" y="2116"/>
                </a:lnTo>
                <a:lnTo>
                  <a:pt x="1489" y="2133"/>
                </a:lnTo>
                <a:lnTo>
                  <a:pt x="1489" y="2133"/>
                </a:lnTo>
                <a:lnTo>
                  <a:pt x="1498" y="2138"/>
                </a:lnTo>
                <a:lnTo>
                  <a:pt x="1501" y="2145"/>
                </a:lnTo>
                <a:lnTo>
                  <a:pt x="1503" y="2146"/>
                </a:lnTo>
                <a:lnTo>
                  <a:pt x="1501" y="2150"/>
                </a:lnTo>
                <a:lnTo>
                  <a:pt x="1501" y="2150"/>
                </a:lnTo>
                <a:lnTo>
                  <a:pt x="1491" y="2168"/>
                </a:lnTo>
                <a:lnTo>
                  <a:pt x="1481" y="2181"/>
                </a:lnTo>
                <a:lnTo>
                  <a:pt x="1466" y="2197"/>
                </a:lnTo>
                <a:lnTo>
                  <a:pt x="1466" y="2197"/>
                </a:lnTo>
                <a:lnTo>
                  <a:pt x="1458" y="2206"/>
                </a:lnTo>
                <a:lnTo>
                  <a:pt x="1453" y="2214"/>
                </a:lnTo>
                <a:lnTo>
                  <a:pt x="1448" y="2224"/>
                </a:lnTo>
                <a:lnTo>
                  <a:pt x="1446" y="2231"/>
                </a:lnTo>
                <a:lnTo>
                  <a:pt x="1445" y="2244"/>
                </a:lnTo>
                <a:lnTo>
                  <a:pt x="1445" y="2249"/>
                </a:lnTo>
                <a:lnTo>
                  <a:pt x="1470" y="2240"/>
                </a:lnTo>
                <a:lnTo>
                  <a:pt x="1470" y="2240"/>
                </a:lnTo>
                <a:lnTo>
                  <a:pt x="1471" y="2242"/>
                </a:lnTo>
                <a:lnTo>
                  <a:pt x="1478" y="2242"/>
                </a:lnTo>
                <a:lnTo>
                  <a:pt x="1484" y="2240"/>
                </a:lnTo>
                <a:lnTo>
                  <a:pt x="1489" y="2237"/>
                </a:lnTo>
                <a:lnTo>
                  <a:pt x="1493" y="2232"/>
                </a:lnTo>
                <a:lnTo>
                  <a:pt x="1493" y="2232"/>
                </a:lnTo>
                <a:lnTo>
                  <a:pt x="1514" y="2204"/>
                </a:lnTo>
                <a:lnTo>
                  <a:pt x="1526" y="2189"/>
                </a:lnTo>
                <a:lnTo>
                  <a:pt x="1526" y="2189"/>
                </a:lnTo>
                <a:lnTo>
                  <a:pt x="1521" y="2194"/>
                </a:lnTo>
                <a:lnTo>
                  <a:pt x="1521" y="2197"/>
                </a:lnTo>
                <a:lnTo>
                  <a:pt x="1519" y="2202"/>
                </a:lnTo>
                <a:lnTo>
                  <a:pt x="1521" y="2206"/>
                </a:lnTo>
                <a:lnTo>
                  <a:pt x="1524" y="2209"/>
                </a:lnTo>
                <a:lnTo>
                  <a:pt x="1531" y="2211"/>
                </a:lnTo>
                <a:lnTo>
                  <a:pt x="1541" y="2212"/>
                </a:lnTo>
                <a:lnTo>
                  <a:pt x="1541" y="2212"/>
                </a:lnTo>
                <a:lnTo>
                  <a:pt x="1559" y="2214"/>
                </a:lnTo>
                <a:lnTo>
                  <a:pt x="1569" y="2212"/>
                </a:lnTo>
                <a:lnTo>
                  <a:pt x="1575" y="2211"/>
                </a:lnTo>
                <a:lnTo>
                  <a:pt x="1585" y="2209"/>
                </a:lnTo>
                <a:lnTo>
                  <a:pt x="1585" y="2209"/>
                </a:lnTo>
                <a:lnTo>
                  <a:pt x="1612" y="2212"/>
                </a:lnTo>
                <a:lnTo>
                  <a:pt x="1654" y="2221"/>
                </a:lnTo>
                <a:lnTo>
                  <a:pt x="1697" y="2229"/>
                </a:lnTo>
                <a:lnTo>
                  <a:pt x="1724" y="2232"/>
                </a:lnTo>
                <a:lnTo>
                  <a:pt x="1724" y="2232"/>
                </a:lnTo>
                <a:lnTo>
                  <a:pt x="1730" y="2232"/>
                </a:lnTo>
                <a:lnTo>
                  <a:pt x="1735" y="2231"/>
                </a:lnTo>
                <a:lnTo>
                  <a:pt x="1745" y="2226"/>
                </a:lnTo>
                <a:lnTo>
                  <a:pt x="1752" y="2224"/>
                </a:lnTo>
                <a:lnTo>
                  <a:pt x="1757" y="2224"/>
                </a:lnTo>
                <a:lnTo>
                  <a:pt x="1760" y="2226"/>
                </a:lnTo>
                <a:lnTo>
                  <a:pt x="1760" y="2226"/>
                </a:lnTo>
                <a:lnTo>
                  <a:pt x="1772" y="2232"/>
                </a:lnTo>
                <a:lnTo>
                  <a:pt x="1787" y="2239"/>
                </a:lnTo>
                <a:lnTo>
                  <a:pt x="1800" y="2244"/>
                </a:lnTo>
                <a:lnTo>
                  <a:pt x="1803" y="2244"/>
                </a:lnTo>
                <a:lnTo>
                  <a:pt x="1803" y="2240"/>
                </a:lnTo>
                <a:lnTo>
                  <a:pt x="1803" y="2240"/>
                </a:lnTo>
                <a:lnTo>
                  <a:pt x="1801" y="2231"/>
                </a:lnTo>
                <a:lnTo>
                  <a:pt x="1795" y="2217"/>
                </a:lnTo>
                <a:lnTo>
                  <a:pt x="1788" y="2206"/>
                </a:lnTo>
                <a:lnTo>
                  <a:pt x="1785" y="2201"/>
                </a:lnTo>
                <a:lnTo>
                  <a:pt x="1780" y="2197"/>
                </a:lnTo>
                <a:lnTo>
                  <a:pt x="1780" y="2197"/>
                </a:lnTo>
                <a:lnTo>
                  <a:pt x="1775" y="2194"/>
                </a:lnTo>
                <a:lnTo>
                  <a:pt x="1770" y="2194"/>
                </a:lnTo>
                <a:lnTo>
                  <a:pt x="1758" y="2196"/>
                </a:lnTo>
                <a:lnTo>
                  <a:pt x="1732" y="2193"/>
                </a:lnTo>
                <a:lnTo>
                  <a:pt x="1732" y="2193"/>
                </a:lnTo>
                <a:lnTo>
                  <a:pt x="1714" y="2191"/>
                </a:lnTo>
                <a:lnTo>
                  <a:pt x="1697" y="2193"/>
                </a:lnTo>
                <a:lnTo>
                  <a:pt x="1671" y="2194"/>
                </a:lnTo>
                <a:lnTo>
                  <a:pt x="1661" y="2196"/>
                </a:lnTo>
                <a:lnTo>
                  <a:pt x="1654" y="2194"/>
                </a:lnTo>
                <a:lnTo>
                  <a:pt x="1651" y="2194"/>
                </a:lnTo>
                <a:lnTo>
                  <a:pt x="1650" y="2191"/>
                </a:lnTo>
                <a:lnTo>
                  <a:pt x="1648" y="2184"/>
                </a:lnTo>
                <a:lnTo>
                  <a:pt x="1648" y="2184"/>
                </a:lnTo>
                <a:lnTo>
                  <a:pt x="1650" y="2176"/>
                </a:lnTo>
                <a:lnTo>
                  <a:pt x="1653" y="2166"/>
                </a:lnTo>
                <a:lnTo>
                  <a:pt x="1661" y="2145"/>
                </a:lnTo>
                <a:lnTo>
                  <a:pt x="1671" y="2128"/>
                </a:lnTo>
                <a:lnTo>
                  <a:pt x="1676" y="2116"/>
                </a:lnTo>
                <a:lnTo>
                  <a:pt x="1676" y="2116"/>
                </a:lnTo>
                <a:lnTo>
                  <a:pt x="1681" y="2108"/>
                </a:lnTo>
                <a:lnTo>
                  <a:pt x="1683" y="2102"/>
                </a:lnTo>
                <a:lnTo>
                  <a:pt x="1684" y="2093"/>
                </a:lnTo>
                <a:lnTo>
                  <a:pt x="1684" y="2093"/>
                </a:lnTo>
                <a:lnTo>
                  <a:pt x="1686" y="2082"/>
                </a:lnTo>
                <a:lnTo>
                  <a:pt x="1687" y="2068"/>
                </a:lnTo>
                <a:lnTo>
                  <a:pt x="1691" y="2059"/>
                </a:lnTo>
                <a:lnTo>
                  <a:pt x="1692" y="2055"/>
                </a:lnTo>
                <a:lnTo>
                  <a:pt x="1696" y="2054"/>
                </a:lnTo>
                <a:lnTo>
                  <a:pt x="1696" y="2054"/>
                </a:lnTo>
                <a:lnTo>
                  <a:pt x="1704" y="2052"/>
                </a:lnTo>
                <a:lnTo>
                  <a:pt x="1712" y="2047"/>
                </a:lnTo>
                <a:lnTo>
                  <a:pt x="1717" y="2044"/>
                </a:lnTo>
                <a:lnTo>
                  <a:pt x="1717" y="2042"/>
                </a:lnTo>
                <a:lnTo>
                  <a:pt x="1716" y="2042"/>
                </a:lnTo>
                <a:lnTo>
                  <a:pt x="1716" y="2042"/>
                </a:lnTo>
                <a:lnTo>
                  <a:pt x="1711" y="2037"/>
                </a:lnTo>
                <a:lnTo>
                  <a:pt x="1701" y="2032"/>
                </a:lnTo>
                <a:lnTo>
                  <a:pt x="1696" y="2029"/>
                </a:lnTo>
                <a:lnTo>
                  <a:pt x="1689" y="2027"/>
                </a:lnTo>
                <a:lnTo>
                  <a:pt x="1684" y="2027"/>
                </a:lnTo>
                <a:lnTo>
                  <a:pt x="1681" y="2029"/>
                </a:lnTo>
                <a:lnTo>
                  <a:pt x="1681" y="2029"/>
                </a:lnTo>
                <a:lnTo>
                  <a:pt x="1674" y="2037"/>
                </a:lnTo>
                <a:lnTo>
                  <a:pt x="1671" y="2045"/>
                </a:lnTo>
                <a:lnTo>
                  <a:pt x="1666" y="2054"/>
                </a:lnTo>
                <a:lnTo>
                  <a:pt x="1661" y="2065"/>
                </a:lnTo>
                <a:lnTo>
                  <a:pt x="1661" y="2065"/>
                </a:lnTo>
                <a:lnTo>
                  <a:pt x="1648" y="2080"/>
                </a:lnTo>
                <a:lnTo>
                  <a:pt x="1631" y="2100"/>
                </a:lnTo>
                <a:lnTo>
                  <a:pt x="1608" y="2121"/>
                </a:lnTo>
                <a:lnTo>
                  <a:pt x="1593" y="2042"/>
                </a:lnTo>
                <a:lnTo>
                  <a:pt x="1593" y="2042"/>
                </a:lnTo>
                <a:lnTo>
                  <a:pt x="1595" y="1996"/>
                </a:lnTo>
                <a:lnTo>
                  <a:pt x="1597" y="1966"/>
                </a:lnTo>
                <a:lnTo>
                  <a:pt x="1598" y="1956"/>
                </a:lnTo>
                <a:lnTo>
                  <a:pt x="1600" y="1954"/>
                </a:lnTo>
                <a:lnTo>
                  <a:pt x="1600" y="1954"/>
                </a:lnTo>
                <a:lnTo>
                  <a:pt x="1600" y="1954"/>
                </a:lnTo>
                <a:lnTo>
                  <a:pt x="1625" y="1966"/>
                </a:lnTo>
                <a:lnTo>
                  <a:pt x="1648" y="1978"/>
                </a:lnTo>
                <a:lnTo>
                  <a:pt x="1648" y="1978"/>
                </a:lnTo>
                <a:lnTo>
                  <a:pt x="1684" y="2006"/>
                </a:lnTo>
                <a:lnTo>
                  <a:pt x="1684" y="2006"/>
                </a:lnTo>
                <a:lnTo>
                  <a:pt x="1679" y="1997"/>
                </a:lnTo>
                <a:lnTo>
                  <a:pt x="1674" y="1989"/>
                </a:lnTo>
                <a:lnTo>
                  <a:pt x="1668" y="1978"/>
                </a:lnTo>
                <a:lnTo>
                  <a:pt x="1668" y="1978"/>
                </a:lnTo>
                <a:lnTo>
                  <a:pt x="1666" y="1971"/>
                </a:lnTo>
                <a:lnTo>
                  <a:pt x="1661" y="1966"/>
                </a:lnTo>
                <a:lnTo>
                  <a:pt x="1651" y="1954"/>
                </a:lnTo>
                <a:lnTo>
                  <a:pt x="1641" y="1944"/>
                </a:lnTo>
                <a:lnTo>
                  <a:pt x="1636" y="1938"/>
                </a:lnTo>
                <a:lnTo>
                  <a:pt x="1636" y="1938"/>
                </a:lnTo>
                <a:lnTo>
                  <a:pt x="1633" y="1926"/>
                </a:lnTo>
                <a:lnTo>
                  <a:pt x="1633" y="1926"/>
                </a:lnTo>
                <a:lnTo>
                  <a:pt x="1646" y="1923"/>
                </a:lnTo>
                <a:lnTo>
                  <a:pt x="1659" y="1920"/>
                </a:lnTo>
                <a:lnTo>
                  <a:pt x="1673" y="1915"/>
                </a:lnTo>
                <a:lnTo>
                  <a:pt x="1673" y="1915"/>
                </a:lnTo>
                <a:lnTo>
                  <a:pt x="1681" y="1908"/>
                </a:lnTo>
                <a:lnTo>
                  <a:pt x="1686" y="1905"/>
                </a:lnTo>
                <a:lnTo>
                  <a:pt x="1692" y="1900"/>
                </a:lnTo>
                <a:lnTo>
                  <a:pt x="1709" y="1890"/>
                </a:lnTo>
                <a:lnTo>
                  <a:pt x="1709" y="1890"/>
                </a:lnTo>
                <a:lnTo>
                  <a:pt x="1724" y="1880"/>
                </a:lnTo>
                <a:lnTo>
                  <a:pt x="1730" y="1873"/>
                </a:lnTo>
                <a:lnTo>
                  <a:pt x="1734" y="1872"/>
                </a:lnTo>
                <a:lnTo>
                  <a:pt x="1740" y="1870"/>
                </a:lnTo>
                <a:lnTo>
                  <a:pt x="1740" y="1870"/>
                </a:lnTo>
                <a:lnTo>
                  <a:pt x="1750" y="1870"/>
                </a:lnTo>
                <a:lnTo>
                  <a:pt x="1757" y="1868"/>
                </a:lnTo>
                <a:lnTo>
                  <a:pt x="1763" y="1867"/>
                </a:lnTo>
                <a:lnTo>
                  <a:pt x="1763" y="1867"/>
                </a:lnTo>
                <a:lnTo>
                  <a:pt x="1778" y="1870"/>
                </a:lnTo>
                <a:lnTo>
                  <a:pt x="1788" y="1872"/>
                </a:lnTo>
                <a:lnTo>
                  <a:pt x="1790" y="1872"/>
                </a:lnTo>
                <a:lnTo>
                  <a:pt x="1788" y="1870"/>
                </a:lnTo>
                <a:lnTo>
                  <a:pt x="1788" y="1870"/>
                </a:lnTo>
                <a:lnTo>
                  <a:pt x="1757" y="1842"/>
                </a:lnTo>
                <a:lnTo>
                  <a:pt x="1757" y="1842"/>
                </a:lnTo>
                <a:lnTo>
                  <a:pt x="1754" y="1839"/>
                </a:lnTo>
                <a:lnTo>
                  <a:pt x="1749" y="1835"/>
                </a:lnTo>
                <a:lnTo>
                  <a:pt x="1742" y="1832"/>
                </a:lnTo>
                <a:lnTo>
                  <a:pt x="1737" y="1830"/>
                </a:lnTo>
                <a:lnTo>
                  <a:pt x="1732" y="1830"/>
                </a:lnTo>
                <a:lnTo>
                  <a:pt x="1732" y="1830"/>
                </a:lnTo>
                <a:lnTo>
                  <a:pt x="1727" y="1830"/>
                </a:lnTo>
                <a:lnTo>
                  <a:pt x="1725" y="1829"/>
                </a:lnTo>
                <a:lnTo>
                  <a:pt x="1725" y="1829"/>
                </a:lnTo>
                <a:lnTo>
                  <a:pt x="1722" y="1832"/>
                </a:lnTo>
                <a:lnTo>
                  <a:pt x="1704" y="1842"/>
                </a:lnTo>
                <a:lnTo>
                  <a:pt x="1704" y="1842"/>
                </a:lnTo>
                <a:lnTo>
                  <a:pt x="1681" y="1855"/>
                </a:lnTo>
                <a:lnTo>
                  <a:pt x="1666" y="1867"/>
                </a:lnTo>
                <a:lnTo>
                  <a:pt x="1654" y="1872"/>
                </a:lnTo>
                <a:lnTo>
                  <a:pt x="1650" y="1873"/>
                </a:lnTo>
                <a:lnTo>
                  <a:pt x="1645" y="1873"/>
                </a:lnTo>
                <a:lnTo>
                  <a:pt x="1645" y="1873"/>
                </a:lnTo>
                <a:lnTo>
                  <a:pt x="1640" y="1873"/>
                </a:lnTo>
                <a:lnTo>
                  <a:pt x="1638" y="1870"/>
                </a:lnTo>
                <a:lnTo>
                  <a:pt x="1638" y="1868"/>
                </a:lnTo>
                <a:lnTo>
                  <a:pt x="1638" y="1865"/>
                </a:lnTo>
                <a:lnTo>
                  <a:pt x="1640" y="1858"/>
                </a:lnTo>
                <a:lnTo>
                  <a:pt x="1641" y="1854"/>
                </a:lnTo>
                <a:lnTo>
                  <a:pt x="1641" y="1854"/>
                </a:lnTo>
                <a:lnTo>
                  <a:pt x="1643" y="1852"/>
                </a:lnTo>
                <a:lnTo>
                  <a:pt x="1648" y="1847"/>
                </a:lnTo>
                <a:lnTo>
                  <a:pt x="1664" y="1835"/>
                </a:lnTo>
                <a:lnTo>
                  <a:pt x="1692" y="1819"/>
                </a:lnTo>
                <a:lnTo>
                  <a:pt x="1692" y="1819"/>
                </a:lnTo>
                <a:lnTo>
                  <a:pt x="1709" y="1807"/>
                </a:lnTo>
                <a:lnTo>
                  <a:pt x="1717" y="1799"/>
                </a:lnTo>
                <a:lnTo>
                  <a:pt x="1720" y="1794"/>
                </a:lnTo>
                <a:lnTo>
                  <a:pt x="1720" y="1794"/>
                </a:lnTo>
                <a:lnTo>
                  <a:pt x="1720" y="1792"/>
                </a:lnTo>
                <a:lnTo>
                  <a:pt x="1724" y="1791"/>
                </a:lnTo>
                <a:lnTo>
                  <a:pt x="1730" y="1784"/>
                </a:lnTo>
                <a:lnTo>
                  <a:pt x="1740" y="1771"/>
                </a:lnTo>
                <a:lnTo>
                  <a:pt x="1740" y="1771"/>
                </a:lnTo>
                <a:lnTo>
                  <a:pt x="1745" y="1758"/>
                </a:lnTo>
                <a:lnTo>
                  <a:pt x="1752" y="1739"/>
                </a:lnTo>
                <a:lnTo>
                  <a:pt x="1765" y="1693"/>
                </a:lnTo>
                <a:lnTo>
                  <a:pt x="1775" y="1645"/>
                </a:lnTo>
                <a:lnTo>
                  <a:pt x="1780" y="1607"/>
                </a:lnTo>
                <a:lnTo>
                  <a:pt x="1780" y="1607"/>
                </a:lnTo>
                <a:lnTo>
                  <a:pt x="1782" y="1591"/>
                </a:lnTo>
                <a:lnTo>
                  <a:pt x="1785" y="1569"/>
                </a:lnTo>
                <a:lnTo>
                  <a:pt x="1791" y="1546"/>
                </a:lnTo>
                <a:lnTo>
                  <a:pt x="1798" y="1519"/>
                </a:lnTo>
                <a:lnTo>
                  <a:pt x="1808" y="1493"/>
                </a:lnTo>
                <a:lnTo>
                  <a:pt x="1818" y="1468"/>
                </a:lnTo>
                <a:lnTo>
                  <a:pt x="1829" y="1445"/>
                </a:lnTo>
                <a:lnTo>
                  <a:pt x="1836" y="1437"/>
                </a:lnTo>
                <a:lnTo>
                  <a:pt x="1844" y="1428"/>
                </a:lnTo>
                <a:lnTo>
                  <a:pt x="1844" y="1428"/>
                </a:lnTo>
                <a:lnTo>
                  <a:pt x="1861" y="1410"/>
                </a:lnTo>
                <a:lnTo>
                  <a:pt x="1881" y="1392"/>
                </a:lnTo>
                <a:lnTo>
                  <a:pt x="1904" y="1371"/>
                </a:lnTo>
                <a:lnTo>
                  <a:pt x="1927" y="1347"/>
                </a:lnTo>
                <a:lnTo>
                  <a:pt x="1950" y="1323"/>
                </a:lnTo>
                <a:lnTo>
                  <a:pt x="1971" y="1295"/>
                </a:lnTo>
                <a:lnTo>
                  <a:pt x="1981" y="1281"/>
                </a:lnTo>
                <a:lnTo>
                  <a:pt x="1990" y="1266"/>
                </a:lnTo>
                <a:lnTo>
                  <a:pt x="1996" y="1252"/>
                </a:lnTo>
                <a:lnTo>
                  <a:pt x="2003" y="1237"/>
                </a:lnTo>
                <a:lnTo>
                  <a:pt x="2003" y="1237"/>
                </a:lnTo>
                <a:lnTo>
                  <a:pt x="2011" y="1207"/>
                </a:lnTo>
                <a:lnTo>
                  <a:pt x="2018" y="1177"/>
                </a:lnTo>
                <a:lnTo>
                  <a:pt x="2019" y="1149"/>
                </a:lnTo>
                <a:lnTo>
                  <a:pt x="2019" y="1123"/>
                </a:lnTo>
                <a:lnTo>
                  <a:pt x="2018" y="1096"/>
                </a:lnTo>
                <a:lnTo>
                  <a:pt x="2014" y="1068"/>
                </a:lnTo>
                <a:lnTo>
                  <a:pt x="2006" y="1013"/>
                </a:lnTo>
                <a:lnTo>
                  <a:pt x="2006" y="1013"/>
                </a:lnTo>
                <a:lnTo>
                  <a:pt x="2004" y="985"/>
                </a:lnTo>
                <a:lnTo>
                  <a:pt x="2003" y="959"/>
                </a:lnTo>
                <a:lnTo>
                  <a:pt x="2001" y="913"/>
                </a:lnTo>
                <a:lnTo>
                  <a:pt x="2003" y="893"/>
                </a:lnTo>
                <a:lnTo>
                  <a:pt x="2004" y="876"/>
                </a:lnTo>
                <a:lnTo>
                  <a:pt x="2008" y="863"/>
                </a:lnTo>
                <a:lnTo>
                  <a:pt x="2011" y="855"/>
                </a:lnTo>
                <a:lnTo>
                  <a:pt x="2011" y="855"/>
                </a:lnTo>
                <a:lnTo>
                  <a:pt x="2014" y="843"/>
                </a:lnTo>
                <a:lnTo>
                  <a:pt x="2018" y="825"/>
                </a:lnTo>
                <a:lnTo>
                  <a:pt x="2023" y="800"/>
                </a:lnTo>
                <a:lnTo>
                  <a:pt x="2026" y="772"/>
                </a:lnTo>
                <a:lnTo>
                  <a:pt x="2029" y="741"/>
                </a:lnTo>
                <a:lnTo>
                  <a:pt x="2031" y="706"/>
                </a:lnTo>
                <a:lnTo>
                  <a:pt x="2031" y="671"/>
                </a:lnTo>
                <a:lnTo>
                  <a:pt x="2031" y="635"/>
                </a:lnTo>
                <a:lnTo>
                  <a:pt x="2031" y="635"/>
                </a:lnTo>
                <a:lnTo>
                  <a:pt x="2028" y="600"/>
                </a:lnTo>
                <a:lnTo>
                  <a:pt x="2024" y="570"/>
                </a:lnTo>
                <a:lnTo>
                  <a:pt x="2018" y="542"/>
                </a:lnTo>
                <a:lnTo>
                  <a:pt x="2011" y="517"/>
                </a:lnTo>
                <a:lnTo>
                  <a:pt x="2001" y="478"/>
                </a:lnTo>
                <a:lnTo>
                  <a:pt x="1996" y="463"/>
                </a:lnTo>
                <a:lnTo>
                  <a:pt x="1995" y="451"/>
                </a:lnTo>
                <a:lnTo>
                  <a:pt x="1995" y="451"/>
                </a:lnTo>
                <a:lnTo>
                  <a:pt x="1996" y="430"/>
                </a:lnTo>
                <a:lnTo>
                  <a:pt x="1998" y="410"/>
                </a:lnTo>
                <a:lnTo>
                  <a:pt x="2003" y="388"/>
                </a:lnTo>
                <a:lnTo>
                  <a:pt x="2003" y="388"/>
                </a:lnTo>
                <a:lnTo>
                  <a:pt x="2011" y="383"/>
                </a:lnTo>
                <a:lnTo>
                  <a:pt x="2028" y="373"/>
                </a:lnTo>
                <a:lnTo>
                  <a:pt x="2039" y="365"/>
                </a:lnTo>
                <a:lnTo>
                  <a:pt x="2047" y="357"/>
                </a:lnTo>
                <a:lnTo>
                  <a:pt x="2057" y="347"/>
                </a:lnTo>
                <a:lnTo>
                  <a:pt x="2062" y="335"/>
                </a:lnTo>
                <a:lnTo>
                  <a:pt x="2062" y="335"/>
                </a:lnTo>
                <a:lnTo>
                  <a:pt x="2066" y="325"/>
                </a:lnTo>
                <a:lnTo>
                  <a:pt x="2066" y="317"/>
                </a:lnTo>
                <a:lnTo>
                  <a:pt x="2066" y="309"/>
                </a:lnTo>
                <a:lnTo>
                  <a:pt x="2062" y="301"/>
                </a:lnTo>
                <a:lnTo>
                  <a:pt x="2059" y="287"/>
                </a:lnTo>
                <a:lnTo>
                  <a:pt x="2057" y="279"/>
                </a:lnTo>
                <a:lnTo>
                  <a:pt x="2059" y="272"/>
                </a:lnTo>
                <a:lnTo>
                  <a:pt x="2059" y="272"/>
                </a:lnTo>
                <a:lnTo>
                  <a:pt x="2062" y="264"/>
                </a:lnTo>
                <a:lnTo>
                  <a:pt x="2067" y="258"/>
                </a:lnTo>
                <a:lnTo>
                  <a:pt x="2072" y="251"/>
                </a:lnTo>
                <a:lnTo>
                  <a:pt x="2079" y="246"/>
                </a:lnTo>
                <a:lnTo>
                  <a:pt x="2090" y="239"/>
                </a:lnTo>
                <a:lnTo>
                  <a:pt x="2094" y="236"/>
                </a:lnTo>
                <a:lnTo>
                  <a:pt x="2146" y="239"/>
                </a:lnTo>
                <a:lnTo>
                  <a:pt x="2146" y="239"/>
                </a:lnTo>
                <a:lnTo>
                  <a:pt x="2146" y="236"/>
                </a:lnTo>
                <a:lnTo>
                  <a:pt x="2146" y="226"/>
                </a:lnTo>
                <a:lnTo>
                  <a:pt x="2143" y="213"/>
                </a:lnTo>
                <a:lnTo>
                  <a:pt x="2141" y="206"/>
                </a:lnTo>
                <a:lnTo>
                  <a:pt x="2138" y="200"/>
                </a:lnTo>
                <a:lnTo>
                  <a:pt x="2138" y="200"/>
                </a:lnTo>
                <a:lnTo>
                  <a:pt x="2133" y="195"/>
                </a:lnTo>
                <a:lnTo>
                  <a:pt x="2128" y="190"/>
                </a:lnTo>
                <a:lnTo>
                  <a:pt x="2117" y="182"/>
                </a:lnTo>
                <a:lnTo>
                  <a:pt x="2107" y="178"/>
                </a:lnTo>
                <a:lnTo>
                  <a:pt x="2102" y="177"/>
                </a:lnTo>
                <a:lnTo>
                  <a:pt x="2102" y="177"/>
                </a:lnTo>
                <a:lnTo>
                  <a:pt x="2107" y="162"/>
                </a:lnTo>
                <a:lnTo>
                  <a:pt x="2108" y="148"/>
                </a:lnTo>
                <a:lnTo>
                  <a:pt x="2108" y="142"/>
                </a:lnTo>
                <a:lnTo>
                  <a:pt x="2107" y="137"/>
                </a:lnTo>
                <a:lnTo>
                  <a:pt x="2107" y="137"/>
                </a:lnTo>
                <a:lnTo>
                  <a:pt x="2099" y="122"/>
                </a:lnTo>
                <a:lnTo>
                  <a:pt x="2097" y="115"/>
                </a:lnTo>
                <a:lnTo>
                  <a:pt x="2099" y="109"/>
                </a:lnTo>
                <a:lnTo>
                  <a:pt x="2099" y="109"/>
                </a:lnTo>
                <a:lnTo>
                  <a:pt x="2107" y="91"/>
                </a:lnTo>
                <a:lnTo>
                  <a:pt x="2110" y="82"/>
                </a:lnTo>
                <a:lnTo>
                  <a:pt x="2110" y="77"/>
                </a:lnTo>
                <a:lnTo>
                  <a:pt x="2110" y="72"/>
                </a:lnTo>
                <a:lnTo>
                  <a:pt x="2110" y="72"/>
                </a:lnTo>
                <a:lnTo>
                  <a:pt x="2108" y="66"/>
                </a:lnTo>
                <a:lnTo>
                  <a:pt x="2108" y="62"/>
                </a:lnTo>
                <a:lnTo>
                  <a:pt x="2105" y="61"/>
                </a:lnTo>
                <a:lnTo>
                  <a:pt x="2099" y="57"/>
                </a:lnTo>
                <a:lnTo>
                  <a:pt x="2099" y="57"/>
                </a:lnTo>
                <a:lnTo>
                  <a:pt x="2095" y="54"/>
                </a:lnTo>
                <a:lnTo>
                  <a:pt x="2092" y="49"/>
                </a:lnTo>
                <a:lnTo>
                  <a:pt x="2089" y="41"/>
                </a:lnTo>
                <a:lnTo>
                  <a:pt x="2085" y="31"/>
                </a:lnTo>
                <a:lnTo>
                  <a:pt x="2082" y="24"/>
                </a:lnTo>
                <a:lnTo>
                  <a:pt x="2082" y="24"/>
                </a:lnTo>
                <a:lnTo>
                  <a:pt x="2077" y="21"/>
                </a:lnTo>
                <a:lnTo>
                  <a:pt x="2067" y="16"/>
                </a:lnTo>
                <a:lnTo>
                  <a:pt x="2056" y="13"/>
                </a:lnTo>
                <a:lnTo>
                  <a:pt x="2049" y="13"/>
                </a:lnTo>
                <a:lnTo>
                  <a:pt x="2042" y="13"/>
                </a:lnTo>
                <a:lnTo>
                  <a:pt x="2042" y="13"/>
                </a:lnTo>
                <a:lnTo>
                  <a:pt x="2031" y="16"/>
                </a:lnTo>
                <a:lnTo>
                  <a:pt x="2023" y="19"/>
                </a:lnTo>
                <a:lnTo>
                  <a:pt x="2018" y="21"/>
                </a:lnTo>
                <a:lnTo>
                  <a:pt x="2014" y="19"/>
                </a:lnTo>
                <a:lnTo>
                  <a:pt x="2011" y="16"/>
                </a:lnTo>
                <a:lnTo>
                  <a:pt x="2011" y="16"/>
                </a:lnTo>
                <a:lnTo>
                  <a:pt x="2006" y="10"/>
                </a:lnTo>
                <a:lnTo>
                  <a:pt x="2004" y="3"/>
                </a:lnTo>
                <a:lnTo>
                  <a:pt x="2003" y="0"/>
                </a:lnTo>
                <a:lnTo>
                  <a:pt x="2001" y="0"/>
                </a:lnTo>
                <a:lnTo>
                  <a:pt x="1999" y="1"/>
                </a:lnTo>
                <a:lnTo>
                  <a:pt x="1999" y="1"/>
                </a:lnTo>
                <a:lnTo>
                  <a:pt x="1990" y="6"/>
                </a:lnTo>
                <a:lnTo>
                  <a:pt x="1973" y="13"/>
                </a:lnTo>
                <a:lnTo>
                  <a:pt x="1957" y="19"/>
                </a:lnTo>
                <a:lnTo>
                  <a:pt x="1943" y="24"/>
                </a:lnTo>
                <a:lnTo>
                  <a:pt x="1943" y="24"/>
                </a:lnTo>
                <a:lnTo>
                  <a:pt x="1938" y="28"/>
                </a:lnTo>
                <a:lnTo>
                  <a:pt x="1935" y="31"/>
                </a:lnTo>
                <a:lnTo>
                  <a:pt x="1933" y="36"/>
                </a:lnTo>
                <a:lnTo>
                  <a:pt x="1932" y="41"/>
                </a:lnTo>
                <a:lnTo>
                  <a:pt x="1930" y="46"/>
                </a:lnTo>
                <a:lnTo>
                  <a:pt x="1930" y="51"/>
                </a:lnTo>
                <a:lnTo>
                  <a:pt x="1932" y="56"/>
                </a:lnTo>
                <a:lnTo>
                  <a:pt x="1935" y="61"/>
                </a:lnTo>
                <a:lnTo>
                  <a:pt x="1935" y="61"/>
                </a:lnTo>
                <a:lnTo>
                  <a:pt x="1942" y="69"/>
                </a:lnTo>
                <a:lnTo>
                  <a:pt x="1948" y="76"/>
                </a:lnTo>
                <a:lnTo>
                  <a:pt x="1955" y="81"/>
                </a:lnTo>
                <a:lnTo>
                  <a:pt x="1955" y="81"/>
                </a:lnTo>
                <a:lnTo>
                  <a:pt x="1955" y="82"/>
                </a:lnTo>
                <a:lnTo>
                  <a:pt x="1953" y="87"/>
                </a:lnTo>
                <a:lnTo>
                  <a:pt x="1952" y="92"/>
                </a:lnTo>
                <a:lnTo>
                  <a:pt x="1952" y="92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pptxe98_ニワトリのシルエット</dc:title>
  <dc:subject>pptxe98_ニワトリのシルエット</dc:subject>
  <dc:creator>でじけろお</dc:creator>
  <cp:revision>1</cp:revision>
  <dcterms:created xsi:type="dcterms:W3CDTF">2018-05-20T00:31:01Z</dcterms:created>
  <dcterms:modified xsi:type="dcterms:W3CDTF">2020-10-03T15:12:08Z</dcterms:modified>
  <cp:version>1</cp:version>
</cp:coreProperties>
</file>