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AC069577-B20D-4800-BC47-F8D19D61D745}"/>
              </a:ext>
            </a:extLst>
          </p:cNvPr>
          <p:cNvSpPr>
            <a:spLocks/>
          </p:cNvSpPr>
          <p:nvPr/>
        </p:nvSpPr>
        <p:spPr bwMode="auto">
          <a:xfrm>
            <a:off x="919956" y="1091282"/>
            <a:ext cx="2118558" cy="2160835"/>
          </a:xfrm>
          <a:custGeom>
            <a:avLst/>
            <a:gdLst>
              <a:gd name="T0" fmla="*/ 468 w 1803"/>
              <a:gd name="T1" fmla="*/ 1555 h 1841"/>
              <a:gd name="T2" fmla="*/ 478 w 1803"/>
              <a:gd name="T3" fmla="*/ 1671 h 1841"/>
              <a:gd name="T4" fmla="*/ 654 w 1803"/>
              <a:gd name="T5" fmla="*/ 1798 h 1841"/>
              <a:gd name="T6" fmla="*/ 849 w 1803"/>
              <a:gd name="T7" fmla="*/ 1841 h 1841"/>
              <a:gd name="T8" fmla="*/ 1191 w 1803"/>
              <a:gd name="T9" fmla="*/ 1784 h 1841"/>
              <a:gd name="T10" fmla="*/ 1466 w 1803"/>
              <a:gd name="T11" fmla="*/ 1642 h 1841"/>
              <a:gd name="T12" fmla="*/ 1675 w 1803"/>
              <a:gd name="T13" fmla="*/ 1391 h 1841"/>
              <a:gd name="T14" fmla="*/ 1789 w 1803"/>
              <a:gd name="T15" fmla="*/ 1123 h 1841"/>
              <a:gd name="T16" fmla="*/ 1794 w 1803"/>
              <a:gd name="T17" fmla="*/ 872 h 1841"/>
              <a:gd name="T18" fmla="*/ 1685 w 1803"/>
              <a:gd name="T19" fmla="*/ 568 h 1841"/>
              <a:gd name="T20" fmla="*/ 1595 w 1803"/>
              <a:gd name="T21" fmla="*/ 495 h 1841"/>
              <a:gd name="T22" fmla="*/ 1467 w 1803"/>
              <a:gd name="T23" fmla="*/ 510 h 1841"/>
              <a:gd name="T24" fmla="*/ 1310 w 1803"/>
              <a:gd name="T25" fmla="*/ 622 h 1841"/>
              <a:gd name="T26" fmla="*/ 1145 w 1803"/>
              <a:gd name="T27" fmla="*/ 558 h 1841"/>
              <a:gd name="T28" fmla="*/ 1130 w 1803"/>
              <a:gd name="T29" fmla="*/ 430 h 1841"/>
              <a:gd name="T30" fmla="*/ 1165 w 1803"/>
              <a:gd name="T31" fmla="*/ 296 h 1841"/>
              <a:gd name="T32" fmla="*/ 1082 w 1803"/>
              <a:gd name="T33" fmla="*/ 290 h 1841"/>
              <a:gd name="T34" fmla="*/ 918 w 1803"/>
              <a:gd name="T35" fmla="*/ 288 h 1841"/>
              <a:gd name="T36" fmla="*/ 679 w 1803"/>
              <a:gd name="T37" fmla="*/ 151 h 1841"/>
              <a:gd name="T38" fmla="*/ 478 w 1803"/>
              <a:gd name="T39" fmla="*/ 44 h 1841"/>
              <a:gd name="T40" fmla="*/ 403 w 1803"/>
              <a:gd name="T41" fmla="*/ 3 h 1841"/>
              <a:gd name="T42" fmla="*/ 510 w 1803"/>
              <a:gd name="T43" fmla="*/ 95 h 1841"/>
              <a:gd name="T44" fmla="*/ 643 w 1803"/>
              <a:gd name="T45" fmla="*/ 216 h 1841"/>
              <a:gd name="T46" fmla="*/ 508 w 1803"/>
              <a:gd name="T47" fmla="*/ 216 h 1841"/>
              <a:gd name="T48" fmla="*/ 535 w 1803"/>
              <a:gd name="T49" fmla="*/ 258 h 1841"/>
              <a:gd name="T50" fmla="*/ 675 w 1803"/>
              <a:gd name="T51" fmla="*/ 312 h 1841"/>
              <a:gd name="T52" fmla="*/ 724 w 1803"/>
              <a:gd name="T53" fmla="*/ 407 h 1841"/>
              <a:gd name="T54" fmla="*/ 773 w 1803"/>
              <a:gd name="T55" fmla="*/ 496 h 1841"/>
              <a:gd name="T56" fmla="*/ 562 w 1803"/>
              <a:gd name="T57" fmla="*/ 454 h 1841"/>
              <a:gd name="T58" fmla="*/ 375 w 1803"/>
              <a:gd name="T59" fmla="*/ 330 h 1841"/>
              <a:gd name="T60" fmla="*/ 252 w 1803"/>
              <a:gd name="T61" fmla="*/ 156 h 1841"/>
              <a:gd name="T62" fmla="*/ 228 w 1803"/>
              <a:gd name="T63" fmla="*/ 193 h 1841"/>
              <a:gd name="T64" fmla="*/ 297 w 1803"/>
              <a:gd name="T65" fmla="*/ 323 h 1841"/>
              <a:gd name="T66" fmla="*/ 377 w 1803"/>
              <a:gd name="T67" fmla="*/ 408 h 1841"/>
              <a:gd name="T68" fmla="*/ 449 w 1803"/>
              <a:gd name="T69" fmla="*/ 485 h 1841"/>
              <a:gd name="T70" fmla="*/ 472 w 1803"/>
              <a:gd name="T71" fmla="*/ 602 h 1841"/>
              <a:gd name="T72" fmla="*/ 515 w 1803"/>
              <a:gd name="T73" fmla="*/ 690 h 1841"/>
              <a:gd name="T74" fmla="*/ 490 w 1803"/>
              <a:gd name="T75" fmla="*/ 721 h 1841"/>
              <a:gd name="T76" fmla="*/ 454 w 1803"/>
              <a:gd name="T77" fmla="*/ 663 h 1841"/>
              <a:gd name="T78" fmla="*/ 398 w 1803"/>
              <a:gd name="T79" fmla="*/ 520 h 1841"/>
              <a:gd name="T80" fmla="*/ 364 w 1803"/>
              <a:gd name="T81" fmla="*/ 495 h 1841"/>
              <a:gd name="T82" fmla="*/ 371 w 1803"/>
              <a:gd name="T83" fmla="*/ 667 h 1841"/>
              <a:gd name="T84" fmla="*/ 336 w 1803"/>
              <a:gd name="T85" fmla="*/ 708 h 1841"/>
              <a:gd name="T86" fmla="*/ 226 w 1803"/>
              <a:gd name="T87" fmla="*/ 674 h 1841"/>
              <a:gd name="T88" fmla="*/ 86 w 1803"/>
              <a:gd name="T89" fmla="*/ 523 h 1841"/>
              <a:gd name="T90" fmla="*/ 51 w 1803"/>
              <a:gd name="T91" fmla="*/ 441 h 1841"/>
              <a:gd name="T92" fmla="*/ 19 w 1803"/>
              <a:gd name="T93" fmla="*/ 466 h 1841"/>
              <a:gd name="T94" fmla="*/ 71 w 1803"/>
              <a:gd name="T95" fmla="*/ 604 h 1841"/>
              <a:gd name="T96" fmla="*/ 272 w 1803"/>
              <a:gd name="T97" fmla="*/ 828 h 1841"/>
              <a:gd name="T98" fmla="*/ 40 w 1803"/>
              <a:gd name="T99" fmla="*/ 793 h 1841"/>
              <a:gd name="T100" fmla="*/ 1 w 1803"/>
              <a:gd name="T101" fmla="*/ 840 h 1841"/>
              <a:gd name="T102" fmla="*/ 33 w 1803"/>
              <a:gd name="T103" fmla="*/ 877 h 1841"/>
              <a:gd name="T104" fmla="*/ 160 w 1803"/>
              <a:gd name="T105" fmla="*/ 889 h 1841"/>
              <a:gd name="T106" fmla="*/ 268 w 1803"/>
              <a:gd name="T107" fmla="*/ 984 h 1841"/>
              <a:gd name="T108" fmla="*/ 259 w 1803"/>
              <a:gd name="T109" fmla="*/ 1092 h 1841"/>
              <a:gd name="T110" fmla="*/ 311 w 1803"/>
              <a:gd name="T111" fmla="*/ 1130 h 1841"/>
              <a:gd name="T112" fmla="*/ 305 w 1803"/>
              <a:gd name="T113" fmla="*/ 1217 h 1841"/>
              <a:gd name="T114" fmla="*/ 362 w 1803"/>
              <a:gd name="T115" fmla="*/ 1257 h 1841"/>
              <a:gd name="T116" fmla="*/ 438 w 1803"/>
              <a:gd name="T117" fmla="*/ 1298 h 1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03" h="1841">
                <a:moveTo>
                  <a:pt x="625" y="1302"/>
                </a:moveTo>
                <a:lnTo>
                  <a:pt x="625" y="1302"/>
                </a:lnTo>
                <a:lnTo>
                  <a:pt x="602" y="1334"/>
                </a:lnTo>
                <a:lnTo>
                  <a:pt x="576" y="1368"/>
                </a:lnTo>
                <a:lnTo>
                  <a:pt x="547" y="1411"/>
                </a:lnTo>
                <a:lnTo>
                  <a:pt x="517" y="1459"/>
                </a:lnTo>
                <a:lnTo>
                  <a:pt x="502" y="1484"/>
                </a:lnTo>
                <a:lnTo>
                  <a:pt x="490" y="1508"/>
                </a:lnTo>
                <a:lnTo>
                  <a:pt x="478" y="1532"/>
                </a:lnTo>
                <a:lnTo>
                  <a:pt x="468" y="1555"/>
                </a:lnTo>
                <a:lnTo>
                  <a:pt x="460" y="1578"/>
                </a:lnTo>
                <a:lnTo>
                  <a:pt x="455" y="1598"/>
                </a:lnTo>
                <a:lnTo>
                  <a:pt x="455" y="1598"/>
                </a:lnTo>
                <a:lnTo>
                  <a:pt x="454" y="1608"/>
                </a:lnTo>
                <a:lnTo>
                  <a:pt x="455" y="1618"/>
                </a:lnTo>
                <a:lnTo>
                  <a:pt x="457" y="1628"/>
                </a:lnTo>
                <a:lnTo>
                  <a:pt x="460" y="1638"/>
                </a:lnTo>
                <a:lnTo>
                  <a:pt x="466" y="1649"/>
                </a:lnTo>
                <a:lnTo>
                  <a:pt x="471" y="1659"/>
                </a:lnTo>
                <a:lnTo>
                  <a:pt x="478" y="1671"/>
                </a:lnTo>
                <a:lnTo>
                  <a:pt x="486" y="1682"/>
                </a:lnTo>
                <a:lnTo>
                  <a:pt x="496" y="1692"/>
                </a:lnTo>
                <a:lnTo>
                  <a:pt x="506" y="1703"/>
                </a:lnTo>
                <a:lnTo>
                  <a:pt x="517" y="1714"/>
                </a:lnTo>
                <a:lnTo>
                  <a:pt x="529" y="1724"/>
                </a:lnTo>
                <a:lnTo>
                  <a:pt x="543" y="1734"/>
                </a:lnTo>
                <a:lnTo>
                  <a:pt x="556" y="1745"/>
                </a:lnTo>
                <a:lnTo>
                  <a:pt x="587" y="1764"/>
                </a:lnTo>
                <a:lnTo>
                  <a:pt x="620" y="1783"/>
                </a:lnTo>
                <a:lnTo>
                  <a:pt x="654" y="1798"/>
                </a:lnTo>
                <a:lnTo>
                  <a:pt x="673" y="1805"/>
                </a:lnTo>
                <a:lnTo>
                  <a:pt x="691" y="1813"/>
                </a:lnTo>
                <a:lnTo>
                  <a:pt x="711" y="1818"/>
                </a:lnTo>
                <a:lnTo>
                  <a:pt x="730" y="1824"/>
                </a:lnTo>
                <a:lnTo>
                  <a:pt x="749" y="1829"/>
                </a:lnTo>
                <a:lnTo>
                  <a:pt x="769" y="1833"/>
                </a:lnTo>
                <a:lnTo>
                  <a:pt x="790" y="1836"/>
                </a:lnTo>
                <a:lnTo>
                  <a:pt x="810" y="1839"/>
                </a:lnTo>
                <a:lnTo>
                  <a:pt x="830" y="1841"/>
                </a:lnTo>
                <a:lnTo>
                  <a:pt x="849" y="1841"/>
                </a:lnTo>
                <a:lnTo>
                  <a:pt x="869" y="1841"/>
                </a:lnTo>
                <a:lnTo>
                  <a:pt x="889" y="1840"/>
                </a:lnTo>
                <a:lnTo>
                  <a:pt x="889" y="1840"/>
                </a:lnTo>
                <a:lnTo>
                  <a:pt x="929" y="1836"/>
                </a:lnTo>
                <a:lnTo>
                  <a:pt x="971" y="1831"/>
                </a:lnTo>
                <a:lnTo>
                  <a:pt x="1013" y="1825"/>
                </a:lnTo>
                <a:lnTo>
                  <a:pt x="1058" y="1817"/>
                </a:lnTo>
                <a:lnTo>
                  <a:pt x="1101" y="1807"/>
                </a:lnTo>
                <a:lnTo>
                  <a:pt x="1146" y="1797"/>
                </a:lnTo>
                <a:lnTo>
                  <a:pt x="1191" y="1784"/>
                </a:lnTo>
                <a:lnTo>
                  <a:pt x="1235" y="1768"/>
                </a:lnTo>
                <a:lnTo>
                  <a:pt x="1280" y="1751"/>
                </a:lnTo>
                <a:lnTo>
                  <a:pt x="1323" y="1731"/>
                </a:lnTo>
                <a:lnTo>
                  <a:pt x="1345" y="1721"/>
                </a:lnTo>
                <a:lnTo>
                  <a:pt x="1366" y="1709"/>
                </a:lnTo>
                <a:lnTo>
                  <a:pt x="1386" y="1698"/>
                </a:lnTo>
                <a:lnTo>
                  <a:pt x="1408" y="1684"/>
                </a:lnTo>
                <a:lnTo>
                  <a:pt x="1428" y="1671"/>
                </a:lnTo>
                <a:lnTo>
                  <a:pt x="1447" y="1656"/>
                </a:lnTo>
                <a:lnTo>
                  <a:pt x="1466" y="1642"/>
                </a:lnTo>
                <a:lnTo>
                  <a:pt x="1485" y="1625"/>
                </a:lnTo>
                <a:lnTo>
                  <a:pt x="1504" y="1608"/>
                </a:lnTo>
                <a:lnTo>
                  <a:pt x="1522" y="1591"/>
                </a:lnTo>
                <a:lnTo>
                  <a:pt x="1538" y="1572"/>
                </a:lnTo>
                <a:lnTo>
                  <a:pt x="1555" y="1553"/>
                </a:lnTo>
                <a:lnTo>
                  <a:pt x="1555" y="1553"/>
                </a:lnTo>
                <a:lnTo>
                  <a:pt x="1587" y="1514"/>
                </a:lnTo>
                <a:lnTo>
                  <a:pt x="1618" y="1472"/>
                </a:lnTo>
                <a:lnTo>
                  <a:pt x="1647" y="1432"/>
                </a:lnTo>
                <a:lnTo>
                  <a:pt x="1675" y="1391"/>
                </a:lnTo>
                <a:lnTo>
                  <a:pt x="1699" y="1348"/>
                </a:lnTo>
                <a:lnTo>
                  <a:pt x="1723" y="1305"/>
                </a:lnTo>
                <a:lnTo>
                  <a:pt x="1733" y="1283"/>
                </a:lnTo>
                <a:lnTo>
                  <a:pt x="1743" y="1261"/>
                </a:lnTo>
                <a:lnTo>
                  <a:pt x="1753" y="1238"/>
                </a:lnTo>
                <a:lnTo>
                  <a:pt x="1762" y="1216"/>
                </a:lnTo>
                <a:lnTo>
                  <a:pt x="1770" y="1194"/>
                </a:lnTo>
                <a:lnTo>
                  <a:pt x="1776" y="1170"/>
                </a:lnTo>
                <a:lnTo>
                  <a:pt x="1783" y="1147"/>
                </a:lnTo>
                <a:lnTo>
                  <a:pt x="1789" y="1123"/>
                </a:lnTo>
                <a:lnTo>
                  <a:pt x="1793" y="1100"/>
                </a:lnTo>
                <a:lnTo>
                  <a:pt x="1796" y="1075"/>
                </a:lnTo>
                <a:lnTo>
                  <a:pt x="1800" y="1051"/>
                </a:lnTo>
                <a:lnTo>
                  <a:pt x="1802" y="1027"/>
                </a:lnTo>
                <a:lnTo>
                  <a:pt x="1803" y="1001"/>
                </a:lnTo>
                <a:lnTo>
                  <a:pt x="1803" y="976"/>
                </a:lnTo>
                <a:lnTo>
                  <a:pt x="1803" y="951"/>
                </a:lnTo>
                <a:lnTo>
                  <a:pt x="1801" y="925"/>
                </a:lnTo>
                <a:lnTo>
                  <a:pt x="1798" y="899"/>
                </a:lnTo>
                <a:lnTo>
                  <a:pt x="1794" y="872"/>
                </a:lnTo>
                <a:lnTo>
                  <a:pt x="1789" y="845"/>
                </a:lnTo>
                <a:lnTo>
                  <a:pt x="1783" y="819"/>
                </a:lnTo>
                <a:lnTo>
                  <a:pt x="1783" y="819"/>
                </a:lnTo>
                <a:lnTo>
                  <a:pt x="1770" y="767"/>
                </a:lnTo>
                <a:lnTo>
                  <a:pt x="1755" y="720"/>
                </a:lnTo>
                <a:lnTo>
                  <a:pt x="1741" y="677"/>
                </a:lnTo>
                <a:lnTo>
                  <a:pt x="1725" y="641"/>
                </a:lnTo>
                <a:lnTo>
                  <a:pt x="1709" y="608"/>
                </a:lnTo>
                <a:lnTo>
                  <a:pt x="1694" y="580"/>
                </a:lnTo>
                <a:lnTo>
                  <a:pt x="1685" y="568"/>
                </a:lnTo>
                <a:lnTo>
                  <a:pt x="1677" y="557"/>
                </a:lnTo>
                <a:lnTo>
                  <a:pt x="1668" y="545"/>
                </a:lnTo>
                <a:lnTo>
                  <a:pt x="1660" y="536"/>
                </a:lnTo>
                <a:lnTo>
                  <a:pt x="1651" y="527"/>
                </a:lnTo>
                <a:lnTo>
                  <a:pt x="1642" y="521"/>
                </a:lnTo>
                <a:lnTo>
                  <a:pt x="1633" y="514"/>
                </a:lnTo>
                <a:lnTo>
                  <a:pt x="1624" y="507"/>
                </a:lnTo>
                <a:lnTo>
                  <a:pt x="1614" y="503"/>
                </a:lnTo>
                <a:lnTo>
                  <a:pt x="1605" y="498"/>
                </a:lnTo>
                <a:lnTo>
                  <a:pt x="1595" y="495"/>
                </a:lnTo>
                <a:lnTo>
                  <a:pt x="1586" y="493"/>
                </a:lnTo>
                <a:lnTo>
                  <a:pt x="1576" y="491"/>
                </a:lnTo>
                <a:lnTo>
                  <a:pt x="1567" y="489"/>
                </a:lnTo>
                <a:lnTo>
                  <a:pt x="1557" y="488"/>
                </a:lnTo>
                <a:lnTo>
                  <a:pt x="1547" y="489"/>
                </a:lnTo>
                <a:lnTo>
                  <a:pt x="1527" y="492"/>
                </a:lnTo>
                <a:lnTo>
                  <a:pt x="1506" y="496"/>
                </a:lnTo>
                <a:lnTo>
                  <a:pt x="1506" y="496"/>
                </a:lnTo>
                <a:lnTo>
                  <a:pt x="1486" y="503"/>
                </a:lnTo>
                <a:lnTo>
                  <a:pt x="1467" y="510"/>
                </a:lnTo>
                <a:lnTo>
                  <a:pt x="1450" y="518"/>
                </a:lnTo>
                <a:lnTo>
                  <a:pt x="1434" y="527"/>
                </a:lnTo>
                <a:lnTo>
                  <a:pt x="1420" y="536"/>
                </a:lnTo>
                <a:lnTo>
                  <a:pt x="1405" y="546"/>
                </a:lnTo>
                <a:lnTo>
                  <a:pt x="1382" y="566"/>
                </a:lnTo>
                <a:lnTo>
                  <a:pt x="1360" y="586"/>
                </a:lnTo>
                <a:lnTo>
                  <a:pt x="1339" y="602"/>
                </a:lnTo>
                <a:lnTo>
                  <a:pt x="1329" y="610"/>
                </a:lnTo>
                <a:lnTo>
                  <a:pt x="1320" y="617"/>
                </a:lnTo>
                <a:lnTo>
                  <a:pt x="1310" y="622"/>
                </a:lnTo>
                <a:lnTo>
                  <a:pt x="1300" y="626"/>
                </a:lnTo>
                <a:lnTo>
                  <a:pt x="1233" y="648"/>
                </a:lnTo>
                <a:lnTo>
                  <a:pt x="1233" y="648"/>
                </a:lnTo>
                <a:lnTo>
                  <a:pt x="1229" y="645"/>
                </a:lnTo>
                <a:lnTo>
                  <a:pt x="1215" y="634"/>
                </a:lnTo>
                <a:lnTo>
                  <a:pt x="1196" y="618"/>
                </a:lnTo>
                <a:lnTo>
                  <a:pt x="1176" y="597"/>
                </a:lnTo>
                <a:lnTo>
                  <a:pt x="1165" y="585"/>
                </a:lnTo>
                <a:lnTo>
                  <a:pt x="1155" y="571"/>
                </a:lnTo>
                <a:lnTo>
                  <a:pt x="1145" y="558"/>
                </a:lnTo>
                <a:lnTo>
                  <a:pt x="1137" y="542"/>
                </a:lnTo>
                <a:lnTo>
                  <a:pt x="1130" y="527"/>
                </a:lnTo>
                <a:lnTo>
                  <a:pt x="1125" y="511"/>
                </a:lnTo>
                <a:lnTo>
                  <a:pt x="1121" y="495"/>
                </a:lnTo>
                <a:lnTo>
                  <a:pt x="1121" y="486"/>
                </a:lnTo>
                <a:lnTo>
                  <a:pt x="1121" y="478"/>
                </a:lnTo>
                <a:lnTo>
                  <a:pt x="1121" y="478"/>
                </a:lnTo>
                <a:lnTo>
                  <a:pt x="1124" y="461"/>
                </a:lnTo>
                <a:lnTo>
                  <a:pt x="1126" y="446"/>
                </a:lnTo>
                <a:lnTo>
                  <a:pt x="1130" y="430"/>
                </a:lnTo>
                <a:lnTo>
                  <a:pt x="1136" y="414"/>
                </a:lnTo>
                <a:lnTo>
                  <a:pt x="1147" y="386"/>
                </a:lnTo>
                <a:lnTo>
                  <a:pt x="1159" y="361"/>
                </a:lnTo>
                <a:lnTo>
                  <a:pt x="1168" y="338"/>
                </a:lnTo>
                <a:lnTo>
                  <a:pt x="1172" y="327"/>
                </a:lnTo>
                <a:lnTo>
                  <a:pt x="1173" y="318"/>
                </a:lnTo>
                <a:lnTo>
                  <a:pt x="1173" y="310"/>
                </a:lnTo>
                <a:lnTo>
                  <a:pt x="1170" y="302"/>
                </a:lnTo>
                <a:lnTo>
                  <a:pt x="1167" y="299"/>
                </a:lnTo>
                <a:lnTo>
                  <a:pt x="1165" y="296"/>
                </a:lnTo>
                <a:lnTo>
                  <a:pt x="1157" y="290"/>
                </a:lnTo>
                <a:lnTo>
                  <a:pt x="1157" y="290"/>
                </a:lnTo>
                <a:lnTo>
                  <a:pt x="1148" y="286"/>
                </a:lnTo>
                <a:lnTo>
                  <a:pt x="1140" y="282"/>
                </a:lnTo>
                <a:lnTo>
                  <a:pt x="1133" y="281"/>
                </a:lnTo>
                <a:lnTo>
                  <a:pt x="1126" y="280"/>
                </a:lnTo>
                <a:lnTo>
                  <a:pt x="1119" y="280"/>
                </a:lnTo>
                <a:lnTo>
                  <a:pt x="1113" y="281"/>
                </a:lnTo>
                <a:lnTo>
                  <a:pt x="1099" y="284"/>
                </a:lnTo>
                <a:lnTo>
                  <a:pt x="1082" y="290"/>
                </a:lnTo>
                <a:lnTo>
                  <a:pt x="1063" y="296"/>
                </a:lnTo>
                <a:lnTo>
                  <a:pt x="1040" y="300"/>
                </a:lnTo>
                <a:lnTo>
                  <a:pt x="1025" y="302"/>
                </a:lnTo>
                <a:lnTo>
                  <a:pt x="1010" y="304"/>
                </a:lnTo>
                <a:lnTo>
                  <a:pt x="1010" y="304"/>
                </a:lnTo>
                <a:lnTo>
                  <a:pt x="993" y="304"/>
                </a:lnTo>
                <a:lnTo>
                  <a:pt x="974" y="301"/>
                </a:lnTo>
                <a:lnTo>
                  <a:pt x="956" y="298"/>
                </a:lnTo>
                <a:lnTo>
                  <a:pt x="937" y="293"/>
                </a:lnTo>
                <a:lnTo>
                  <a:pt x="918" y="288"/>
                </a:lnTo>
                <a:lnTo>
                  <a:pt x="900" y="281"/>
                </a:lnTo>
                <a:lnTo>
                  <a:pt x="864" y="267"/>
                </a:lnTo>
                <a:lnTo>
                  <a:pt x="833" y="253"/>
                </a:lnTo>
                <a:lnTo>
                  <a:pt x="809" y="240"/>
                </a:lnTo>
                <a:lnTo>
                  <a:pt x="786" y="227"/>
                </a:lnTo>
                <a:lnTo>
                  <a:pt x="786" y="227"/>
                </a:lnTo>
                <a:lnTo>
                  <a:pt x="771" y="215"/>
                </a:lnTo>
                <a:lnTo>
                  <a:pt x="731" y="187"/>
                </a:lnTo>
                <a:lnTo>
                  <a:pt x="706" y="169"/>
                </a:lnTo>
                <a:lnTo>
                  <a:pt x="679" y="151"/>
                </a:lnTo>
                <a:lnTo>
                  <a:pt x="651" y="134"/>
                </a:lnTo>
                <a:lnTo>
                  <a:pt x="625" y="120"/>
                </a:lnTo>
                <a:lnTo>
                  <a:pt x="625" y="120"/>
                </a:lnTo>
                <a:lnTo>
                  <a:pt x="602" y="109"/>
                </a:lnTo>
                <a:lnTo>
                  <a:pt x="582" y="99"/>
                </a:lnTo>
                <a:lnTo>
                  <a:pt x="548" y="85"/>
                </a:lnTo>
                <a:lnTo>
                  <a:pt x="533" y="78"/>
                </a:lnTo>
                <a:lnTo>
                  <a:pt x="516" y="69"/>
                </a:lnTo>
                <a:lnTo>
                  <a:pt x="498" y="58"/>
                </a:lnTo>
                <a:lnTo>
                  <a:pt x="478" y="44"/>
                </a:lnTo>
                <a:lnTo>
                  <a:pt x="478" y="44"/>
                </a:lnTo>
                <a:lnTo>
                  <a:pt x="458" y="28"/>
                </a:lnTo>
                <a:lnTo>
                  <a:pt x="440" y="16"/>
                </a:lnTo>
                <a:lnTo>
                  <a:pt x="426" y="7"/>
                </a:lnTo>
                <a:lnTo>
                  <a:pt x="415" y="1"/>
                </a:lnTo>
                <a:lnTo>
                  <a:pt x="411" y="0"/>
                </a:lnTo>
                <a:lnTo>
                  <a:pt x="407" y="0"/>
                </a:lnTo>
                <a:lnTo>
                  <a:pt x="405" y="0"/>
                </a:lnTo>
                <a:lnTo>
                  <a:pt x="404" y="1"/>
                </a:lnTo>
                <a:lnTo>
                  <a:pt x="403" y="3"/>
                </a:lnTo>
                <a:lnTo>
                  <a:pt x="403" y="7"/>
                </a:lnTo>
                <a:lnTo>
                  <a:pt x="406" y="17"/>
                </a:lnTo>
                <a:lnTo>
                  <a:pt x="406" y="17"/>
                </a:lnTo>
                <a:lnTo>
                  <a:pt x="410" y="22"/>
                </a:lnTo>
                <a:lnTo>
                  <a:pt x="415" y="29"/>
                </a:lnTo>
                <a:lnTo>
                  <a:pt x="421" y="36"/>
                </a:lnTo>
                <a:lnTo>
                  <a:pt x="429" y="43"/>
                </a:lnTo>
                <a:lnTo>
                  <a:pt x="448" y="56"/>
                </a:lnTo>
                <a:lnTo>
                  <a:pt x="469" y="69"/>
                </a:lnTo>
                <a:lnTo>
                  <a:pt x="510" y="95"/>
                </a:lnTo>
                <a:lnTo>
                  <a:pt x="527" y="106"/>
                </a:lnTo>
                <a:lnTo>
                  <a:pt x="540" y="115"/>
                </a:lnTo>
                <a:lnTo>
                  <a:pt x="540" y="115"/>
                </a:lnTo>
                <a:lnTo>
                  <a:pt x="568" y="140"/>
                </a:lnTo>
                <a:lnTo>
                  <a:pt x="602" y="173"/>
                </a:lnTo>
                <a:lnTo>
                  <a:pt x="643" y="214"/>
                </a:lnTo>
                <a:lnTo>
                  <a:pt x="643" y="214"/>
                </a:lnTo>
                <a:lnTo>
                  <a:pt x="644" y="215"/>
                </a:lnTo>
                <a:lnTo>
                  <a:pt x="644" y="215"/>
                </a:lnTo>
                <a:lnTo>
                  <a:pt x="643" y="216"/>
                </a:lnTo>
                <a:lnTo>
                  <a:pt x="634" y="217"/>
                </a:lnTo>
                <a:lnTo>
                  <a:pt x="612" y="218"/>
                </a:lnTo>
                <a:lnTo>
                  <a:pt x="612" y="218"/>
                </a:lnTo>
                <a:lnTo>
                  <a:pt x="595" y="217"/>
                </a:lnTo>
                <a:lnTo>
                  <a:pt x="576" y="216"/>
                </a:lnTo>
                <a:lnTo>
                  <a:pt x="556" y="214"/>
                </a:lnTo>
                <a:lnTo>
                  <a:pt x="538" y="213"/>
                </a:lnTo>
                <a:lnTo>
                  <a:pt x="521" y="214"/>
                </a:lnTo>
                <a:lnTo>
                  <a:pt x="514" y="215"/>
                </a:lnTo>
                <a:lnTo>
                  <a:pt x="508" y="216"/>
                </a:lnTo>
                <a:lnTo>
                  <a:pt x="504" y="218"/>
                </a:lnTo>
                <a:lnTo>
                  <a:pt x="501" y="222"/>
                </a:lnTo>
                <a:lnTo>
                  <a:pt x="499" y="226"/>
                </a:lnTo>
                <a:lnTo>
                  <a:pt x="500" y="232"/>
                </a:lnTo>
                <a:lnTo>
                  <a:pt x="500" y="232"/>
                </a:lnTo>
                <a:lnTo>
                  <a:pt x="504" y="237"/>
                </a:lnTo>
                <a:lnTo>
                  <a:pt x="508" y="243"/>
                </a:lnTo>
                <a:lnTo>
                  <a:pt x="516" y="249"/>
                </a:lnTo>
                <a:lnTo>
                  <a:pt x="525" y="253"/>
                </a:lnTo>
                <a:lnTo>
                  <a:pt x="535" y="258"/>
                </a:lnTo>
                <a:lnTo>
                  <a:pt x="547" y="262"/>
                </a:lnTo>
                <a:lnTo>
                  <a:pt x="573" y="270"/>
                </a:lnTo>
                <a:lnTo>
                  <a:pt x="624" y="286"/>
                </a:lnTo>
                <a:lnTo>
                  <a:pt x="645" y="292"/>
                </a:lnTo>
                <a:lnTo>
                  <a:pt x="654" y="296"/>
                </a:lnTo>
                <a:lnTo>
                  <a:pt x="661" y="299"/>
                </a:lnTo>
                <a:lnTo>
                  <a:pt x="661" y="299"/>
                </a:lnTo>
                <a:lnTo>
                  <a:pt x="667" y="302"/>
                </a:lnTo>
                <a:lnTo>
                  <a:pt x="671" y="307"/>
                </a:lnTo>
                <a:lnTo>
                  <a:pt x="675" y="312"/>
                </a:lnTo>
                <a:lnTo>
                  <a:pt x="678" y="318"/>
                </a:lnTo>
                <a:lnTo>
                  <a:pt x="682" y="330"/>
                </a:lnTo>
                <a:lnTo>
                  <a:pt x="688" y="344"/>
                </a:lnTo>
                <a:lnTo>
                  <a:pt x="692" y="359"/>
                </a:lnTo>
                <a:lnTo>
                  <a:pt x="699" y="375"/>
                </a:lnTo>
                <a:lnTo>
                  <a:pt x="704" y="383"/>
                </a:lnTo>
                <a:lnTo>
                  <a:pt x="709" y="391"/>
                </a:lnTo>
                <a:lnTo>
                  <a:pt x="716" y="399"/>
                </a:lnTo>
                <a:lnTo>
                  <a:pt x="724" y="407"/>
                </a:lnTo>
                <a:lnTo>
                  <a:pt x="724" y="407"/>
                </a:lnTo>
                <a:lnTo>
                  <a:pt x="739" y="422"/>
                </a:lnTo>
                <a:lnTo>
                  <a:pt x="753" y="437"/>
                </a:lnTo>
                <a:lnTo>
                  <a:pt x="764" y="451"/>
                </a:lnTo>
                <a:lnTo>
                  <a:pt x="772" y="465"/>
                </a:lnTo>
                <a:lnTo>
                  <a:pt x="777" y="476"/>
                </a:lnTo>
                <a:lnTo>
                  <a:pt x="780" y="486"/>
                </a:lnTo>
                <a:lnTo>
                  <a:pt x="778" y="489"/>
                </a:lnTo>
                <a:lnTo>
                  <a:pt x="777" y="493"/>
                </a:lnTo>
                <a:lnTo>
                  <a:pt x="776" y="495"/>
                </a:lnTo>
                <a:lnTo>
                  <a:pt x="773" y="496"/>
                </a:lnTo>
                <a:lnTo>
                  <a:pt x="773" y="496"/>
                </a:lnTo>
                <a:lnTo>
                  <a:pt x="765" y="497"/>
                </a:lnTo>
                <a:lnTo>
                  <a:pt x="765" y="497"/>
                </a:lnTo>
                <a:lnTo>
                  <a:pt x="758" y="496"/>
                </a:lnTo>
                <a:lnTo>
                  <a:pt x="746" y="492"/>
                </a:lnTo>
                <a:lnTo>
                  <a:pt x="718" y="485"/>
                </a:lnTo>
                <a:lnTo>
                  <a:pt x="670" y="474"/>
                </a:lnTo>
                <a:lnTo>
                  <a:pt x="670" y="474"/>
                </a:lnTo>
                <a:lnTo>
                  <a:pt x="604" y="460"/>
                </a:lnTo>
                <a:lnTo>
                  <a:pt x="562" y="454"/>
                </a:lnTo>
                <a:lnTo>
                  <a:pt x="536" y="451"/>
                </a:lnTo>
                <a:lnTo>
                  <a:pt x="523" y="451"/>
                </a:lnTo>
                <a:lnTo>
                  <a:pt x="523" y="451"/>
                </a:lnTo>
                <a:lnTo>
                  <a:pt x="519" y="450"/>
                </a:lnTo>
                <a:lnTo>
                  <a:pt x="514" y="447"/>
                </a:lnTo>
                <a:lnTo>
                  <a:pt x="498" y="436"/>
                </a:lnTo>
                <a:lnTo>
                  <a:pt x="477" y="420"/>
                </a:lnTo>
                <a:lnTo>
                  <a:pt x="454" y="401"/>
                </a:lnTo>
                <a:lnTo>
                  <a:pt x="407" y="361"/>
                </a:lnTo>
                <a:lnTo>
                  <a:pt x="375" y="330"/>
                </a:lnTo>
                <a:lnTo>
                  <a:pt x="375" y="330"/>
                </a:lnTo>
                <a:lnTo>
                  <a:pt x="369" y="324"/>
                </a:lnTo>
                <a:lnTo>
                  <a:pt x="363" y="315"/>
                </a:lnTo>
                <a:lnTo>
                  <a:pt x="346" y="289"/>
                </a:lnTo>
                <a:lnTo>
                  <a:pt x="307" y="224"/>
                </a:lnTo>
                <a:lnTo>
                  <a:pt x="286" y="194"/>
                </a:lnTo>
                <a:lnTo>
                  <a:pt x="277" y="180"/>
                </a:lnTo>
                <a:lnTo>
                  <a:pt x="268" y="170"/>
                </a:lnTo>
                <a:lnTo>
                  <a:pt x="259" y="161"/>
                </a:lnTo>
                <a:lnTo>
                  <a:pt x="252" y="156"/>
                </a:lnTo>
                <a:lnTo>
                  <a:pt x="249" y="155"/>
                </a:lnTo>
                <a:lnTo>
                  <a:pt x="245" y="153"/>
                </a:lnTo>
                <a:lnTo>
                  <a:pt x="243" y="155"/>
                </a:lnTo>
                <a:lnTo>
                  <a:pt x="241" y="156"/>
                </a:lnTo>
                <a:lnTo>
                  <a:pt x="241" y="156"/>
                </a:lnTo>
                <a:lnTo>
                  <a:pt x="238" y="160"/>
                </a:lnTo>
                <a:lnTo>
                  <a:pt x="234" y="166"/>
                </a:lnTo>
                <a:lnTo>
                  <a:pt x="232" y="171"/>
                </a:lnTo>
                <a:lnTo>
                  <a:pt x="230" y="178"/>
                </a:lnTo>
                <a:lnTo>
                  <a:pt x="228" y="193"/>
                </a:lnTo>
                <a:lnTo>
                  <a:pt x="229" y="208"/>
                </a:lnTo>
                <a:lnTo>
                  <a:pt x="231" y="225"/>
                </a:lnTo>
                <a:lnTo>
                  <a:pt x="236" y="242"/>
                </a:lnTo>
                <a:lnTo>
                  <a:pt x="242" y="258"/>
                </a:lnTo>
                <a:lnTo>
                  <a:pt x="250" y="272"/>
                </a:lnTo>
                <a:lnTo>
                  <a:pt x="250" y="272"/>
                </a:lnTo>
                <a:lnTo>
                  <a:pt x="260" y="286"/>
                </a:lnTo>
                <a:lnTo>
                  <a:pt x="271" y="298"/>
                </a:lnTo>
                <a:lnTo>
                  <a:pt x="283" y="310"/>
                </a:lnTo>
                <a:lnTo>
                  <a:pt x="297" y="323"/>
                </a:lnTo>
                <a:lnTo>
                  <a:pt x="321" y="345"/>
                </a:lnTo>
                <a:lnTo>
                  <a:pt x="331" y="356"/>
                </a:lnTo>
                <a:lnTo>
                  <a:pt x="339" y="366"/>
                </a:lnTo>
                <a:lnTo>
                  <a:pt x="339" y="366"/>
                </a:lnTo>
                <a:lnTo>
                  <a:pt x="346" y="375"/>
                </a:lnTo>
                <a:lnTo>
                  <a:pt x="353" y="382"/>
                </a:lnTo>
                <a:lnTo>
                  <a:pt x="365" y="392"/>
                </a:lnTo>
                <a:lnTo>
                  <a:pt x="369" y="398"/>
                </a:lnTo>
                <a:lnTo>
                  <a:pt x="374" y="402"/>
                </a:lnTo>
                <a:lnTo>
                  <a:pt x="377" y="408"/>
                </a:lnTo>
                <a:lnTo>
                  <a:pt x="379" y="415"/>
                </a:lnTo>
                <a:lnTo>
                  <a:pt x="379" y="415"/>
                </a:lnTo>
                <a:lnTo>
                  <a:pt x="381" y="420"/>
                </a:lnTo>
                <a:lnTo>
                  <a:pt x="384" y="424"/>
                </a:lnTo>
                <a:lnTo>
                  <a:pt x="393" y="433"/>
                </a:lnTo>
                <a:lnTo>
                  <a:pt x="405" y="445"/>
                </a:lnTo>
                <a:lnTo>
                  <a:pt x="420" y="455"/>
                </a:lnTo>
                <a:lnTo>
                  <a:pt x="433" y="467"/>
                </a:lnTo>
                <a:lnTo>
                  <a:pt x="444" y="479"/>
                </a:lnTo>
                <a:lnTo>
                  <a:pt x="449" y="485"/>
                </a:lnTo>
                <a:lnTo>
                  <a:pt x="452" y="492"/>
                </a:lnTo>
                <a:lnTo>
                  <a:pt x="454" y="498"/>
                </a:lnTo>
                <a:lnTo>
                  <a:pt x="455" y="505"/>
                </a:lnTo>
                <a:lnTo>
                  <a:pt x="455" y="505"/>
                </a:lnTo>
                <a:lnTo>
                  <a:pt x="455" y="520"/>
                </a:lnTo>
                <a:lnTo>
                  <a:pt x="458" y="536"/>
                </a:lnTo>
                <a:lnTo>
                  <a:pt x="460" y="553"/>
                </a:lnTo>
                <a:lnTo>
                  <a:pt x="463" y="570"/>
                </a:lnTo>
                <a:lnTo>
                  <a:pt x="467" y="587"/>
                </a:lnTo>
                <a:lnTo>
                  <a:pt x="472" y="602"/>
                </a:lnTo>
                <a:lnTo>
                  <a:pt x="479" y="616"/>
                </a:lnTo>
                <a:lnTo>
                  <a:pt x="482" y="622"/>
                </a:lnTo>
                <a:lnTo>
                  <a:pt x="487" y="626"/>
                </a:lnTo>
                <a:lnTo>
                  <a:pt x="487" y="626"/>
                </a:lnTo>
                <a:lnTo>
                  <a:pt x="491" y="630"/>
                </a:lnTo>
                <a:lnTo>
                  <a:pt x="495" y="636"/>
                </a:lnTo>
                <a:lnTo>
                  <a:pt x="501" y="648"/>
                </a:lnTo>
                <a:lnTo>
                  <a:pt x="507" y="663"/>
                </a:lnTo>
                <a:lnTo>
                  <a:pt x="512" y="676"/>
                </a:lnTo>
                <a:lnTo>
                  <a:pt x="515" y="690"/>
                </a:lnTo>
                <a:lnTo>
                  <a:pt x="516" y="701"/>
                </a:lnTo>
                <a:lnTo>
                  <a:pt x="516" y="709"/>
                </a:lnTo>
                <a:lnTo>
                  <a:pt x="515" y="710"/>
                </a:lnTo>
                <a:lnTo>
                  <a:pt x="514" y="711"/>
                </a:lnTo>
                <a:lnTo>
                  <a:pt x="514" y="711"/>
                </a:lnTo>
                <a:lnTo>
                  <a:pt x="509" y="712"/>
                </a:lnTo>
                <a:lnTo>
                  <a:pt x="505" y="716"/>
                </a:lnTo>
                <a:lnTo>
                  <a:pt x="499" y="719"/>
                </a:lnTo>
                <a:lnTo>
                  <a:pt x="493" y="721"/>
                </a:lnTo>
                <a:lnTo>
                  <a:pt x="490" y="721"/>
                </a:lnTo>
                <a:lnTo>
                  <a:pt x="487" y="721"/>
                </a:lnTo>
                <a:lnTo>
                  <a:pt x="483" y="721"/>
                </a:lnTo>
                <a:lnTo>
                  <a:pt x="480" y="719"/>
                </a:lnTo>
                <a:lnTo>
                  <a:pt x="477" y="716"/>
                </a:lnTo>
                <a:lnTo>
                  <a:pt x="474" y="711"/>
                </a:lnTo>
                <a:lnTo>
                  <a:pt x="471" y="705"/>
                </a:lnTo>
                <a:lnTo>
                  <a:pt x="469" y="698"/>
                </a:lnTo>
                <a:lnTo>
                  <a:pt x="469" y="698"/>
                </a:lnTo>
                <a:lnTo>
                  <a:pt x="462" y="681"/>
                </a:lnTo>
                <a:lnTo>
                  <a:pt x="454" y="663"/>
                </a:lnTo>
                <a:lnTo>
                  <a:pt x="436" y="627"/>
                </a:lnTo>
                <a:lnTo>
                  <a:pt x="428" y="610"/>
                </a:lnTo>
                <a:lnTo>
                  <a:pt x="420" y="595"/>
                </a:lnTo>
                <a:lnTo>
                  <a:pt x="414" y="580"/>
                </a:lnTo>
                <a:lnTo>
                  <a:pt x="411" y="568"/>
                </a:lnTo>
                <a:lnTo>
                  <a:pt x="411" y="568"/>
                </a:lnTo>
                <a:lnTo>
                  <a:pt x="409" y="555"/>
                </a:lnTo>
                <a:lnTo>
                  <a:pt x="406" y="543"/>
                </a:lnTo>
                <a:lnTo>
                  <a:pt x="402" y="531"/>
                </a:lnTo>
                <a:lnTo>
                  <a:pt x="398" y="520"/>
                </a:lnTo>
                <a:lnTo>
                  <a:pt x="393" y="510"/>
                </a:lnTo>
                <a:lnTo>
                  <a:pt x="387" y="501"/>
                </a:lnTo>
                <a:lnTo>
                  <a:pt x="382" y="495"/>
                </a:lnTo>
                <a:lnTo>
                  <a:pt x="378" y="493"/>
                </a:lnTo>
                <a:lnTo>
                  <a:pt x="375" y="492"/>
                </a:lnTo>
                <a:lnTo>
                  <a:pt x="375" y="492"/>
                </a:lnTo>
                <a:lnTo>
                  <a:pt x="372" y="492"/>
                </a:lnTo>
                <a:lnTo>
                  <a:pt x="369" y="492"/>
                </a:lnTo>
                <a:lnTo>
                  <a:pt x="366" y="493"/>
                </a:lnTo>
                <a:lnTo>
                  <a:pt x="364" y="495"/>
                </a:lnTo>
                <a:lnTo>
                  <a:pt x="360" y="501"/>
                </a:lnTo>
                <a:lnTo>
                  <a:pt x="358" y="510"/>
                </a:lnTo>
                <a:lnTo>
                  <a:pt x="356" y="522"/>
                </a:lnTo>
                <a:lnTo>
                  <a:pt x="356" y="536"/>
                </a:lnTo>
                <a:lnTo>
                  <a:pt x="356" y="553"/>
                </a:lnTo>
                <a:lnTo>
                  <a:pt x="357" y="572"/>
                </a:lnTo>
                <a:lnTo>
                  <a:pt x="357" y="572"/>
                </a:lnTo>
                <a:lnTo>
                  <a:pt x="359" y="595"/>
                </a:lnTo>
                <a:lnTo>
                  <a:pt x="363" y="618"/>
                </a:lnTo>
                <a:lnTo>
                  <a:pt x="371" y="667"/>
                </a:lnTo>
                <a:lnTo>
                  <a:pt x="374" y="689"/>
                </a:lnTo>
                <a:lnTo>
                  <a:pt x="375" y="704"/>
                </a:lnTo>
                <a:lnTo>
                  <a:pt x="375" y="710"/>
                </a:lnTo>
                <a:lnTo>
                  <a:pt x="374" y="714"/>
                </a:lnTo>
                <a:lnTo>
                  <a:pt x="373" y="716"/>
                </a:lnTo>
                <a:lnTo>
                  <a:pt x="371" y="716"/>
                </a:lnTo>
                <a:lnTo>
                  <a:pt x="371" y="716"/>
                </a:lnTo>
                <a:lnTo>
                  <a:pt x="364" y="712"/>
                </a:lnTo>
                <a:lnTo>
                  <a:pt x="356" y="710"/>
                </a:lnTo>
                <a:lnTo>
                  <a:pt x="336" y="708"/>
                </a:lnTo>
                <a:lnTo>
                  <a:pt x="316" y="707"/>
                </a:lnTo>
                <a:lnTo>
                  <a:pt x="303" y="707"/>
                </a:lnTo>
                <a:lnTo>
                  <a:pt x="303" y="707"/>
                </a:lnTo>
                <a:lnTo>
                  <a:pt x="298" y="707"/>
                </a:lnTo>
                <a:lnTo>
                  <a:pt x="289" y="704"/>
                </a:lnTo>
                <a:lnTo>
                  <a:pt x="278" y="701"/>
                </a:lnTo>
                <a:lnTo>
                  <a:pt x="264" y="697"/>
                </a:lnTo>
                <a:lnTo>
                  <a:pt x="250" y="690"/>
                </a:lnTo>
                <a:lnTo>
                  <a:pt x="234" y="680"/>
                </a:lnTo>
                <a:lnTo>
                  <a:pt x="226" y="674"/>
                </a:lnTo>
                <a:lnTo>
                  <a:pt x="220" y="669"/>
                </a:lnTo>
                <a:lnTo>
                  <a:pt x="212" y="661"/>
                </a:lnTo>
                <a:lnTo>
                  <a:pt x="205" y="653"/>
                </a:lnTo>
                <a:lnTo>
                  <a:pt x="205" y="653"/>
                </a:lnTo>
                <a:lnTo>
                  <a:pt x="190" y="635"/>
                </a:lnTo>
                <a:lnTo>
                  <a:pt x="171" y="615"/>
                </a:lnTo>
                <a:lnTo>
                  <a:pt x="129" y="571"/>
                </a:lnTo>
                <a:lnTo>
                  <a:pt x="109" y="551"/>
                </a:lnTo>
                <a:lnTo>
                  <a:pt x="92" y="531"/>
                </a:lnTo>
                <a:lnTo>
                  <a:pt x="86" y="523"/>
                </a:lnTo>
                <a:lnTo>
                  <a:pt x="81" y="514"/>
                </a:lnTo>
                <a:lnTo>
                  <a:pt x="78" y="507"/>
                </a:lnTo>
                <a:lnTo>
                  <a:pt x="76" y="501"/>
                </a:lnTo>
                <a:lnTo>
                  <a:pt x="76" y="501"/>
                </a:lnTo>
                <a:lnTo>
                  <a:pt x="73" y="488"/>
                </a:lnTo>
                <a:lnTo>
                  <a:pt x="69" y="475"/>
                </a:lnTo>
                <a:lnTo>
                  <a:pt x="64" y="461"/>
                </a:lnTo>
                <a:lnTo>
                  <a:pt x="58" y="450"/>
                </a:lnTo>
                <a:lnTo>
                  <a:pt x="54" y="446"/>
                </a:lnTo>
                <a:lnTo>
                  <a:pt x="51" y="441"/>
                </a:lnTo>
                <a:lnTo>
                  <a:pt x="46" y="439"/>
                </a:lnTo>
                <a:lnTo>
                  <a:pt x="43" y="438"/>
                </a:lnTo>
                <a:lnTo>
                  <a:pt x="39" y="438"/>
                </a:lnTo>
                <a:lnTo>
                  <a:pt x="34" y="439"/>
                </a:lnTo>
                <a:lnTo>
                  <a:pt x="31" y="442"/>
                </a:lnTo>
                <a:lnTo>
                  <a:pt x="26" y="447"/>
                </a:lnTo>
                <a:lnTo>
                  <a:pt x="26" y="447"/>
                </a:lnTo>
                <a:lnTo>
                  <a:pt x="23" y="452"/>
                </a:lnTo>
                <a:lnTo>
                  <a:pt x="20" y="459"/>
                </a:lnTo>
                <a:lnTo>
                  <a:pt x="19" y="466"/>
                </a:lnTo>
                <a:lnTo>
                  <a:pt x="17" y="473"/>
                </a:lnTo>
                <a:lnTo>
                  <a:pt x="19" y="479"/>
                </a:lnTo>
                <a:lnTo>
                  <a:pt x="19" y="487"/>
                </a:lnTo>
                <a:lnTo>
                  <a:pt x="23" y="502"/>
                </a:lnTo>
                <a:lnTo>
                  <a:pt x="27" y="517"/>
                </a:lnTo>
                <a:lnTo>
                  <a:pt x="34" y="532"/>
                </a:lnTo>
                <a:lnTo>
                  <a:pt x="49" y="563"/>
                </a:lnTo>
                <a:lnTo>
                  <a:pt x="49" y="563"/>
                </a:lnTo>
                <a:lnTo>
                  <a:pt x="58" y="581"/>
                </a:lnTo>
                <a:lnTo>
                  <a:pt x="71" y="604"/>
                </a:lnTo>
                <a:lnTo>
                  <a:pt x="88" y="629"/>
                </a:lnTo>
                <a:lnTo>
                  <a:pt x="107" y="655"/>
                </a:lnTo>
                <a:lnTo>
                  <a:pt x="126" y="681"/>
                </a:lnTo>
                <a:lnTo>
                  <a:pt x="146" y="703"/>
                </a:lnTo>
                <a:lnTo>
                  <a:pt x="163" y="721"/>
                </a:lnTo>
                <a:lnTo>
                  <a:pt x="172" y="728"/>
                </a:lnTo>
                <a:lnTo>
                  <a:pt x="178" y="733"/>
                </a:lnTo>
                <a:lnTo>
                  <a:pt x="250" y="778"/>
                </a:lnTo>
                <a:lnTo>
                  <a:pt x="272" y="828"/>
                </a:lnTo>
                <a:lnTo>
                  <a:pt x="272" y="828"/>
                </a:lnTo>
                <a:lnTo>
                  <a:pt x="238" y="825"/>
                </a:lnTo>
                <a:lnTo>
                  <a:pt x="204" y="824"/>
                </a:lnTo>
                <a:lnTo>
                  <a:pt x="169" y="823"/>
                </a:lnTo>
                <a:lnTo>
                  <a:pt x="169" y="823"/>
                </a:lnTo>
                <a:lnTo>
                  <a:pt x="152" y="822"/>
                </a:lnTo>
                <a:lnTo>
                  <a:pt x="131" y="819"/>
                </a:lnTo>
                <a:lnTo>
                  <a:pt x="110" y="813"/>
                </a:lnTo>
                <a:lnTo>
                  <a:pt x="90" y="807"/>
                </a:lnTo>
                <a:lnTo>
                  <a:pt x="54" y="796"/>
                </a:lnTo>
                <a:lnTo>
                  <a:pt x="40" y="793"/>
                </a:lnTo>
                <a:lnTo>
                  <a:pt x="31" y="792"/>
                </a:lnTo>
                <a:lnTo>
                  <a:pt x="31" y="792"/>
                </a:lnTo>
                <a:lnTo>
                  <a:pt x="27" y="793"/>
                </a:lnTo>
                <a:lnTo>
                  <a:pt x="24" y="794"/>
                </a:lnTo>
                <a:lnTo>
                  <a:pt x="20" y="797"/>
                </a:lnTo>
                <a:lnTo>
                  <a:pt x="16" y="801"/>
                </a:lnTo>
                <a:lnTo>
                  <a:pt x="10" y="810"/>
                </a:lnTo>
                <a:lnTo>
                  <a:pt x="5" y="821"/>
                </a:lnTo>
                <a:lnTo>
                  <a:pt x="1" y="834"/>
                </a:lnTo>
                <a:lnTo>
                  <a:pt x="1" y="840"/>
                </a:lnTo>
                <a:lnTo>
                  <a:pt x="0" y="847"/>
                </a:lnTo>
                <a:lnTo>
                  <a:pt x="1" y="852"/>
                </a:lnTo>
                <a:lnTo>
                  <a:pt x="2" y="858"/>
                </a:lnTo>
                <a:lnTo>
                  <a:pt x="5" y="863"/>
                </a:lnTo>
                <a:lnTo>
                  <a:pt x="8" y="868"/>
                </a:lnTo>
                <a:lnTo>
                  <a:pt x="8" y="868"/>
                </a:lnTo>
                <a:lnTo>
                  <a:pt x="13" y="871"/>
                </a:lnTo>
                <a:lnTo>
                  <a:pt x="19" y="875"/>
                </a:lnTo>
                <a:lnTo>
                  <a:pt x="25" y="876"/>
                </a:lnTo>
                <a:lnTo>
                  <a:pt x="33" y="877"/>
                </a:lnTo>
                <a:lnTo>
                  <a:pt x="49" y="877"/>
                </a:lnTo>
                <a:lnTo>
                  <a:pt x="68" y="876"/>
                </a:lnTo>
                <a:lnTo>
                  <a:pt x="87" y="875"/>
                </a:lnTo>
                <a:lnTo>
                  <a:pt x="106" y="875"/>
                </a:lnTo>
                <a:lnTo>
                  <a:pt x="116" y="876"/>
                </a:lnTo>
                <a:lnTo>
                  <a:pt x="125" y="877"/>
                </a:lnTo>
                <a:lnTo>
                  <a:pt x="134" y="878"/>
                </a:lnTo>
                <a:lnTo>
                  <a:pt x="143" y="881"/>
                </a:lnTo>
                <a:lnTo>
                  <a:pt x="143" y="881"/>
                </a:lnTo>
                <a:lnTo>
                  <a:pt x="160" y="889"/>
                </a:lnTo>
                <a:lnTo>
                  <a:pt x="181" y="900"/>
                </a:lnTo>
                <a:lnTo>
                  <a:pt x="202" y="914"/>
                </a:lnTo>
                <a:lnTo>
                  <a:pt x="222" y="927"/>
                </a:lnTo>
                <a:lnTo>
                  <a:pt x="240" y="943"/>
                </a:lnTo>
                <a:lnTo>
                  <a:pt x="248" y="950"/>
                </a:lnTo>
                <a:lnTo>
                  <a:pt x="254" y="957"/>
                </a:lnTo>
                <a:lnTo>
                  <a:pt x="260" y="964"/>
                </a:lnTo>
                <a:lnTo>
                  <a:pt x="264" y="972"/>
                </a:lnTo>
                <a:lnTo>
                  <a:pt x="267" y="979"/>
                </a:lnTo>
                <a:lnTo>
                  <a:pt x="268" y="984"/>
                </a:lnTo>
                <a:lnTo>
                  <a:pt x="268" y="984"/>
                </a:lnTo>
                <a:lnTo>
                  <a:pt x="267" y="998"/>
                </a:lnTo>
                <a:lnTo>
                  <a:pt x="263" y="1013"/>
                </a:lnTo>
                <a:lnTo>
                  <a:pt x="260" y="1030"/>
                </a:lnTo>
                <a:lnTo>
                  <a:pt x="257" y="1047"/>
                </a:lnTo>
                <a:lnTo>
                  <a:pt x="254" y="1064"/>
                </a:lnTo>
                <a:lnTo>
                  <a:pt x="254" y="1072"/>
                </a:lnTo>
                <a:lnTo>
                  <a:pt x="254" y="1079"/>
                </a:lnTo>
                <a:lnTo>
                  <a:pt x="257" y="1086"/>
                </a:lnTo>
                <a:lnTo>
                  <a:pt x="259" y="1092"/>
                </a:lnTo>
                <a:lnTo>
                  <a:pt x="262" y="1097"/>
                </a:lnTo>
                <a:lnTo>
                  <a:pt x="268" y="1101"/>
                </a:lnTo>
                <a:lnTo>
                  <a:pt x="268" y="1101"/>
                </a:lnTo>
                <a:lnTo>
                  <a:pt x="279" y="1106"/>
                </a:lnTo>
                <a:lnTo>
                  <a:pt x="289" y="1111"/>
                </a:lnTo>
                <a:lnTo>
                  <a:pt x="297" y="1114"/>
                </a:lnTo>
                <a:lnTo>
                  <a:pt x="303" y="1118"/>
                </a:lnTo>
                <a:lnTo>
                  <a:pt x="308" y="1122"/>
                </a:lnTo>
                <a:lnTo>
                  <a:pt x="310" y="1125"/>
                </a:lnTo>
                <a:lnTo>
                  <a:pt x="311" y="1130"/>
                </a:lnTo>
                <a:lnTo>
                  <a:pt x="314" y="1140"/>
                </a:lnTo>
                <a:lnTo>
                  <a:pt x="312" y="1154"/>
                </a:lnTo>
                <a:lnTo>
                  <a:pt x="312" y="1154"/>
                </a:lnTo>
                <a:lnTo>
                  <a:pt x="310" y="1170"/>
                </a:lnTo>
                <a:lnTo>
                  <a:pt x="307" y="1182"/>
                </a:lnTo>
                <a:lnTo>
                  <a:pt x="303" y="1194"/>
                </a:lnTo>
                <a:lnTo>
                  <a:pt x="302" y="1203"/>
                </a:lnTo>
                <a:lnTo>
                  <a:pt x="301" y="1210"/>
                </a:lnTo>
                <a:lnTo>
                  <a:pt x="302" y="1214"/>
                </a:lnTo>
                <a:lnTo>
                  <a:pt x="305" y="1217"/>
                </a:lnTo>
                <a:lnTo>
                  <a:pt x="307" y="1221"/>
                </a:lnTo>
                <a:lnTo>
                  <a:pt x="310" y="1224"/>
                </a:lnTo>
                <a:lnTo>
                  <a:pt x="321" y="1231"/>
                </a:lnTo>
                <a:lnTo>
                  <a:pt x="321" y="1231"/>
                </a:lnTo>
                <a:lnTo>
                  <a:pt x="331" y="1235"/>
                </a:lnTo>
                <a:lnTo>
                  <a:pt x="336" y="1236"/>
                </a:lnTo>
                <a:lnTo>
                  <a:pt x="337" y="1236"/>
                </a:lnTo>
                <a:lnTo>
                  <a:pt x="337" y="1235"/>
                </a:lnTo>
                <a:lnTo>
                  <a:pt x="339" y="1238"/>
                </a:lnTo>
                <a:lnTo>
                  <a:pt x="362" y="1257"/>
                </a:lnTo>
                <a:lnTo>
                  <a:pt x="362" y="1257"/>
                </a:lnTo>
                <a:lnTo>
                  <a:pt x="377" y="1271"/>
                </a:lnTo>
                <a:lnTo>
                  <a:pt x="390" y="1282"/>
                </a:lnTo>
                <a:lnTo>
                  <a:pt x="398" y="1291"/>
                </a:lnTo>
                <a:lnTo>
                  <a:pt x="406" y="1298"/>
                </a:lnTo>
                <a:lnTo>
                  <a:pt x="413" y="1301"/>
                </a:lnTo>
                <a:lnTo>
                  <a:pt x="420" y="1302"/>
                </a:lnTo>
                <a:lnTo>
                  <a:pt x="428" y="1301"/>
                </a:lnTo>
                <a:lnTo>
                  <a:pt x="438" y="1298"/>
                </a:lnTo>
                <a:lnTo>
                  <a:pt x="438" y="1298"/>
                </a:lnTo>
                <a:lnTo>
                  <a:pt x="464" y="1284"/>
                </a:lnTo>
                <a:lnTo>
                  <a:pt x="495" y="1268"/>
                </a:lnTo>
                <a:lnTo>
                  <a:pt x="527" y="1249"/>
                </a:lnTo>
                <a:lnTo>
                  <a:pt x="625" y="13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E92BFACF-2CA7-44C1-BCEC-3C5832242D7E}"/>
              </a:ext>
            </a:extLst>
          </p:cNvPr>
          <p:cNvSpPr>
            <a:spLocks/>
          </p:cNvSpPr>
          <p:nvPr/>
        </p:nvSpPr>
        <p:spPr bwMode="auto">
          <a:xfrm>
            <a:off x="6726680" y="1083974"/>
            <a:ext cx="2417466" cy="1978314"/>
          </a:xfrm>
          <a:custGeom>
            <a:avLst/>
            <a:gdLst>
              <a:gd name="T0" fmla="*/ 849 w 2270"/>
              <a:gd name="T1" fmla="*/ 172 h 1856"/>
              <a:gd name="T2" fmla="*/ 692 w 2270"/>
              <a:gd name="T3" fmla="*/ 361 h 1856"/>
              <a:gd name="T4" fmla="*/ 642 w 2270"/>
              <a:gd name="T5" fmla="*/ 417 h 1856"/>
              <a:gd name="T6" fmla="*/ 702 w 2270"/>
              <a:gd name="T7" fmla="*/ 467 h 1856"/>
              <a:gd name="T8" fmla="*/ 706 w 2270"/>
              <a:gd name="T9" fmla="*/ 559 h 1856"/>
              <a:gd name="T10" fmla="*/ 768 w 2270"/>
              <a:gd name="T11" fmla="*/ 644 h 1856"/>
              <a:gd name="T12" fmla="*/ 697 w 2270"/>
              <a:gd name="T13" fmla="*/ 691 h 1856"/>
              <a:gd name="T14" fmla="*/ 534 w 2270"/>
              <a:gd name="T15" fmla="*/ 695 h 1856"/>
              <a:gd name="T16" fmla="*/ 486 w 2270"/>
              <a:gd name="T17" fmla="*/ 860 h 1856"/>
              <a:gd name="T18" fmla="*/ 386 w 2270"/>
              <a:gd name="T19" fmla="*/ 976 h 1856"/>
              <a:gd name="T20" fmla="*/ 387 w 2270"/>
              <a:gd name="T21" fmla="*/ 1044 h 1856"/>
              <a:gd name="T22" fmla="*/ 355 w 2270"/>
              <a:gd name="T23" fmla="*/ 1138 h 1856"/>
              <a:gd name="T24" fmla="*/ 304 w 2270"/>
              <a:gd name="T25" fmla="*/ 1198 h 1856"/>
              <a:gd name="T26" fmla="*/ 18 w 2270"/>
              <a:gd name="T27" fmla="*/ 1304 h 1856"/>
              <a:gd name="T28" fmla="*/ 59 w 2270"/>
              <a:gd name="T29" fmla="*/ 1329 h 1856"/>
              <a:gd name="T30" fmla="*/ 291 w 2270"/>
              <a:gd name="T31" fmla="*/ 1317 h 1856"/>
              <a:gd name="T32" fmla="*/ 150 w 2270"/>
              <a:gd name="T33" fmla="*/ 1541 h 1856"/>
              <a:gd name="T34" fmla="*/ 76 w 2270"/>
              <a:gd name="T35" fmla="*/ 1694 h 1856"/>
              <a:gd name="T36" fmla="*/ 95 w 2270"/>
              <a:gd name="T37" fmla="*/ 1747 h 1856"/>
              <a:gd name="T38" fmla="*/ 205 w 2270"/>
              <a:gd name="T39" fmla="*/ 1568 h 1856"/>
              <a:gd name="T40" fmla="*/ 329 w 2270"/>
              <a:gd name="T41" fmla="*/ 1416 h 1856"/>
              <a:gd name="T42" fmla="*/ 430 w 2270"/>
              <a:gd name="T43" fmla="*/ 1294 h 1856"/>
              <a:gd name="T44" fmla="*/ 492 w 2270"/>
              <a:gd name="T45" fmla="*/ 1313 h 1856"/>
              <a:gd name="T46" fmla="*/ 570 w 2270"/>
              <a:gd name="T47" fmla="*/ 1295 h 1856"/>
              <a:gd name="T48" fmla="*/ 576 w 2270"/>
              <a:gd name="T49" fmla="*/ 1344 h 1856"/>
              <a:gd name="T50" fmla="*/ 554 w 2270"/>
              <a:gd name="T51" fmla="*/ 1391 h 1856"/>
              <a:gd name="T52" fmla="*/ 467 w 2270"/>
              <a:gd name="T53" fmla="*/ 1522 h 1856"/>
              <a:gd name="T54" fmla="*/ 412 w 2270"/>
              <a:gd name="T55" fmla="*/ 1666 h 1856"/>
              <a:gd name="T56" fmla="*/ 434 w 2270"/>
              <a:gd name="T57" fmla="*/ 1718 h 1856"/>
              <a:gd name="T58" fmla="*/ 535 w 2270"/>
              <a:gd name="T59" fmla="*/ 1568 h 1856"/>
              <a:gd name="T60" fmla="*/ 583 w 2270"/>
              <a:gd name="T61" fmla="*/ 1464 h 1856"/>
              <a:gd name="T62" fmla="*/ 700 w 2270"/>
              <a:gd name="T63" fmla="*/ 1398 h 1856"/>
              <a:gd name="T64" fmla="*/ 818 w 2270"/>
              <a:gd name="T65" fmla="*/ 1332 h 1856"/>
              <a:gd name="T66" fmla="*/ 720 w 2270"/>
              <a:gd name="T67" fmla="*/ 1485 h 1856"/>
              <a:gd name="T68" fmla="*/ 606 w 2270"/>
              <a:gd name="T69" fmla="*/ 1488 h 1856"/>
              <a:gd name="T70" fmla="*/ 607 w 2270"/>
              <a:gd name="T71" fmla="*/ 1532 h 1856"/>
              <a:gd name="T72" fmla="*/ 745 w 2270"/>
              <a:gd name="T73" fmla="*/ 1567 h 1856"/>
              <a:gd name="T74" fmla="*/ 729 w 2270"/>
              <a:gd name="T75" fmla="*/ 1613 h 1856"/>
              <a:gd name="T76" fmla="*/ 688 w 2270"/>
              <a:gd name="T77" fmla="*/ 1715 h 1856"/>
              <a:gd name="T78" fmla="*/ 601 w 2270"/>
              <a:gd name="T79" fmla="*/ 1792 h 1856"/>
              <a:gd name="T80" fmla="*/ 503 w 2270"/>
              <a:gd name="T81" fmla="*/ 1841 h 1856"/>
              <a:gd name="T82" fmla="*/ 675 w 2270"/>
              <a:gd name="T83" fmla="*/ 1811 h 1856"/>
              <a:gd name="T84" fmla="*/ 799 w 2270"/>
              <a:gd name="T85" fmla="*/ 1747 h 1856"/>
              <a:gd name="T86" fmla="*/ 887 w 2270"/>
              <a:gd name="T87" fmla="*/ 1797 h 1856"/>
              <a:gd name="T88" fmla="*/ 956 w 2270"/>
              <a:gd name="T89" fmla="*/ 1849 h 1856"/>
              <a:gd name="T90" fmla="*/ 1016 w 2270"/>
              <a:gd name="T91" fmla="*/ 1802 h 1856"/>
              <a:gd name="T92" fmla="*/ 1085 w 2270"/>
              <a:gd name="T93" fmla="*/ 1773 h 1856"/>
              <a:gd name="T94" fmla="*/ 1156 w 2270"/>
              <a:gd name="T95" fmla="*/ 1805 h 1856"/>
              <a:gd name="T96" fmla="*/ 1225 w 2270"/>
              <a:gd name="T97" fmla="*/ 1802 h 1856"/>
              <a:gd name="T98" fmla="*/ 1295 w 2270"/>
              <a:gd name="T99" fmla="*/ 1831 h 1856"/>
              <a:gd name="T100" fmla="*/ 1338 w 2270"/>
              <a:gd name="T101" fmla="*/ 1790 h 1856"/>
              <a:gd name="T102" fmla="*/ 1354 w 2270"/>
              <a:gd name="T103" fmla="*/ 1697 h 1856"/>
              <a:gd name="T104" fmla="*/ 1455 w 2270"/>
              <a:gd name="T105" fmla="*/ 1814 h 1856"/>
              <a:gd name="T106" fmla="*/ 1501 w 2270"/>
              <a:gd name="T107" fmla="*/ 1778 h 1856"/>
              <a:gd name="T108" fmla="*/ 1746 w 2270"/>
              <a:gd name="T109" fmla="*/ 1769 h 1856"/>
              <a:gd name="T110" fmla="*/ 1971 w 2270"/>
              <a:gd name="T111" fmla="*/ 1683 h 1856"/>
              <a:gd name="T112" fmla="*/ 2194 w 2270"/>
              <a:gd name="T113" fmla="*/ 1401 h 1856"/>
              <a:gd name="T114" fmla="*/ 2264 w 2270"/>
              <a:gd name="T115" fmla="*/ 1111 h 1856"/>
              <a:gd name="T116" fmla="*/ 2253 w 2270"/>
              <a:gd name="T117" fmla="*/ 819 h 1856"/>
              <a:gd name="T118" fmla="*/ 2155 w 2270"/>
              <a:gd name="T119" fmla="*/ 555 h 1856"/>
              <a:gd name="T120" fmla="*/ 1939 w 2270"/>
              <a:gd name="T121" fmla="*/ 302 h 1856"/>
              <a:gd name="T122" fmla="*/ 1521 w 2270"/>
              <a:gd name="T123" fmla="*/ 73 h 1856"/>
              <a:gd name="T124" fmla="*/ 1187 w 2270"/>
              <a:gd name="T125" fmla="*/ 1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0" h="1856">
                <a:moveTo>
                  <a:pt x="995" y="50"/>
                </a:moveTo>
                <a:lnTo>
                  <a:pt x="995" y="50"/>
                </a:lnTo>
                <a:lnTo>
                  <a:pt x="981" y="55"/>
                </a:lnTo>
                <a:lnTo>
                  <a:pt x="969" y="62"/>
                </a:lnTo>
                <a:lnTo>
                  <a:pt x="958" y="69"/>
                </a:lnTo>
                <a:lnTo>
                  <a:pt x="945" y="76"/>
                </a:lnTo>
                <a:lnTo>
                  <a:pt x="923" y="93"/>
                </a:lnTo>
                <a:lnTo>
                  <a:pt x="903" y="111"/>
                </a:lnTo>
                <a:lnTo>
                  <a:pt x="884" y="130"/>
                </a:lnTo>
                <a:lnTo>
                  <a:pt x="866" y="151"/>
                </a:lnTo>
                <a:lnTo>
                  <a:pt x="849" y="172"/>
                </a:lnTo>
                <a:lnTo>
                  <a:pt x="834" y="193"/>
                </a:lnTo>
                <a:lnTo>
                  <a:pt x="804" y="235"/>
                </a:lnTo>
                <a:lnTo>
                  <a:pt x="777" y="276"/>
                </a:lnTo>
                <a:lnTo>
                  <a:pt x="764" y="294"/>
                </a:lnTo>
                <a:lnTo>
                  <a:pt x="751" y="309"/>
                </a:lnTo>
                <a:lnTo>
                  <a:pt x="739" y="324"/>
                </a:lnTo>
                <a:lnTo>
                  <a:pt x="726" y="336"/>
                </a:lnTo>
                <a:lnTo>
                  <a:pt x="726" y="336"/>
                </a:lnTo>
                <a:lnTo>
                  <a:pt x="714" y="346"/>
                </a:lnTo>
                <a:lnTo>
                  <a:pt x="703" y="354"/>
                </a:lnTo>
                <a:lnTo>
                  <a:pt x="692" y="361"/>
                </a:lnTo>
                <a:lnTo>
                  <a:pt x="681" y="366"/>
                </a:lnTo>
                <a:lnTo>
                  <a:pt x="663" y="374"/>
                </a:lnTo>
                <a:lnTo>
                  <a:pt x="649" y="380"/>
                </a:lnTo>
                <a:lnTo>
                  <a:pt x="644" y="382"/>
                </a:lnTo>
                <a:lnTo>
                  <a:pt x="639" y="385"/>
                </a:lnTo>
                <a:lnTo>
                  <a:pt x="636" y="388"/>
                </a:lnTo>
                <a:lnTo>
                  <a:pt x="634" y="391"/>
                </a:lnTo>
                <a:lnTo>
                  <a:pt x="634" y="396"/>
                </a:lnTo>
                <a:lnTo>
                  <a:pt x="635" y="401"/>
                </a:lnTo>
                <a:lnTo>
                  <a:pt x="637" y="409"/>
                </a:lnTo>
                <a:lnTo>
                  <a:pt x="642" y="417"/>
                </a:lnTo>
                <a:lnTo>
                  <a:pt x="642" y="417"/>
                </a:lnTo>
                <a:lnTo>
                  <a:pt x="647" y="425"/>
                </a:lnTo>
                <a:lnTo>
                  <a:pt x="653" y="433"/>
                </a:lnTo>
                <a:lnTo>
                  <a:pt x="658" y="438"/>
                </a:lnTo>
                <a:lnTo>
                  <a:pt x="665" y="441"/>
                </a:lnTo>
                <a:lnTo>
                  <a:pt x="676" y="448"/>
                </a:lnTo>
                <a:lnTo>
                  <a:pt x="687" y="454"/>
                </a:lnTo>
                <a:lnTo>
                  <a:pt x="692" y="456"/>
                </a:lnTo>
                <a:lnTo>
                  <a:pt x="696" y="459"/>
                </a:lnTo>
                <a:lnTo>
                  <a:pt x="700" y="463"/>
                </a:lnTo>
                <a:lnTo>
                  <a:pt x="702" y="467"/>
                </a:lnTo>
                <a:lnTo>
                  <a:pt x="703" y="473"/>
                </a:lnTo>
                <a:lnTo>
                  <a:pt x="703" y="480"/>
                </a:lnTo>
                <a:lnTo>
                  <a:pt x="702" y="487"/>
                </a:lnTo>
                <a:lnTo>
                  <a:pt x="700" y="497"/>
                </a:lnTo>
                <a:lnTo>
                  <a:pt x="700" y="497"/>
                </a:lnTo>
                <a:lnTo>
                  <a:pt x="694" y="516"/>
                </a:lnTo>
                <a:lnTo>
                  <a:pt x="693" y="529"/>
                </a:lnTo>
                <a:lnTo>
                  <a:pt x="693" y="538"/>
                </a:lnTo>
                <a:lnTo>
                  <a:pt x="696" y="544"/>
                </a:lnTo>
                <a:lnTo>
                  <a:pt x="701" y="551"/>
                </a:lnTo>
                <a:lnTo>
                  <a:pt x="706" y="559"/>
                </a:lnTo>
                <a:lnTo>
                  <a:pt x="714" y="568"/>
                </a:lnTo>
                <a:lnTo>
                  <a:pt x="722" y="583"/>
                </a:lnTo>
                <a:lnTo>
                  <a:pt x="722" y="583"/>
                </a:lnTo>
                <a:lnTo>
                  <a:pt x="726" y="590"/>
                </a:lnTo>
                <a:lnTo>
                  <a:pt x="732" y="597"/>
                </a:lnTo>
                <a:lnTo>
                  <a:pt x="742" y="609"/>
                </a:lnTo>
                <a:lnTo>
                  <a:pt x="753" y="621"/>
                </a:lnTo>
                <a:lnTo>
                  <a:pt x="762" y="630"/>
                </a:lnTo>
                <a:lnTo>
                  <a:pt x="764" y="634"/>
                </a:lnTo>
                <a:lnTo>
                  <a:pt x="767" y="639"/>
                </a:lnTo>
                <a:lnTo>
                  <a:pt x="768" y="644"/>
                </a:lnTo>
                <a:lnTo>
                  <a:pt x="767" y="650"/>
                </a:lnTo>
                <a:lnTo>
                  <a:pt x="764" y="655"/>
                </a:lnTo>
                <a:lnTo>
                  <a:pt x="760" y="662"/>
                </a:lnTo>
                <a:lnTo>
                  <a:pt x="753" y="669"/>
                </a:lnTo>
                <a:lnTo>
                  <a:pt x="744" y="677"/>
                </a:lnTo>
                <a:lnTo>
                  <a:pt x="744" y="677"/>
                </a:lnTo>
                <a:lnTo>
                  <a:pt x="739" y="680"/>
                </a:lnTo>
                <a:lnTo>
                  <a:pt x="734" y="683"/>
                </a:lnTo>
                <a:lnTo>
                  <a:pt x="722" y="688"/>
                </a:lnTo>
                <a:lnTo>
                  <a:pt x="711" y="691"/>
                </a:lnTo>
                <a:lnTo>
                  <a:pt x="697" y="691"/>
                </a:lnTo>
                <a:lnTo>
                  <a:pt x="684" y="691"/>
                </a:lnTo>
                <a:lnTo>
                  <a:pt x="671" y="689"/>
                </a:lnTo>
                <a:lnTo>
                  <a:pt x="643" y="683"/>
                </a:lnTo>
                <a:lnTo>
                  <a:pt x="614" y="679"/>
                </a:lnTo>
                <a:lnTo>
                  <a:pt x="600" y="678"/>
                </a:lnTo>
                <a:lnTo>
                  <a:pt x="586" y="678"/>
                </a:lnTo>
                <a:lnTo>
                  <a:pt x="572" y="679"/>
                </a:lnTo>
                <a:lnTo>
                  <a:pt x="559" y="681"/>
                </a:lnTo>
                <a:lnTo>
                  <a:pt x="547" y="687"/>
                </a:lnTo>
                <a:lnTo>
                  <a:pt x="540" y="690"/>
                </a:lnTo>
                <a:lnTo>
                  <a:pt x="534" y="695"/>
                </a:lnTo>
                <a:lnTo>
                  <a:pt x="534" y="695"/>
                </a:lnTo>
                <a:lnTo>
                  <a:pt x="524" y="705"/>
                </a:lnTo>
                <a:lnTo>
                  <a:pt x="515" y="716"/>
                </a:lnTo>
                <a:lnTo>
                  <a:pt x="509" y="728"/>
                </a:lnTo>
                <a:lnTo>
                  <a:pt x="504" y="740"/>
                </a:lnTo>
                <a:lnTo>
                  <a:pt x="501" y="755"/>
                </a:lnTo>
                <a:lnTo>
                  <a:pt x="499" y="770"/>
                </a:lnTo>
                <a:lnTo>
                  <a:pt x="495" y="799"/>
                </a:lnTo>
                <a:lnTo>
                  <a:pt x="492" y="830"/>
                </a:lnTo>
                <a:lnTo>
                  <a:pt x="490" y="846"/>
                </a:lnTo>
                <a:lnTo>
                  <a:pt x="486" y="860"/>
                </a:lnTo>
                <a:lnTo>
                  <a:pt x="482" y="875"/>
                </a:lnTo>
                <a:lnTo>
                  <a:pt x="476" y="888"/>
                </a:lnTo>
                <a:lnTo>
                  <a:pt x="468" y="902"/>
                </a:lnTo>
                <a:lnTo>
                  <a:pt x="458" y="914"/>
                </a:lnTo>
                <a:lnTo>
                  <a:pt x="458" y="914"/>
                </a:lnTo>
                <a:lnTo>
                  <a:pt x="438" y="934"/>
                </a:lnTo>
                <a:lnTo>
                  <a:pt x="420" y="949"/>
                </a:lnTo>
                <a:lnTo>
                  <a:pt x="407" y="960"/>
                </a:lnTo>
                <a:lnTo>
                  <a:pt x="396" y="967"/>
                </a:lnTo>
                <a:lnTo>
                  <a:pt x="388" y="972"/>
                </a:lnTo>
                <a:lnTo>
                  <a:pt x="386" y="976"/>
                </a:lnTo>
                <a:lnTo>
                  <a:pt x="385" y="978"/>
                </a:lnTo>
                <a:lnTo>
                  <a:pt x="383" y="980"/>
                </a:lnTo>
                <a:lnTo>
                  <a:pt x="383" y="983"/>
                </a:lnTo>
                <a:lnTo>
                  <a:pt x="387" y="990"/>
                </a:lnTo>
                <a:lnTo>
                  <a:pt x="387" y="990"/>
                </a:lnTo>
                <a:lnTo>
                  <a:pt x="391" y="999"/>
                </a:lnTo>
                <a:lnTo>
                  <a:pt x="393" y="1007"/>
                </a:lnTo>
                <a:lnTo>
                  <a:pt x="395" y="1016"/>
                </a:lnTo>
                <a:lnTo>
                  <a:pt x="393" y="1025"/>
                </a:lnTo>
                <a:lnTo>
                  <a:pt x="391" y="1034"/>
                </a:lnTo>
                <a:lnTo>
                  <a:pt x="387" y="1044"/>
                </a:lnTo>
                <a:lnTo>
                  <a:pt x="381" y="1055"/>
                </a:lnTo>
                <a:lnTo>
                  <a:pt x="373" y="1066"/>
                </a:lnTo>
                <a:lnTo>
                  <a:pt x="373" y="1066"/>
                </a:lnTo>
                <a:lnTo>
                  <a:pt x="360" y="1084"/>
                </a:lnTo>
                <a:lnTo>
                  <a:pt x="354" y="1094"/>
                </a:lnTo>
                <a:lnTo>
                  <a:pt x="352" y="1100"/>
                </a:lnTo>
                <a:lnTo>
                  <a:pt x="351" y="1104"/>
                </a:lnTo>
                <a:lnTo>
                  <a:pt x="351" y="1120"/>
                </a:lnTo>
                <a:lnTo>
                  <a:pt x="351" y="1120"/>
                </a:lnTo>
                <a:lnTo>
                  <a:pt x="352" y="1129"/>
                </a:lnTo>
                <a:lnTo>
                  <a:pt x="355" y="1138"/>
                </a:lnTo>
                <a:lnTo>
                  <a:pt x="358" y="1145"/>
                </a:lnTo>
                <a:lnTo>
                  <a:pt x="360" y="1151"/>
                </a:lnTo>
                <a:lnTo>
                  <a:pt x="359" y="1156"/>
                </a:lnTo>
                <a:lnTo>
                  <a:pt x="358" y="1159"/>
                </a:lnTo>
                <a:lnTo>
                  <a:pt x="357" y="1164"/>
                </a:lnTo>
                <a:lnTo>
                  <a:pt x="353" y="1167"/>
                </a:lnTo>
                <a:lnTo>
                  <a:pt x="349" y="1172"/>
                </a:lnTo>
                <a:lnTo>
                  <a:pt x="342" y="1176"/>
                </a:lnTo>
                <a:lnTo>
                  <a:pt x="324" y="1187"/>
                </a:lnTo>
                <a:lnTo>
                  <a:pt x="324" y="1187"/>
                </a:lnTo>
                <a:lnTo>
                  <a:pt x="304" y="1198"/>
                </a:lnTo>
                <a:lnTo>
                  <a:pt x="286" y="1210"/>
                </a:lnTo>
                <a:lnTo>
                  <a:pt x="253" y="1231"/>
                </a:lnTo>
                <a:lnTo>
                  <a:pt x="234" y="1242"/>
                </a:lnTo>
                <a:lnTo>
                  <a:pt x="212" y="1252"/>
                </a:lnTo>
                <a:lnTo>
                  <a:pt x="187" y="1262"/>
                </a:lnTo>
                <a:lnTo>
                  <a:pt x="154" y="1272"/>
                </a:lnTo>
                <a:lnTo>
                  <a:pt x="154" y="1272"/>
                </a:lnTo>
                <a:lnTo>
                  <a:pt x="120" y="1281"/>
                </a:lnTo>
                <a:lnTo>
                  <a:pt x="88" y="1289"/>
                </a:lnTo>
                <a:lnTo>
                  <a:pt x="37" y="1299"/>
                </a:lnTo>
                <a:lnTo>
                  <a:pt x="18" y="1304"/>
                </a:lnTo>
                <a:lnTo>
                  <a:pt x="6" y="1308"/>
                </a:lnTo>
                <a:lnTo>
                  <a:pt x="1" y="1310"/>
                </a:lnTo>
                <a:lnTo>
                  <a:pt x="0" y="1313"/>
                </a:lnTo>
                <a:lnTo>
                  <a:pt x="0" y="1315"/>
                </a:lnTo>
                <a:lnTo>
                  <a:pt x="2" y="1317"/>
                </a:lnTo>
                <a:lnTo>
                  <a:pt x="2" y="1317"/>
                </a:lnTo>
                <a:lnTo>
                  <a:pt x="7" y="1319"/>
                </a:lnTo>
                <a:lnTo>
                  <a:pt x="11" y="1322"/>
                </a:lnTo>
                <a:lnTo>
                  <a:pt x="25" y="1325"/>
                </a:lnTo>
                <a:lnTo>
                  <a:pt x="40" y="1328"/>
                </a:lnTo>
                <a:lnTo>
                  <a:pt x="59" y="1329"/>
                </a:lnTo>
                <a:lnTo>
                  <a:pt x="78" y="1331"/>
                </a:lnTo>
                <a:lnTo>
                  <a:pt x="97" y="1331"/>
                </a:lnTo>
                <a:lnTo>
                  <a:pt x="115" y="1328"/>
                </a:lnTo>
                <a:lnTo>
                  <a:pt x="132" y="1326"/>
                </a:lnTo>
                <a:lnTo>
                  <a:pt x="132" y="1326"/>
                </a:lnTo>
                <a:lnTo>
                  <a:pt x="250" y="1298"/>
                </a:lnTo>
                <a:lnTo>
                  <a:pt x="338" y="1277"/>
                </a:lnTo>
                <a:lnTo>
                  <a:pt x="338" y="1277"/>
                </a:lnTo>
                <a:lnTo>
                  <a:pt x="323" y="1288"/>
                </a:lnTo>
                <a:lnTo>
                  <a:pt x="309" y="1301"/>
                </a:lnTo>
                <a:lnTo>
                  <a:pt x="291" y="1317"/>
                </a:lnTo>
                <a:lnTo>
                  <a:pt x="271" y="1336"/>
                </a:lnTo>
                <a:lnTo>
                  <a:pt x="253" y="1356"/>
                </a:lnTo>
                <a:lnTo>
                  <a:pt x="245" y="1366"/>
                </a:lnTo>
                <a:lnTo>
                  <a:pt x="237" y="1378"/>
                </a:lnTo>
                <a:lnTo>
                  <a:pt x="230" y="1388"/>
                </a:lnTo>
                <a:lnTo>
                  <a:pt x="226" y="1398"/>
                </a:lnTo>
                <a:lnTo>
                  <a:pt x="226" y="1398"/>
                </a:lnTo>
                <a:lnTo>
                  <a:pt x="211" y="1431"/>
                </a:lnTo>
                <a:lnTo>
                  <a:pt x="198" y="1457"/>
                </a:lnTo>
                <a:lnTo>
                  <a:pt x="179" y="1491"/>
                </a:lnTo>
                <a:lnTo>
                  <a:pt x="150" y="1541"/>
                </a:lnTo>
                <a:lnTo>
                  <a:pt x="150" y="1541"/>
                </a:lnTo>
                <a:lnTo>
                  <a:pt x="133" y="1569"/>
                </a:lnTo>
                <a:lnTo>
                  <a:pt x="120" y="1590"/>
                </a:lnTo>
                <a:lnTo>
                  <a:pt x="100" y="1619"/>
                </a:lnTo>
                <a:lnTo>
                  <a:pt x="93" y="1631"/>
                </a:lnTo>
                <a:lnTo>
                  <a:pt x="88" y="1640"/>
                </a:lnTo>
                <a:lnTo>
                  <a:pt x="85" y="1650"/>
                </a:lnTo>
                <a:lnTo>
                  <a:pt x="83" y="1662"/>
                </a:lnTo>
                <a:lnTo>
                  <a:pt x="83" y="1662"/>
                </a:lnTo>
                <a:lnTo>
                  <a:pt x="81" y="1676"/>
                </a:lnTo>
                <a:lnTo>
                  <a:pt x="76" y="1694"/>
                </a:lnTo>
                <a:lnTo>
                  <a:pt x="72" y="1712"/>
                </a:lnTo>
                <a:lnTo>
                  <a:pt x="68" y="1728"/>
                </a:lnTo>
                <a:lnTo>
                  <a:pt x="67" y="1743"/>
                </a:lnTo>
                <a:lnTo>
                  <a:pt x="67" y="1748"/>
                </a:lnTo>
                <a:lnTo>
                  <a:pt x="69" y="1752"/>
                </a:lnTo>
                <a:lnTo>
                  <a:pt x="72" y="1755"/>
                </a:lnTo>
                <a:lnTo>
                  <a:pt x="75" y="1756"/>
                </a:lnTo>
                <a:lnTo>
                  <a:pt x="81" y="1755"/>
                </a:lnTo>
                <a:lnTo>
                  <a:pt x="87" y="1752"/>
                </a:lnTo>
                <a:lnTo>
                  <a:pt x="87" y="1752"/>
                </a:lnTo>
                <a:lnTo>
                  <a:pt x="95" y="1747"/>
                </a:lnTo>
                <a:lnTo>
                  <a:pt x="102" y="1740"/>
                </a:lnTo>
                <a:lnTo>
                  <a:pt x="110" y="1732"/>
                </a:lnTo>
                <a:lnTo>
                  <a:pt x="116" y="1724"/>
                </a:lnTo>
                <a:lnTo>
                  <a:pt x="130" y="1703"/>
                </a:lnTo>
                <a:lnTo>
                  <a:pt x="143" y="1681"/>
                </a:lnTo>
                <a:lnTo>
                  <a:pt x="167" y="1637"/>
                </a:lnTo>
                <a:lnTo>
                  <a:pt x="177" y="1618"/>
                </a:lnTo>
                <a:lnTo>
                  <a:pt x="186" y="1604"/>
                </a:lnTo>
                <a:lnTo>
                  <a:pt x="186" y="1604"/>
                </a:lnTo>
                <a:lnTo>
                  <a:pt x="195" y="1589"/>
                </a:lnTo>
                <a:lnTo>
                  <a:pt x="205" y="1568"/>
                </a:lnTo>
                <a:lnTo>
                  <a:pt x="217" y="1543"/>
                </a:lnTo>
                <a:lnTo>
                  <a:pt x="233" y="1516"/>
                </a:lnTo>
                <a:lnTo>
                  <a:pt x="240" y="1503"/>
                </a:lnTo>
                <a:lnTo>
                  <a:pt x="250" y="1488"/>
                </a:lnTo>
                <a:lnTo>
                  <a:pt x="260" y="1475"/>
                </a:lnTo>
                <a:lnTo>
                  <a:pt x="272" y="1462"/>
                </a:lnTo>
                <a:lnTo>
                  <a:pt x="284" y="1448"/>
                </a:lnTo>
                <a:lnTo>
                  <a:pt x="297" y="1437"/>
                </a:lnTo>
                <a:lnTo>
                  <a:pt x="313" y="1426"/>
                </a:lnTo>
                <a:lnTo>
                  <a:pt x="329" y="1416"/>
                </a:lnTo>
                <a:lnTo>
                  <a:pt x="329" y="1416"/>
                </a:lnTo>
                <a:lnTo>
                  <a:pt x="344" y="1406"/>
                </a:lnTo>
                <a:lnTo>
                  <a:pt x="359" y="1397"/>
                </a:lnTo>
                <a:lnTo>
                  <a:pt x="371" y="1385"/>
                </a:lnTo>
                <a:lnTo>
                  <a:pt x="382" y="1375"/>
                </a:lnTo>
                <a:lnTo>
                  <a:pt x="392" y="1365"/>
                </a:lnTo>
                <a:lnTo>
                  <a:pt x="400" y="1354"/>
                </a:lnTo>
                <a:lnTo>
                  <a:pt x="408" y="1344"/>
                </a:lnTo>
                <a:lnTo>
                  <a:pt x="414" y="1334"/>
                </a:lnTo>
                <a:lnTo>
                  <a:pt x="423" y="1317"/>
                </a:lnTo>
                <a:lnTo>
                  <a:pt x="428" y="1303"/>
                </a:lnTo>
                <a:lnTo>
                  <a:pt x="430" y="1294"/>
                </a:lnTo>
                <a:lnTo>
                  <a:pt x="431" y="1290"/>
                </a:lnTo>
                <a:lnTo>
                  <a:pt x="431" y="1290"/>
                </a:lnTo>
                <a:lnTo>
                  <a:pt x="435" y="1294"/>
                </a:lnTo>
                <a:lnTo>
                  <a:pt x="439" y="1297"/>
                </a:lnTo>
                <a:lnTo>
                  <a:pt x="445" y="1301"/>
                </a:lnTo>
                <a:lnTo>
                  <a:pt x="453" y="1306"/>
                </a:lnTo>
                <a:lnTo>
                  <a:pt x="462" y="1309"/>
                </a:lnTo>
                <a:lnTo>
                  <a:pt x="473" y="1311"/>
                </a:lnTo>
                <a:lnTo>
                  <a:pt x="485" y="1313"/>
                </a:lnTo>
                <a:lnTo>
                  <a:pt x="485" y="1313"/>
                </a:lnTo>
                <a:lnTo>
                  <a:pt x="492" y="1313"/>
                </a:lnTo>
                <a:lnTo>
                  <a:pt x="499" y="1310"/>
                </a:lnTo>
                <a:lnTo>
                  <a:pt x="513" y="1306"/>
                </a:lnTo>
                <a:lnTo>
                  <a:pt x="528" y="1300"/>
                </a:lnTo>
                <a:lnTo>
                  <a:pt x="541" y="1294"/>
                </a:lnTo>
                <a:lnTo>
                  <a:pt x="552" y="1289"/>
                </a:lnTo>
                <a:lnTo>
                  <a:pt x="558" y="1287"/>
                </a:lnTo>
                <a:lnTo>
                  <a:pt x="562" y="1286"/>
                </a:lnTo>
                <a:lnTo>
                  <a:pt x="566" y="1287"/>
                </a:lnTo>
                <a:lnTo>
                  <a:pt x="568" y="1288"/>
                </a:lnTo>
                <a:lnTo>
                  <a:pt x="569" y="1290"/>
                </a:lnTo>
                <a:lnTo>
                  <a:pt x="570" y="1295"/>
                </a:lnTo>
                <a:lnTo>
                  <a:pt x="570" y="1295"/>
                </a:lnTo>
                <a:lnTo>
                  <a:pt x="570" y="1303"/>
                </a:lnTo>
                <a:lnTo>
                  <a:pt x="568" y="1308"/>
                </a:lnTo>
                <a:lnTo>
                  <a:pt x="566" y="1315"/>
                </a:lnTo>
                <a:lnTo>
                  <a:pt x="564" y="1317"/>
                </a:lnTo>
                <a:lnTo>
                  <a:pt x="564" y="1322"/>
                </a:lnTo>
                <a:lnTo>
                  <a:pt x="567" y="1327"/>
                </a:lnTo>
                <a:lnTo>
                  <a:pt x="570" y="1335"/>
                </a:lnTo>
                <a:lnTo>
                  <a:pt x="570" y="1335"/>
                </a:lnTo>
                <a:lnTo>
                  <a:pt x="572" y="1339"/>
                </a:lnTo>
                <a:lnTo>
                  <a:pt x="576" y="1344"/>
                </a:lnTo>
                <a:lnTo>
                  <a:pt x="582" y="1350"/>
                </a:lnTo>
                <a:lnTo>
                  <a:pt x="588" y="1353"/>
                </a:lnTo>
                <a:lnTo>
                  <a:pt x="593" y="1356"/>
                </a:lnTo>
                <a:lnTo>
                  <a:pt x="597" y="1359"/>
                </a:lnTo>
                <a:lnTo>
                  <a:pt x="597" y="1360"/>
                </a:lnTo>
                <a:lnTo>
                  <a:pt x="597" y="1362"/>
                </a:lnTo>
                <a:lnTo>
                  <a:pt x="592" y="1365"/>
                </a:lnTo>
                <a:lnTo>
                  <a:pt x="583" y="1371"/>
                </a:lnTo>
                <a:lnTo>
                  <a:pt x="583" y="1371"/>
                </a:lnTo>
                <a:lnTo>
                  <a:pt x="570" y="1380"/>
                </a:lnTo>
                <a:lnTo>
                  <a:pt x="554" y="1391"/>
                </a:lnTo>
                <a:lnTo>
                  <a:pt x="537" y="1406"/>
                </a:lnTo>
                <a:lnTo>
                  <a:pt x="520" y="1422"/>
                </a:lnTo>
                <a:lnTo>
                  <a:pt x="503" y="1440"/>
                </a:lnTo>
                <a:lnTo>
                  <a:pt x="495" y="1450"/>
                </a:lnTo>
                <a:lnTo>
                  <a:pt x="488" y="1460"/>
                </a:lnTo>
                <a:lnTo>
                  <a:pt x="483" y="1470"/>
                </a:lnTo>
                <a:lnTo>
                  <a:pt x="477" y="1481"/>
                </a:lnTo>
                <a:lnTo>
                  <a:pt x="474" y="1491"/>
                </a:lnTo>
                <a:lnTo>
                  <a:pt x="472" y="1501"/>
                </a:lnTo>
                <a:lnTo>
                  <a:pt x="472" y="1501"/>
                </a:lnTo>
                <a:lnTo>
                  <a:pt x="467" y="1522"/>
                </a:lnTo>
                <a:lnTo>
                  <a:pt x="462" y="1545"/>
                </a:lnTo>
                <a:lnTo>
                  <a:pt x="456" y="1569"/>
                </a:lnTo>
                <a:lnTo>
                  <a:pt x="448" y="1593"/>
                </a:lnTo>
                <a:lnTo>
                  <a:pt x="440" y="1614"/>
                </a:lnTo>
                <a:lnTo>
                  <a:pt x="433" y="1633"/>
                </a:lnTo>
                <a:lnTo>
                  <a:pt x="425" y="1647"/>
                </a:lnTo>
                <a:lnTo>
                  <a:pt x="421" y="1653"/>
                </a:lnTo>
                <a:lnTo>
                  <a:pt x="418" y="1657"/>
                </a:lnTo>
                <a:lnTo>
                  <a:pt x="418" y="1657"/>
                </a:lnTo>
                <a:lnTo>
                  <a:pt x="415" y="1662"/>
                </a:lnTo>
                <a:lnTo>
                  <a:pt x="412" y="1666"/>
                </a:lnTo>
                <a:lnTo>
                  <a:pt x="410" y="1672"/>
                </a:lnTo>
                <a:lnTo>
                  <a:pt x="408" y="1679"/>
                </a:lnTo>
                <a:lnTo>
                  <a:pt x="407" y="1692"/>
                </a:lnTo>
                <a:lnTo>
                  <a:pt x="408" y="1699"/>
                </a:lnTo>
                <a:lnTo>
                  <a:pt x="409" y="1706"/>
                </a:lnTo>
                <a:lnTo>
                  <a:pt x="410" y="1711"/>
                </a:lnTo>
                <a:lnTo>
                  <a:pt x="414" y="1716"/>
                </a:lnTo>
                <a:lnTo>
                  <a:pt x="417" y="1719"/>
                </a:lnTo>
                <a:lnTo>
                  <a:pt x="421" y="1720"/>
                </a:lnTo>
                <a:lnTo>
                  <a:pt x="427" y="1720"/>
                </a:lnTo>
                <a:lnTo>
                  <a:pt x="434" y="1718"/>
                </a:lnTo>
                <a:lnTo>
                  <a:pt x="440" y="1713"/>
                </a:lnTo>
                <a:lnTo>
                  <a:pt x="449" y="1707"/>
                </a:lnTo>
                <a:lnTo>
                  <a:pt x="449" y="1707"/>
                </a:lnTo>
                <a:lnTo>
                  <a:pt x="458" y="1698"/>
                </a:lnTo>
                <a:lnTo>
                  <a:pt x="467" y="1687"/>
                </a:lnTo>
                <a:lnTo>
                  <a:pt x="476" y="1675"/>
                </a:lnTo>
                <a:lnTo>
                  <a:pt x="485" y="1663"/>
                </a:lnTo>
                <a:lnTo>
                  <a:pt x="501" y="1637"/>
                </a:lnTo>
                <a:lnTo>
                  <a:pt x="515" y="1612"/>
                </a:lnTo>
                <a:lnTo>
                  <a:pt x="526" y="1588"/>
                </a:lnTo>
                <a:lnTo>
                  <a:pt x="535" y="1568"/>
                </a:lnTo>
                <a:lnTo>
                  <a:pt x="543" y="1550"/>
                </a:lnTo>
                <a:lnTo>
                  <a:pt x="543" y="1550"/>
                </a:lnTo>
                <a:lnTo>
                  <a:pt x="545" y="1539"/>
                </a:lnTo>
                <a:lnTo>
                  <a:pt x="552" y="1513"/>
                </a:lnTo>
                <a:lnTo>
                  <a:pt x="557" y="1498"/>
                </a:lnTo>
                <a:lnTo>
                  <a:pt x="562" y="1486"/>
                </a:lnTo>
                <a:lnTo>
                  <a:pt x="568" y="1475"/>
                </a:lnTo>
                <a:lnTo>
                  <a:pt x="571" y="1472"/>
                </a:lnTo>
                <a:lnTo>
                  <a:pt x="574" y="1469"/>
                </a:lnTo>
                <a:lnTo>
                  <a:pt x="574" y="1469"/>
                </a:lnTo>
                <a:lnTo>
                  <a:pt x="583" y="1464"/>
                </a:lnTo>
                <a:lnTo>
                  <a:pt x="597" y="1455"/>
                </a:lnTo>
                <a:lnTo>
                  <a:pt x="628" y="1430"/>
                </a:lnTo>
                <a:lnTo>
                  <a:pt x="668" y="1398"/>
                </a:lnTo>
                <a:lnTo>
                  <a:pt x="668" y="1398"/>
                </a:lnTo>
                <a:lnTo>
                  <a:pt x="667" y="1397"/>
                </a:lnTo>
                <a:lnTo>
                  <a:pt x="667" y="1395"/>
                </a:lnTo>
                <a:lnTo>
                  <a:pt x="669" y="1394"/>
                </a:lnTo>
                <a:lnTo>
                  <a:pt x="672" y="1393"/>
                </a:lnTo>
                <a:lnTo>
                  <a:pt x="677" y="1394"/>
                </a:lnTo>
                <a:lnTo>
                  <a:pt x="686" y="1395"/>
                </a:lnTo>
                <a:lnTo>
                  <a:pt x="700" y="1398"/>
                </a:lnTo>
                <a:lnTo>
                  <a:pt x="700" y="1398"/>
                </a:lnTo>
                <a:lnTo>
                  <a:pt x="707" y="1399"/>
                </a:lnTo>
                <a:lnTo>
                  <a:pt x="716" y="1397"/>
                </a:lnTo>
                <a:lnTo>
                  <a:pt x="726" y="1394"/>
                </a:lnTo>
                <a:lnTo>
                  <a:pt x="737" y="1390"/>
                </a:lnTo>
                <a:lnTo>
                  <a:pt x="747" y="1384"/>
                </a:lnTo>
                <a:lnTo>
                  <a:pt x="757" y="1378"/>
                </a:lnTo>
                <a:lnTo>
                  <a:pt x="777" y="1364"/>
                </a:lnTo>
                <a:lnTo>
                  <a:pt x="795" y="1351"/>
                </a:lnTo>
                <a:lnTo>
                  <a:pt x="809" y="1338"/>
                </a:lnTo>
                <a:lnTo>
                  <a:pt x="818" y="1332"/>
                </a:lnTo>
                <a:lnTo>
                  <a:pt x="820" y="1329"/>
                </a:lnTo>
                <a:lnTo>
                  <a:pt x="820" y="1331"/>
                </a:lnTo>
                <a:lnTo>
                  <a:pt x="820" y="1331"/>
                </a:lnTo>
                <a:lnTo>
                  <a:pt x="786" y="1392"/>
                </a:lnTo>
                <a:lnTo>
                  <a:pt x="759" y="1436"/>
                </a:lnTo>
                <a:lnTo>
                  <a:pt x="749" y="1453"/>
                </a:lnTo>
                <a:lnTo>
                  <a:pt x="740" y="1465"/>
                </a:lnTo>
                <a:lnTo>
                  <a:pt x="740" y="1465"/>
                </a:lnTo>
                <a:lnTo>
                  <a:pt x="733" y="1473"/>
                </a:lnTo>
                <a:lnTo>
                  <a:pt x="726" y="1479"/>
                </a:lnTo>
                <a:lnTo>
                  <a:pt x="720" y="1485"/>
                </a:lnTo>
                <a:lnTo>
                  <a:pt x="713" y="1488"/>
                </a:lnTo>
                <a:lnTo>
                  <a:pt x="705" y="1492"/>
                </a:lnTo>
                <a:lnTo>
                  <a:pt x="697" y="1494"/>
                </a:lnTo>
                <a:lnTo>
                  <a:pt x="690" y="1496"/>
                </a:lnTo>
                <a:lnTo>
                  <a:pt x="682" y="1496"/>
                </a:lnTo>
                <a:lnTo>
                  <a:pt x="682" y="1496"/>
                </a:lnTo>
                <a:lnTo>
                  <a:pt x="671" y="1495"/>
                </a:lnTo>
                <a:lnTo>
                  <a:pt x="656" y="1493"/>
                </a:lnTo>
                <a:lnTo>
                  <a:pt x="638" y="1491"/>
                </a:lnTo>
                <a:lnTo>
                  <a:pt x="621" y="1488"/>
                </a:lnTo>
                <a:lnTo>
                  <a:pt x="606" y="1488"/>
                </a:lnTo>
                <a:lnTo>
                  <a:pt x="599" y="1490"/>
                </a:lnTo>
                <a:lnTo>
                  <a:pt x="593" y="1491"/>
                </a:lnTo>
                <a:lnTo>
                  <a:pt x="590" y="1493"/>
                </a:lnTo>
                <a:lnTo>
                  <a:pt x="587" y="1496"/>
                </a:lnTo>
                <a:lnTo>
                  <a:pt x="587" y="1500"/>
                </a:lnTo>
                <a:lnTo>
                  <a:pt x="588" y="1505"/>
                </a:lnTo>
                <a:lnTo>
                  <a:pt x="588" y="1505"/>
                </a:lnTo>
                <a:lnTo>
                  <a:pt x="592" y="1515"/>
                </a:lnTo>
                <a:lnTo>
                  <a:pt x="597" y="1523"/>
                </a:lnTo>
                <a:lnTo>
                  <a:pt x="601" y="1529"/>
                </a:lnTo>
                <a:lnTo>
                  <a:pt x="607" y="1532"/>
                </a:lnTo>
                <a:lnTo>
                  <a:pt x="614" y="1537"/>
                </a:lnTo>
                <a:lnTo>
                  <a:pt x="624" y="1540"/>
                </a:lnTo>
                <a:lnTo>
                  <a:pt x="655" y="1550"/>
                </a:lnTo>
                <a:lnTo>
                  <a:pt x="655" y="1550"/>
                </a:lnTo>
                <a:lnTo>
                  <a:pt x="675" y="1556"/>
                </a:lnTo>
                <a:lnTo>
                  <a:pt x="693" y="1560"/>
                </a:lnTo>
                <a:lnTo>
                  <a:pt x="710" y="1562"/>
                </a:lnTo>
                <a:lnTo>
                  <a:pt x="723" y="1563"/>
                </a:lnTo>
                <a:lnTo>
                  <a:pt x="742" y="1566"/>
                </a:lnTo>
                <a:lnTo>
                  <a:pt x="745" y="1567"/>
                </a:lnTo>
                <a:lnTo>
                  <a:pt x="745" y="1567"/>
                </a:lnTo>
                <a:lnTo>
                  <a:pt x="744" y="1568"/>
                </a:lnTo>
                <a:lnTo>
                  <a:pt x="744" y="1568"/>
                </a:lnTo>
                <a:lnTo>
                  <a:pt x="738" y="1571"/>
                </a:lnTo>
                <a:lnTo>
                  <a:pt x="733" y="1575"/>
                </a:lnTo>
                <a:lnTo>
                  <a:pt x="731" y="1577"/>
                </a:lnTo>
                <a:lnTo>
                  <a:pt x="728" y="1581"/>
                </a:lnTo>
                <a:lnTo>
                  <a:pt x="726" y="1587"/>
                </a:lnTo>
                <a:lnTo>
                  <a:pt x="725" y="1595"/>
                </a:lnTo>
                <a:lnTo>
                  <a:pt x="726" y="1604"/>
                </a:lnTo>
                <a:lnTo>
                  <a:pt x="726" y="1604"/>
                </a:lnTo>
                <a:lnTo>
                  <a:pt x="729" y="1613"/>
                </a:lnTo>
                <a:lnTo>
                  <a:pt x="732" y="1621"/>
                </a:lnTo>
                <a:lnTo>
                  <a:pt x="739" y="1634"/>
                </a:lnTo>
                <a:lnTo>
                  <a:pt x="741" y="1640"/>
                </a:lnTo>
                <a:lnTo>
                  <a:pt x="740" y="1645"/>
                </a:lnTo>
                <a:lnTo>
                  <a:pt x="738" y="1651"/>
                </a:lnTo>
                <a:lnTo>
                  <a:pt x="731" y="1657"/>
                </a:lnTo>
                <a:lnTo>
                  <a:pt x="731" y="1657"/>
                </a:lnTo>
                <a:lnTo>
                  <a:pt x="723" y="1665"/>
                </a:lnTo>
                <a:lnTo>
                  <a:pt x="716" y="1673"/>
                </a:lnTo>
                <a:lnTo>
                  <a:pt x="703" y="1692"/>
                </a:lnTo>
                <a:lnTo>
                  <a:pt x="688" y="1715"/>
                </a:lnTo>
                <a:lnTo>
                  <a:pt x="680" y="1727"/>
                </a:lnTo>
                <a:lnTo>
                  <a:pt x="668" y="1738"/>
                </a:lnTo>
                <a:lnTo>
                  <a:pt x="668" y="1738"/>
                </a:lnTo>
                <a:lnTo>
                  <a:pt x="658" y="1749"/>
                </a:lnTo>
                <a:lnTo>
                  <a:pt x="650" y="1758"/>
                </a:lnTo>
                <a:lnTo>
                  <a:pt x="638" y="1772"/>
                </a:lnTo>
                <a:lnTo>
                  <a:pt x="631" y="1777"/>
                </a:lnTo>
                <a:lnTo>
                  <a:pt x="625" y="1782"/>
                </a:lnTo>
                <a:lnTo>
                  <a:pt x="615" y="1787"/>
                </a:lnTo>
                <a:lnTo>
                  <a:pt x="601" y="1792"/>
                </a:lnTo>
                <a:lnTo>
                  <a:pt x="601" y="1792"/>
                </a:lnTo>
                <a:lnTo>
                  <a:pt x="564" y="1803"/>
                </a:lnTo>
                <a:lnTo>
                  <a:pt x="544" y="1810"/>
                </a:lnTo>
                <a:lnTo>
                  <a:pt x="525" y="1816"/>
                </a:lnTo>
                <a:lnTo>
                  <a:pt x="510" y="1823"/>
                </a:lnTo>
                <a:lnTo>
                  <a:pt x="504" y="1827"/>
                </a:lnTo>
                <a:lnTo>
                  <a:pt x="500" y="1830"/>
                </a:lnTo>
                <a:lnTo>
                  <a:pt x="497" y="1833"/>
                </a:lnTo>
                <a:lnTo>
                  <a:pt x="496" y="1835"/>
                </a:lnTo>
                <a:lnTo>
                  <a:pt x="499" y="1839"/>
                </a:lnTo>
                <a:lnTo>
                  <a:pt x="503" y="1841"/>
                </a:lnTo>
                <a:lnTo>
                  <a:pt x="503" y="1841"/>
                </a:lnTo>
                <a:lnTo>
                  <a:pt x="514" y="1846"/>
                </a:lnTo>
                <a:lnTo>
                  <a:pt x="526" y="1850"/>
                </a:lnTo>
                <a:lnTo>
                  <a:pt x="539" y="1853"/>
                </a:lnTo>
                <a:lnTo>
                  <a:pt x="552" y="1856"/>
                </a:lnTo>
                <a:lnTo>
                  <a:pt x="568" y="1856"/>
                </a:lnTo>
                <a:lnTo>
                  <a:pt x="585" y="1852"/>
                </a:lnTo>
                <a:lnTo>
                  <a:pt x="605" y="1847"/>
                </a:lnTo>
                <a:lnTo>
                  <a:pt x="628" y="1837"/>
                </a:lnTo>
                <a:lnTo>
                  <a:pt x="628" y="1837"/>
                </a:lnTo>
                <a:lnTo>
                  <a:pt x="653" y="1824"/>
                </a:lnTo>
                <a:lnTo>
                  <a:pt x="675" y="1811"/>
                </a:lnTo>
                <a:lnTo>
                  <a:pt x="694" y="1797"/>
                </a:lnTo>
                <a:lnTo>
                  <a:pt x="712" y="1784"/>
                </a:lnTo>
                <a:lnTo>
                  <a:pt x="735" y="1764"/>
                </a:lnTo>
                <a:lnTo>
                  <a:pt x="744" y="1756"/>
                </a:lnTo>
                <a:lnTo>
                  <a:pt x="744" y="1756"/>
                </a:lnTo>
                <a:lnTo>
                  <a:pt x="752" y="1753"/>
                </a:lnTo>
                <a:lnTo>
                  <a:pt x="761" y="1749"/>
                </a:lnTo>
                <a:lnTo>
                  <a:pt x="773" y="1746"/>
                </a:lnTo>
                <a:lnTo>
                  <a:pt x="786" y="1745"/>
                </a:lnTo>
                <a:lnTo>
                  <a:pt x="792" y="1746"/>
                </a:lnTo>
                <a:lnTo>
                  <a:pt x="799" y="1747"/>
                </a:lnTo>
                <a:lnTo>
                  <a:pt x="806" y="1748"/>
                </a:lnTo>
                <a:lnTo>
                  <a:pt x="813" y="1752"/>
                </a:lnTo>
                <a:lnTo>
                  <a:pt x="819" y="1755"/>
                </a:lnTo>
                <a:lnTo>
                  <a:pt x="825" y="1760"/>
                </a:lnTo>
                <a:lnTo>
                  <a:pt x="825" y="1760"/>
                </a:lnTo>
                <a:lnTo>
                  <a:pt x="836" y="1771"/>
                </a:lnTo>
                <a:lnTo>
                  <a:pt x="847" y="1778"/>
                </a:lnTo>
                <a:lnTo>
                  <a:pt x="858" y="1784"/>
                </a:lnTo>
                <a:lnTo>
                  <a:pt x="868" y="1788"/>
                </a:lnTo>
                <a:lnTo>
                  <a:pt x="878" y="1793"/>
                </a:lnTo>
                <a:lnTo>
                  <a:pt x="887" y="1797"/>
                </a:lnTo>
                <a:lnTo>
                  <a:pt x="896" y="1803"/>
                </a:lnTo>
                <a:lnTo>
                  <a:pt x="905" y="1810"/>
                </a:lnTo>
                <a:lnTo>
                  <a:pt x="905" y="1810"/>
                </a:lnTo>
                <a:lnTo>
                  <a:pt x="913" y="1819"/>
                </a:lnTo>
                <a:lnTo>
                  <a:pt x="921" y="1828"/>
                </a:lnTo>
                <a:lnTo>
                  <a:pt x="928" y="1837"/>
                </a:lnTo>
                <a:lnTo>
                  <a:pt x="935" y="1843"/>
                </a:lnTo>
                <a:lnTo>
                  <a:pt x="940" y="1846"/>
                </a:lnTo>
                <a:lnTo>
                  <a:pt x="944" y="1848"/>
                </a:lnTo>
                <a:lnTo>
                  <a:pt x="950" y="1849"/>
                </a:lnTo>
                <a:lnTo>
                  <a:pt x="956" y="1849"/>
                </a:lnTo>
                <a:lnTo>
                  <a:pt x="962" y="1848"/>
                </a:lnTo>
                <a:lnTo>
                  <a:pt x="969" y="1846"/>
                </a:lnTo>
                <a:lnTo>
                  <a:pt x="977" y="1842"/>
                </a:lnTo>
                <a:lnTo>
                  <a:pt x="986" y="1837"/>
                </a:lnTo>
                <a:lnTo>
                  <a:pt x="986" y="1837"/>
                </a:lnTo>
                <a:lnTo>
                  <a:pt x="994" y="1831"/>
                </a:lnTo>
                <a:lnTo>
                  <a:pt x="1000" y="1825"/>
                </a:lnTo>
                <a:lnTo>
                  <a:pt x="1006" y="1821"/>
                </a:lnTo>
                <a:lnTo>
                  <a:pt x="1009" y="1816"/>
                </a:lnTo>
                <a:lnTo>
                  <a:pt x="1014" y="1809"/>
                </a:lnTo>
                <a:lnTo>
                  <a:pt x="1016" y="1802"/>
                </a:lnTo>
                <a:lnTo>
                  <a:pt x="1018" y="1796"/>
                </a:lnTo>
                <a:lnTo>
                  <a:pt x="1019" y="1794"/>
                </a:lnTo>
                <a:lnTo>
                  <a:pt x="1021" y="1793"/>
                </a:lnTo>
                <a:lnTo>
                  <a:pt x="1024" y="1791"/>
                </a:lnTo>
                <a:lnTo>
                  <a:pt x="1027" y="1790"/>
                </a:lnTo>
                <a:lnTo>
                  <a:pt x="1039" y="1787"/>
                </a:lnTo>
                <a:lnTo>
                  <a:pt x="1039" y="1787"/>
                </a:lnTo>
                <a:lnTo>
                  <a:pt x="1053" y="1785"/>
                </a:lnTo>
                <a:lnTo>
                  <a:pt x="1064" y="1782"/>
                </a:lnTo>
                <a:lnTo>
                  <a:pt x="1080" y="1775"/>
                </a:lnTo>
                <a:lnTo>
                  <a:pt x="1085" y="1773"/>
                </a:lnTo>
                <a:lnTo>
                  <a:pt x="1091" y="1774"/>
                </a:lnTo>
                <a:lnTo>
                  <a:pt x="1095" y="1776"/>
                </a:lnTo>
                <a:lnTo>
                  <a:pt x="1102" y="1783"/>
                </a:lnTo>
                <a:lnTo>
                  <a:pt x="1102" y="1783"/>
                </a:lnTo>
                <a:lnTo>
                  <a:pt x="1113" y="1799"/>
                </a:lnTo>
                <a:lnTo>
                  <a:pt x="1118" y="1804"/>
                </a:lnTo>
                <a:lnTo>
                  <a:pt x="1122" y="1809"/>
                </a:lnTo>
                <a:lnTo>
                  <a:pt x="1128" y="1812"/>
                </a:lnTo>
                <a:lnTo>
                  <a:pt x="1134" y="1812"/>
                </a:lnTo>
                <a:lnTo>
                  <a:pt x="1143" y="1811"/>
                </a:lnTo>
                <a:lnTo>
                  <a:pt x="1156" y="1805"/>
                </a:lnTo>
                <a:lnTo>
                  <a:pt x="1156" y="1805"/>
                </a:lnTo>
                <a:lnTo>
                  <a:pt x="1167" y="1799"/>
                </a:lnTo>
                <a:lnTo>
                  <a:pt x="1176" y="1792"/>
                </a:lnTo>
                <a:lnTo>
                  <a:pt x="1188" y="1781"/>
                </a:lnTo>
                <a:lnTo>
                  <a:pt x="1191" y="1778"/>
                </a:lnTo>
                <a:lnTo>
                  <a:pt x="1194" y="1778"/>
                </a:lnTo>
                <a:lnTo>
                  <a:pt x="1197" y="1778"/>
                </a:lnTo>
                <a:lnTo>
                  <a:pt x="1203" y="1781"/>
                </a:lnTo>
                <a:lnTo>
                  <a:pt x="1209" y="1787"/>
                </a:lnTo>
                <a:lnTo>
                  <a:pt x="1209" y="1787"/>
                </a:lnTo>
                <a:lnTo>
                  <a:pt x="1225" y="1802"/>
                </a:lnTo>
                <a:lnTo>
                  <a:pt x="1232" y="1809"/>
                </a:lnTo>
                <a:lnTo>
                  <a:pt x="1239" y="1813"/>
                </a:lnTo>
                <a:lnTo>
                  <a:pt x="1246" y="1818"/>
                </a:lnTo>
                <a:lnTo>
                  <a:pt x="1254" y="1821"/>
                </a:lnTo>
                <a:lnTo>
                  <a:pt x="1263" y="1822"/>
                </a:lnTo>
                <a:lnTo>
                  <a:pt x="1272" y="1823"/>
                </a:lnTo>
                <a:lnTo>
                  <a:pt x="1272" y="1823"/>
                </a:lnTo>
                <a:lnTo>
                  <a:pt x="1276" y="1823"/>
                </a:lnTo>
                <a:lnTo>
                  <a:pt x="1281" y="1824"/>
                </a:lnTo>
                <a:lnTo>
                  <a:pt x="1289" y="1828"/>
                </a:lnTo>
                <a:lnTo>
                  <a:pt x="1295" y="1831"/>
                </a:lnTo>
                <a:lnTo>
                  <a:pt x="1301" y="1833"/>
                </a:lnTo>
                <a:lnTo>
                  <a:pt x="1304" y="1833"/>
                </a:lnTo>
                <a:lnTo>
                  <a:pt x="1306" y="1833"/>
                </a:lnTo>
                <a:lnTo>
                  <a:pt x="1310" y="1833"/>
                </a:lnTo>
                <a:lnTo>
                  <a:pt x="1313" y="1831"/>
                </a:lnTo>
                <a:lnTo>
                  <a:pt x="1317" y="1828"/>
                </a:lnTo>
                <a:lnTo>
                  <a:pt x="1321" y="1823"/>
                </a:lnTo>
                <a:lnTo>
                  <a:pt x="1330" y="1810"/>
                </a:lnTo>
                <a:lnTo>
                  <a:pt x="1330" y="1810"/>
                </a:lnTo>
                <a:lnTo>
                  <a:pt x="1334" y="1801"/>
                </a:lnTo>
                <a:lnTo>
                  <a:pt x="1338" y="1790"/>
                </a:lnTo>
                <a:lnTo>
                  <a:pt x="1340" y="1777"/>
                </a:lnTo>
                <a:lnTo>
                  <a:pt x="1341" y="1764"/>
                </a:lnTo>
                <a:lnTo>
                  <a:pt x="1341" y="1750"/>
                </a:lnTo>
                <a:lnTo>
                  <a:pt x="1340" y="1736"/>
                </a:lnTo>
                <a:lnTo>
                  <a:pt x="1338" y="1708"/>
                </a:lnTo>
                <a:lnTo>
                  <a:pt x="1334" y="1682"/>
                </a:lnTo>
                <a:lnTo>
                  <a:pt x="1330" y="1660"/>
                </a:lnTo>
                <a:lnTo>
                  <a:pt x="1325" y="1640"/>
                </a:lnTo>
                <a:lnTo>
                  <a:pt x="1325" y="1640"/>
                </a:lnTo>
                <a:lnTo>
                  <a:pt x="1340" y="1668"/>
                </a:lnTo>
                <a:lnTo>
                  <a:pt x="1354" y="1697"/>
                </a:lnTo>
                <a:lnTo>
                  <a:pt x="1373" y="1730"/>
                </a:lnTo>
                <a:lnTo>
                  <a:pt x="1384" y="1747"/>
                </a:lnTo>
                <a:lnTo>
                  <a:pt x="1395" y="1763"/>
                </a:lnTo>
                <a:lnTo>
                  <a:pt x="1405" y="1777"/>
                </a:lnTo>
                <a:lnTo>
                  <a:pt x="1416" y="1791"/>
                </a:lnTo>
                <a:lnTo>
                  <a:pt x="1426" y="1802"/>
                </a:lnTo>
                <a:lnTo>
                  <a:pt x="1437" y="1810"/>
                </a:lnTo>
                <a:lnTo>
                  <a:pt x="1442" y="1812"/>
                </a:lnTo>
                <a:lnTo>
                  <a:pt x="1446" y="1814"/>
                </a:lnTo>
                <a:lnTo>
                  <a:pt x="1451" y="1814"/>
                </a:lnTo>
                <a:lnTo>
                  <a:pt x="1455" y="1814"/>
                </a:lnTo>
                <a:lnTo>
                  <a:pt x="1455" y="1814"/>
                </a:lnTo>
                <a:lnTo>
                  <a:pt x="1463" y="1812"/>
                </a:lnTo>
                <a:lnTo>
                  <a:pt x="1467" y="1810"/>
                </a:lnTo>
                <a:lnTo>
                  <a:pt x="1472" y="1808"/>
                </a:lnTo>
                <a:lnTo>
                  <a:pt x="1474" y="1804"/>
                </a:lnTo>
                <a:lnTo>
                  <a:pt x="1477" y="1799"/>
                </a:lnTo>
                <a:lnTo>
                  <a:pt x="1482" y="1792"/>
                </a:lnTo>
                <a:lnTo>
                  <a:pt x="1484" y="1788"/>
                </a:lnTo>
                <a:lnTo>
                  <a:pt x="1487" y="1785"/>
                </a:lnTo>
                <a:lnTo>
                  <a:pt x="1493" y="1782"/>
                </a:lnTo>
                <a:lnTo>
                  <a:pt x="1501" y="1778"/>
                </a:lnTo>
                <a:lnTo>
                  <a:pt x="1511" y="1776"/>
                </a:lnTo>
                <a:lnTo>
                  <a:pt x="1523" y="1774"/>
                </a:lnTo>
                <a:lnTo>
                  <a:pt x="1539" y="1772"/>
                </a:lnTo>
                <a:lnTo>
                  <a:pt x="1558" y="1769"/>
                </a:lnTo>
                <a:lnTo>
                  <a:pt x="1558" y="1769"/>
                </a:lnTo>
                <a:lnTo>
                  <a:pt x="1579" y="1768"/>
                </a:lnTo>
                <a:lnTo>
                  <a:pt x="1601" y="1768"/>
                </a:lnTo>
                <a:lnTo>
                  <a:pt x="1647" y="1769"/>
                </a:lnTo>
                <a:lnTo>
                  <a:pt x="1695" y="1771"/>
                </a:lnTo>
                <a:lnTo>
                  <a:pt x="1721" y="1771"/>
                </a:lnTo>
                <a:lnTo>
                  <a:pt x="1746" y="1769"/>
                </a:lnTo>
                <a:lnTo>
                  <a:pt x="1771" y="1767"/>
                </a:lnTo>
                <a:lnTo>
                  <a:pt x="1796" y="1765"/>
                </a:lnTo>
                <a:lnTo>
                  <a:pt x="1822" y="1759"/>
                </a:lnTo>
                <a:lnTo>
                  <a:pt x="1847" y="1753"/>
                </a:lnTo>
                <a:lnTo>
                  <a:pt x="1872" y="1745"/>
                </a:lnTo>
                <a:lnTo>
                  <a:pt x="1898" y="1734"/>
                </a:lnTo>
                <a:lnTo>
                  <a:pt x="1922" y="1719"/>
                </a:lnTo>
                <a:lnTo>
                  <a:pt x="1934" y="1711"/>
                </a:lnTo>
                <a:lnTo>
                  <a:pt x="1947" y="1702"/>
                </a:lnTo>
                <a:lnTo>
                  <a:pt x="1947" y="1702"/>
                </a:lnTo>
                <a:lnTo>
                  <a:pt x="1971" y="1683"/>
                </a:lnTo>
                <a:lnTo>
                  <a:pt x="1996" y="1663"/>
                </a:lnTo>
                <a:lnTo>
                  <a:pt x="2022" y="1641"/>
                </a:lnTo>
                <a:lnTo>
                  <a:pt x="2046" y="1616"/>
                </a:lnTo>
                <a:lnTo>
                  <a:pt x="2072" y="1590"/>
                </a:lnTo>
                <a:lnTo>
                  <a:pt x="2095" y="1561"/>
                </a:lnTo>
                <a:lnTo>
                  <a:pt x="2120" y="1531"/>
                </a:lnTo>
                <a:lnTo>
                  <a:pt x="2142" y="1497"/>
                </a:lnTo>
                <a:lnTo>
                  <a:pt x="2164" y="1462"/>
                </a:lnTo>
                <a:lnTo>
                  <a:pt x="2175" y="1441"/>
                </a:lnTo>
                <a:lnTo>
                  <a:pt x="2184" y="1421"/>
                </a:lnTo>
                <a:lnTo>
                  <a:pt x="2194" y="1401"/>
                </a:lnTo>
                <a:lnTo>
                  <a:pt x="2203" y="1379"/>
                </a:lnTo>
                <a:lnTo>
                  <a:pt x="2212" y="1356"/>
                </a:lnTo>
                <a:lnTo>
                  <a:pt x="2219" y="1333"/>
                </a:lnTo>
                <a:lnTo>
                  <a:pt x="2227" y="1309"/>
                </a:lnTo>
                <a:lnTo>
                  <a:pt x="2234" y="1283"/>
                </a:lnTo>
                <a:lnTo>
                  <a:pt x="2241" y="1258"/>
                </a:lnTo>
                <a:lnTo>
                  <a:pt x="2247" y="1230"/>
                </a:lnTo>
                <a:lnTo>
                  <a:pt x="2252" y="1202"/>
                </a:lnTo>
                <a:lnTo>
                  <a:pt x="2256" y="1173"/>
                </a:lnTo>
                <a:lnTo>
                  <a:pt x="2261" y="1142"/>
                </a:lnTo>
                <a:lnTo>
                  <a:pt x="2264" y="1111"/>
                </a:lnTo>
                <a:lnTo>
                  <a:pt x="2264" y="1111"/>
                </a:lnTo>
                <a:lnTo>
                  <a:pt x="2266" y="1080"/>
                </a:lnTo>
                <a:lnTo>
                  <a:pt x="2269" y="1048"/>
                </a:lnTo>
                <a:lnTo>
                  <a:pt x="2270" y="1018"/>
                </a:lnTo>
                <a:lnTo>
                  <a:pt x="2270" y="988"/>
                </a:lnTo>
                <a:lnTo>
                  <a:pt x="2269" y="959"/>
                </a:lnTo>
                <a:lnTo>
                  <a:pt x="2267" y="930"/>
                </a:lnTo>
                <a:lnTo>
                  <a:pt x="2264" y="902"/>
                </a:lnTo>
                <a:lnTo>
                  <a:pt x="2262" y="874"/>
                </a:lnTo>
                <a:lnTo>
                  <a:pt x="2257" y="846"/>
                </a:lnTo>
                <a:lnTo>
                  <a:pt x="2253" y="819"/>
                </a:lnTo>
                <a:lnTo>
                  <a:pt x="2247" y="793"/>
                </a:lnTo>
                <a:lnTo>
                  <a:pt x="2242" y="767"/>
                </a:lnTo>
                <a:lnTo>
                  <a:pt x="2235" y="742"/>
                </a:lnTo>
                <a:lnTo>
                  <a:pt x="2227" y="717"/>
                </a:lnTo>
                <a:lnTo>
                  <a:pt x="2219" y="692"/>
                </a:lnTo>
                <a:lnTo>
                  <a:pt x="2210" y="668"/>
                </a:lnTo>
                <a:lnTo>
                  <a:pt x="2200" y="644"/>
                </a:lnTo>
                <a:lnTo>
                  <a:pt x="2190" y="622"/>
                </a:lnTo>
                <a:lnTo>
                  <a:pt x="2179" y="598"/>
                </a:lnTo>
                <a:lnTo>
                  <a:pt x="2167" y="576"/>
                </a:lnTo>
                <a:lnTo>
                  <a:pt x="2155" y="555"/>
                </a:lnTo>
                <a:lnTo>
                  <a:pt x="2142" y="532"/>
                </a:lnTo>
                <a:lnTo>
                  <a:pt x="2128" y="512"/>
                </a:lnTo>
                <a:lnTo>
                  <a:pt x="2114" y="491"/>
                </a:lnTo>
                <a:lnTo>
                  <a:pt x="2099" y="471"/>
                </a:lnTo>
                <a:lnTo>
                  <a:pt x="2083" y="450"/>
                </a:lnTo>
                <a:lnTo>
                  <a:pt x="2067" y="430"/>
                </a:lnTo>
                <a:lnTo>
                  <a:pt x="2051" y="411"/>
                </a:lnTo>
                <a:lnTo>
                  <a:pt x="2016" y="373"/>
                </a:lnTo>
                <a:lnTo>
                  <a:pt x="1978" y="336"/>
                </a:lnTo>
                <a:lnTo>
                  <a:pt x="1978" y="336"/>
                </a:lnTo>
                <a:lnTo>
                  <a:pt x="1939" y="302"/>
                </a:lnTo>
                <a:lnTo>
                  <a:pt x="1900" y="269"/>
                </a:lnTo>
                <a:lnTo>
                  <a:pt x="1860" y="240"/>
                </a:lnTo>
                <a:lnTo>
                  <a:pt x="1819" y="213"/>
                </a:lnTo>
                <a:lnTo>
                  <a:pt x="1779" y="188"/>
                </a:lnTo>
                <a:lnTo>
                  <a:pt x="1739" y="166"/>
                </a:lnTo>
                <a:lnTo>
                  <a:pt x="1700" y="146"/>
                </a:lnTo>
                <a:lnTo>
                  <a:pt x="1662" y="128"/>
                </a:lnTo>
                <a:lnTo>
                  <a:pt x="1624" y="111"/>
                </a:lnTo>
                <a:lnTo>
                  <a:pt x="1588" y="97"/>
                </a:lnTo>
                <a:lnTo>
                  <a:pt x="1553" y="84"/>
                </a:lnTo>
                <a:lnTo>
                  <a:pt x="1521" y="73"/>
                </a:lnTo>
                <a:lnTo>
                  <a:pt x="1463" y="54"/>
                </a:lnTo>
                <a:lnTo>
                  <a:pt x="1415" y="41"/>
                </a:lnTo>
                <a:lnTo>
                  <a:pt x="1415" y="41"/>
                </a:lnTo>
                <a:lnTo>
                  <a:pt x="1373" y="28"/>
                </a:lnTo>
                <a:lnTo>
                  <a:pt x="1330" y="17"/>
                </a:lnTo>
                <a:lnTo>
                  <a:pt x="1309" y="12"/>
                </a:lnTo>
                <a:lnTo>
                  <a:pt x="1286" y="7"/>
                </a:lnTo>
                <a:lnTo>
                  <a:pt x="1263" y="4"/>
                </a:lnTo>
                <a:lnTo>
                  <a:pt x="1238" y="1"/>
                </a:lnTo>
                <a:lnTo>
                  <a:pt x="1213" y="0"/>
                </a:lnTo>
                <a:lnTo>
                  <a:pt x="1187" y="1"/>
                </a:lnTo>
                <a:lnTo>
                  <a:pt x="1159" y="4"/>
                </a:lnTo>
                <a:lnTo>
                  <a:pt x="1130" y="8"/>
                </a:lnTo>
                <a:lnTo>
                  <a:pt x="1099" y="15"/>
                </a:lnTo>
                <a:lnTo>
                  <a:pt x="1066" y="24"/>
                </a:lnTo>
                <a:lnTo>
                  <a:pt x="1032" y="35"/>
                </a:lnTo>
                <a:lnTo>
                  <a:pt x="995" y="50"/>
                </a:lnTo>
                <a:lnTo>
                  <a:pt x="995" y="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60E29679-F371-49E1-AC25-7A5C37A77EBC}"/>
              </a:ext>
            </a:extLst>
          </p:cNvPr>
          <p:cNvSpPr>
            <a:spLocks/>
          </p:cNvSpPr>
          <p:nvPr/>
        </p:nvSpPr>
        <p:spPr bwMode="auto">
          <a:xfrm>
            <a:off x="3730051" y="1496291"/>
            <a:ext cx="2453523" cy="1351684"/>
          </a:xfrm>
          <a:custGeom>
            <a:avLst/>
            <a:gdLst>
              <a:gd name="T0" fmla="*/ 1008 w 2729"/>
              <a:gd name="T1" fmla="*/ 437 h 1504"/>
              <a:gd name="T2" fmla="*/ 1109 w 2729"/>
              <a:gd name="T3" fmla="*/ 250 h 1504"/>
              <a:gd name="T4" fmla="*/ 1346 w 2729"/>
              <a:gd name="T5" fmla="*/ 117 h 1504"/>
              <a:gd name="T6" fmla="*/ 1777 w 2729"/>
              <a:gd name="T7" fmla="*/ 5 h 1504"/>
              <a:gd name="T8" fmla="*/ 2012 w 2729"/>
              <a:gd name="T9" fmla="*/ 26 h 1504"/>
              <a:gd name="T10" fmla="*/ 2326 w 2729"/>
              <a:gd name="T11" fmla="*/ 202 h 1504"/>
              <a:gd name="T12" fmla="*/ 2490 w 2729"/>
              <a:gd name="T13" fmla="*/ 417 h 1504"/>
              <a:gd name="T14" fmla="*/ 2586 w 2729"/>
              <a:gd name="T15" fmla="*/ 645 h 1504"/>
              <a:gd name="T16" fmla="*/ 2717 w 2729"/>
              <a:gd name="T17" fmla="*/ 848 h 1504"/>
              <a:gd name="T18" fmla="*/ 2715 w 2729"/>
              <a:gd name="T19" fmla="*/ 1011 h 1504"/>
              <a:gd name="T20" fmla="*/ 2589 w 2729"/>
              <a:gd name="T21" fmla="*/ 1230 h 1504"/>
              <a:gd name="T22" fmla="*/ 2315 w 2729"/>
              <a:gd name="T23" fmla="*/ 1414 h 1504"/>
              <a:gd name="T24" fmla="*/ 2057 w 2729"/>
              <a:gd name="T25" fmla="*/ 1499 h 1504"/>
              <a:gd name="T26" fmla="*/ 1849 w 2729"/>
              <a:gd name="T27" fmla="*/ 1489 h 1504"/>
              <a:gd name="T28" fmla="*/ 1612 w 2729"/>
              <a:gd name="T29" fmla="*/ 1452 h 1504"/>
              <a:gd name="T30" fmla="*/ 1227 w 2729"/>
              <a:gd name="T31" fmla="*/ 1443 h 1504"/>
              <a:gd name="T32" fmla="*/ 1158 w 2729"/>
              <a:gd name="T33" fmla="*/ 1476 h 1504"/>
              <a:gd name="T34" fmla="*/ 968 w 2729"/>
              <a:gd name="T35" fmla="*/ 1497 h 1504"/>
              <a:gd name="T36" fmla="*/ 752 w 2729"/>
              <a:gd name="T37" fmla="*/ 1489 h 1504"/>
              <a:gd name="T38" fmla="*/ 651 w 2729"/>
              <a:gd name="T39" fmla="*/ 1425 h 1504"/>
              <a:gd name="T40" fmla="*/ 138 w 2729"/>
              <a:gd name="T41" fmla="*/ 1392 h 1504"/>
              <a:gd name="T42" fmla="*/ 30 w 2729"/>
              <a:gd name="T43" fmla="*/ 1330 h 1504"/>
              <a:gd name="T44" fmla="*/ 7 w 2729"/>
              <a:gd name="T45" fmla="*/ 1264 h 1504"/>
              <a:gd name="T46" fmla="*/ 119 w 2729"/>
              <a:gd name="T47" fmla="*/ 1296 h 1504"/>
              <a:gd name="T48" fmla="*/ 256 w 2729"/>
              <a:gd name="T49" fmla="*/ 1325 h 1504"/>
              <a:gd name="T50" fmla="*/ 128 w 2729"/>
              <a:gd name="T51" fmla="*/ 1251 h 1504"/>
              <a:gd name="T52" fmla="*/ 78 w 2729"/>
              <a:gd name="T53" fmla="*/ 1219 h 1504"/>
              <a:gd name="T54" fmla="*/ 221 w 2729"/>
              <a:gd name="T55" fmla="*/ 1206 h 1504"/>
              <a:gd name="T56" fmla="*/ 433 w 2729"/>
              <a:gd name="T57" fmla="*/ 1252 h 1504"/>
              <a:gd name="T58" fmla="*/ 794 w 2729"/>
              <a:gd name="T59" fmla="*/ 1269 h 1504"/>
              <a:gd name="T60" fmla="*/ 866 w 2729"/>
              <a:gd name="T61" fmla="*/ 1218 h 1504"/>
              <a:gd name="T62" fmla="*/ 902 w 2729"/>
              <a:gd name="T63" fmla="*/ 1189 h 1504"/>
              <a:gd name="T64" fmla="*/ 903 w 2729"/>
              <a:gd name="T65" fmla="*/ 1147 h 1504"/>
              <a:gd name="T66" fmla="*/ 892 w 2729"/>
              <a:gd name="T67" fmla="*/ 1116 h 1504"/>
              <a:gd name="T68" fmla="*/ 714 w 2729"/>
              <a:gd name="T69" fmla="*/ 1096 h 1504"/>
              <a:gd name="T70" fmla="*/ 627 w 2729"/>
              <a:gd name="T71" fmla="*/ 1057 h 1504"/>
              <a:gd name="T72" fmla="*/ 627 w 2729"/>
              <a:gd name="T73" fmla="*/ 1026 h 1504"/>
              <a:gd name="T74" fmla="*/ 351 w 2729"/>
              <a:gd name="T75" fmla="*/ 915 h 1504"/>
              <a:gd name="T76" fmla="*/ 210 w 2729"/>
              <a:gd name="T77" fmla="*/ 794 h 1504"/>
              <a:gd name="T78" fmla="*/ 140 w 2729"/>
              <a:gd name="T79" fmla="*/ 716 h 1504"/>
              <a:gd name="T80" fmla="*/ 96 w 2729"/>
              <a:gd name="T81" fmla="*/ 637 h 1504"/>
              <a:gd name="T82" fmla="*/ 189 w 2729"/>
              <a:gd name="T83" fmla="*/ 648 h 1504"/>
              <a:gd name="T84" fmla="*/ 243 w 2729"/>
              <a:gd name="T85" fmla="*/ 739 h 1504"/>
              <a:gd name="T86" fmla="*/ 376 w 2729"/>
              <a:gd name="T87" fmla="*/ 848 h 1504"/>
              <a:gd name="T88" fmla="*/ 623 w 2729"/>
              <a:gd name="T89" fmla="*/ 937 h 1504"/>
              <a:gd name="T90" fmla="*/ 694 w 2729"/>
              <a:gd name="T91" fmla="*/ 905 h 1504"/>
              <a:gd name="T92" fmla="*/ 782 w 2729"/>
              <a:gd name="T93" fmla="*/ 875 h 1504"/>
              <a:gd name="T94" fmla="*/ 732 w 2729"/>
              <a:gd name="T95" fmla="*/ 819 h 1504"/>
              <a:gd name="T96" fmla="*/ 681 w 2729"/>
              <a:gd name="T97" fmla="*/ 804 h 1504"/>
              <a:gd name="T98" fmla="*/ 475 w 2729"/>
              <a:gd name="T99" fmla="*/ 813 h 1504"/>
              <a:gd name="T100" fmla="*/ 366 w 2729"/>
              <a:gd name="T101" fmla="*/ 765 h 1504"/>
              <a:gd name="T102" fmla="*/ 290 w 2729"/>
              <a:gd name="T103" fmla="*/ 669 h 1504"/>
              <a:gd name="T104" fmla="*/ 350 w 2729"/>
              <a:gd name="T105" fmla="*/ 659 h 1504"/>
              <a:gd name="T106" fmla="*/ 406 w 2729"/>
              <a:gd name="T107" fmla="*/ 706 h 1504"/>
              <a:gd name="T108" fmla="*/ 475 w 2729"/>
              <a:gd name="T109" fmla="*/ 750 h 1504"/>
              <a:gd name="T110" fmla="*/ 700 w 2729"/>
              <a:gd name="T111" fmla="*/ 720 h 1504"/>
              <a:gd name="T112" fmla="*/ 713 w 2729"/>
              <a:gd name="T113" fmla="*/ 682 h 1504"/>
              <a:gd name="T114" fmla="*/ 789 w 2729"/>
              <a:gd name="T115" fmla="*/ 669 h 1504"/>
              <a:gd name="T116" fmla="*/ 854 w 2729"/>
              <a:gd name="T117" fmla="*/ 680 h 1504"/>
              <a:gd name="T118" fmla="*/ 896 w 2729"/>
              <a:gd name="T119" fmla="*/ 660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29" h="1504">
                <a:moveTo>
                  <a:pt x="955" y="651"/>
                </a:moveTo>
                <a:lnTo>
                  <a:pt x="955" y="651"/>
                </a:lnTo>
                <a:lnTo>
                  <a:pt x="957" y="638"/>
                </a:lnTo>
                <a:lnTo>
                  <a:pt x="962" y="607"/>
                </a:lnTo>
                <a:lnTo>
                  <a:pt x="974" y="559"/>
                </a:lnTo>
                <a:lnTo>
                  <a:pt x="980" y="531"/>
                </a:lnTo>
                <a:lnTo>
                  <a:pt x="988" y="501"/>
                </a:lnTo>
                <a:lnTo>
                  <a:pt x="997" y="469"/>
                </a:lnTo>
                <a:lnTo>
                  <a:pt x="1008" y="437"/>
                </a:lnTo>
                <a:lnTo>
                  <a:pt x="1019" y="404"/>
                </a:lnTo>
                <a:lnTo>
                  <a:pt x="1033" y="373"/>
                </a:lnTo>
                <a:lnTo>
                  <a:pt x="1046" y="342"/>
                </a:lnTo>
                <a:lnTo>
                  <a:pt x="1062" y="313"/>
                </a:lnTo>
                <a:lnTo>
                  <a:pt x="1080" y="286"/>
                </a:lnTo>
                <a:lnTo>
                  <a:pt x="1089" y="272"/>
                </a:lnTo>
                <a:lnTo>
                  <a:pt x="1098" y="261"/>
                </a:lnTo>
                <a:lnTo>
                  <a:pt x="1098" y="261"/>
                </a:lnTo>
                <a:lnTo>
                  <a:pt x="1109" y="250"/>
                </a:lnTo>
                <a:lnTo>
                  <a:pt x="1121" y="238"/>
                </a:lnTo>
                <a:lnTo>
                  <a:pt x="1137" y="226"/>
                </a:lnTo>
                <a:lnTo>
                  <a:pt x="1153" y="214"/>
                </a:lnTo>
                <a:lnTo>
                  <a:pt x="1172" y="202"/>
                </a:lnTo>
                <a:lnTo>
                  <a:pt x="1193" y="189"/>
                </a:lnTo>
                <a:lnTo>
                  <a:pt x="1215" y="177"/>
                </a:lnTo>
                <a:lnTo>
                  <a:pt x="1238" y="165"/>
                </a:lnTo>
                <a:lnTo>
                  <a:pt x="1290" y="140"/>
                </a:lnTo>
                <a:lnTo>
                  <a:pt x="1346" y="117"/>
                </a:lnTo>
                <a:lnTo>
                  <a:pt x="1405" y="94"/>
                </a:lnTo>
                <a:lnTo>
                  <a:pt x="1467" y="73"/>
                </a:lnTo>
                <a:lnTo>
                  <a:pt x="1530" y="54"/>
                </a:lnTo>
                <a:lnTo>
                  <a:pt x="1594" y="37"/>
                </a:lnTo>
                <a:lnTo>
                  <a:pt x="1657" y="23"/>
                </a:lnTo>
                <a:lnTo>
                  <a:pt x="1688" y="17"/>
                </a:lnTo>
                <a:lnTo>
                  <a:pt x="1719" y="11"/>
                </a:lnTo>
                <a:lnTo>
                  <a:pt x="1748" y="8"/>
                </a:lnTo>
                <a:lnTo>
                  <a:pt x="1777" y="5"/>
                </a:lnTo>
                <a:lnTo>
                  <a:pt x="1806" y="1"/>
                </a:lnTo>
                <a:lnTo>
                  <a:pt x="1833" y="0"/>
                </a:lnTo>
                <a:lnTo>
                  <a:pt x="1859" y="0"/>
                </a:lnTo>
                <a:lnTo>
                  <a:pt x="1883" y="0"/>
                </a:lnTo>
                <a:lnTo>
                  <a:pt x="1907" y="2"/>
                </a:lnTo>
                <a:lnTo>
                  <a:pt x="1929" y="6"/>
                </a:lnTo>
                <a:lnTo>
                  <a:pt x="1929" y="6"/>
                </a:lnTo>
                <a:lnTo>
                  <a:pt x="1970" y="15"/>
                </a:lnTo>
                <a:lnTo>
                  <a:pt x="2012" y="26"/>
                </a:lnTo>
                <a:lnTo>
                  <a:pt x="2052" y="38"/>
                </a:lnTo>
                <a:lnTo>
                  <a:pt x="2091" y="54"/>
                </a:lnTo>
                <a:lnTo>
                  <a:pt x="2128" y="71"/>
                </a:lnTo>
                <a:lnTo>
                  <a:pt x="2165" y="89"/>
                </a:lnTo>
                <a:lnTo>
                  <a:pt x="2201" y="109"/>
                </a:lnTo>
                <a:lnTo>
                  <a:pt x="2234" y="130"/>
                </a:lnTo>
                <a:lnTo>
                  <a:pt x="2266" y="154"/>
                </a:lnTo>
                <a:lnTo>
                  <a:pt x="2297" y="177"/>
                </a:lnTo>
                <a:lnTo>
                  <a:pt x="2326" y="202"/>
                </a:lnTo>
                <a:lnTo>
                  <a:pt x="2354" y="227"/>
                </a:lnTo>
                <a:lnTo>
                  <a:pt x="2379" y="254"/>
                </a:lnTo>
                <a:lnTo>
                  <a:pt x="2403" y="281"/>
                </a:lnTo>
                <a:lnTo>
                  <a:pt x="2424" y="309"/>
                </a:lnTo>
                <a:lnTo>
                  <a:pt x="2443" y="337"/>
                </a:lnTo>
                <a:lnTo>
                  <a:pt x="2443" y="337"/>
                </a:lnTo>
                <a:lnTo>
                  <a:pt x="2461" y="365"/>
                </a:lnTo>
                <a:lnTo>
                  <a:pt x="2477" y="391"/>
                </a:lnTo>
                <a:lnTo>
                  <a:pt x="2490" y="417"/>
                </a:lnTo>
                <a:lnTo>
                  <a:pt x="2503" y="441"/>
                </a:lnTo>
                <a:lnTo>
                  <a:pt x="2525" y="487"/>
                </a:lnTo>
                <a:lnTo>
                  <a:pt x="2541" y="529"/>
                </a:lnTo>
                <a:lnTo>
                  <a:pt x="2555" y="564"/>
                </a:lnTo>
                <a:lnTo>
                  <a:pt x="2566" y="595"/>
                </a:lnTo>
                <a:lnTo>
                  <a:pt x="2574" y="619"/>
                </a:lnTo>
                <a:lnTo>
                  <a:pt x="2582" y="637"/>
                </a:lnTo>
                <a:lnTo>
                  <a:pt x="2582" y="637"/>
                </a:lnTo>
                <a:lnTo>
                  <a:pt x="2586" y="645"/>
                </a:lnTo>
                <a:lnTo>
                  <a:pt x="2594" y="655"/>
                </a:lnTo>
                <a:lnTo>
                  <a:pt x="2613" y="680"/>
                </a:lnTo>
                <a:lnTo>
                  <a:pt x="2636" y="710"/>
                </a:lnTo>
                <a:lnTo>
                  <a:pt x="2662" y="746"/>
                </a:lnTo>
                <a:lnTo>
                  <a:pt x="2675" y="764"/>
                </a:lnTo>
                <a:lnTo>
                  <a:pt x="2688" y="784"/>
                </a:lnTo>
                <a:lnTo>
                  <a:pt x="2699" y="804"/>
                </a:lnTo>
                <a:lnTo>
                  <a:pt x="2709" y="825"/>
                </a:lnTo>
                <a:lnTo>
                  <a:pt x="2717" y="848"/>
                </a:lnTo>
                <a:lnTo>
                  <a:pt x="2724" y="870"/>
                </a:lnTo>
                <a:lnTo>
                  <a:pt x="2728" y="893"/>
                </a:lnTo>
                <a:lnTo>
                  <a:pt x="2729" y="904"/>
                </a:lnTo>
                <a:lnTo>
                  <a:pt x="2729" y="915"/>
                </a:lnTo>
                <a:lnTo>
                  <a:pt x="2729" y="915"/>
                </a:lnTo>
                <a:lnTo>
                  <a:pt x="2728" y="938"/>
                </a:lnTo>
                <a:lnTo>
                  <a:pt x="2726" y="962"/>
                </a:lnTo>
                <a:lnTo>
                  <a:pt x="2721" y="987"/>
                </a:lnTo>
                <a:lnTo>
                  <a:pt x="2715" y="1011"/>
                </a:lnTo>
                <a:lnTo>
                  <a:pt x="2706" y="1037"/>
                </a:lnTo>
                <a:lnTo>
                  <a:pt x="2697" y="1063"/>
                </a:lnTo>
                <a:lnTo>
                  <a:pt x="2686" y="1087"/>
                </a:lnTo>
                <a:lnTo>
                  <a:pt x="2672" y="1113"/>
                </a:lnTo>
                <a:lnTo>
                  <a:pt x="2659" y="1138"/>
                </a:lnTo>
                <a:lnTo>
                  <a:pt x="2643" y="1162"/>
                </a:lnTo>
                <a:lnTo>
                  <a:pt x="2626" y="1186"/>
                </a:lnTo>
                <a:lnTo>
                  <a:pt x="2608" y="1208"/>
                </a:lnTo>
                <a:lnTo>
                  <a:pt x="2589" y="1230"/>
                </a:lnTo>
                <a:lnTo>
                  <a:pt x="2570" y="1250"/>
                </a:lnTo>
                <a:lnTo>
                  <a:pt x="2549" y="1269"/>
                </a:lnTo>
                <a:lnTo>
                  <a:pt x="2528" y="1287"/>
                </a:lnTo>
                <a:lnTo>
                  <a:pt x="2528" y="1287"/>
                </a:lnTo>
                <a:lnTo>
                  <a:pt x="2484" y="1318"/>
                </a:lnTo>
                <a:lnTo>
                  <a:pt x="2442" y="1346"/>
                </a:lnTo>
                <a:lnTo>
                  <a:pt x="2399" y="1372"/>
                </a:lnTo>
                <a:lnTo>
                  <a:pt x="2357" y="1394"/>
                </a:lnTo>
                <a:lnTo>
                  <a:pt x="2315" y="1414"/>
                </a:lnTo>
                <a:lnTo>
                  <a:pt x="2271" y="1433"/>
                </a:lnTo>
                <a:lnTo>
                  <a:pt x="2226" y="1452"/>
                </a:lnTo>
                <a:lnTo>
                  <a:pt x="2179" y="1470"/>
                </a:lnTo>
                <a:lnTo>
                  <a:pt x="2179" y="1470"/>
                </a:lnTo>
                <a:lnTo>
                  <a:pt x="2156" y="1478"/>
                </a:lnTo>
                <a:lnTo>
                  <a:pt x="2131" y="1486"/>
                </a:lnTo>
                <a:lnTo>
                  <a:pt x="2107" y="1492"/>
                </a:lnTo>
                <a:lnTo>
                  <a:pt x="2082" y="1496"/>
                </a:lnTo>
                <a:lnTo>
                  <a:pt x="2057" y="1499"/>
                </a:lnTo>
                <a:lnTo>
                  <a:pt x="2033" y="1502"/>
                </a:lnTo>
                <a:lnTo>
                  <a:pt x="2008" y="1503"/>
                </a:lnTo>
                <a:lnTo>
                  <a:pt x="1984" y="1504"/>
                </a:lnTo>
                <a:lnTo>
                  <a:pt x="1960" y="1503"/>
                </a:lnTo>
                <a:lnTo>
                  <a:pt x="1937" y="1502"/>
                </a:lnTo>
                <a:lnTo>
                  <a:pt x="1913" y="1499"/>
                </a:lnTo>
                <a:lnTo>
                  <a:pt x="1891" y="1497"/>
                </a:lnTo>
                <a:lnTo>
                  <a:pt x="1870" y="1493"/>
                </a:lnTo>
                <a:lnTo>
                  <a:pt x="1849" y="1489"/>
                </a:lnTo>
                <a:lnTo>
                  <a:pt x="1827" y="1485"/>
                </a:lnTo>
                <a:lnTo>
                  <a:pt x="1808" y="1479"/>
                </a:lnTo>
                <a:lnTo>
                  <a:pt x="1808" y="1479"/>
                </a:lnTo>
                <a:lnTo>
                  <a:pt x="1789" y="1475"/>
                </a:lnTo>
                <a:lnTo>
                  <a:pt x="1769" y="1470"/>
                </a:lnTo>
                <a:lnTo>
                  <a:pt x="1729" y="1465"/>
                </a:lnTo>
                <a:lnTo>
                  <a:pt x="1689" y="1460"/>
                </a:lnTo>
                <a:lnTo>
                  <a:pt x="1650" y="1457"/>
                </a:lnTo>
                <a:lnTo>
                  <a:pt x="1612" y="1452"/>
                </a:lnTo>
                <a:lnTo>
                  <a:pt x="1578" y="1448"/>
                </a:lnTo>
                <a:lnTo>
                  <a:pt x="1561" y="1445"/>
                </a:lnTo>
                <a:lnTo>
                  <a:pt x="1547" y="1441"/>
                </a:lnTo>
                <a:lnTo>
                  <a:pt x="1535" y="1436"/>
                </a:lnTo>
                <a:lnTo>
                  <a:pt x="1522" y="1430"/>
                </a:lnTo>
                <a:lnTo>
                  <a:pt x="1522" y="1430"/>
                </a:lnTo>
                <a:lnTo>
                  <a:pt x="1440" y="1384"/>
                </a:lnTo>
                <a:lnTo>
                  <a:pt x="1402" y="1363"/>
                </a:lnTo>
                <a:lnTo>
                  <a:pt x="1227" y="1443"/>
                </a:lnTo>
                <a:lnTo>
                  <a:pt x="1227" y="1443"/>
                </a:lnTo>
                <a:lnTo>
                  <a:pt x="1231" y="1442"/>
                </a:lnTo>
                <a:lnTo>
                  <a:pt x="1232" y="1442"/>
                </a:lnTo>
                <a:lnTo>
                  <a:pt x="1232" y="1443"/>
                </a:lnTo>
                <a:lnTo>
                  <a:pt x="1227" y="1447"/>
                </a:lnTo>
                <a:lnTo>
                  <a:pt x="1217" y="1451"/>
                </a:lnTo>
                <a:lnTo>
                  <a:pt x="1174" y="1470"/>
                </a:lnTo>
                <a:lnTo>
                  <a:pt x="1174" y="1470"/>
                </a:lnTo>
                <a:lnTo>
                  <a:pt x="1158" y="1476"/>
                </a:lnTo>
                <a:lnTo>
                  <a:pt x="1142" y="1481"/>
                </a:lnTo>
                <a:lnTo>
                  <a:pt x="1112" y="1489"/>
                </a:lnTo>
                <a:lnTo>
                  <a:pt x="1083" y="1496"/>
                </a:lnTo>
                <a:lnTo>
                  <a:pt x="1055" y="1499"/>
                </a:lnTo>
                <a:lnTo>
                  <a:pt x="1028" y="1501"/>
                </a:lnTo>
                <a:lnTo>
                  <a:pt x="1005" y="1501"/>
                </a:lnTo>
                <a:lnTo>
                  <a:pt x="985" y="1499"/>
                </a:lnTo>
                <a:lnTo>
                  <a:pt x="968" y="1497"/>
                </a:lnTo>
                <a:lnTo>
                  <a:pt x="968" y="1497"/>
                </a:lnTo>
                <a:lnTo>
                  <a:pt x="951" y="1496"/>
                </a:lnTo>
                <a:lnTo>
                  <a:pt x="931" y="1496"/>
                </a:lnTo>
                <a:lnTo>
                  <a:pt x="883" y="1498"/>
                </a:lnTo>
                <a:lnTo>
                  <a:pt x="856" y="1499"/>
                </a:lnTo>
                <a:lnTo>
                  <a:pt x="827" y="1499"/>
                </a:lnTo>
                <a:lnTo>
                  <a:pt x="797" y="1497"/>
                </a:lnTo>
                <a:lnTo>
                  <a:pt x="767" y="1493"/>
                </a:lnTo>
                <a:lnTo>
                  <a:pt x="767" y="1493"/>
                </a:lnTo>
                <a:lnTo>
                  <a:pt x="752" y="1489"/>
                </a:lnTo>
                <a:lnTo>
                  <a:pt x="738" y="1486"/>
                </a:lnTo>
                <a:lnTo>
                  <a:pt x="725" y="1480"/>
                </a:lnTo>
                <a:lnTo>
                  <a:pt x="714" y="1476"/>
                </a:lnTo>
                <a:lnTo>
                  <a:pt x="703" y="1470"/>
                </a:lnTo>
                <a:lnTo>
                  <a:pt x="694" y="1465"/>
                </a:lnTo>
                <a:lnTo>
                  <a:pt x="677" y="1453"/>
                </a:lnTo>
                <a:lnTo>
                  <a:pt x="665" y="1442"/>
                </a:lnTo>
                <a:lnTo>
                  <a:pt x="657" y="1433"/>
                </a:lnTo>
                <a:lnTo>
                  <a:pt x="651" y="1425"/>
                </a:lnTo>
                <a:lnTo>
                  <a:pt x="651" y="1425"/>
                </a:lnTo>
                <a:lnTo>
                  <a:pt x="447" y="1412"/>
                </a:lnTo>
                <a:lnTo>
                  <a:pt x="296" y="1403"/>
                </a:lnTo>
                <a:lnTo>
                  <a:pt x="238" y="1400"/>
                </a:lnTo>
                <a:lnTo>
                  <a:pt x="204" y="1399"/>
                </a:lnTo>
                <a:lnTo>
                  <a:pt x="204" y="1399"/>
                </a:lnTo>
                <a:lnTo>
                  <a:pt x="182" y="1398"/>
                </a:lnTo>
                <a:lnTo>
                  <a:pt x="160" y="1395"/>
                </a:lnTo>
                <a:lnTo>
                  <a:pt x="138" y="1392"/>
                </a:lnTo>
                <a:lnTo>
                  <a:pt x="116" y="1386"/>
                </a:lnTo>
                <a:lnTo>
                  <a:pt x="97" y="1382"/>
                </a:lnTo>
                <a:lnTo>
                  <a:pt x="81" y="1376"/>
                </a:lnTo>
                <a:lnTo>
                  <a:pt x="68" y="1372"/>
                </a:lnTo>
                <a:lnTo>
                  <a:pt x="61" y="1367"/>
                </a:lnTo>
                <a:lnTo>
                  <a:pt x="61" y="1367"/>
                </a:lnTo>
                <a:lnTo>
                  <a:pt x="53" y="1359"/>
                </a:lnTo>
                <a:lnTo>
                  <a:pt x="43" y="1347"/>
                </a:lnTo>
                <a:lnTo>
                  <a:pt x="30" y="1330"/>
                </a:lnTo>
                <a:lnTo>
                  <a:pt x="18" y="1312"/>
                </a:lnTo>
                <a:lnTo>
                  <a:pt x="8" y="1294"/>
                </a:lnTo>
                <a:lnTo>
                  <a:pt x="4" y="1286"/>
                </a:lnTo>
                <a:lnTo>
                  <a:pt x="1" y="1279"/>
                </a:lnTo>
                <a:lnTo>
                  <a:pt x="0" y="1273"/>
                </a:lnTo>
                <a:lnTo>
                  <a:pt x="0" y="1269"/>
                </a:lnTo>
                <a:lnTo>
                  <a:pt x="2" y="1265"/>
                </a:lnTo>
                <a:lnTo>
                  <a:pt x="7" y="1264"/>
                </a:lnTo>
                <a:lnTo>
                  <a:pt x="7" y="1264"/>
                </a:lnTo>
                <a:lnTo>
                  <a:pt x="18" y="1264"/>
                </a:lnTo>
                <a:lnTo>
                  <a:pt x="30" y="1266"/>
                </a:lnTo>
                <a:lnTo>
                  <a:pt x="45" y="1269"/>
                </a:lnTo>
                <a:lnTo>
                  <a:pt x="58" y="1271"/>
                </a:lnTo>
                <a:lnTo>
                  <a:pt x="74" y="1275"/>
                </a:lnTo>
                <a:lnTo>
                  <a:pt x="88" y="1281"/>
                </a:lnTo>
                <a:lnTo>
                  <a:pt x="104" y="1288"/>
                </a:lnTo>
                <a:lnTo>
                  <a:pt x="119" y="1296"/>
                </a:lnTo>
                <a:lnTo>
                  <a:pt x="119" y="1296"/>
                </a:lnTo>
                <a:lnTo>
                  <a:pt x="140" y="1309"/>
                </a:lnTo>
                <a:lnTo>
                  <a:pt x="147" y="1312"/>
                </a:lnTo>
                <a:lnTo>
                  <a:pt x="153" y="1316"/>
                </a:lnTo>
                <a:lnTo>
                  <a:pt x="159" y="1318"/>
                </a:lnTo>
                <a:lnTo>
                  <a:pt x="168" y="1319"/>
                </a:lnTo>
                <a:lnTo>
                  <a:pt x="195" y="1322"/>
                </a:lnTo>
                <a:lnTo>
                  <a:pt x="195" y="1322"/>
                </a:lnTo>
                <a:lnTo>
                  <a:pt x="220" y="1324"/>
                </a:lnTo>
                <a:lnTo>
                  <a:pt x="256" y="1325"/>
                </a:lnTo>
                <a:lnTo>
                  <a:pt x="346" y="1324"/>
                </a:lnTo>
                <a:lnTo>
                  <a:pt x="458" y="1322"/>
                </a:lnTo>
                <a:lnTo>
                  <a:pt x="458" y="1322"/>
                </a:lnTo>
                <a:lnTo>
                  <a:pt x="411" y="1314"/>
                </a:lnTo>
                <a:lnTo>
                  <a:pt x="304" y="1291"/>
                </a:lnTo>
                <a:lnTo>
                  <a:pt x="192" y="1268"/>
                </a:lnTo>
                <a:lnTo>
                  <a:pt x="150" y="1258"/>
                </a:lnTo>
                <a:lnTo>
                  <a:pt x="137" y="1254"/>
                </a:lnTo>
                <a:lnTo>
                  <a:pt x="128" y="1251"/>
                </a:lnTo>
                <a:lnTo>
                  <a:pt x="128" y="1251"/>
                </a:lnTo>
                <a:lnTo>
                  <a:pt x="105" y="1241"/>
                </a:lnTo>
                <a:lnTo>
                  <a:pt x="85" y="1232"/>
                </a:lnTo>
                <a:lnTo>
                  <a:pt x="78" y="1228"/>
                </a:lnTo>
                <a:lnTo>
                  <a:pt x="75" y="1225"/>
                </a:lnTo>
                <a:lnTo>
                  <a:pt x="74" y="1224"/>
                </a:lnTo>
                <a:lnTo>
                  <a:pt x="75" y="1222"/>
                </a:lnTo>
                <a:lnTo>
                  <a:pt x="76" y="1221"/>
                </a:lnTo>
                <a:lnTo>
                  <a:pt x="78" y="1219"/>
                </a:lnTo>
                <a:lnTo>
                  <a:pt x="78" y="1219"/>
                </a:lnTo>
                <a:lnTo>
                  <a:pt x="88" y="1217"/>
                </a:lnTo>
                <a:lnTo>
                  <a:pt x="104" y="1214"/>
                </a:lnTo>
                <a:lnTo>
                  <a:pt x="145" y="1209"/>
                </a:lnTo>
                <a:lnTo>
                  <a:pt x="168" y="1207"/>
                </a:lnTo>
                <a:lnTo>
                  <a:pt x="189" y="1205"/>
                </a:lnTo>
                <a:lnTo>
                  <a:pt x="208" y="1205"/>
                </a:lnTo>
                <a:lnTo>
                  <a:pt x="221" y="1206"/>
                </a:lnTo>
                <a:lnTo>
                  <a:pt x="221" y="1206"/>
                </a:lnTo>
                <a:lnTo>
                  <a:pt x="244" y="1209"/>
                </a:lnTo>
                <a:lnTo>
                  <a:pt x="270" y="1215"/>
                </a:lnTo>
                <a:lnTo>
                  <a:pt x="301" y="1223"/>
                </a:lnTo>
                <a:lnTo>
                  <a:pt x="338" y="1233"/>
                </a:lnTo>
                <a:lnTo>
                  <a:pt x="338" y="1233"/>
                </a:lnTo>
                <a:lnTo>
                  <a:pt x="359" y="1239"/>
                </a:lnTo>
                <a:lnTo>
                  <a:pt x="382" y="1244"/>
                </a:lnTo>
                <a:lnTo>
                  <a:pt x="407" y="1249"/>
                </a:lnTo>
                <a:lnTo>
                  <a:pt x="433" y="1252"/>
                </a:lnTo>
                <a:lnTo>
                  <a:pt x="461" y="1255"/>
                </a:lnTo>
                <a:lnTo>
                  <a:pt x="490" y="1258"/>
                </a:lnTo>
                <a:lnTo>
                  <a:pt x="520" y="1259"/>
                </a:lnTo>
                <a:lnTo>
                  <a:pt x="552" y="1260"/>
                </a:lnTo>
                <a:lnTo>
                  <a:pt x="552" y="1260"/>
                </a:lnTo>
                <a:lnTo>
                  <a:pt x="627" y="1262"/>
                </a:lnTo>
                <a:lnTo>
                  <a:pt x="706" y="1264"/>
                </a:lnTo>
                <a:lnTo>
                  <a:pt x="794" y="1269"/>
                </a:lnTo>
                <a:lnTo>
                  <a:pt x="794" y="1269"/>
                </a:lnTo>
                <a:lnTo>
                  <a:pt x="799" y="1262"/>
                </a:lnTo>
                <a:lnTo>
                  <a:pt x="812" y="1247"/>
                </a:lnTo>
                <a:lnTo>
                  <a:pt x="819" y="1240"/>
                </a:lnTo>
                <a:lnTo>
                  <a:pt x="827" y="1233"/>
                </a:lnTo>
                <a:lnTo>
                  <a:pt x="836" y="1227"/>
                </a:lnTo>
                <a:lnTo>
                  <a:pt x="843" y="1224"/>
                </a:lnTo>
                <a:lnTo>
                  <a:pt x="843" y="1224"/>
                </a:lnTo>
                <a:lnTo>
                  <a:pt x="855" y="1221"/>
                </a:lnTo>
                <a:lnTo>
                  <a:pt x="866" y="1218"/>
                </a:lnTo>
                <a:lnTo>
                  <a:pt x="871" y="1216"/>
                </a:lnTo>
                <a:lnTo>
                  <a:pt x="875" y="1214"/>
                </a:lnTo>
                <a:lnTo>
                  <a:pt x="879" y="1211"/>
                </a:lnTo>
                <a:lnTo>
                  <a:pt x="883" y="1206"/>
                </a:lnTo>
                <a:lnTo>
                  <a:pt x="883" y="1206"/>
                </a:lnTo>
                <a:lnTo>
                  <a:pt x="887" y="1202"/>
                </a:lnTo>
                <a:lnTo>
                  <a:pt x="892" y="1198"/>
                </a:lnTo>
                <a:lnTo>
                  <a:pt x="900" y="1193"/>
                </a:lnTo>
                <a:lnTo>
                  <a:pt x="902" y="1189"/>
                </a:lnTo>
                <a:lnTo>
                  <a:pt x="904" y="1185"/>
                </a:lnTo>
                <a:lnTo>
                  <a:pt x="903" y="1178"/>
                </a:lnTo>
                <a:lnTo>
                  <a:pt x="901" y="1170"/>
                </a:lnTo>
                <a:lnTo>
                  <a:pt x="901" y="1170"/>
                </a:lnTo>
                <a:lnTo>
                  <a:pt x="900" y="1166"/>
                </a:lnTo>
                <a:lnTo>
                  <a:pt x="899" y="1161"/>
                </a:lnTo>
                <a:lnTo>
                  <a:pt x="900" y="1157"/>
                </a:lnTo>
                <a:lnTo>
                  <a:pt x="901" y="1153"/>
                </a:lnTo>
                <a:lnTo>
                  <a:pt x="903" y="1147"/>
                </a:lnTo>
                <a:lnTo>
                  <a:pt x="906" y="1140"/>
                </a:lnTo>
                <a:lnTo>
                  <a:pt x="909" y="1134"/>
                </a:lnTo>
                <a:lnTo>
                  <a:pt x="909" y="1131"/>
                </a:lnTo>
                <a:lnTo>
                  <a:pt x="908" y="1129"/>
                </a:lnTo>
                <a:lnTo>
                  <a:pt x="905" y="1125"/>
                </a:lnTo>
                <a:lnTo>
                  <a:pt x="903" y="1122"/>
                </a:lnTo>
                <a:lnTo>
                  <a:pt x="898" y="1120"/>
                </a:lnTo>
                <a:lnTo>
                  <a:pt x="892" y="1116"/>
                </a:lnTo>
                <a:lnTo>
                  <a:pt x="892" y="1116"/>
                </a:lnTo>
                <a:lnTo>
                  <a:pt x="872" y="1108"/>
                </a:lnTo>
                <a:lnTo>
                  <a:pt x="866" y="1105"/>
                </a:lnTo>
                <a:lnTo>
                  <a:pt x="861" y="1103"/>
                </a:lnTo>
                <a:lnTo>
                  <a:pt x="843" y="1101"/>
                </a:lnTo>
                <a:lnTo>
                  <a:pt x="807" y="1099"/>
                </a:lnTo>
                <a:lnTo>
                  <a:pt x="807" y="1099"/>
                </a:lnTo>
                <a:lnTo>
                  <a:pt x="763" y="1096"/>
                </a:lnTo>
                <a:lnTo>
                  <a:pt x="729" y="1096"/>
                </a:lnTo>
                <a:lnTo>
                  <a:pt x="714" y="1096"/>
                </a:lnTo>
                <a:lnTo>
                  <a:pt x="700" y="1095"/>
                </a:lnTo>
                <a:lnTo>
                  <a:pt x="686" y="1093"/>
                </a:lnTo>
                <a:lnTo>
                  <a:pt x="673" y="1090"/>
                </a:lnTo>
                <a:lnTo>
                  <a:pt x="673" y="1090"/>
                </a:lnTo>
                <a:lnTo>
                  <a:pt x="661" y="1085"/>
                </a:lnTo>
                <a:lnTo>
                  <a:pt x="649" y="1078"/>
                </a:lnTo>
                <a:lnTo>
                  <a:pt x="641" y="1072"/>
                </a:lnTo>
                <a:lnTo>
                  <a:pt x="633" y="1065"/>
                </a:lnTo>
                <a:lnTo>
                  <a:pt x="627" y="1057"/>
                </a:lnTo>
                <a:lnTo>
                  <a:pt x="623" y="1050"/>
                </a:lnTo>
                <a:lnTo>
                  <a:pt x="620" y="1045"/>
                </a:lnTo>
                <a:lnTo>
                  <a:pt x="619" y="1040"/>
                </a:lnTo>
                <a:lnTo>
                  <a:pt x="619" y="1040"/>
                </a:lnTo>
                <a:lnTo>
                  <a:pt x="620" y="1037"/>
                </a:lnTo>
                <a:lnTo>
                  <a:pt x="622" y="1035"/>
                </a:lnTo>
                <a:lnTo>
                  <a:pt x="626" y="1029"/>
                </a:lnTo>
                <a:lnTo>
                  <a:pt x="627" y="1027"/>
                </a:lnTo>
                <a:lnTo>
                  <a:pt x="627" y="1026"/>
                </a:lnTo>
                <a:lnTo>
                  <a:pt x="625" y="1024"/>
                </a:lnTo>
                <a:lnTo>
                  <a:pt x="619" y="1022"/>
                </a:lnTo>
                <a:lnTo>
                  <a:pt x="619" y="1022"/>
                </a:lnTo>
                <a:lnTo>
                  <a:pt x="606" y="1018"/>
                </a:lnTo>
                <a:lnTo>
                  <a:pt x="581" y="1009"/>
                </a:lnTo>
                <a:lnTo>
                  <a:pt x="510" y="979"/>
                </a:lnTo>
                <a:lnTo>
                  <a:pt x="426" y="944"/>
                </a:lnTo>
                <a:lnTo>
                  <a:pt x="386" y="928"/>
                </a:lnTo>
                <a:lnTo>
                  <a:pt x="351" y="915"/>
                </a:lnTo>
                <a:lnTo>
                  <a:pt x="351" y="915"/>
                </a:lnTo>
                <a:lnTo>
                  <a:pt x="335" y="908"/>
                </a:lnTo>
                <a:lnTo>
                  <a:pt x="320" y="899"/>
                </a:lnTo>
                <a:lnTo>
                  <a:pt x="304" y="889"/>
                </a:lnTo>
                <a:lnTo>
                  <a:pt x="290" y="877"/>
                </a:lnTo>
                <a:lnTo>
                  <a:pt x="274" y="863"/>
                </a:lnTo>
                <a:lnTo>
                  <a:pt x="261" y="850"/>
                </a:lnTo>
                <a:lnTo>
                  <a:pt x="234" y="821"/>
                </a:lnTo>
                <a:lnTo>
                  <a:pt x="210" y="794"/>
                </a:lnTo>
                <a:lnTo>
                  <a:pt x="192" y="772"/>
                </a:lnTo>
                <a:lnTo>
                  <a:pt x="179" y="756"/>
                </a:lnTo>
                <a:lnTo>
                  <a:pt x="175" y="751"/>
                </a:lnTo>
                <a:lnTo>
                  <a:pt x="172" y="749"/>
                </a:lnTo>
                <a:lnTo>
                  <a:pt x="172" y="749"/>
                </a:lnTo>
                <a:lnTo>
                  <a:pt x="170" y="748"/>
                </a:lnTo>
                <a:lnTo>
                  <a:pt x="166" y="745"/>
                </a:lnTo>
                <a:lnTo>
                  <a:pt x="154" y="732"/>
                </a:lnTo>
                <a:lnTo>
                  <a:pt x="140" y="716"/>
                </a:lnTo>
                <a:lnTo>
                  <a:pt x="124" y="697"/>
                </a:lnTo>
                <a:lnTo>
                  <a:pt x="111" y="676"/>
                </a:lnTo>
                <a:lnTo>
                  <a:pt x="100" y="659"/>
                </a:lnTo>
                <a:lnTo>
                  <a:pt x="96" y="651"/>
                </a:lnTo>
                <a:lnTo>
                  <a:pt x="94" y="645"/>
                </a:lnTo>
                <a:lnTo>
                  <a:pt x="94" y="639"/>
                </a:lnTo>
                <a:lnTo>
                  <a:pt x="95" y="638"/>
                </a:lnTo>
                <a:lnTo>
                  <a:pt x="96" y="637"/>
                </a:lnTo>
                <a:lnTo>
                  <a:pt x="96" y="637"/>
                </a:lnTo>
                <a:lnTo>
                  <a:pt x="104" y="634"/>
                </a:lnTo>
                <a:lnTo>
                  <a:pt x="116" y="632"/>
                </a:lnTo>
                <a:lnTo>
                  <a:pt x="131" y="632"/>
                </a:lnTo>
                <a:lnTo>
                  <a:pt x="147" y="632"/>
                </a:lnTo>
                <a:lnTo>
                  <a:pt x="162" y="635"/>
                </a:lnTo>
                <a:lnTo>
                  <a:pt x="169" y="637"/>
                </a:lnTo>
                <a:lnTo>
                  <a:pt x="177" y="641"/>
                </a:lnTo>
                <a:lnTo>
                  <a:pt x="183" y="644"/>
                </a:lnTo>
                <a:lnTo>
                  <a:pt x="189" y="648"/>
                </a:lnTo>
                <a:lnTo>
                  <a:pt x="195" y="654"/>
                </a:lnTo>
                <a:lnTo>
                  <a:pt x="199" y="660"/>
                </a:lnTo>
                <a:lnTo>
                  <a:pt x="199" y="660"/>
                </a:lnTo>
                <a:lnTo>
                  <a:pt x="207" y="673"/>
                </a:lnTo>
                <a:lnTo>
                  <a:pt x="214" y="685"/>
                </a:lnTo>
                <a:lnTo>
                  <a:pt x="226" y="710"/>
                </a:lnTo>
                <a:lnTo>
                  <a:pt x="232" y="721"/>
                </a:lnTo>
                <a:lnTo>
                  <a:pt x="237" y="731"/>
                </a:lnTo>
                <a:lnTo>
                  <a:pt x="243" y="739"/>
                </a:lnTo>
                <a:lnTo>
                  <a:pt x="248" y="745"/>
                </a:lnTo>
                <a:lnTo>
                  <a:pt x="248" y="745"/>
                </a:lnTo>
                <a:lnTo>
                  <a:pt x="262" y="756"/>
                </a:lnTo>
                <a:lnTo>
                  <a:pt x="281" y="773"/>
                </a:lnTo>
                <a:lnTo>
                  <a:pt x="333" y="821"/>
                </a:lnTo>
                <a:lnTo>
                  <a:pt x="333" y="821"/>
                </a:lnTo>
                <a:lnTo>
                  <a:pt x="343" y="829"/>
                </a:lnTo>
                <a:lnTo>
                  <a:pt x="358" y="838"/>
                </a:lnTo>
                <a:lnTo>
                  <a:pt x="376" y="848"/>
                </a:lnTo>
                <a:lnTo>
                  <a:pt x="397" y="858"/>
                </a:lnTo>
                <a:lnTo>
                  <a:pt x="444" y="878"/>
                </a:lnTo>
                <a:lnTo>
                  <a:pt x="493" y="898"/>
                </a:lnTo>
                <a:lnTo>
                  <a:pt x="541" y="917"/>
                </a:lnTo>
                <a:lnTo>
                  <a:pt x="581" y="933"/>
                </a:lnTo>
                <a:lnTo>
                  <a:pt x="619" y="946"/>
                </a:lnTo>
                <a:lnTo>
                  <a:pt x="619" y="946"/>
                </a:lnTo>
                <a:lnTo>
                  <a:pt x="620" y="942"/>
                </a:lnTo>
                <a:lnTo>
                  <a:pt x="623" y="937"/>
                </a:lnTo>
                <a:lnTo>
                  <a:pt x="626" y="932"/>
                </a:lnTo>
                <a:lnTo>
                  <a:pt x="632" y="926"/>
                </a:lnTo>
                <a:lnTo>
                  <a:pt x="638" y="921"/>
                </a:lnTo>
                <a:lnTo>
                  <a:pt x="648" y="915"/>
                </a:lnTo>
                <a:lnTo>
                  <a:pt x="660" y="910"/>
                </a:lnTo>
                <a:lnTo>
                  <a:pt x="660" y="910"/>
                </a:lnTo>
                <a:lnTo>
                  <a:pt x="679" y="906"/>
                </a:lnTo>
                <a:lnTo>
                  <a:pt x="687" y="905"/>
                </a:lnTo>
                <a:lnTo>
                  <a:pt x="694" y="905"/>
                </a:lnTo>
                <a:lnTo>
                  <a:pt x="704" y="901"/>
                </a:lnTo>
                <a:lnTo>
                  <a:pt x="704" y="901"/>
                </a:lnTo>
                <a:lnTo>
                  <a:pt x="718" y="897"/>
                </a:lnTo>
                <a:lnTo>
                  <a:pt x="729" y="894"/>
                </a:lnTo>
                <a:lnTo>
                  <a:pt x="740" y="893"/>
                </a:lnTo>
                <a:lnTo>
                  <a:pt x="807" y="897"/>
                </a:lnTo>
                <a:lnTo>
                  <a:pt x="807" y="897"/>
                </a:lnTo>
                <a:lnTo>
                  <a:pt x="796" y="886"/>
                </a:lnTo>
                <a:lnTo>
                  <a:pt x="782" y="875"/>
                </a:lnTo>
                <a:lnTo>
                  <a:pt x="767" y="861"/>
                </a:lnTo>
                <a:lnTo>
                  <a:pt x="767" y="861"/>
                </a:lnTo>
                <a:lnTo>
                  <a:pt x="753" y="851"/>
                </a:lnTo>
                <a:lnTo>
                  <a:pt x="744" y="845"/>
                </a:lnTo>
                <a:lnTo>
                  <a:pt x="742" y="842"/>
                </a:lnTo>
                <a:lnTo>
                  <a:pt x="740" y="839"/>
                </a:lnTo>
                <a:lnTo>
                  <a:pt x="736" y="830"/>
                </a:lnTo>
                <a:lnTo>
                  <a:pt x="736" y="830"/>
                </a:lnTo>
                <a:lnTo>
                  <a:pt x="732" y="819"/>
                </a:lnTo>
                <a:lnTo>
                  <a:pt x="731" y="814"/>
                </a:lnTo>
                <a:lnTo>
                  <a:pt x="729" y="811"/>
                </a:lnTo>
                <a:lnTo>
                  <a:pt x="727" y="807"/>
                </a:lnTo>
                <a:lnTo>
                  <a:pt x="722" y="805"/>
                </a:lnTo>
                <a:lnTo>
                  <a:pt x="717" y="804"/>
                </a:lnTo>
                <a:lnTo>
                  <a:pt x="709" y="803"/>
                </a:lnTo>
                <a:lnTo>
                  <a:pt x="709" y="803"/>
                </a:lnTo>
                <a:lnTo>
                  <a:pt x="698" y="803"/>
                </a:lnTo>
                <a:lnTo>
                  <a:pt x="681" y="804"/>
                </a:lnTo>
                <a:lnTo>
                  <a:pt x="638" y="807"/>
                </a:lnTo>
                <a:lnTo>
                  <a:pt x="589" y="811"/>
                </a:lnTo>
                <a:lnTo>
                  <a:pt x="566" y="812"/>
                </a:lnTo>
                <a:lnTo>
                  <a:pt x="543" y="812"/>
                </a:lnTo>
                <a:lnTo>
                  <a:pt x="543" y="812"/>
                </a:lnTo>
                <a:lnTo>
                  <a:pt x="525" y="812"/>
                </a:lnTo>
                <a:lnTo>
                  <a:pt x="510" y="812"/>
                </a:lnTo>
                <a:lnTo>
                  <a:pt x="486" y="813"/>
                </a:lnTo>
                <a:lnTo>
                  <a:pt x="475" y="813"/>
                </a:lnTo>
                <a:lnTo>
                  <a:pt x="462" y="811"/>
                </a:lnTo>
                <a:lnTo>
                  <a:pt x="446" y="809"/>
                </a:lnTo>
                <a:lnTo>
                  <a:pt x="427" y="803"/>
                </a:lnTo>
                <a:lnTo>
                  <a:pt x="427" y="803"/>
                </a:lnTo>
                <a:lnTo>
                  <a:pt x="416" y="798"/>
                </a:lnTo>
                <a:lnTo>
                  <a:pt x="404" y="793"/>
                </a:lnTo>
                <a:lnTo>
                  <a:pt x="391" y="785"/>
                </a:lnTo>
                <a:lnTo>
                  <a:pt x="379" y="775"/>
                </a:lnTo>
                <a:lnTo>
                  <a:pt x="366" y="765"/>
                </a:lnTo>
                <a:lnTo>
                  <a:pt x="353" y="754"/>
                </a:lnTo>
                <a:lnTo>
                  <a:pt x="341" y="741"/>
                </a:lnTo>
                <a:lnTo>
                  <a:pt x="330" y="729"/>
                </a:lnTo>
                <a:lnTo>
                  <a:pt x="320" y="717"/>
                </a:lnTo>
                <a:lnTo>
                  <a:pt x="310" y="706"/>
                </a:lnTo>
                <a:lnTo>
                  <a:pt x="302" y="694"/>
                </a:lnTo>
                <a:lnTo>
                  <a:pt x="296" y="684"/>
                </a:lnTo>
                <a:lnTo>
                  <a:pt x="292" y="675"/>
                </a:lnTo>
                <a:lnTo>
                  <a:pt x="290" y="669"/>
                </a:lnTo>
                <a:lnTo>
                  <a:pt x="290" y="663"/>
                </a:lnTo>
                <a:lnTo>
                  <a:pt x="291" y="661"/>
                </a:lnTo>
                <a:lnTo>
                  <a:pt x="293" y="660"/>
                </a:lnTo>
                <a:lnTo>
                  <a:pt x="293" y="660"/>
                </a:lnTo>
                <a:lnTo>
                  <a:pt x="297" y="657"/>
                </a:lnTo>
                <a:lnTo>
                  <a:pt x="303" y="656"/>
                </a:lnTo>
                <a:lnTo>
                  <a:pt x="318" y="655"/>
                </a:lnTo>
                <a:lnTo>
                  <a:pt x="333" y="656"/>
                </a:lnTo>
                <a:lnTo>
                  <a:pt x="350" y="659"/>
                </a:lnTo>
                <a:lnTo>
                  <a:pt x="367" y="663"/>
                </a:lnTo>
                <a:lnTo>
                  <a:pt x="381" y="669"/>
                </a:lnTo>
                <a:lnTo>
                  <a:pt x="387" y="673"/>
                </a:lnTo>
                <a:lnTo>
                  <a:pt x="392" y="676"/>
                </a:lnTo>
                <a:lnTo>
                  <a:pt x="397" y="681"/>
                </a:lnTo>
                <a:lnTo>
                  <a:pt x="400" y="686"/>
                </a:lnTo>
                <a:lnTo>
                  <a:pt x="400" y="686"/>
                </a:lnTo>
                <a:lnTo>
                  <a:pt x="404" y="697"/>
                </a:lnTo>
                <a:lnTo>
                  <a:pt x="406" y="706"/>
                </a:lnTo>
                <a:lnTo>
                  <a:pt x="409" y="719"/>
                </a:lnTo>
                <a:lnTo>
                  <a:pt x="411" y="726"/>
                </a:lnTo>
                <a:lnTo>
                  <a:pt x="417" y="732"/>
                </a:lnTo>
                <a:lnTo>
                  <a:pt x="425" y="738"/>
                </a:lnTo>
                <a:lnTo>
                  <a:pt x="436" y="745"/>
                </a:lnTo>
                <a:lnTo>
                  <a:pt x="436" y="745"/>
                </a:lnTo>
                <a:lnTo>
                  <a:pt x="445" y="748"/>
                </a:lnTo>
                <a:lnTo>
                  <a:pt x="458" y="749"/>
                </a:lnTo>
                <a:lnTo>
                  <a:pt x="475" y="750"/>
                </a:lnTo>
                <a:lnTo>
                  <a:pt x="494" y="750"/>
                </a:lnTo>
                <a:lnTo>
                  <a:pt x="538" y="749"/>
                </a:lnTo>
                <a:lnTo>
                  <a:pt x="584" y="747"/>
                </a:lnTo>
                <a:lnTo>
                  <a:pt x="629" y="744"/>
                </a:lnTo>
                <a:lnTo>
                  <a:pt x="667" y="739"/>
                </a:lnTo>
                <a:lnTo>
                  <a:pt x="704" y="736"/>
                </a:lnTo>
                <a:lnTo>
                  <a:pt x="704" y="736"/>
                </a:lnTo>
                <a:lnTo>
                  <a:pt x="702" y="728"/>
                </a:lnTo>
                <a:lnTo>
                  <a:pt x="700" y="720"/>
                </a:lnTo>
                <a:lnTo>
                  <a:pt x="699" y="710"/>
                </a:lnTo>
                <a:lnTo>
                  <a:pt x="698" y="700"/>
                </a:lnTo>
                <a:lnTo>
                  <a:pt x="699" y="695"/>
                </a:lnTo>
                <a:lnTo>
                  <a:pt x="700" y="692"/>
                </a:lnTo>
                <a:lnTo>
                  <a:pt x="702" y="688"/>
                </a:lnTo>
                <a:lnTo>
                  <a:pt x="704" y="685"/>
                </a:lnTo>
                <a:lnTo>
                  <a:pt x="709" y="683"/>
                </a:lnTo>
                <a:lnTo>
                  <a:pt x="713" y="682"/>
                </a:lnTo>
                <a:lnTo>
                  <a:pt x="713" y="682"/>
                </a:lnTo>
                <a:lnTo>
                  <a:pt x="724" y="680"/>
                </a:lnTo>
                <a:lnTo>
                  <a:pt x="737" y="676"/>
                </a:lnTo>
                <a:lnTo>
                  <a:pt x="760" y="669"/>
                </a:lnTo>
                <a:lnTo>
                  <a:pt x="771" y="666"/>
                </a:lnTo>
                <a:lnTo>
                  <a:pt x="780" y="664"/>
                </a:lnTo>
                <a:lnTo>
                  <a:pt x="784" y="664"/>
                </a:lnTo>
                <a:lnTo>
                  <a:pt x="786" y="665"/>
                </a:lnTo>
                <a:lnTo>
                  <a:pt x="788" y="666"/>
                </a:lnTo>
                <a:lnTo>
                  <a:pt x="789" y="669"/>
                </a:lnTo>
                <a:lnTo>
                  <a:pt x="789" y="669"/>
                </a:lnTo>
                <a:lnTo>
                  <a:pt x="790" y="671"/>
                </a:lnTo>
                <a:lnTo>
                  <a:pt x="793" y="673"/>
                </a:lnTo>
                <a:lnTo>
                  <a:pt x="799" y="676"/>
                </a:lnTo>
                <a:lnTo>
                  <a:pt x="809" y="680"/>
                </a:lnTo>
                <a:lnTo>
                  <a:pt x="820" y="681"/>
                </a:lnTo>
                <a:lnTo>
                  <a:pt x="833" y="682"/>
                </a:lnTo>
                <a:lnTo>
                  <a:pt x="844" y="681"/>
                </a:lnTo>
                <a:lnTo>
                  <a:pt x="854" y="680"/>
                </a:lnTo>
                <a:lnTo>
                  <a:pt x="861" y="678"/>
                </a:lnTo>
                <a:lnTo>
                  <a:pt x="861" y="678"/>
                </a:lnTo>
                <a:lnTo>
                  <a:pt x="865" y="674"/>
                </a:lnTo>
                <a:lnTo>
                  <a:pt x="868" y="672"/>
                </a:lnTo>
                <a:lnTo>
                  <a:pt x="873" y="666"/>
                </a:lnTo>
                <a:lnTo>
                  <a:pt x="876" y="664"/>
                </a:lnTo>
                <a:lnTo>
                  <a:pt x="881" y="662"/>
                </a:lnTo>
                <a:lnTo>
                  <a:pt x="887" y="661"/>
                </a:lnTo>
                <a:lnTo>
                  <a:pt x="896" y="660"/>
                </a:lnTo>
                <a:lnTo>
                  <a:pt x="896" y="660"/>
                </a:lnTo>
                <a:lnTo>
                  <a:pt x="918" y="657"/>
                </a:lnTo>
                <a:lnTo>
                  <a:pt x="937" y="655"/>
                </a:lnTo>
                <a:lnTo>
                  <a:pt x="955" y="651"/>
                </a:lnTo>
                <a:lnTo>
                  <a:pt x="955" y="6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804B86C-C6D5-4CFC-AC91-CF94A9296552}"/>
              </a:ext>
            </a:extLst>
          </p:cNvPr>
          <p:cNvSpPr>
            <a:spLocks noEditPoints="1"/>
          </p:cNvSpPr>
          <p:nvPr/>
        </p:nvSpPr>
        <p:spPr bwMode="auto">
          <a:xfrm>
            <a:off x="933810" y="4239366"/>
            <a:ext cx="2280444" cy="1814998"/>
          </a:xfrm>
          <a:custGeom>
            <a:avLst/>
            <a:gdLst>
              <a:gd name="T0" fmla="*/ 608 w 1852"/>
              <a:gd name="T1" fmla="*/ 28 h 1474"/>
              <a:gd name="T2" fmla="*/ 473 w 1852"/>
              <a:gd name="T3" fmla="*/ 5 h 1474"/>
              <a:gd name="T4" fmla="*/ 197 w 1852"/>
              <a:gd name="T5" fmla="*/ 148 h 1474"/>
              <a:gd name="T6" fmla="*/ 59 w 1852"/>
              <a:gd name="T7" fmla="*/ 351 h 1474"/>
              <a:gd name="T8" fmla="*/ 0 w 1852"/>
              <a:gd name="T9" fmla="*/ 710 h 1474"/>
              <a:gd name="T10" fmla="*/ 124 w 1852"/>
              <a:gd name="T11" fmla="*/ 986 h 1474"/>
              <a:gd name="T12" fmla="*/ 341 w 1852"/>
              <a:gd name="T13" fmla="*/ 1154 h 1474"/>
              <a:gd name="T14" fmla="*/ 685 w 1852"/>
              <a:gd name="T15" fmla="*/ 1262 h 1474"/>
              <a:gd name="T16" fmla="*/ 887 w 1852"/>
              <a:gd name="T17" fmla="*/ 1223 h 1474"/>
              <a:gd name="T18" fmla="*/ 1006 w 1852"/>
              <a:gd name="T19" fmla="*/ 1053 h 1474"/>
              <a:gd name="T20" fmla="*/ 1133 w 1852"/>
              <a:gd name="T21" fmla="*/ 1101 h 1474"/>
              <a:gd name="T22" fmla="*/ 1391 w 1852"/>
              <a:gd name="T23" fmla="*/ 1112 h 1474"/>
              <a:gd name="T24" fmla="*/ 1462 w 1852"/>
              <a:gd name="T25" fmla="*/ 1136 h 1474"/>
              <a:gd name="T26" fmla="*/ 1507 w 1852"/>
              <a:gd name="T27" fmla="*/ 1225 h 1474"/>
              <a:gd name="T28" fmla="*/ 1523 w 1852"/>
              <a:gd name="T29" fmla="*/ 1389 h 1474"/>
              <a:gd name="T30" fmla="*/ 1545 w 1852"/>
              <a:gd name="T31" fmla="*/ 1463 h 1474"/>
              <a:gd name="T32" fmla="*/ 1581 w 1852"/>
              <a:gd name="T33" fmla="*/ 1289 h 1474"/>
              <a:gd name="T34" fmla="*/ 1668 w 1852"/>
              <a:gd name="T35" fmla="*/ 1469 h 1474"/>
              <a:gd name="T36" fmla="*/ 1690 w 1852"/>
              <a:gd name="T37" fmla="*/ 1391 h 1474"/>
              <a:gd name="T38" fmla="*/ 1563 w 1852"/>
              <a:gd name="T39" fmla="*/ 1190 h 1474"/>
              <a:gd name="T40" fmla="*/ 1551 w 1852"/>
              <a:gd name="T41" fmla="*/ 1099 h 1474"/>
              <a:gd name="T42" fmla="*/ 1500 w 1852"/>
              <a:gd name="T43" fmla="*/ 1001 h 1474"/>
              <a:gd name="T44" fmla="*/ 1529 w 1852"/>
              <a:gd name="T45" fmla="*/ 947 h 1474"/>
              <a:gd name="T46" fmla="*/ 1667 w 1852"/>
              <a:gd name="T47" fmla="*/ 1020 h 1474"/>
              <a:gd name="T48" fmla="*/ 1699 w 1852"/>
              <a:gd name="T49" fmla="*/ 974 h 1474"/>
              <a:gd name="T50" fmla="*/ 1849 w 1852"/>
              <a:gd name="T51" fmla="*/ 950 h 1474"/>
              <a:gd name="T52" fmla="*/ 1690 w 1852"/>
              <a:gd name="T53" fmla="*/ 889 h 1474"/>
              <a:gd name="T54" fmla="*/ 1672 w 1852"/>
              <a:gd name="T55" fmla="*/ 777 h 1474"/>
              <a:gd name="T56" fmla="*/ 1538 w 1852"/>
              <a:gd name="T57" fmla="*/ 678 h 1474"/>
              <a:gd name="T58" fmla="*/ 1533 w 1852"/>
              <a:gd name="T59" fmla="*/ 634 h 1474"/>
              <a:gd name="T60" fmla="*/ 1515 w 1852"/>
              <a:gd name="T61" fmla="*/ 589 h 1474"/>
              <a:gd name="T62" fmla="*/ 1704 w 1852"/>
              <a:gd name="T63" fmla="*/ 638 h 1474"/>
              <a:gd name="T64" fmla="*/ 1763 w 1852"/>
              <a:gd name="T65" fmla="*/ 747 h 1474"/>
              <a:gd name="T66" fmla="*/ 1785 w 1852"/>
              <a:gd name="T67" fmla="*/ 809 h 1474"/>
              <a:gd name="T68" fmla="*/ 1810 w 1852"/>
              <a:gd name="T69" fmla="*/ 665 h 1474"/>
              <a:gd name="T70" fmla="*/ 1667 w 1852"/>
              <a:gd name="T71" fmla="*/ 553 h 1474"/>
              <a:gd name="T72" fmla="*/ 1507 w 1852"/>
              <a:gd name="T73" fmla="*/ 456 h 1474"/>
              <a:gd name="T74" fmla="*/ 1374 w 1852"/>
              <a:gd name="T75" fmla="*/ 432 h 1474"/>
              <a:gd name="T76" fmla="*/ 1335 w 1852"/>
              <a:gd name="T77" fmla="*/ 373 h 1474"/>
              <a:gd name="T78" fmla="*/ 1424 w 1852"/>
              <a:gd name="T79" fmla="*/ 329 h 1474"/>
              <a:gd name="T80" fmla="*/ 1636 w 1852"/>
              <a:gd name="T81" fmla="*/ 235 h 1474"/>
              <a:gd name="T82" fmla="*/ 1668 w 1852"/>
              <a:gd name="T83" fmla="*/ 133 h 1474"/>
              <a:gd name="T84" fmla="*/ 1621 w 1852"/>
              <a:gd name="T85" fmla="*/ 103 h 1474"/>
              <a:gd name="T86" fmla="*/ 1589 w 1852"/>
              <a:gd name="T87" fmla="*/ 191 h 1474"/>
              <a:gd name="T88" fmla="*/ 1435 w 1852"/>
              <a:gd name="T89" fmla="*/ 226 h 1474"/>
              <a:gd name="T90" fmla="*/ 1376 w 1852"/>
              <a:gd name="T91" fmla="*/ 228 h 1474"/>
              <a:gd name="T92" fmla="*/ 1345 w 1852"/>
              <a:gd name="T93" fmla="*/ 208 h 1474"/>
              <a:gd name="T94" fmla="*/ 1144 w 1852"/>
              <a:gd name="T95" fmla="*/ 190 h 1474"/>
              <a:gd name="T96" fmla="*/ 1072 w 1852"/>
              <a:gd name="T97" fmla="*/ 169 h 1474"/>
              <a:gd name="T98" fmla="*/ 988 w 1852"/>
              <a:gd name="T99" fmla="*/ 132 h 1474"/>
              <a:gd name="T100" fmla="*/ 934 w 1852"/>
              <a:gd name="T101" fmla="*/ 132 h 1474"/>
              <a:gd name="T102" fmla="*/ 906 w 1852"/>
              <a:gd name="T103" fmla="*/ 210 h 1474"/>
              <a:gd name="T104" fmla="*/ 850 w 1852"/>
              <a:gd name="T105" fmla="*/ 233 h 1474"/>
              <a:gd name="T106" fmla="*/ 808 w 1852"/>
              <a:gd name="T107" fmla="*/ 282 h 1474"/>
              <a:gd name="T108" fmla="*/ 1444 w 1852"/>
              <a:gd name="T109" fmla="*/ 710 h 1474"/>
              <a:gd name="T110" fmla="*/ 1582 w 1852"/>
              <a:gd name="T111" fmla="*/ 759 h 1474"/>
              <a:gd name="T112" fmla="*/ 1611 w 1852"/>
              <a:gd name="T113" fmla="*/ 843 h 1474"/>
              <a:gd name="T114" fmla="*/ 1494 w 1852"/>
              <a:gd name="T115" fmla="*/ 806 h 1474"/>
              <a:gd name="T116" fmla="*/ 1347 w 1852"/>
              <a:gd name="T117" fmla="*/ 771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52" h="1474">
                <a:moveTo>
                  <a:pt x="755" y="302"/>
                </a:moveTo>
                <a:lnTo>
                  <a:pt x="755" y="302"/>
                </a:lnTo>
                <a:lnTo>
                  <a:pt x="708" y="199"/>
                </a:lnTo>
                <a:lnTo>
                  <a:pt x="673" y="122"/>
                </a:lnTo>
                <a:lnTo>
                  <a:pt x="658" y="92"/>
                </a:lnTo>
                <a:lnTo>
                  <a:pt x="648" y="74"/>
                </a:lnTo>
                <a:lnTo>
                  <a:pt x="648" y="74"/>
                </a:lnTo>
                <a:lnTo>
                  <a:pt x="640" y="61"/>
                </a:lnTo>
                <a:lnTo>
                  <a:pt x="629" y="48"/>
                </a:lnTo>
                <a:lnTo>
                  <a:pt x="616" y="35"/>
                </a:lnTo>
                <a:lnTo>
                  <a:pt x="608" y="28"/>
                </a:lnTo>
                <a:lnTo>
                  <a:pt x="599" y="21"/>
                </a:lnTo>
                <a:lnTo>
                  <a:pt x="589" y="16"/>
                </a:lnTo>
                <a:lnTo>
                  <a:pt x="578" y="10"/>
                </a:lnTo>
                <a:lnTo>
                  <a:pt x="565" y="7"/>
                </a:lnTo>
                <a:lnTo>
                  <a:pt x="553" y="3"/>
                </a:lnTo>
                <a:lnTo>
                  <a:pt x="540" y="1"/>
                </a:lnTo>
                <a:lnTo>
                  <a:pt x="524" y="0"/>
                </a:lnTo>
                <a:lnTo>
                  <a:pt x="508" y="0"/>
                </a:lnTo>
                <a:lnTo>
                  <a:pt x="492" y="2"/>
                </a:lnTo>
                <a:lnTo>
                  <a:pt x="492" y="2"/>
                </a:lnTo>
                <a:lnTo>
                  <a:pt x="473" y="5"/>
                </a:lnTo>
                <a:lnTo>
                  <a:pt x="451" y="12"/>
                </a:lnTo>
                <a:lnTo>
                  <a:pt x="429" y="20"/>
                </a:lnTo>
                <a:lnTo>
                  <a:pt x="405" y="29"/>
                </a:lnTo>
                <a:lnTo>
                  <a:pt x="379" y="40"/>
                </a:lnTo>
                <a:lnTo>
                  <a:pt x="353" y="54"/>
                </a:lnTo>
                <a:lnTo>
                  <a:pt x="326" y="67"/>
                </a:lnTo>
                <a:lnTo>
                  <a:pt x="299" y="82"/>
                </a:lnTo>
                <a:lnTo>
                  <a:pt x="273" y="97"/>
                </a:lnTo>
                <a:lnTo>
                  <a:pt x="246" y="114"/>
                </a:lnTo>
                <a:lnTo>
                  <a:pt x="221" y="131"/>
                </a:lnTo>
                <a:lnTo>
                  <a:pt x="197" y="148"/>
                </a:lnTo>
                <a:lnTo>
                  <a:pt x="174" y="166"/>
                </a:lnTo>
                <a:lnTo>
                  <a:pt x="154" y="182"/>
                </a:lnTo>
                <a:lnTo>
                  <a:pt x="136" y="200"/>
                </a:lnTo>
                <a:lnTo>
                  <a:pt x="121" y="217"/>
                </a:lnTo>
                <a:lnTo>
                  <a:pt x="121" y="217"/>
                </a:lnTo>
                <a:lnTo>
                  <a:pt x="114" y="226"/>
                </a:lnTo>
                <a:lnTo>
                  <a:pt x="107" y="236"/>
                </a:lnTo>
                <a:lnTo>
                  <a:pt x="94" y="260"/>
                </a:lnTo>
                <a:lnTo>
                  <a:pt x="82" y="288"/>
                </a:lnTo>
                <a:lnTo>
                  <a:pt x="69" y="318"/>
                </a:lnTo>
                <a:lnTo>
                  <a:pt x="59" y="351"/>
                </a:lnTo>
                <a:lnTo>
                  <a:pt x="48" y="386"/>
                </a:lnTo>
                <a:lnTo>
                  <a:pt x="39" y="423"/>
                </a:lnTo>
                <a:lnTo>
                  <a:pt x="30" y="460"/>
                </a:lnTo>
                <a:lnTo>
                  <a:pt x="23" y="497"/>
                </a:lnTo>
                <a:lnTo>
                  <a:pt x="17" y="534"/>
                </a:lnTo>
                <a:lnTo>
                  <a:pt x="11" y="570"/>
                </a:lnTo>
                <a:lnTo>
                  <a:pt x="7" y="603"/>
                </a:lnTo>
                <a:lnTo>
                  <a:pt x="3" y="636"/>
                </a:lnTo>
                <a:lnTo>
                  <a:pt x="1" y="664"/>
                </a:lnTo>
                <a:lnTo>
                  <a:pt x="0" y="688"/>
                </a:lnTo>
                <a:lnTo>
                  <a:pt x="0" y="710"/>
                </a:lnTo>
                <a:lnTo>
                  <a:pt x="0" y="710"/>
                </a:lnTo>
                <a:lnTo>
                  <a:pt x="2" y="730"/>
                </a:lnTo>
                <a:lnTo>
                  <a:pt x="8" y="753"/>
                </a:lnTo>
                <a:lnTo>
                  <a:pt x="16" y="779"/>
                </a:lnTo>
                <a:lnTo>
                  <a:pt x="26" y="807"/>
                </a:lnTo>
                <a:lnTo>
                  <a:pt x="38" y="836"/>
                </a:lnTo>
                <a:lnTo>
                  <a:pt x="53" y="866"/>
                </a:lnTo>
                <a:lnTo>
                  <a:pt x="68" y="897"/>
                </a:lnTo>
                <a:lnTo>
                  <a:pt x="86" y="927"/>
                </a:lnTo>
                <a:lnTo>
                  <a:pt x="105" y="957"/>
                </a:lnTo>
                <a:lnTo>
                  <a:pt x="124" y="986"/>
                </a:lnTo>
                <a:lnTo>
                  <a:pt x="145" y="1014"/>
                </a:lnTo>
                <a:lnTo>
                  <a:pt x="167" y="1039"/>
                </a:lnTo>
                <a:lnTo>
                  <a:pt x="188" y="1061"/>
                </a:lnTo>
                <a:lnTo>
                  <a:pt x="209" y="1081"/>
                </a:lnTo>
                <a:lnTo>
                  <a:pt x="219" y="1089"/>
                </a:lnTo>
                <a:lnTo>
                  <a:pt x="229" y="1097"/>
                </a:lnTo>
                <a:lnTo>
                  <a:pt x="240" y="1103"/>
                </a:lnTo>
                <a:lnTo>
                  <a:pt x="250" y="1108"/>
                </a:lnTo>
                <a:lnTo>
                  <a:pt x="250" y="1108"/>
                </a:lnTo>
                <a:lnTo>
                  <a:pt x="294" y="1130"/>
                </a:lnTo>
                <a:lnTo>
                  <a:pt x="341" y="1154"/>
                </a:lnTo>
                <a:lnTo>
                  <a:pt x="393" y="1181"/>
                </a:lnTo>
                <a:lnTo>
                  <a:pt x="420" y="1195"/>
                </a:lnTo>
                <a:lnTo>
                  <a:pt x="448" y="1207"/>
                </a:lnTo>
                <a:lnTo>
                  <a:pt x="478" y="1219"/>
                </a:lnTo>
                <a:lnTo>
                  <a:pt x="507" y="1230"/>
                </a:lnTo>
                <a:lnTo>
                  <a:pt x="539" y="1239"/>
                </a:lnTo>
                <a:lnTo>
                  <a:pt x="570" y="1248"/>
                </a:lnTo>
                <a:lnTo>
                  <a:pt x="602" y="1255"/>
                </a:lnTo>
                <a:lnTo>
                  <a:pt x="635" y="1260"/>
                </a:lnTo>
                <a:lnTo>
                  <a:pt x="668" y="1261"/>
                </a:lnTo>
                <a:lnTo>
                  <a:pt x="685" y="1262"/>
                </a:lnTo>
                <a:lnTo>
                  <a:pt x="702" y="1261"/>
                </a:lnTo>
                <a:lnTo>
                  <a:pt x="702" y="1261"/>
                </a:lnTo>
                <a:lnTo>
                  <a:pt x="734" y="1258"/>
                </a:lnTo>
                <a:lnTo>
                  <a:pt x="763" y="1256"/>
                </a:lnTo>
                <a:lnTo>
                  <a:pt x="788" y="1253"/>
                </a:lnTo>
                <a:lnTo>
                  <a:pt x="811" y="1248"/>
                </a:lnTo>
                <a:lnTo>
                  <a:pt x="830" y="1245"/>
                </a:lnTo>
                <a:lnTo>
                  <a:pt x="848" y="1239"/>
                </a:lnTo>
                <a:lnTo>
                  <a:pt x="863" y="1235"/>
                </a:lnTo>
                <a:lnTo>
                  <a:pt x="876" y="1228"/>
                </a:lnTo>
                <a:lnTo>
                  <a:pt x="887" y="1223"/>
                </a:lnTo>
                <a:lnTo>
                  <a:pt x="897" y="1216"/>
                </a:lnTo>
                <a:lnTo>
                  <a:pt x="906" y="1209"/>
                </a:lnTo>
                <a:lnTo>
                  <a:pt x="914" y="1201"/>
                </a:lnTo>
                <a:lnTo>
                  <a:pt x="929" y="1184"/>
                </a:lnTo>
                <a:lnTo>
                  <a:pt x="943" y="1167"/>
                </a:lnTo>
                <a:lnTo>
                  <a:pt x="943" y="1167"/>
                </a:lnTo>
                <a:lnTo>
                  <a:pt x="958" y="1146"/>
                </a:lnTo>
                <a:lnTo>
                  <a:pt x="970" y="1125"/>
                </a:lnTo>
                <a:lnTo>
                  <a:pt x="981" y="1105"/>
                </a:lnTo>
                <a:lnTo>
                  <a:pt x="991" y="1085"/>
                </a:lnTo>
                <a:lnTo>
                  <a:pt x="1006" y="1053"/>
                </a:lnTo>
                <a:lnTo>
                  <a:pt x="1010" y="1041"/>
                </a:lnTo>
                <a:lnTo>
                  <a:pt x="1010" y="1041"/>
                </a:lnTo>
                <a:lnTo>
                  <a:pt x="1021" y="1050"/>
                </a:lnTo>
                <a:lnTo>
                  <a:pt x="1049" y="1070"/>
                </a:lnTo>
                <a:lnTo>
                  <a:pt x="1065" y="1080"/>
                </a:lnTo>
                <a:lnTo>
                  <a:pt x="1082" y="1089"/>
                </a:lnTo>
                <a:lnTo>
                  <a:pt x="1096" y="1096"/>
                </a:lnTo>
                <a:lnTo>
                  <a:pt x="1103" y="1098"/>
                </a:lnTo>
                <a:lnTo>
                  <a:pt x="1109" y="1099"/>
                </a:lnTo>
                <a:lnTo>
                  <a:pt x="1109" y="1099"/>
                </a:lnTo>
                <a:lnTo>
                  <a:pt x="1133" y="1101"/>
                </a:lnTo>
                <a:lnTo>
                  <a:pt x="1164" y="1101"/>
                </a:lnTo>
                <a:lnTo>
                  <a:pt x="1234" y="1099"/>
                </a:lnTo>
                <a:lnTo>
                  <a:pt x="1234" y="1099"/>
                </a:lnTo>
                <a:lnTo>
                  <a:pt x="1262" y="1099"/>
                </a:lnTo>
                <a:lnTo>
                  <a:pt x="1283" y="1101"/>
                </a:lnTo>
                <a:lnTo>
                  <a:pt x="1304" y="1104"/>
                </a:lnTo>
                <a:lnTo>
                  <a:pt x="1332" y="1108"/>
                </a:lnTo>
                <a:lnTo>
                  <a:pt x="1332" y="1108"/>
                </a:lnTo>
                <a:lnTo>
                  <a:pt x="1349" y="1111"/>
                </a:lnTo>
                <a:lnTo>
                  <a:pt x="1364" y="1112"/>
                </a:lnTo>
                <a:lnTo>
                  <a:pt x="1391" y="1112"/>
                </a:lnTo>
                <a:lnTo>
                  <a:pt x="1402" y="1112"/>
                </a:lnTo>
                <a:lnTo>
                  <a:pt x="1414" y="1113"/>
                </a:lnTo>
                <a:lnTo>
                  <a:pt x="1423" y="1114"/>
                </a:lnTo>
                <a:lnTo>
                  <a:pt x="1430" y="1117"/>
                </a:lnTo>
                <a:lnTo>
                  <a:pt x="1430" y="1117"/>
                </a:lnTo>
                <a:lnTo>
                  <a:pt x="1437" y="1121"/>
                </a:lnTo>
                <a:lnTo>
                  <a:pt x="1443" y="1122"/>
                </a:lnTo>
                <a:lnTo>
                  <a:pt x="1450" y="1125"/>
                </a:lnTo>
                <a:lnTo>
                  <a:pt x="1454" y="1127"/>
                </a:lnTo>
                <a:lnTo>
                  <a:pt x="1457" y="1131"/>
                </a:lnTo>
                <a:lnTo>
                  <a:pt x="1462" y="1136"/>
                </a:lnTo>
                <a:lnTo>
                  <a:pt x="1466" y="1144"/>
                </a:lnTo>
                <a:lnTo>
                  <a:pt x="1466" y="1144"/>
                </a:lnTo>
                <a:lnTo>
                  <a:pt x="1472" y="1154"/>
                </a:lnTo>
                <a:lnTo>
                  <a:pt x="1478" y="1163"/>
                </a:lnTo>
                <a:lnTo>
                  <a:pt x="1492" y="1182"/>
                </a:lnTo>
                <a:lnTo>
                  <a:pt x="1497" y="1191"/>
                </a:lnTo>
                <a:lnTo>
                  <a:pt x="1502" y="1200"/>
                </a:lnTo>
                <a:lnTo>
                  <a:pt x="1505" y="1208"/>
                </a:lnTo>
                <a:lnTo>
                  <a:pt x="1506" y="1216"/>
                </a:lnTo>
                <a:lnTo>
                  <a:pt x="1506" y="1216"/>
                </a:lnTo>
                <a:lnTo>
                  <a:pt x="1507" y="1225"/>
                </a:lnTo>
                <a:lnTo>
                  <a:pt x="1511" y="1235"/>
                </a:lnTo>
                <a:lnTo>
                  <a:pt x="1521" y="1264"/>
                </a:lnTo>
                <a:lnTo>
                  <a:pt x="1526" y="1281"/>
                </a:lnTo>
                <a:lnTo>
                  <a:pt x="1530" y="1300"/>
                </a:lnTo>
                <a:lnTo>
                  <a:pt x="1531" y="1310"/>
                </a:lnTo>
                <a:lnTo>
                  <a:pt x="1531" y="1320"/>
                </a:lnTo>
                <a:lnTo>
                  <a:pt x="1530" y="1330"/>
                </a:lnTo>
                <a:lnTo>
                  <a:pt x="1529" y="1341"/>
                </a:lnTo>
                <a:lnTo>
                  <a:pt x="1529" y="1341"/>
                </a:lnTo>
                <a:lnTo>
                  <a:pt x="1525" y="1365"/>
                </a:lnTo>
                <a:lnTo>
                  <a:pt x="1523" y="1389"/>
                </a:lnTo>
                <a:lnTo>
                  <a:pt x="1521" y="1413"/>
                </a:lnTo>
                <a:lnTo>
                  <a:pt x="1521" y="1436"/>
                </a:lnTo>
                <a:lnTo>
                  <a:pt x="1522" y="1454"/>
                </a:lnTo>
                <a:lnTo>
                  <a:pt x="1523" y="1462"/>
                </a:lnTo>
                <a:lnTo>
                  <a:pt x="1525" y="1468"/>
                </a:lnTo>
                <a:lnTo>
                  <a:pt x="1528" y="1472"/>
                </a:lnTo>
                <a:lnTo>
                  <a:pt x="1531" y="1474"/>
                </a:lnTo>
                <a:lnTo>
                  <a:pt x="1534" y="1473"/>
                </a:lnTo>
                <a:lnTo>
                  <a:pt x="1538" y="1471"/>
                </a:lnTo>
                <a:lnTo>
                  <a:pt x="1538" y="1471"/>
                </a:lnTo>
                <a:lnTo>
                  <a:pt x="1545" y="1463"/>
                </a:lnTo>
                <a:lnTo>
                  <a:pt x="1551" y="1455"/>
                </a:lnTo>
                <a:lnTo>
                  <a:pt x="1556" y="1448"/>
                </a:lnTo>
                <a:lnTo>
                  <a:pt x="1559" y="1440"/>
                </a:lnTo>
                <a:lnTo>
                  <a:pt x="1561" y="1431"/>
                </a:lnTo>
                <a:lnTo>
                  <a:pt x="1563" y="1422"/>
                </a:lnTo>
                <a:lnTo>
                  <a:pt x="1564" y="1399"/>
                </a:lnTo>
                <a:lnTo>
                  <a:pt x="1564" y="1399"/>
                </a:lnTo>
                <a:lnTo>
                  <a:pt x="1569" y="1327"/>
                </a:lnTo>
                <a:lnTo>
                  <a:pt x="1573" y="1279"/>
                </a:lnTo>
                <a:lnTo>
                  <a:pt x="1573" y="1279"/>
                </a:lnTo>
                <a:lnTo>
                  <a:pt x="1581" y="1289"/>
                </a:lnTo>
                <a:lnTo>
                  <a:pt x="1601" y="1314"/>
                </a:lnTo>
                <a:lnTo>
                  <a:pt x="1611" y="1330"/>
                </a:lnTo>
                <a:lnTo>
                  <a:pt x="1621" y="1346"/>
                </a:lnTo>
                <a:lnTo>
                  <a:pt x="1630" y="1360"/>
                </a:lnTo>
                <a:lnTo>
                  <a:pt x="1636" y="1373"/>
                </a:lnTo>
                <a:lnTo>
                  <a:pt x="1636" y="1373"/>
                </a:lnTo>
                <a:lnTo>
                  <a:pt x="1645" y="1404"/>
                </a:lnTo>
                <a:lnTo>
                  <a:pt x="1656" y="1441"/>
                </a:lnTo>
                <a:lnTo>
                  <a:pt x="1662" y="1457"/>
                </a:lnTo>
                <a:lnTo>
                  <a:pt x="1665" y="1463"/>
                </a:lnTo>
                <a:lnTo>
                  <a:pt x="1668" y="1469"/>
                </a:lnTo>
                <a:lnTo>
                  <a:pt x="1672" y="1472"/>
                </a:lnTo>
                <a:lnTo>
                  <a:pt x="1674" y="1474"/>
                </a:lnTo>
                <a:lnTo>
                  <a:pt x="1677" y="1473"/>
                </a:lnTo>
                <a:lnTo>
                  <a:pt x="1681" y="1471"/>
                </a:lnTo>
                <a:lnTo>
                  <a:pt x="1681" y="1471"/>
                </a:lnTo>
                <a:lnTo>
                  <a:pt x="1686" y="1463"/>
                </a:lnTo>
                <a:lnTo>
                  <a:pt x="1690" y="1454"/>
                </a:lnTo>
                <a:lnTo>
                  <a:pt x="1691" y="1445"/>
                </a:lnTo>
                <a:lnTo>
                  <a:pt x="1692" y="1436"/>
                </a:lnTo>
                <a:lnTo>
                  <a:pt x="1691" y="1415"/>
                </a:lnTo>
                <a:lnTo>
                  <a:pt x="1690" y="1391"/>
                </a:lnTo>
                <a:lnTo>
                  <a:pt x="1690" y="1391"/>
                </a:lnTo>
                <a:lnTo>
                  <a:pt x="1689" y="1378"/>
                </a:lnTo>
                <a:lnTo>
                  <a:pt x="1686" y="1367"/>
                </a:lnTo>
                <a:lnTo>
                  <a:pt x="1682" y="1357"/>
                </a:lnTo>
                <a:lnTo>
                  <a:pt x="1675" y="1347"/>
                </a:lnTo>
                <a:lnTo>
                  <a:pt x="1656" y="1321"/>
                </a:lnTo>
                <a:lnTo>
                  <a:pt x="1627" y="1283"/>
                </a:lnTo>
                <a:lnTo>
                  <a:pt x="1627" y="1283"/>
                </a:lnTo>
                <a:lnTo>
                  <a:pt x="1596" y="1239"/>
                </a:lnTo>
                <a:lnTo>
                  <a:pt x="1572" y="1204"/>
                </a:lnTo>
                <a:lnTo>
                  <a:pt x="1563" y="1190"/>
                </a:lnTo>
                <a:lnTo>
                  <a:pt x="1557" y="1178"/>
                </a:lnTo>
                <a:lnTo>
                  <a:pt x="1552" y="1169"/>
                </a:lnTo>
                <a:lnTo>
                  <a:pt x="1551" y="1162"/>
                </a:lnTo>
                <a:lnTo>
                  <a:pt x="1551" y="1162"/>
                </a:lnTo>
                <a:lnTo>
                  <a:pt x="1551" y="1158"/>
                </a:lnTo>
                <a:lnTo>
                  <a:pt x="1553" y="1152"/>
                </a:lnTo>
                <a:lnTo>
                  <a:pt x="1556" y="1140"/>
                </a:lnTo>
                <a:lnTo>
                  <a:pt x="1557" y="1132"/>
                </a:lnTo>
                <a:lnTo>
                  <a:pt x="1557" y="1123"/>
                </a:lnTo>
                <a:lnTo>
                  <a:pt x="1554" y="1112"/>
                </a:lnTo>
                <a:lnTo>
                  <a:pt x="1551" y="1099"/>
                </a:lnTo>
                <a:lnTo>
                  <a:pt x="1551" y="1099"/>
                </a:lnTo>
                <a:lnTo>
                  <a:pt x="1547" y="1087"/>
                </a:lnTo>
                <a:lnTo>
                  <a:pt x="1542" y="1078"/>
                </a:lnTo>
                <a:lnTo>
                  <a:pt x="1537" y="1070"/>
                </a:lnTo>
                <a:lnTo>
                  <a:pt x="1531" y="1064"/>
                </a:lnTo>
                <a:lnTo>
                  <a:pt x="1526" y="1057"/>
                </a:lnTo>
                <a:lnTo>
                  <a:pt x="1521" y="1049"/>
                </a:lnTo>
                <a:lnTo>
                  <a:pt x="1516" y="1040"/>
                </a:lnTo>
                <a:lnTo>
                  <a:pt x="1511" y="1028"/>
                </a:lnTo>
                <a:lnTo>
                  <a:pt x="1511" y="1028"/>
                </a:lnTo>
                <a:lnTo>
                  <a:pt x="1500" y="1001"/>
                </a:lnTo>
                <a:lnTo>
                  <a:pt x="1490" y="978"/>
                </a:lnTo>
                <a:lnTo>
                  <a:pt x="1483" y="963"/>
                </a:lnTo>
                <a:lnTo>
                  <a:pt x="1483" y="958"/>
                </a:lnTo>
                <a:lnTo>
                  <a:pt x="1483" y="957"/>
                </a:lnTo>
                <a:lnTo>
                  <a:pt x="1484" y="956"/>
                </a:lnTo>
                <a:lnTo>
                  <a:pt x="1484" y="956"/>
                </a:lnTo>
                <a:lnTo>
                  <a:pt x="1506" y="953"/>
                </a:lnTo>
                <a:lnTo>
                  <a:pt x="1520" y="950"/>
                </a:lnTo>
                <a:lnTo>
                  <a:pt x="1525" y="948"/>
                </a:lnTo>
                <a:lnTo>
                  <a:pt x="1529" y="947"/>
                </a:lnTo>
                <a:lnTo>
                  <a:pt x="1529" y="947"/>
                </a:lnTo>
                <a:lnTo>
                  <a:pt x="1541" y="940"/>
                </a:lnTo>
                <a:lnTo>
                  <a:pt x="1547" y="938"/>
                </a:lnTo>
                <a:lnTo>
                  <a:pt x="1582" y="938"/>
                </a:lnTo>
                <a:lnTo>
                  <a:pt x="1618" y="938"/>
                </a:lnTo>
                <a:lnTo>
                  <a:pt x="1649" y="947"/>
                </a:lnTo>
                <a:lnTo>
                  <a:pt x="1649" y="947"/>
                </a:lnTo>
                <a:lnTo>
                  <a:pt x="1651" y="957"/>
                </a:lnTo>
                <a:lnTo>
                  <a:pt x="1656" y="981"/>
                </a:lnTo>
                <a:lnTo>
                  <a:pt x="1658" y="995"/>
                </a:lnTo>
                <a:lnTo>
                  <a:pt x="1663" y="1009"/>
                </a:lnTo>
                <a:lnTo>
                  <a:pt x="1667" y="1020"/>
                </a:lnTo>
                <a:lnTo>
                  <a:pt x="1672" y="1028"/>
                </a:lnTo>
                <a:lnTo>
                  <a:pt x="1672" y="1028"/>
                </a:lnTo>
                <a:lnTo>
                  <a:pt x="1674" y="1030"/>
                </a:lnTo>
                <a:lnTo>
                  <a:pt x="1676" y="1031"/>
                </a:lnTo>
                <a:lnTo>
                  <a:pt x="1678" y="1030"/>
                </a:lnTo>
                <a:lnTo>
                  <a:pt x="1681" y="1029"/>
                </a:lnTo>
                <a:lnTo>
                  <a:pt x="1685" y="1022"/>
                </a:lnTo>
                <a:lnTo>
                  <a:pt x="1689" y="1013"/>
                </a:lnTo>
                <a:lnTo>
                  <a:pt x="1694" y="992"/>
                </a:lnTo>
                <a:lnTo>
                  <a:pt x="1699" y="974"/>
                </a:lnTo>
                <a:lnTo>
                  <a:pt x="1699" y="974"/>
                </a:lnTo>
                <a:lnTo>
                  <a:pt x="1700" y="973"/>
                </a:lnTo>
                <a:lnTo>
                  <a:pt x="1701" y="971"/>
                </a:lnTo>
                <a:lnTo>
                  <a:pt x="1708" y="968"/>
                </a:lnTo>
                <a:lnTo>
                  <a:pt x="1715" y="966"/>
                </a:lnTo>
                <a:lnTo>
                  <a:pt x="1727" y="964"/>
                </a:lnTo>
                <a:lnTo>
                  <a:pt x="1753" y="961"/>
                </a:lnTo>
                <a:lnTo>
                  <a:pt x="1782" y="958"/>
                </a:lnTo>
                <a:lnTo>
                  <a:pt x="1810" y="956"/>
                </a:lnTo>
                <a:lnTo>
                  <a:pt x="1835" y="954"/>
                </a:lnTo>
                <a:lnTo>
                  <a:pt x="1843" y="952"/>
                </a:lnTo>
                <a:lnTo>
                  <a:pt x="1849" y="950"/>
                </a:lnTo>
                <a:lnTo>
                  <a:pt x="1852" y="949"/>
                </a:lnTo>
                <a:lnTo>
                  <a:pt x="1852" y="948"/>
                </a:lnTo>
                <a:lnTo>
                  <a:pt x="1851" y="947"/>
                </a:lnTo>
                <a:lnTo>
                  <a:pt x="1851" y="947"/>
                </a:lnTo>
                <a:lnTo>
                  <a:pt x="1834" y="938"/>
                </a:lnTo>
                <a:lnTo>
                  <a:pt x="1813" y="928"/>
                </a:lnTo>
                <a:lnTo>
                  <a:pt x="1775" y="911"/>
                </a:lnTo>
                <a:lnTo>
                  <a:pt x="1775" y="911"/>
                </a:lnTo>
                <a:lnTo>
                  <a:pt x="1753" y="905"/>
                </a:lnTo>
                <a:lnTo>
                  <a:pt x="1725" y="897"/>
                </a:lnTo>
                <a:lnTo>
                  <a:pt x="1690" y="889"/>
                </a:lnTo>
                <a:lnTo>
                  <a:pt x="1690" y="889"/>
                </a:lnTo>
                <a:lnTo>
                  <a:pt x="1692" y="881"/>
                </a:lnTo>
                <a:lnTo>
                  <a:pt x="1694" y="871"/>
                </a:lnTo>
                <a:lnTo>
                  <a:pt x="1694" y="858"/>
                </a:lnTo>
                <a:lnTo>
                  <a:pt x="1694" y="842"/>
                </a:lnTo>
                <a:lnTo>
                  <a:pt x="1692" y="833"/>
                </a:lnTo>
                <a:lnTo>
                  <a:pt x="1691" y="823"/>
                </a:lnTo>
                <a:lnTo>
                  <a:pt x="1687" y="813"/>
                </a:lnTo>
                <a:lnTo>
                  <a:pt x="1683" y="802"/>
                </a:lnTo>
                <a:lnTo>
                  <a:pt x="1678" y="789"/>
                </a:lnTo>
                <a:lnTo>
                  <a:pt x="1672" y="777"/>
                </a:lnTo>
                <a:lnTo>
                  <a:pt x="1672" y="777"/>
                </a:lnTo>
                <a:lnTo>
                  <a:pt x="1664" y="765"/>
                </a:lnTo>
                <a:lnTo>
                  <a:pt x="1655" y="753"/>
                </a:lnTo>
                <a:lnTo>
                  <a:pt x="1646" y="743"/>
                </a:lnTo>
                <a:lnTo>
                  <a:pt x="1635" y="733"/>
                </a:lnTo>
                <a:lnTo>
                  <a:pt x="1624" y="724"/>
                </a:lnTo>
                <a:lnTo>
                  <a:pt x="1613" y="716"/>
                </a:lnTo>
                <a:lnTo>
                  <a:pt x="1591" y="702"/>
                </a:lnTo>
                <a:lnTo>
                  <a:pt x="1570" y="692"/>
                </a:lnTo>
                <a:lnTo>
                  <a:pt x="1553" y="684"/>
                </a:lnTo>
                <a:lnTo>
                  <a:pt x="1538" y="678"/>
                </a:lnTo>
                <a:lnTo>
                  <a:pt x="1538" y="678"/>
                </a:lnTo>
                <a:lnTo>
                  <a:pt x="1540" y="673"/>
                </a:lnTo>
                <a:lnTo>
                  <a:pt x="1542" y="668"/>
                </a:lnTo>
                <a:lnTo>
                  <a:pt x="1543" y="660"/>
                </a:lnTo>
                <a:lnTo>
                  <a:pt x="1543" y="654"/>
                </a:lnTo>
                <a:lnTo>
                  <a:pt x="1543" y="646"/>
                </a:lnTo>
                <a:lnTo>
                  <a:pt x="1541" y="643"/>
                </a:lnTo>
                <a:lnTo>
                  <a:pt x="1540" y="639"/>
                </a:lnTo>
                <a:lnTo>
                  <a:pt x="1537" y="636"/>
                </a:lnTo>
                <a:lnTo>
                  <a:pt x="1533" y="634"/>
                </a:lnTo>
                <a:lnTo>
                  <a:pt x="1533" y="634"/>
                </a:lnTo>
                <a:lnTo>
                  <a:pt x="1516" y="621"/>
                </a:lnTo>
                <a:lnTo>
                  <a:pt x="1499" y="608"/>
                </a:lnTo>
                <a:lnTo>
                  <a:pt x="1480" y="593"/>
                </a:lnTo>
                <a:lnTo>
                  <a:pt x="1480" y="593"/>
                </a:lnTo>
                <a:lnTo>
                  <a:pt x="1483" y="594"/>
                </a:lnTo>
                <a:lnTo>
                  <a:pt x="1492" y="596"/>
                </a:lnTo>
                <a:lnTo>
                  <a:pt x="1497" y="597"/>
                </a:lnTo>
                <a:lnTo>
                  <a:pt x="1503" y="596"/>
                </a:lnTo>
                <a:lnTo>
                  <a:pt x="1510" y="593"/>
                </a:lnTo>
                <a:lnTo>
                  <a:pt x="1515" y="589"/>
                </a:lnTo>
                <a:lnTo>
                  <a:pt x="1515" y="589"/>
                </a:lnTo>
                <a:lnTo>
                  <a:pt x="1521" y="584"/>
                </a:lnTo>
                <a:lnTo>
                  <a:pt x="1525" y="581"/>
                </a:lnTo>
                <a:lnTo>
                  <a:pt x="1534" y="576"/>
                </a:lnTo>
                <a:lnTo>
                  <a:pt x="1540" y="575"/>
                </a:lnTo>
                <a:lnTo>
                  <a:pt x="1542" y="575"/>
                </a:lnTo>
                <a:lnTo>
                  <a:pt x="1542" y="575"/>
                </a:lnTo>
                <a:lnTo>
                  <a:pt x="1575" y="585"/>
                </a:lnTo>
                <a:lnTo>
                  <a:pt x="1608" y="598"/>
                </a:lnTo>
                <a:lnTo>
                  <a:pt x="1647" y="612"/>
                </a:lnTo>
                <a:lnTo>
                  <a:pt x="1686" y="629"/>
                </a:lnTo>
                <a:lnTo>
                  <a:pt x="1704" y="638"/>
                </a:lnTo>
                <a:lnTo>
                  <a:pt x="1721" y="647"/>
                </a:lnTo>
                <a:lnTo>
                  <a:pt x="1735" y="656"/>
                </a:lnTo>
                <a:lnTo>
                  <a:pt x="1748" y="665"/>
                </a:lnTo>
                <a:lnTo>
                  <a:pt x="1757" y="674"/>
                </a:lnTo>
                <a:lnTo>
                  <a:pt x="1759" y="678"/>
                </a:lnTo>
                <a:lnTo>
                  <a:pt x="1761" y="683"/>
                </a:lnTo>
                <a:lnTo>
                  <a:pt x="1761" y="683"/>
                </a:lnTo>
                <a:lnTo>
                  <a:pt x="1763" y="692"/>
                </a:lnTo>
                <a:lnTo>
                  <a:pt x="1764" y="702"/>
                </a:lnTo>
                <a:lnTo>
                  <a:pt x="1764" y="723"/>
                </a:lnTo>
                <a:lnTo>
                  <a:pt x="1763" y="747"/>
                </a:lnTo>
                <a:lnTo>
                  <a:pt x="1760" y="769"/>
                </a:lnTo>
                <a:lnTo>
                  <a:pt x="1759" y="790"/>
                </a:lnTo>
                <a:lnTo>
                  <a:pt x="1758" y="807"/>
                </a:lnTo>
                <a:lnTo>
                  <a:pt x="1759" y="813"/>
                </a:lnTo>
                <a:lnTo>
                  <a:pt x="1760" y="818"/>
                </a:lnTo>
                <a:lnTo>
                  <a:pt x="1762" y="821"/>
                </a:lnTo>
                <a:lnTo>
                  <a:pt x="1766" y="822"/>
                </a:lnTo>
                <a:lnTo>
                  <a:pt x="1766" y="822"/>
                </a:lnTo>
                <a:lnTo>
                  <a:pt x="1773" y="819"/>
                </a:lnTo>
                <a:lnTo>
                  <a:pt x="1779" y="816"/>
                </a:lnTo>
                <a:lnTo>
                  <a:pt x="1785" y="809"/>
                </a:lnTo>
                <a:lnTo>
                  <a:pt x="1790" y="800"/>
                </a:lnTo>
                <a:lnTo>
                  <a:pt x="1795" y="788"/>
                </a:lnTo>
                <a:lnTo>
                  <a:pt x="1800" y="774"/>
                </a:lnTo>
                <a:lnTo>
                  <a:pt x="1810" y="737"/>
                </a:lnTo>
                <a:lnTo>
                  <a:pt x="1810" y="737"/>
                </a:lnTo>
                <a:lnTo>
                  <a:pt x="1815" y="716"/>
                </a:lnTo>
                <a:lnTo>
                  <a:pt x="1816" y="700"/>
                </a:lnTo>
                <a:lnTo>
                  <a:pt x="1816" y="684"/>
                </a:lnTo>
                <a:lnTo>
                  <a:pt x="1815" y="677"/>
                </a:lnTo>
                <a:lnTo>
                  <a:pt x="1813" y="671"/>
                </a:lnTo>
                <a:lnTo>
                  <a:pt x="1810" y="665"/>
                </a:lnTo>
                <a:lnTo>
                  <a:pt x="1807" y="659"/>
                </a:lnTo>
                <a:lnTo>
                  <a:pt x="1799" y="647"/>
                </a:lnTo>
                <a:lnTo>
                  <a:pt x="1788" y="636"/>
                </a:lnTo>
                <a:lnTo>
                  <a:pt x="1775" y="625"/>
                </a:lnTo>
                <a:lnTo>
                  <a:pt x="1775" y="625"/>
                </a:lnTo>
                <a:lnTo>
                  <a:pt x="1749" y="603"/>
                </a:lnTo>
                <a:lnTo>
                  <a:pt x="1728" y="587"/>
                </a:lnTo>
                <a:lnTo>
                  <a:pt x="1716" y="579"/>
                </a:lnTo>
                <a:lnTo>
                  <a:pt x="1703" y="571"/>
                </a:lnTo>
                <a:lnTo>
                  <a:pt x="1686" y="562"/>
                </a:lnTo>
                <a:lnTo>
                  <a:pt x="1667" y="553"/>
                </a:lnTo>
                <a:lnTo>
                  <a:pt x="1667" y="553"/>
                </a:lnTo>
                <a:lnTo>
                  <a:pt x="1617" y="529"/>
                </a:lnTo>
                <a:lnTo>
                  <a:pt x="1563" y="503"/>
                </a:lnTo>
                <a:lnTo>
                  <a:pt x="1502" y="472"/>
                </a:lnTo>
                <a:lnTo>
                  <a:pt x="1502" y="472"/>
                </a:lnTo>
                <a:lnTo>
                  <a:pt x="1505" y="470"/>
                </a:lnTo>
                <a:lnTo>
                  <a:pt x="1507" y="467"/>
                </a:lnTo>
                <a:lnTo>
                  <a:pt x="1510" y="463"/>
                </a:lnTo>
                <a:lnTo>
                  <a:pt x="1510" y="460"/>
                </a:lnTo>
                <a:lnTo>
                  <a:pt x="1509" y="458"/>
                </a:lnTo>
                <a:lnTo>
                  <a:pt x="1507" y="456"/>
                </a:lnTo>
                <a:lnTo>
                  <a:pt x="1502" y="452"/>
                </a:lnTo>
                <a:lnTo>
                  <a:pt x="1493" y="450"/>
                </a:lnTo>
                <a:lnTo>
                  <a:pt x="1493" y="450"/>
                </a:lnTo>
                <a:lnTo>
                  <a:pt x="1473" y="447"/>
                </a:lnTo>
                <a:lnTo>
                  <a:pt x="1456" y="445"/>
                </a:lnTo>
                <a:lnTo>
                  <a:pt x="1442" y="445"/>
                </a:lnTo>
                <a:lnTo>
                  <a:pt x="1426" y="445"/>
                </a:lnTo>
                <a:lnTo>
                  <a:pt x="1426" y="445"/>
                </a:lnTo>
                <a:lnTo>
                  <a:pt x="1416" y="444"/>
                </a:lnTo>
                <a:lnTo>
                  <a:pt x="1402" y="441"/>
                </a:lnTo>
                <a:lnTo>
                  <a:pt x="1374" y="432"/>
                </a:lnTo>
                <a:lnTo>
                  <a:pt x="1351" y="423"/>
                </a:lnTo>
                <a:lnTo>
                  <a:pt x="1341" y="419"/>
                </a:lnTo>
                <a:lnTo>
                  <a:pt x="1341" y="392"/>
                </a:lnTo>
                <a:lnTo>
                  <a:pt x="1341" y="392"/>
                </a:lnTo>
                <a:lnTo>
                  <a:pt x="1338" y="390"/>
                </a:lnTo>
                <a:lnTo>
                  <a:pt x="1334" y="387"/>
                </a:lnTo>
                <a:lnTo>
                  <a:pt x="1332" y="383"/>
                </a:lnTo>
                <a:lnTo>
                  <a:pt x="1331" y="379"/>
                </a:lnTo>
                <a:lnTo>
                  <a:pt x="1331" y="377"/>
                </a:lnTo>
                <a:lnTo>
                  <a:pt x="1333" y="375"/>
                </a:lnTo>
                <a:lnTo>
                  <a:pt x="1335" y="373"/>
                </a:lnTo>
                <a:lnTo>
                  <a:pt x="1339" y="369"/>
                </a:lnTo>
                <a:lnTo>
                  <a:pt x="1350" y="365"/>
                </a:lnTo>
                <a:lnTo>
                  <a:pt x="1350" y="365"/>
                </a:lnTo>
                <a:lnTo>
                  <a:pt x="1373" y="357"/>
                </a:lnTo>
                <a:lnTo>
                  <a:pt x="1390" y="351"/>
                </a:lnTo>
                <a:lnTo>
                  <a:pt x="1402" y="348"/>
                </a:lnTo>
                <a:lnTo>
                  <a:pt x="1412" y="342"/>
                </a:lnTo>
                <a:lnTo>
                  <a:pt x="1412" y="342"/>
                </a:lnTo>
                <a:lnTo>
                  <a:pt x="1417" y="338"/>
                </a:lnTo>
                <a:lnTo>
                  <a:pt x="1421" y="334"/>
                </a:lnTo>
                <a:lnTo>
                  <a:pt x="1424" y="329"/>
                </a:lnTo>
                <a:lnTo>
                  <a:pt x="1427" y="323"/>
                </a:lnTo>
                <a:lnTo>
                  <a:pt x="1429" y="314"/>
                </a:lnTo>
                <a:lnTo>
                  <a:pt x="1430" y="311"/>
                </a:lnTo>
                <a:lnTo>
                  <a:pt x="1430" y="311"/>
                </a:lnTo>
                <a:lnTo>
                  <a:pt x="1459" y="302"/>
                </a:lnTo>
                <a:lnTo>
                  <a:pt x="1525" y="281"/>
                </a:lnTo>
                <a:lnTo>
                  <a:pt x="1561" y="269"/>
                </a:lnTo>
                <a:lnTo>
                  <a:pt x="1595" y="256"/>
                </a:lnTo>
                <a:lnTo>
                  <a:pt x="1620" y="244"/>
                </a:lnTo>
                <a:lnTo>
                  <a:pt x="1630" y="239"/>
                </a:lnTo>
                <a:lnTo>
                  <a:pt x="1636" y="235"/>
                </a:lnTo>
                <a:lnTo>
                  <a:pt x="1636" y="235"/>
                </a:lnTo>
                <a:lnTo>
                  <a:pt x="1640" y="231"/>
                </a:lnTo>
                <a:lnTo>
                  <a:pt x="1645" y="225"/>
                </a:lnTo>
                <a:lnTo>
                  <a:pt x="1654" y="209"/>
                </a:lnTo>
                <a:lnTo>
                  <a:pt x="1661" y="191"/>
                </a:lnTo>
                <a:lnTo>
                  <a:pt x="1664" y="181"/>
                </a:lnTo>
                <a:lnTo>
                  <a:pt x="1666" y="171"/>
                </a:lnTo>
                <a:lnTo>
                  <a:pt x="1668" y="162"/>
                </a:lnTo>
                <a:lnTo>
                  <a:pt x="1670" y="152"/>
                </a:lnTo>
                <a:lnTo>
                  <a:pt x="1670" y="142"/>
                </a:lnTo>
                <a:lnTo>
                  <a:pt x="1668" y="133"/>
                </a:lnTo>
                <a:lnTo>
                  <a:pt x="1665" y="125"/>
                </a:lnTo>
                <a:lnTo>
                  <a:pt x="1662" y="117"/>
                </a:lnTo>
                <a:lnTo>
                  <a:pt x="1656" y="111"/>
                </a:lnTo>
                <a:lnTo>
                  <a:pt x="1649" y="105"/>
                </a:lnTo>
                <a:lnTo>
                  <a:pt x="1649" y="105"/>
                </a:lnTo>
                <a:lnTo>
                  <a:pt x="1643" y="101"/>
                </a:lnTo>
                <a:lnTo>
                  <a:pt x="1636" y="98"/>
                </a:lnTo>
                <a:lnTo>
                  <a:pt x="1632" y="98"/>
                </a:lnTo>
                <a:lnTo>
                  <a:pt x="1627" y="98"/>
                </a:lnTo>
                <a:lnTo>
                  <a:pt x="1625" y="100"/>
                </a:lnTo>
                <a:lnTo>
                  <a:pt x="1621" y="103"/>
                </a:lnTo>
                <a:lnTo>
                  <a:pt x="1620" y="106"/>
                </a:lnTo>
                <a:lnTo>
                  <a:pt x="1619" y="111"/>
                </a:lnTo>
                <a:lnTo>
                  <a:pt x="1617" y="122"/>
                </a:lnTo>
                <a:lnTo>
                  <a:pt x="1615" y="133"/>
                </a:lnTo>
                <a:lnTo>
                  <a:pt x="1613" y="147"/>
                </a:lnTo>
                <a:lnTo>
                  <a:pt x="1609" y="159"/>
                </a:lnTo>
                <a:lnTo>
                  <a:pt x="1609" y="159"/>
                </a:lnTo>
                <a:lnTo>
                  <a:pt x="1605" y="170"/>
                </a:lnTo>
                <a:lnTo>
                  <a:pt x="1600" y="178"/>
                </a:lnTo>
                <a:lnTo>
                  <a:pt x="1595" y="186"/>
                </a:lnTo>
                <a:lnTo>
                  <a:pt x="1589" y="191"/>
                </a:lnTo>
                <a:lnTo>
                  <a:pt x="1581" y="196"/>
                </a:lnTo>
                <a:lnTo>
                  <a:pt x="1571" y="199"/>
                </a:lnTo>
                <a:lnTo>
                  <a:pt x="1558" y="201"/>
                </a:lnTo>
                <a:lnTo>
                  <a:pt x="1542" y="204"/>
                </a:lnTo>
                <a:lnTo>
                  <a:pt x="1542" y="204"/>
                </a:lnTo>
                <a:lnTo>
                  <a:pt x="1524" y="206"/>
                </a:lnTo>
                <a:lnTo>
                  <a:pt x="1509" y="209"/>
                </a:lnTo>
                <a:lnTo>
                  <a:pt x="1478" y="218"/>
                </a:lnTo>
                <a:lnTo>
                  <a:pt x="1454" y="225"/>
                </a:lnTo>
                <a:lnTo>
                  <a:pt x="1444" y="226"/>
                </a:lnTo>
                <a:lnTo>
                  <a:pt x="1435" y="226"/>
                </a:lnTo>
                <a:lnTo>
                  <a:pt x="1435" y="226"/>
                </a:lnTo>
                <a:lnTo>
                  <a:pt x="1427" y="226"/>
                </a:lnTo>
                <a:lnTo>
                  <a:pt x="1418" y="227"/>
                </a:lnTo>
                <a:lnTo>
                  <a:pt x="1401" y="232"/>
                </a:lnTo>
                <a:lnTo>
                  <a:pt x="1392" y="234"/>
                </a:lnTo>
                <a:lnTo>
                  <a:pt x="1386" y="235"/>
                </a:lnTo>
                <a:lnTo>
                  <a:pt x="1380" y="234"/>
                </a:lnTo>
                <a:lnTo>
                  <a:pt x="1378" y="233"/>
                </a:lnTo>
                <a:lnTo>
                  <a:pt x="1377" y="231"/>
                </a:lnTo>
                <a:lnTo>
                  <a:pt x="1377" y="231"/>
                </a:lnTo>
                <a:lnTo>
                  <a:pt x="1376" y="228"/>
                </a:lnTo>
                <a:lnTo>
                  <a:pt x="1376" y="225"/>
                </a:lnTo>
                <a:lnTo>
                  <a:pt x="1377" y="220"/>
                </a:lnTo>
                <a:lnTo>
                  <a:pt x="1378" y="216"/>
                </a:lnTo>
                <a:lnTo>
                  <a:pt x="1378" y="213"/>
                </a:lnTo>
                <a:lnTo>
                  <a:pt x="1378" y="210"/>
                </a:lnTo>
                <a:lnTo>
                  <a:pt x="1377" y="209"/>
                </a:lnTo>
                <a:lnTo>
                  <a:pt x="1374" y="208"/>
                </a:lnTo>
                <a:lnTo>
                  <a:pt x="1372" y="207"/>
                </a:lnTo>
                <a:lnTo>
                  <a:pt x="1362" y="207"/>
                </a:lnTo>
                <a:lnTo>
                  <a:pt x="1345" y="208"/>
                </a:lnTo>
                <a:lnTo>
                  <a:pt x="1345" y="208"/>
                </a:lnTo>
                <a:lnTo>
                  <a:pt x="1312" y="213"/>
                </a:lnTo>
                <a:lnTo>
                  <a:pt x="1287" y="217"/>
                </a:lnTo>
                <a:lnTo>
                  <a:pt x="1271" y="220"/>
                </a:lnTo>
                <a:lnTo>
                  <a:pt x="1263" y="222"/>
                </a:lnTo>
                <a:lnTo>
                  <a:pt x="1256" y="222"/>
                </a:lnTo>
                <a:lnTo>
                  <a:pt x="1256" y="222"/>
                </a:lnTo>
                <a:lnTo>
                  <a:pt x="1247" y="219"/>
                </a:lnTo>
                <a:lnTo>
                  <a:pt x="1234" y="216"/>
                </a:lnTo>
                <a:lnTo>
                  <a:pt x="1202" y="206"/>
                </a:lnTo>
                <a:lnTo>
                  <a:pt x="1162" y="190"/>
                </a:lnTo>
                <a:lnTo>
                  <a:pt x="1144" y="190"/>
                </a:lnTo>
                <a:lnTo>
                  <a:pt x="1144" y="190"/>
                </a:lnTo>
                <a:lnTo>
                  <a:pt x="1101" y="191"/>
                </a:lnTo>
                <a:lnTo>
                  <a:pt x="1092" y="190"/>
                </a:lnTo>
                <a:lnTo>
                  <a:pt x="1084" y="189"/>
                </a:lnTo>
                <a:lnTo>
                  <a:pt x="1079" y="188"/>
                </a:lnTo>
                <a:lnTo>
                  <a:pt x="1077" y="187"/>
                </a:lnTo>
                <a:lnTo>
                  <a:pt x="1077" y="186"/>
                </a:lnTo>
                <a:lnTo>
                  <a:pt x="1077" y="186"/>
                </a:lnTo>
                <a:lnTo>
                  <a:pt x="1076" y="182"/>
                </a:lnTo>
                <a:lnTo>
                  <a:pt x="1075" y="176"/>
                </a:lnTo>
                <a:lnTo>
                  <a:pt x="1072" y="169"/>
                </a:lnTo>
                <a:lnTo>
                  <a:pt x="1068" y="162"/>
                </a:lnTo>
                <a:lnTo>
                  <a:pt x="1063" y="155"/>
                </a:lnTo>
                <a:lnTo>
                  <a:pt x="1057" y="149"/>
                </a:lnTo>
                <a:lnTo>
                  <a:pt x="1049" y="144"/>
                </a:lnTo>
                <a:lnTo>
                  <a:pt x="1041" y="141"/>
                </a:lnTo>
                <a:lnTo>
                  <a:pt x="1041" y="141"/>
                </a:lnTo>
                <a:lnTo>
                  <a:pt x="1028" y="138"/>
                </a:lnTo>
                <a:lnTo>
                  <a:pt x="1018" y="134"/>
                </a:lnTo>
                <a:lnTo>
                  <a:pt x="1007" y="132"/>
                </a:lnTo>
                <a:lnTo>
                  <a:pt x="988" y="132"/>
                </a:lnTo>
                <a:lnTo>
                  <a:pt x="988" y="132"/>
                </a:lnTo>
                <a:lnTo>
                  <a:pt x="982" y="132"/>
                </a:lnTo>
                <a:lnTo>
                  <a:pt x="977" y="131"/>
                </a:lnTo>
                <a:lnTo>
                  <a:pt x="967" y="127"/>
                </a:lnTo>
                <a:lnTo>
                  <a:pt x="959" y="123"/>
                </a:lnTo>
                <a:lnTo>
                  <a:pt x="952" y="120"/>
                </a:lnTo>
                <a:lnTo>
                  <a:pt x="947" y="117"/>
                </a:lnTo>
                <a:lnTo>
                  <a:pt x="944" y="117"/>
                </a:lnTo>
                <a:lnTo>
                  <a:pt x="942" y="117"/>
                </a:lnTo>
                <a:lnTo>
                  <a:pt x="940" y="120"/>
                </a:lnTo>
                <a:lnTo>
                  <a:pt x="938" y="122"/>
                </a:lnTo>
                <a:lnTo>
                  <a:pt x="934" y="132"/>
                </a:lnTo>
                <a:lnTo>
                  <a:pt x="934" y="132"/>
                </a:lnTo>
                <a:lnTo>
                  <a:pt x="932" y="143"/>
                </a:lnTo>
                <a:lnTo>
                  <a:pt x="931" y="152"/>
                </a:lnTo>
                <a:lnTo>
                  <a:pt x="931" y="163"/>
                </a:lnTo>
                <a:lnTo>
                  <a:pt x="930" y="168"/>
                </a:lnTo>
                <a:lnTo>
                  <a:pt x="929" y="172"/>
                </a:lnTo>
                <a:lnTo>
                  <a:pt x="925" y="178"/>
                </a:lnTo>
                <a:lnTo>
                  <a:pt x="921" y="186"/>
                </a:lnTo>
                <a:lnTo>
                  <a:pt x="921" y="186"/>
                </a:lnTo>
                <a:lnTo>
                  <a:pt x="912" y="200"/>
                </a:lnTo>
                <a:lnTo>
                  <a:pt x="906" y="210"/>
                </a:lnTo>
                <a:lnTo>
                  <a:pt x="904" y="214"/>
                </a:lnTo>
                <a:lnTo>
                  <a:pt x="902" y="217"/>
                </a:lnTo>
                <a:lnTo>
                  <a:pt x="898" y="219"/>
                </a:lnTo>
                <a:lnTo>
                  <a:pt x="894" y="222"/>
                </a:lnTo>
                <a:lnTo>
                  <a:pt x="890" y="223"/>
                </a:lnTo>
                <a:lnTo>
                  <a:pt x="890" y="223"/>
                </a:lnTo>
                <a:lnTo>
                  <a:pt x="892" y="222"/>
                </a:lnTo>
                <a:lnTo>
                  <a:pt x="876" y="226"/>
                </a:lnTo>
                <a:lnTo>
                  <a:pt x="876" y="226"/>
                </a:lnTo>
                <a:lnTo>
                  <a:pt x="858" y="231"/>
                </a:lnTo>
                <a:lnTo>
                  <a:pt x="850" y="233"/>
                </a:lnTo>
                <a:lnTo>
                  <a:pt x="846" y="234"/>
                </a:lnTo>
                <a:lnTo>
                  <a:pt x="840" y="239"/>
                </a:lnTo>
                <a:lnTo>
                  <a:pt x="840" y="239"/>
                </a:lnTo>
                <a:lnTo>
                  <a:pt x="834" y="246"/>
                </a:lnTo>
                <a:lnTo>
                  <a:pt x="829" y="253"/>
                </a:lnTo>
                <a:lnTo>
                  <a:pt x="826" y="260"/>
                </a:lnTo>
                <a:lnTo>
                  <a:pt x="822" y="266"/>
                </a:lnTo>
                <a:lnTo>
                  <a:pt x="822" y="266"/>
                </a:lnTo>
                <a:lnTo>
                  <a:pt x="819" y="273"/>
                </a:lnTo>
                <a:lnTo>
                  <a:pt x="815" y="279"/>
                </a:lnTo>
                <a:lnTo>
                  <a:pt x="808" y="282"/>
                </a:lnTo>
                <a:lnTo>
                  <a:pt x="800" y="284"/>
                </a:lnTo>
                <a:lnTo>
                  <a:pt x="800" y="284"/>
                </a:lnTo>
                <a:lnTo>
                  <a:pt x="795" y="285"/>
                </a:lnTo>
                <a:lnTo>
                  <a:pt x="788" y="288"/>
                </a:lnTo>
                <a:lnTo>
                  <a:pt x="773" y="293"/>
                </a:lnTo>
                <a:lnTo>
                  <a:pt x="755" y="302"/>
                </a:lnTo>
                <a:lnTo>
                  <a:pt x="755" y="302"/>
                </a:lnTo>
                <a:close/>
                <a:moveTo>
                  <a:pt x="1323" y="719"/>
                </a:moveTo>
                <a:lnTo>
                  <a:pt x="1323" y="719"/>
                </a:lnTo>
                <a:lnTo>
                  <a:pt x="1372" y="715"/>
                </a:lnTo>
                <a:lnTo>
                  <a:pt x="1444" y="710"/>
                </a:lnTo>
                <a:lnTo>
                  <a:pt x="1444" y="710"/>
                </a:lnTo>
                <a:lnTo>
                  <a:pt x="1455" y="707"/>
                </a:lnTo>
                <a:lnTo>
                  <a:pt x="1464" y="705"/>
                </a:lnTo>
                <a:lnTo>
                  <a:pt x="1473" y="701"/>
                </a:lnTo>
                <a:lnTo>
                  <a:pt x="1480" y="697"/>
                </a:lnTo>
                <a:lnTo>
                  <a:pt x="1490" y="691"/>
                </a:lnTo>
                <a:lnTo>
                  <a:pt x="1493" y="687"/>
                </a:lnTo>
                <a:lnTo>
                  <a:pt x="1493" y="687"/>
                </a:lnTo>
                <a:lnTo>
                  <a:pt x="1524" y="713"/>
                </a:lnTo>
                <a:lnTo>
                  <a:pt x="1582" y="759"/>
                </a:lnTo>
                <a:lnTo>
                  <a:pt x="1582" y="759"/>
                </a:lnTo>
                <a:lnTo>
                  <a:pt x="1589" y="765"/>
                </a:lnTo>
                <a:lnTo>
                  <a:pt x="1595" y="771"/>
                </a:lnTo>
                <a:lnTo>
                  <a:pt x="1600" y="778"/>
                </a:lnTo>
                <a:lnTo>
                  <a:pt x="1605" y="785"/>
                </a:lnTo>
                <a:lnTo>
                  <a:pt x="1611" y="799"/>
                </a:lnTo>
                <a:lnTo>
                  <a:pt x="1616" y="814"/>
                </a:lnTo>
                <a:lnTo>
                  <a:pt x="1619" y="827"/>
                </a:lnTo>
                <a:lnTo>
                  <a:pt x="1621" y="838"/>
                </a:lnTo>
                <a:lnTo>
                  <a:pt x="1623" y="849"/>
                </a:lnTo>
                <a:lnTo>
                  <a:pt x="1623" y="849"/>
                </a:lnTo>
                <a:lnTo>
                  <a:pt x="1611" y="843"/>
                </a:lnTo>
                <a:lnTo>
                  <a:pt x="1598" y="836"/>
                </a:lnTo>
                <a:lnTo>
                  <a:pt x="1582" y="831"/>
                </a:lnTo>
                <a:lnTo>
                  <a:pt x="1582" y="831"/>
                </a:lnTo>
                <a:lnTo>
                  <a:pt x="1568" y="825"/>
                </a:lnTo>
                <a:lnTo>
                  <a:pt x="1554" y="818"/>
                </a:lnTo>
                <a:lnTo>
                  <a:pt x="1547" y="816"/>
                </a:lnTo>
                <a:lnTo>
                  <a:pt x="1538" y="813"/>
                </a:lnTo>
                <a:lnTo>
                  <a:pt x="1525" y="811"/>
                </a:lnTo>
                <a:lnTo>
                  <a:pt x="1511" y="808"/>
                </a:lnTo>
                <a:lnTo>
                  <a:pt x="1511" y="808"/>
                </a:lnTo>
                <a:lnTo>
                  <a:pt x="1494" y="806"/>
                </a:lnTo>
                <a:lnTo>
                  <a:pt x="1476" y="805"/>
                </a:lnTo>
                <a:lnTo>
                  <a:pt x="1439" y="804"/>
                </a:lnTo>
                <a:lnTo>
                  <a:pt x="1405" y="803"/>
                </a:lnTo>
                <a:lnTo>
                  <a:pt x="1390" y="802"/>
                </a:lnTo>
                <a:lnTo>
                  <a:pt x="1377" y="799"/>
                </a:lnTo>
                <a:lnTo>
                  <a:pt x="1377" y="799"/>
                </a:lnTo>
                <a:lnTo>
                  <a:pt x="1371" y="797"/>
                </a:lnTo>
                <a:lnTo>
                  <a:pt x="1366" y="794"/>
                </a:lnTo>
                <a:lnTo>
                  <a:pt x="1360" y="789"/>
                </a:lnTo>
                <a:lnTo>
                  <a:pt x="1356" y="785"/>
                </a:lnTo>
                <a:lnTo>
                  <a:pt x="1347" y="771"/>
                </a:lnTo>
                <a:lnTo>
                  <a:pt x="1339" y="757"/>
                </a:lnTo>
                <a:lnTo>
                  <a:pt x="1332" y="742"/>
                </a:lnTo>
                <a:lnTo>
                  <a:pt x="1328" y="731"/>
                </a:lnTo>
                <a:lnTo>
                  <a:pt x="1323" y="719"/>
                </a:lnTo>
                <a:lnTo>
                  <a:pt x="1323" y="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000BEC8D-3306-4291-9801-38617906CD17}"/>
              </a:ext>
            </a:extLst>
          </p:cNvPr>
          <p:cNvSpPr>
            <a:spLocks noEditPoints="1"/>
          </p:cNvSpPr>
          <p:nvPr/>
        </p:nvSpPr>
        <p:spPr bwMode="auto">
          <a:xfrm>
            <a:off x="3740727" y="4292267"/>
            <a:ext cx="2409825" cy="1572246"/>
          </a:xfrm>
          <a:custGeom>
            <a:avLst/>
            <a:gdLst>
              <a:gd name="T0" fmla="*/ 1554 w 3371"/>
              <a:gd name="T1" fmla="*/ 898 h 2200"/>
              <a:gd name="T2" fmla="*/ 1473 w 3371"/>
              <a:gd name="T3" fmla="*/ 1049 h 2200"/>
              <a:gd name="T4" fmla="*/ 1416 w 3371"/>
              <a:gd name="T5" fmla="*/ 1178 h 2200"/>
              <a:gd name="T6" fmla="*/ 1396 w 3371"/>
              <a:gd name="T7" fmla="*/ 1264 h 2200"/>
              <a:gd name="T8" fmla="*/ 1313 w 3371"/>
              <a:gd name="T9" fmla="*/ 1547 h 2200"/>
              <a:gd name="T10" fmla="*/ 1152 w 3371"/>
              <a:gd name="T11" fmla="*/ 1749 h 2200"/>
              <a:gd name="T12" fmla="*/ 966 w 3371"/>
              <a:gd name="T13" fmla="*/ 1856 h 2200"/>
              <a:gd name="T14" fmla="*/ 709 w 3371"/>
              <a:gd name="T15" fmla="*/ 1883 h 2200"/>
              <a:gd name="T16" fmla="*/ 513 w 3371"/>
              <a:gd name="T17" fmla="*/ 1846 h 2200"/>
              <a:gd name="T18" fmla="*/ 419 w 3371"/>
              <a:gd name="T19" fmla="*/ 1794 h 2200"/>
              <a:gd name="T20" fmla="*/ 297 w 3371"/>
              <a:gd name="T21" fmla="*/ 1786 h 2200"/>
              <a:gd name="T22" fmla="*/ 277 w 3371"/>
              <a:gd name="T23" fmla="*/ 1832 h 2200"/>
              <a:gd name="T24" fmla="*/ 414 w 3371"/>
              <a:gd name="T25" fmla="*/ 1880 h 2200"/>
              <a:gd name="T26" fmla="*/ 585 w 3371"/>
              <a:gd name="T27" fmla="*/ 1929 h 2200"/>
              <a:gd name="T28" fmla="*/ 556 w 3371"/>
              <a:gd name="T29" fmla="*/ 1956 h 2200"/>
              <a:gd name="T30" fmla="*/ 236 w 3371"/>
              <a:gd name="T31" fmla="*/ 1949 h 2200"/>
              <a:gd name="T32" fmla="*/ 66 w 3371"/>
              <a:gd name="T33" fmla="*/ 1956 h 2200"/>
              <a:gd name="T34" fmla="*/ 1 w 3371"/>
              <a:gd name="T35" fmla="*/ 1984 h 2200"/>
              <a:gd name="T36" fmla="*/ 273 w 3371"/>
              <a:gd name="T37" fmla="*/ 2042 h 2200"/>
              <a:gd name="T38" fmla="*/ 569 w 3371"/>
              <a:gd name="T39" fmla="*/ 2094 h 2200"/>
              <a:gd name="T40" fmla="*/ 847 w 3371"/>
              <a:gd name="T41" fmla="*/ 2118 h 2200"/>
              <a:gd name="T42" fmla="*/ 683 w 3371"/>
              <a:gd name="T43" fmla="*/ 2133 h 2200"/>
              <a:gd name="T44" fmla="*/ 711 w 3371"/>
              <a:gd name="T45" fmla="*/ 2157 h 2200"/>
              <a:gd name="T46" fmla="*/ 875 w 3371"/>
              <a:gd name="T47" fmla="*/ 2197 h 2200"/>
              <a:gd name="T48" fmla="*/ 1184 w 3371"/>
              <a:gd name="T49" fmla="*/ 2172 h 2200"/>
              <a:gd name="T50" fmla="*/ 1415 w 3371"/>
              <a:gd name="T51" fmla="*/ 2126 h 2200"/>
              <a:gd name="T52" fmla="*/ 1682 w 3371"/>
              <a:gd name="T53" fmla="*/ 2025 h 2200"/>
              <a:gd name="T54" fmla="*/ 2026 w 3371"/>
              <a:gd name="T55" fmla="*/ 1851 h 2200"/>
              <a:gd name="T56" fmla="*/ 2198 w 3371"/>
              <a:gd name="T57" fmla="*/ 1722 h 2200"/>
              <a:gd name="T58" fmla="*/ 2266 w 3371"/>
              <a:gd name="T59" fmla="*/ 1651 h 2200"/>
              <a:gd name="T60" fmla="*/ 2454 w 3371"/>
              <a:gd name="T61" fmla="*/ 1558 h 2200"/>
              <a:gd name="T62" fmla="*/ 2537 w 3371"/>
              <a:gd name="T63" fmla="*/ 1478 h 2200"/>
              <a:gd name="T64" fmla="*/ 2564 w 3371"/>
              <a:gd name="T65" fmla="*/ 1364 h 2200"/>
              <a:gd name="T66" fmla="*/ 2701 w 3371"/>
              <a:gd name="T67" fmla="*/ 1422 h 2200"/>
              <a:gd name="T68" fmla="*/ 2893 w 3371"/>
              <a:gd name="T69" fmla="*/ 1424 h 2200"/>
              <a:gd name="T70" fmla="*/ 3089 w 3371"/>
              <a:gd name="T71" fmla="*/ 1298 h 2200"/>
              <a:gd name="T72" fmla="*/ 3245 w 3371"/>
              <a:gd name="T73" fmla="*/ 1093 h 2200"/>
              <a:gd name="T74" fmla="*/ 3318 w 3371"/>
              <a:gd name="T75" fmla="*/ 897 h 2200"/>
              <a:gd name="T76" fmla="*/ 3365 w 3371"/>
              <a:gd name="T77" fmla="*/ 548 h 2200"/>
              <a:gd name="T78" fmla="*/ 3355 w 3371"/>
              <a:gd name="T79" fmla="*/ 406 h 2200"/>
              <a:gd name="T80" fmla="*/ 3195 w 3371"/>
              <a:gd name="T81" fmla="*/ 213 h 2200"/>
              <a:gd name="T82" fmla="*/ 3064 w 3371"/>
              <a:gd name="T83" fmla="*/ 114 h 2200"/>
              <a:gd name="T84" fmla="*/ 2785 w 3371"/>
              <a:gd name="T85" fmla="*/ 27 h 2200"/>
              <a:gd name="T86" fmla="*/ 2523 w 3371"/>
              <a:gd name="T87" fmla="*/ 0 h 2200"/>
              <a:gd name="T88" fmla="*/ 2170 w 3371"/>
              <a:gd name="T89" fmla="*/ 63 h 2200"/>
              <a:gd name="T90" fmla="*/ 1811 w 3371"/>
              <a:gd name="T91" fmla="*/ 182 h 2200"/>
              <a:gd name="T92" fmla="*/ 1656 w 3371"/>
              <a:gd name="T93" fmla="*/ 335 h 2200"/>
              <a:gd name="T94" fmla="*/ 1624 w 3371"/>
              <a:gd name="T95" fmla="*/ 508 h 2200"/>
              <a:gd name="T96" fmla="*/ 1675 w 3371"/>
              <a:gd name="T97" fmla="*/ 777 h 2200"/>
              <a:gd name="T98" fmla="*/ 1877 w 3371"/>
              <a:gd name="T99" fmla="*/ 1644 h 2200"/>
              <a:gd name="T100" fmla="*/ 1800 w 3371"/>
              <a:gd name="T101" fmla="*/ 1705 h 2200"/>
              <a:gd name="T102" fmla="*/ 1658 w 3371"/>
              <a:gd name="T103" fmla="*/ 1768 h 2200"/>
              <a:gd name="T104" fmla="*/ 1644 w 3371"/>
              <a:gd name="T105" fmla="*/ 1768 h 2200"/>
              <a:gd name="T106" fmla="*/ 1777 w 3371"/>
              <a:gd name="T107" fmla="*/ 1656 h 2200"/>
              <a:gd name="T108" fmla="*/ 1605 w 3371"/>
              <a:gd name="T109" fmla="*/ 1561 h 2200"/>
              <a:gd name="T110" fmla="*/ 1541 w 3371"/>
              <a:gd name="T111" fmla="*/ 1617 h 2200"/>
              <a:gd name="T112" fmla="*/ 1430 w 3371"/>
              <a:gd name="T113" fmla="*/ 1703 h 2200"/>
              <a:gd name="T114" fmla="*/ 1441 w 3371"/>
              <a:gd name="T115" fmla="*/ 1647 h 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71" h="2200">
                <a:moveTo>
                  <a:pt x="1675" y="777"/>
                </a:moveTo>
                <a:lnTo>
                  <a:pt x="1675" y="777"/>
                </a:lnTo>
                <a:lnTo>
                  <a:pt x="1664" y="787"/>
                </a:lnTo>
                <a:lnTo>
                  <a:pt x="1635" y="814"/>
                </a:lnTo>
                <a:lnTo>
                  <a:pt x="1596" y="852"/>
                </a:lnTo>
                <a:lnTo>
                  <a:pt x="1574" y="874"/>
                </a:lnTo>
                <a:lnTo>
                  <a:pt x="1554" y="898"/>
                </a:lnTo>
                <a:lnTo>
                  <a:pt x="1554" y="898"/>
                </a:lnTo>
                <a:lnTo>
                  <a:pt x="1525" y="934"/>
                </a:lnTo>
                <a:lnTo>
                  <a:pt x="1516" y="945"/>
                </a:lnTo>
                <a:lnTo>
                  <a:pt x="1511" y="955"/>
                </a:lnTo>
                <a:lnTo>
                  <a:pt x="1505" y="966"/>
                </a:lnTo>
                <a:lnTo>
                  <a:pt x="1500" y="981"/>
                </a:lnTo>
                <a:lnTo>
                  <a:pt x="1483" y="1023"/>
                </a:lnTo>
                <a:lnTo>
                  <a:pt x="1483" y="1023"/>
                </a:lnTo>
                <a:lnTo>
                  <a:pt x="1473" y="1049"/>
                </a:lnTo>
                <a:lnTo>
                  <a:pt x="1466" y="1070"/>
                </a:lnTo>
                <a:lnTo>
                  <a:pt x="1457" y="1103"/>
                </a:lnTo>
                <a:lnTo>
                  <a:pt x="1453" y="1116"/>
                </a:lnTo>
                <a:lnTo>
                  <a:pt x="1448" y="1128"/>
                </a:lnTo>
                <a:lnTo>
                  <a:pt x="1443" y="1141"/>
                </a:lnTo>
                <a:lnTo>
                  <a:pt x="1434" y="1153"/>
                </a:lnTo>
                <a:lnTo>
                  <a:pt x="1434" y="1153"/>
                </a:lnTo>
                <a:lnTo>
                  <a:pt x="1416" y="1178"/>
                </a:lnTo>
                <a:lnTo>
                  <a:pt x="1408" y="1188"/>
                </a:lnTo>
                <a:lnTo>
                  <a:pt x="1402" y="1198"/>
                </a:lnTo>
                <a:lnTo>
                  <a:pt x="1397" y="1209"/>
                </a:lnTo>
                <a:lnTo>
                  <a:pt x="1394" y="1220"/>
                </a:lnTo>
                <a:lnTo>
                  <a:pt x="1392" y="1233"/>
                </a:lnTo>
                <a:lnTo>
                  <a:pt x="1393" y="1247"/>
                </a:lnTo>
                <a:lnTo>
                  <a:pt x="1393" y="1247"/>
                </a:lnTo>
                <a:lnTo>
                  <a:pt x="1396" y="1264"/>
                </a:lnTo>
                <a:lnTo>
                  <a:pt x="1399" y="1283"/>
                </a:lnTo>
                <a:lnTo>
                  <a:pt x="1409" y="1322"/>
                </a:lnTo>
                <a:lnTo>
                  <a:pt x="1420" y="1368"/>
                </a:lnTo>
                <a:lnTo>
                  <a:pt x="1420" y="1368"/>
                </a:lnTo>
                <a:lnTo>
                  <a:pt x="1396" y="1412"/>
                </a:lnTo>
                <a:lnTo>
                  <a:pt x="1369" y="1459"/>
                </a:lnTo>
                <a:lnTo>
                  <a:pt x="1333" y="1516"/>
                </a:lnTo>
                <a:lnTo>
                  <a:pt x="1313" y="1547"/>
                </a:lnTo>
                <a:lnTo>
                  <a:pt x="1292" y="1579"/>
                </a:lnTo>
                <a:lnTo>
                  <a:pt x="1269" y="1611"/>
                </a:lnTo>
                <a:lnTo>
                  <a:pt x="1247" y="1642"/>
                </a:lnTo>
                <a:lnTo>
                  <a:pt x="1224" y="1672"/>
                </a:lnTo>
                <a:lnTo>
                  <a:pt x="1199" y="1701"/>
                </a:lnTo>
                <a:lnTo>
                  <a:pt x="1175" y="1726"/>
                </a:lnTo>
                <a:lnTo>
                  <a:pt x="1152" y="1749"/>
                </a:lnTo>
                <a:lnTo>
                  <a:pt x="1152" y="1749"/>
                </a:lnTo>
                <a:lnTo>
                  <a:pt x="1129" y="1769"/>
                </a:lnTo>
                <a:lnTo>
                  <a:pt x="1106" y="1787"/>
                </a:lnTo>
                <a:lnTo>
                  <a:pt x="1084" y="1803"/>
                </a:lnTo>
                <a:lnTo>
                  <a:pt x="1060" y="1816"/>
                </a:lnTo>
                <a:lnTo>
                  <a:pt x="1038" y="1828"/>
                </a:lnTo>
                <a:lnTo>
                  <a:pt x="1015" y="1839"/>
                </a:lnTo>
                <a:lnTo>
                  <a:pt x="991" y="1848"/>
                </a:lnTo>
                <a:lnTo>
                  <a:pt x="966" y="1856"/>
                </a:lnTo>
                <a:lnTo>
                  <a:pt x="940" y="1863"/>
                </a:lnTo>
                <a:lnTo>
                  <a:pt x="913" y="1869"/>
                </a:lnTo>
                <a:lnTo>
                  <a:pt x="884" y="1873"/>
                </a:lnTo>
                <a:lnTo>
                  <a:pt x="854" y="1876"/>
                </a:lnTo>
                <a:lnTo>
                  <a:pt x="821" y="1879"/>
                </a:lnTo>
                <a:lnTo>
                  <a:pt x="787" y="1881"/>
                </a:lnTo>
                <a:lnTo>
                  <a:pt x="709" y="1883"/>
                </a:lnTo>
                <a:lnTo>
                  <a:pt x="709" y="1883"/>
                </a:lnTo>
                <a:lnTo>
                  <a:pt x="671" y="1883"/>
                </a:lnTo>
                <a:lnTo>
                  <a:pt x="638" y="1881"/>
                </a:lnTo>
                <a:lnTo>
                  <a:pt x="608" y="1878"/>
                </a:lnTo>
                <a:lnTo>
                  <a:pt x="583" y="1873"/>
                </a:lnTo>
                <a:lnTo>
                  <a:pt x="561" y="1867"/>
                </a:lnTo>
                <a:lnTo>
                  <a:pt x="543" y="1862"/>
                </a:lnTo>
                <a:lnTo>
                  <a:pt x="526" y="1854"/>
                </a:lnTo>
                <a:lnTo>
                  <a:pt x="513" y="1846"/>
                </a:lnTo>
                <a:lnTo>
                  <a:pt x="499" y="1838"/>
                </a:lnTo>
                <a:lnTo>
                  <a:pt x="488" y="1831"/>
                </a:lnTo>
                <a:lnTo>
                  <a:pt x="467" y="1816"/>
                </a:lnTo>
                <a:lnTo>
                  <a:pt x="457" y="1809"/>
                </a:lnTo>
                <a:lnTo>
                  <a:pt x="446" y="1803"/>
                </a:lnTo>
                <a:lnTo>
                  <a:pt x="433" y="1798"/>
                </a:lnTo>
                <a:lnTo>
                  <a:pt x="419" y="1794"/>
                </a:lnTo>
                <a:lnTo>
                  <a:pt x="419" y="1794"/>
                </a:lnTo>
                <a:lnTo>
                  <a:pt x="390" y="1787"/>
                </a:lnTo>
                <a:lnTo>
                  <a:pt x="364" y="1782"/>
                </a:lnTo>
                <a:lnTo>
                  <a:pt x="341" y="1780"/>
                </a:lnTo>
                <a:lnTo>
                  <a:pt x="331" y="1779"/>
                </a:lnTo>
                <a:lnTo>
                  <a:pt x="321" y="1779"/>
                </a:lnTo>
                <a:lnTo>
                  <a:pt x="312" y="1780"/>
                </a:lnTo>
                <a:lnTo>
                  <a:pt x="304" y="1782"/>
                </a:lnTo>
                <a:lnTo>
                  <a:pt x="297" y="1786"/>
                </a:lnTo>
                <a:lnTo>
                  <a:pt x="290" y="1789"/>
                </a:lnTo>
                <a:lnTo>
                  <a:pt x="286" y="1794"/>
                </a:lnTo>
                <a:lnTo>
                  <a:pt x="281" y="1800"/>
                </a:lnTo>
                <a:lnTo>
                  <a:pt x="278" y="1807"/>
                </a:lnTo>
                <a:lnTo>
                  <a:pt x="276" y="1816"/>
                </a:lnTo>
                <a:lnTo>
                  <a:pt x="276" y="1816"/>
                </a:lnTo>
                <a:lnTo>
                  <a:pt x="275" y="1825"/>
                </a:lnTo>
                <a:lnTo>
                  <a:pt x="277" y="1832"/>
                </a:lnTo>
                <a:lnTo>
                  <a:pt x="280" y="1838"/>
                </a:lnTo>
                <a:lnTo>
                  <a:pt x="286" y="1843"/>
                </a:lnTo>
                <a:lnTo>
                  <a:pt x="293" y="1847"/>
                </a:lnTo>
                <a:lnTo>
                  <a:pt x="302" y="1851"/>
                </a:lnTo>
                <a:lnTo>
                  <a:pt x="312" y="1854"/>
                </a:lnTo>
                <a:lnTo>
                  <a:pt x="323" y="1857"/>
                </a:lnTo>
                <a:lnTo>
                  <a:pt x="380" y="1870"/>
                </a:lnTo>
                <a:lnTo>
                  <a:pt x="414" y="1880"/>
                </a:lnTo>
                <a:lnTo>
                  <a:pt x="432" y="1885"/>
                </a:lnTo>
                <a:lnTo>
                  <a:pt x="450" y="1892"/>
                </a:lnTo>
                <a:lnTo>
                  <a:pt x="450" y="1892"/>
                </a:lnTo>
                <a:lnTo>
                  <a:pt x="468" y="1899"/>
                </a:lnTo>
                <a:lnTo>
                  <a:pt x="487" y="1906"/>
                </a:lnTo>
                <a:lnTo>
                  <a:pt x="523" y="1916"/>
                </a:lnTo>
                <a:lnTo>
                  <a:pt x="555" y="1923"/>
                </a:lnTo>
                <a:lnTo>
                  <a:pt x="585" y="1929"/>
                </a:lnTo>
                <a:lnTo>
                  <a:pt x="611" y="1934"/>
                </a:lnTo>
                <a:lnTo>
                  <a:pt x="630" y="1936"/>
                </a:lnTo>
                <a:lnTo>
                  <a:pt x="647" y="1937"/>
                </a:lnTo>
                <a:lnTo>
                  <a:pt x="647" y="1937"/>
                </a:lnTo>
                <a:lnTo>
                  <a:pt x="636" y="1940"/>
                </a:lnTo>
                <a:lnTo>
                  <a:pt x="603" y="1948"/>
                </a:lnTo>
                <a:lnTo>
                  <a:pt x="581" y="1953"/>
                </a:lnTo>
                <a:lnTo>
                  <a:pt x="556" y="1956"/>
                </a:lnTo>
                <a:lnTo>
                  <a:pt x="528" y="1958"/>
                </a:lnTo>
                <a:lnTo>
                  <a:pt x="499" y="1959"/>
                </a:lnTo>
                <a:lnTo>
                  <a:pt x="499" y="1959"/>
                </a:lnTo>
                <a:lnTo>
                  <a:pt x="427" y="1958"/>
                </a:lnTo>
                <a:lnTo>
                  <a:pt x="343" y="1956"/>
                </a:lnTo>
                <a:lnTo>
                  <a:pt x="303" y="1954"/>
                </a:lnTo>
                <a:lnTo>
                  <a:pt x="266" y="1951"/>
                </a:lnTo>
                <a:lnTo>
                  <a:pt x="236" y="1949"/>
                </a:lnTo>
                <a:lnTo>
                  <a:pt x="213" y="1946"/>
                </a:lnTo>
                <a:lnTo>
                  <a:pt x="213" y="1946"/>
                </a:lnTo>
                <a:lnTo>
                  <a:pt x="194" y="1944"/>
                </a:lnTo>
                <a:lnTo>
                  <a:pt x="172" y="1942"/>
                </a:lnTo>
                <a:lnTo>
                  <a:pt x="147" y="1944"/>
                </a:lnTo>
                <a:lnTo>
                  <a:pt x="122" y="1946"/>
                </a:lnTo>
                <a:lnTo>
                  <a:pt x="94" y="1950"/>
                </a:lnTo>
                <a:lnTo>
                  <a:pt x="66" y="1956"/>
                </a:lnTo>
                <a:lnTo>
                  <a:pt x="38" y="1964"/>
                </a:lnTo>
                <a:lnTo>
                  <a:pt x="12" y="1973"/>
                </a:lnTo>
                <a:lnTo>
                  <a:pt x="12" y="1973"/>
                </a:lnTo>
                <a:lnTo>
                  <a:pt x="7" y="1975"/>
                </a:lnTo>
                <a:lnTo>
                  <a:pt x="3" y="1977"/>
                </a:lnTo>
                <a:lnTo>
                  <a:pt x="1" y="1979"/>
                </a:lnTo>
                <a:lnTo>
                  <a:pt x="0" y="1982"/>
                </a:lnTo>
                <a:lnTo>
                  <a:pt x="1" y="1984"/>
                </a:lnTo>
                <a:lnTo>
                  <a:pt x="2" y="1986"/>
                </a:lnTo>
                <a:lnTo>
                  <a:pt x="10" y="1991"/>
                </a:lnTo>
                <a:lnTo>
                  <a:pt x="22" y="1995"/>
                </a:lnTo>
                <a:lnTo>
                  <a:pt x="39" y="2000"/>
                </a:lnTo>
                <a:lnTo>
                  <a:pt x="81" y="2007"/>
                </a:lnTo>
                <a:lnTo>
                  <a:pt x="190" y="2025"/>
                </a:lnTo>
                <a:lnTo>
                  <a:pt x="246" y="2037"/>
                </a:lnTo>
                <a:lnTo>
                  <a:pt x="273" y="2042"/>
                </a:lnTo>
                <a:lnTo>
                  <a:pt x="298" y="2049"/>
                </a:lnTo>
                <a:lnTo>
                  <a:pt x="298" y="2049"/>
                </a:lnTo>
                <a:lnTo>
                  <a:pt x="347" y="2061"/>
                </a:lnTo>
                <a:lnTo>
                  <a:pt x="395" y="2071"/>
                </a:lnTo>
                <a:lnTo>
                  <a:pt x="442" y="2079"/>
                </a:lnTo>
                <a:lnTo>
                  <a:pt x="488" y="2085"/>
                </a:lnTo>
                <a:lnTo>
                  <a:pt x="531" y="2090"/>
                </a:lnTo>
                <a:lnTo>
                  <a:pt x="569" y="2094"/>
                </a:lnTo>
                <a:lnTo>
                  <a:pt x="633" y="2098"/>
                </a:lnTo>
                <a:lnTo>
                  <a:pt x="633" y="2098"/>
                </a:lnTo>
                <a:lnTo>
                  <a:pt x="706" y="2101"/>
                </a:lnTo>
                <a:lnTo>
                  <a:pt x="794" y="2104"/>
                </a:lnTo>
                <a:lnTo>
                  <a:pt x="902" y="2107"/>
                </a:lnTo>
                <a:lnTo>
                  <a:pt x="902" y="2107"/>
                </a:lnTo>
                <a:lnTo>
                  <a:pt x="887" y="2110"/>
                </a:lnTo>
                <a:lnTo>
                  <a:pt x="847" y="2118"/>
                </a:lnTo>
                <a:lnTo>
                  <a:pt x="819" y="2123"/>
                </a:lnTo>
                <a:lnTo>
                  <a:pt x="787" y="2126"/>
                </a:lnTo>
                <a:lnTo>
                  <a:pt x="752" y="2128"/>
                </a:lnTo>
                <a:lnTo>
                  <a:pt x="714" y="2129"/>
                </a:lnTo>
                <a:lnTo>
                  <a:pt x="714" y="2129"/>
                </a:lnTo>
                <a:lnTo>
                  <a:pt x="697" y="2131"/>
                </a:lnTo>
                <a:lnTo>
                  <a:pt x="686" y="2132"/>
                </a:lnTo>
                <a:lnTo>
                  <a:pt x="683" y="2133"/>
                </a:lnTo>
                <a:lnTo>
                  <a:pt x="680" y="2135"/>
                </a:lnTo>
                <a:lnTo>
                  <a:pt x="679" y="2136"/>
                </a:lnTo>
                <a:lnTo>
                  <a:pt x="679" y="2138"/>
                </a:lnTo>
                <a:lnTo>
                  <a:pt x="679" y="2141"/>
                </a:lnTo>
                <a:lnTo>
                  <a:pt x="682" y="2142"/>
                </a:lnTo>
                <a:lnTo>
                  <a:pt x="688" y="2147"/>
                </a:lnTo>
                <a:lnTo>
                  <a:pt x="697" y="2153"/>
                </a:lnTo>
                <a:lnTo>
                  <a:pt x="711" y="2157"/>
                </a:lnTo>
                <a:lnTo>
                  <a:pt x="726" y="2164"/>
                </a:lnTo>
                <a:lnTo>
                  <a:pt x="744" y="2170"/>
                </a:lnTo>
                <a:lnTo>
                  <a:pt x="784" y="2181"/>
                </a:lnTo>
                <a:lnTo>
                  <a:pt x="807" y="2185"/>
                </a:lnTo>
                <a:lnTo>
                  <a:pt x="829" y="2190"/>
                </a:lnTo>
                <a:lnTo>
                  <a:pt x="853" y="2193"/>
                </a:lnTo>
                <a:lnTo>
                  <a:pt x="875" y="2197"/>
                </a:lnTo>
                <a:lnTo>
                  <a:pt x="875" y="2197"/>
                </a:lnTo>
                <a:lnTo>
                  <a:pt x="898" y="2199"/>
                </a:lnTo>
                <a:lnTo>
                  <a:pt x="922" y="2200"/>
                </a:lnTo>
                <a:lnTo>
                  <a:pt x="946" y="2200"/>
                </a:lnTo>
                <a:lnTo>
                  <a:pt x="972" y="2199"/>
                </a:lnTo>
                <a:lnTo>
                  <a:pt x="1023" y="2194"/>
                </a:lnTo>
                <a:lnTo>
                  <a:pt x="1077" y="2188"/>
                </a:lnTo>
                <a:lnTo>
                  <a:pt x="1131" y="2181"/>
                </a:lnTo>
                <a:lnTo>
                  <a:pt x="1184" y="2172"/>
                </a:lnTo>
                <a:lnTo>
                  <a:pt x="1236" y="2164"/>
                </a:lnTo>
                <a:lnTo>
                  <a:pt x="1286" y="2156"/>
                </a:lnTo>
                <a:lnTo>
                  <a:pt x="1286" y="2156"/>
                </a:lnTo>
                <a:lnTo>
                  <a:pt x="1310" y="2153"/>
                </a:lnTo>
                <a:lnTo>
                  <a:pt x="1332" y="2148"/>
                </a:lnTo>
                <a:lnTo>
                  <a:pt x="1354" y="2144"/>
                </a:lnTo>
                <a:lnTo>
                  <a:pt x="1375" y="2138"/>
                </a:lnTo>
                <a:lnTo>
                  <a:pt x="1415" y="2126"/>
                </a:lnTo>
                <a:lnTo>
                  <a:pt x="1454" y="2113"/>
                </a:lnTo>
                <a:lnTo>
                  <a:pt x="1493" y="2098"/>
                </a:lnTo>
                <a:lnTo>
                  <a:pt x="1533" y="2082"/>
                </a:lnTo>
                <a:lnTo>
                  <a:pt x="1576" y="2066"/>
                </a:lnTo>
                <a:lnTo>
                  <a:pt x="1621" y="2049"/>
                </a:lnTo>
                <a:lnTo>
                  <a:pt x="1621" y="2049"/>
                </a:lnTo>
                <a:lnTo>
                  <a:pt x="1648" y="2039"/>
                </a:lnTo>
                <a:lnTo>
                  <a:pt x="1682" y="2025"/>
                </a:lnTo>
                <a:lnTo>
                  <a:pt x="1719" y="2010"/>
                </a:lnTo>
                <a:lnTo>
                  <a:pt x="1759" y="1991"/>
                </a:lnTo>
                <a:lnTo>
                  <a:pt x="1801" y="1970"/>
                </a:lnTo>
                <a:lnTo>
                  <a:pt x="1847" y="1948"/>
                </a:lnTo>
                <a:lnTo>
                  <a:pt x="1893" y="1925"/>
                </a:lnTo>
                <a:lnTo>
                  <a:pt x="1939" y="1900"/>
                </a:lnTo>
                <a:lnTo>
                  <a:pt x="1983" y="1875"/>
                </a:lnTo>
                <a:lnTo>
                  <a:pt x="2026" y="1851"/>
                </a:lnTo>
                <a:lnTo>
                  <a:pt x="2066" y="1826"/>
                </a:lnTo>
                <a:lnTo>
                  <a:pt x="2103" y="1803"/>
                </a:lnTo>
                <a:lnTo>
                  <a:pt x="2135" y="1780"/>
                </a:lnTo>
                <a:lnTo>
                  <a:pt x="2163" y="1759"/>
                </a:lnTo>
                <a:lnTo>
                  <a:pt x="2174" y="1749"/>
                </a:lnTo>
                <a:lnTo>
                  <a:pt x="2185" y="1739"/>
                </a:lnTo>
                <a:lnTo>
                  <a:pt x="2192" y="1730"/>
                </a:lnTo>
                <a:lnTo>
                  <a:pt x="2198" y="1722"/>
                </a:lnTo>
                <a:lnTo>
                  <a:pt x="2198" y="1722"/>
                </a:lnTo>
                <a:lnTo>
                  <a:pt x="2215" y="1695"/>
                </a:lnTo>
                <a:lnTo>
                  <a:pt x="2228" y="1676"/>
                </a:lnTo>
                <a:lnTo>
                  <a:pt x="2237" y="1665"/>
                </a:lnTo>
                <a:lnTo>
                  <a:pt x="2242" y="1661"/>
                </a:lnTo>
                <a:lnTo>
                  <a:pt x="2246" y="1658"/>
                </a:lnTo>
                <a:lnTo>
                  <a:pt x="2255" y="1655"/>
                </a:lnTo>
                <a:lnTo>
                  <a:pt x="2266" y="1651"/>
                </a:lnTo>
                <a:lnTo>
                  <a:pt x="2281" y="1648"/>
                </a:lnTo>
                <a:lnTo>
                  <a:pt x="2301" y="1641"/>
                </a:lnTo>
                <a:lnTo>
                  <a:pt x="2301" y="1641"/>
                </a:lnTo>
                <a:lnTo>
                  <a:pt x="2326" y="1631"/>
                </a:lnTo>
                <a:lnTo>
                  <a:pt x="2357" y="1617"/>
                </a:lnTo>
                <a:lnTo>
                  <a:pt x="2389" y="1600"/>
                </a:lnTo>
                <a:lnTo>
                  <a:pt x="2421" y="1580"/>
                </a:lnTo>
                <a:lnTo>
                  <a:pt x="2454" y="1558"/>
                </a:lnTo>
                <a:lnTo>
                  <a:pt x="2468" y="1547"/>
                </a:lnTo>
                <a:lnTo>
                  <a:pt x="2483" y="1536"/>
                </a:lnTo>
                <a:lnTo>
                  <a:pt x="2496" y="1525"/>
                </a:lnTo>
                <a:lnTo>
                  <a:pt x="2509" y="1513"/>
                </a:lnTo>
                <a:lnTo>
                  <a:pt x="2520" y="1501"/>
                </a:lnTo>
                <a:lnTo>
                  <a:pt x="2529" y="1489"/>
                </a:lnTo>
                <a:lnTo>
                  <a:pt x="2529" y="1489"/>
                </a:lnTo>
                <a:lnTo>
                  <a:pt x="2537" y="1478"/>
                </a:lnTo>
                <a:lnTo>
                  <a:pt x="2543" y="1465"/>
                </a:lnTo>
                <a:lnTo>
                  <a:pt x="2549" y="1454"/>
                </a:lnTo>
                <a:lnTo>
                  <a:pt x="2553" y="1443"/>
                </a:lnTo>
                <a:lnTo>
                  <a:pt x="2560" y="1422"/>
                </a:lnTo>
                <a:lnTo>
                  <a:pt x="2563" y="1403"/>
                </a:lnTo>
                <a:lnTo>
                  <a:pt x="2564" y="1387"/>
                </a:lnTo>
                <a:lnTo>
                  <a:pt x="2566" y="1375"/>
                </a:lnTo>
                <a:lnTo>
                  <a:pt x="2564" y="1364"/>
                </a:lnTo>
                <a:lnTo>
                  <a:pt x="2564" y="1364"/>
                </a:lnTo>
                <a:lnTo>
                  <a:pt x="2571" y="1368"/>
                </a:lnTo>
                <a:lnTo>
                  <a:pt x="2589" y="1378"/>
                </a:lnTo>
                <a:lnTo>
                  <a:pt x="2618" y="1392"/>
                </a:lnTo>
                <a:lnTo>
                  <a:pt x="2636" y="1399"/>
                </a:lnTo>
                <a:lnTo>
                  <a:pt x="2656" y="1407"/>
                </a:lnTo>
                <a:lnTo>
                  <a:pt x="2677" y="1415"/>
                </a:lnTo>
                <a:lnTo>
                  <a:pt x="2701" y="1422"/>
                </a:lnTo>
                <a:lnTo>
                  <a:pt x="2725" y="1427"/>
                </a:lnTo>
                <a:lnTo>
                  <a:pt x="2751" y="1432"/>
                </a:lnTo>
                <a:lnTo>
                  <a:pt x="2778" y="1434"/>
                </a:lnTo>
                <a:lnTo>
                  <a:pt x="2806" y="1435"/>
                </a:lnTo>
                <a:lnTo>
                  <a:pt x="2835" y="1434"/>
                </a:lnTo>
                <a:lnTo>
                  <a:pt x="2864" y="1431"/>
                </a:lnTo>
                <a:lnTo>
                  <a:pt x="2864" y="1431"/>
                </a:lnTo>
                <a:lnTo>
                  <a:pt x="2893" y="1424"/>
                </a:lnTo>
                <a:lnTo>
                  <a:pt x="2920" y="1416"/>
                </a:lnTo>
                <a:lnTo>
                  <a:pt x="2947" y="1405"/>
                </a:lnTo>
                <a:lnTo>
                  <a:pt x="2972" y="1392"/>
                </a:lnTo>
                <a:lnTo>
                  <a:pt x="2997" y="1377"/>
                </a:lnTo>
                <a:lnTo>
                  <a:pt x="3020" y="1359"/>
                </a:lnTo>
                <a:lnTo>
                  <a:pt x="3044" y="1340"/>
                </a:lnTo>
                <a:lnTo>
                  <a:pt x="3066" y="1320"/>
                </a:lnTo>
                <a:lnTo>
                  <a:pt x="3089" y="1298"/>
                </a:lnTo>
                <a:lnTo>
                  <a:pt x="3110" y="1274"/>
                </a:lnTo>
                <a:lnTo>
                  <a:pt x="3131" y="1249"/>
                </a:lnTo>
                <a:lnTo>
                  <a:pt x="3152" y="1223"/>
                </a:lnTo>
                <a:lnTo>
                  <a:pt x="3172" y="1196"/>
                </a:lnTo>
                <a:lnTo>
                  <a:pt x="3194" y="1168"/>
                </a:lnTo>
                <a:lnTo>
                  <a:pt x="3235" y="1108"/>
                </a:lnTo>
                <a:lnTo>
                  <a:pt x="3235" y="1108"/>
                </a:lnTo>
                <a:lnTo>
                  <a:pt x="3245" y="1093"/>
                </a:lnTo>
                <a:lnTo>
                  <a:pt x="3255" y="1077"/>
                </a:lnTo>
                <a:lnTo>
                  <a:pt x="3263" y="1060"/>
                </a:lnTo>
                <a:lnTo>
                  <a:pt x="3272" y="1043"/>
                </a:lnTo>
                <a:lnTo>
                  <a:pt x="3279" y="1027"/>
                </a:lnTo>
                <a:lnTo>
                  <a:pt x="3286" y="1009"/>
                </a:lnTo>
                <a:lnTo>
                  <a:pt x="3299" y="973"/>
                </a:lnTo>
                <a:lnTo>
                  <a:pt x="3309" y="935"/>
                </a:lnTo>
                <a:lnTo>
                  <a:pt x="3318" y="897"/>
                </a:lnTo>
                <a:lnTo>
                  <a:pt x="3325" y="859"/>
                </a:lnTo>
                <a:lnTo>
                  <a:pt x="3332" y="819"/>
                </a:lnTo>
                <a:lnTo>
                  <a:pt x="3337" y="781"/>
                </a:lnTo>
                <a:lnTo>
                  <a:pt x="3341" y="744"/>
                </a:lnTo>
                <a:lnTo>
                  <a:pt x="3349" y="672"/>
                </a:lnTo>
                <a:lnTo>
                  <a:pt x="3356" y="606"/>
                </a:lnTo>
                <a:lnTo>
                  <a:pt x="3360" y="575"/>
                </a:lnTo>
                <a:lnTo>
                  <a:pt x="3365" y="548"/>
                </a:lnTo>
                <a:lnTo>
                  <a:pt x="3365" y="548"/>
                </a:lnTo>
                <a:lnTo>
                  <a:pt x="3369" y="524"/>
                </a:lnTo>
                <a:lnTo>
                  <a:pt x="3371" y="500"/>
                </a:lnTo>
                <a:lnTo>
                  <a:pt x="3371" y="480"/>
                </a:lnTo>
                <a:lnTo>
                  <a:pt x="3370" y="460"/>
                </a:lnTo>
                <a:lnTo>
                  <a:pt x="3367" y="441"/>
                </a:lnTo>
                <a:lnTo>
                  <a:pt x="3361" y="424"/>
                </a:lnTo>
                <a:lnTo>
                  <a:pt x="3355" y="406"/>
                </a:lnTo>
                <a:lnTo>
                  <a:pt x="3346" y="388"/>
                </a:lnTo>
                <a:lnTo>
                  <a:pt x="3333" y="372"/>
                </a:lnTo>
                <a:lnTo>
                  <a:pt x="3320" y="354"/>
                </a:lnTo>
                <a:lnTo>
                  <a:pt x="3305" y="333"/>
                </a:lnTo>
                <a:lnTo>
                  <a:pt x="3288" y="313"/>
                </a:lnTo>
                <a:lnTo>
                  <a:pt x="3245" y="267"/>
                </a:lnTo>
                <a:lnTo>
                  <a:pt x="3195" y="213"/>
                </a:lnTo>
                <a:lnTo>
                  <a:pt x="3195" y="213"/>
                </a:lnTo>
                <a:lnTo>
                  <a:pt x="3180" y="198"/>
                </a:lnTo>
                <a:lnTo>
                  <a:pt x="3166" y="183"/>
                </a:lnTo>
                <a:lnTo>
                  <a:pt x="3150" y="170"/>
                </a:lnTo>
                <a:lnTo>
                  <a:pt x="3134" y="158"/>
                </a:lnTo>
                <a:lnTo>
                  <a:pt x="3118" y="146"/>
                </a:lnTo>
                <a:lnTo>
                  <a:pt x="3100" y="135"/>
                </a:lnTo>
                <a:lnTo>
                  <a:pt x="3082" y="124"/>
                </a:lnTo>
                <a:lnTo>
                  <a:pt x="3064" y="114"/>
                </a:lnTo>
                <a:lnTo>
                  <a:pt x="3045" y="105"/>
                </a:lnTo>
                <a:lnTo>
                  <a:pt x="3026" y="96"/>
                </a:lnTo>
                <a:lnTo>
                  <a:pt x="2988" y="79"/>
                </a:lnTo>
                <a:lnTo>
                  <a:pt x="2948" y="66"/>
                </a:lnTo>
                <a:lnTo>
                  <a:pt x="2908" y="54"/>
                </a:lnTo>
                <a:lnTo>
                  <a:pt x="2866" y="43"/>
                </a:lnTo>
                <a:lnTo>
                  <a:pt x="2825" y="35"/>
                </a:lnTo>
                <a:lnTo>
                  <a:pt x="2785" y="27"/>
                </a:lnTo>
                <a:lnTo>
                  <a:pt x="2744" y="20"/>
                </a:lnTo>
                <a:lnTo>
                  <a:pt x="2705" y="14"/>
                </a:lnTo>
                <a:lnTo>
                  <a:pt x="2667" y="10"/>
                </a:lnTo>
                <a:lnTo>
                  <a:pt x="2596" y="2"/>
                </a:lnTo>
                <a:lnTo>
                  <a:pt x="2596" y="2"/>
                </a:lnTo>
                <a:lnTo>
                  <a:pt x="2579" y="1"/>
                </a:lnTo>
                <a:lnTo>
                  <a:pt x="2561" y="0"/>
                </a:lnTo>
                <a:lnTo>
                  <a:pt x="2523" y="0"/>
                </a:lnTo>
                <a:lnTo>
                  <a:pt x="2483" y="3"/>
                </a:lnTo>
                <a:lnTo>
                  <a:pt x="2440" y="8"/>
                </a:lnTo>
                <a:lnTo>
                  <a:pt x="2397" y="13"/>
                </a:lnTo>
                <a:lnTo>
                  <a:pt x="2352" y="21"/>
                </a:lnTo>
                <a:lnTo>
                  <a:pt x="2307" y="30"/>
                </a:lnTo>
                <a:lnTo>
                  <a:pt x="2262" y="40"/>
                </a:lnTo>
                <a:lnTo>
                  <a:pt x="2216" y="51"/>
                </a:lnTo>
                <a:lnTo>
                  <a:pt x="2170" y="63"/>
                </a:lnTo>
                <a:lnTo>
                  <a:pt x="2082" y="86"/>
                </a:lnTo>
                <a:lnTo>
                  <a:pt x="2001" y="111"/>
                </a:lnTo>
                <a:lnTo>
                  <a:pt x="1930" y="132"/>
                </a:lnTo>
                <a:lnTo>
                  <a:pt x="1930" y="132"/>
                </a:lnTo>
                <a:lnTo>
                  <a:pt x="1897" y="143"/>
                </a:lnTo>
                <a:lnTo>
                  <a:pt x="1867" y="154"/>
                </a:lnTo>
                <a:lnTo>
                  <a:pt x="1838" y="168"/>
                </a:lnTo>
                <a:lnTo>
                  <a:pt x="1811" y="182"/>
                </a:lnTo>
                <a:lnTo>
                  <a:pt x="1786" y="198"/>
                </a:lnTo>
                <a:lnTo>
                  <a:pt x="1762" y="215"/>
                </a:lnTo>
                <a:lnTo>
                  <a:pt x="1740" y="233"/>
                </a:lnTo>
                <a:lnTo>
                  <a:pt x="1720" y="251"/>
                </a:lnTo>
                <a:lnTo>
                  <a:pt x="1701" y="271"/>
                </a:lnTo>
                <a:lnTo>
                  <a:pt x="1684" y="291"/>
                </a:lnTo>
                <a:lnTo>
                  <a:pt x="1669" y="312"/>
                </a:lnTo>
                <a:lnTo>
                  <a:pt x="1656" y="335"/>
                </a:lnTo>
                <a:lnTo>
                  <a:pt x="1646" y="357"/>
                </a:lnTo>
                <a:lnTo>
                  <a:pt x="1637" y="379"/>
                </a:lnTo>
                <a:lnTo>
                  <a:pt x="1630" y="403"/>
                </a:lnTo>
                <a:lnTo>
                  <a:pt x="1626" y="428"/>
                </a:lnTo>
                <a:lnTo>
                  <a:pt x="1626" y="428"/>
                </a:lnTo>
                <a:lnTo>
                  <a:pt x="1624" y="453"/>
                </a:lnTo>
                <a:lnTo>
                  <a:pt x="1622" y="480"/>
                </a:lnTo>
                <a:lnTo>
                  <a:pt x="1624" y="508"/>
                </a:lnTo>
                <a:lnTo>
                  <a:pt x="1626" y="537"/>
                </a:lnTo>
                <a:lnTo>
                  <a:pt x="1629" y="566"/>
                </a:lnTo>
                <a:lnTo>
                  <a:pt x="1634" y="595"/>
                </a:lnTo>
                <a:lnTo>
                  <a:pt x="1644" y="650"/>
                </a:lnTo>
                <a:lnTo>
                  <a:pt x="1655" y="701"/>
                </a:lnTo>
                <a:lnTo>
                  <a:pt x="1665" y="741"/>
                </a:lnTo>
                <a:lnTo>
                  <a:pt x="1675" y="777"/>
                </a:lnTo>
                <a:lnTo>
                  <a:pt x="1675" y="777"/>
                </a:lnTo>
                <a:close/>
                <a:moveTo>
                  <a:pt x="1831" y="1592"/>
                </a:moveTo>
                <a:lnTo>
                  <a:pt x="1831" y="1592"/>
                </a:lnTo>
                <a:lnTo>
                  <a:pt x="1839" y="1599"/>
                </a:lnTo>
                <a:lnTo>
                  <a:pt x="1857" y="1616"/>
                </a:lnTo>
                <a:lnTo>
                  <a:pt x="1866" y="1624"/>
                </a:lnTo>
                <a:lnTo>
                  <a:pt x="1873" y="1633"/>
                </a:lnTo>
                <a:lnTo>
                  <a:pt x="1877" y="1641"/>
                </a:lnTo>
                <a:lnTo>
                  <a:pt x="1877" y="1644"/>
                </a:lnTo>
                <a:lnTo>
                  <a:pt x="1876" y="1646"/>
                </a:lnTo>
                <a:lnTo>
                  <a:pt x="1876" y="1646"/>
                </a:lnTo>
                <a:lnTo>
                  <a:pt x="1847" y="1673"/>
                </a:lnTo>
                <a:lnTo>
                  <a:pt x="1828" y="1688"/>
                </a:lnTo>
                <a:lnTo>
                  <a:pt x="1814" y="1699"/>
                </a:lnTo>
                <a:lnTo>
                  <a:pt x="1814" y="1699"/>
                </a:lnTo>
                <a:lnTo>
                  <a:pt x="1808" y="1703"/>
                </a:lnTo>
                <a:lnTo>
                  <a:pt x="1800" y="1705"/>
                </a:lnTo>
                <a:lnTo>
                  <a:pt x="1782" y="1710"/>
                </a:lnTo>
                <a:lnTo>
                  <a:pt x="1764" y="1714"/>
                </a:lnTo>
                <a:lnTo>
                  <a:pt x="1751" y="1717"/>
                </a:lnTo>
                <a:lnTo>
                  <a:pt x="1751" y="1717"/>
                </a:lnTo>
                <a:lnTo>
                  <a:pt x="1741" y="1722"/>
                </a:lnTo>
                <a:lnTo>
                  <a:pt x="1724" y="1732"/>
                </a:lnTo>
                <a:lnTo>
                  <a:pt x="1679" y="1757"/>
                </a:lnTo>
                <a:lnTo>
                  <a:pt x="1658" y="1768"/>
                </a:lnTo>
                <a:lnTo>
                  <a:pt x="1641" y="1777"/>
                </a:lnTo>
                <a:lnTo>
                  <a:pt x="1636" y="1779"/>
                </a:lnTo>
                <a:lnTo>
                  <a:pt x="1633" y="1780"/>
                </a:lnTo>
                <a:lnTo>
                  <a:pt x="1633" y="1779"/>
                </a:lnTo>
                <a:lnTo>
                  <a:pt x="1633" y="1779"/>
                </a:lnTo>
                <a:lnTo>
                  <a:pt x="1635" y="1776"/>
                </a:lnTo>
                <a:lnTo>
                  <a:pt x="1635" y="1776"/>
                </a:lnTo>
                <a:lnTo>
                  <a:pt x="1644" y="1768"/>
                </a:lnTo>
                <a:lnTo>
                  <a:pt x="1654" y="1759"/>
                </a:lnTo>
                <a:lnTo>
                  <a:pt x="1678" y="1741"/>
                </a:lnTo>
                <a:lnTo>
                  <a:pt x="1707" y="1720"/>
                </a:lnTo>
                <a:lnTo>
                  <a:pt x="1724" y="1706"/>
                </a:lnTo>
                <a:lnTo>
                  <a:pt x="1742" y="1691"/>
                </a:lnTo>
                <a:lnTo>
                  <a:pt x="1742" y="1691"/>
                </a:lnTo>
                <a:lnTo>
                  <a:pt x="1760" y="1674"/>
                </a:lnTo>
                <a:lnTo>
                  <a:pt x="1777" y="1656"/>
                </a:lnTo>
                <a:lnTo>
                  <a:pt x="1806" y="1624"/>
                </a:lnTo>
                <a:lnTo>
                  <a:pt x="1825" y="1601"/>
                </a:lnTo>
                <a:lnTo>
                  <a:pt x="1831" y="1592"/>
                </a:lnTo>
                <a:lnTo>
                  <a:pt x="1831" y="1592"/>
                </a:lnTo>
                <a:close/>
                <a:moveTo>
                  <a:pt x="1635" y="1462"/>
                </a:moveTo>
                <a:lnTo>
                  <a:pt x="1635" y="1462"/>
                </a:lnTo>
                <a:lnTo>
                  <a:pt x="1618" y="1519"/>
                </a:lnTo>
                <a:lnTo>
                  <a:pt x="1605" y="1561"/>
                </a:lnTo>
                <a:lnTo>
                  <a:pt x="1599" y="1575"/>
                </a:lnTo>
                <a:lnTo>
                  <a:pt x="1595" y="1583"/>
                </a:lnTo>
                <a:lnTo>
                  <a:pt x="1595" y="1583"/>
                </a:lnTo>
                <a:lnTo>
                  <a:pt x="1591" y="1585"/>
                </a:lnTo>
                <a:lnTo>
                  <a:pt x="1588" y="1588"/>
                </a:lnTo>
                <a:lnTo>
                  <a:pt x="1579" y="1592"/>
                </a:lnTo>
                <a:lnTo>
                  <a:pt x="1558" y="1605"/>
                </a:lnTo>
                <a:lnTo>
                  <a:pt x="1541" y="1617"/>
                </a:lnTo>
                <a:lnTo>
                  <a:pt x="1519" y="1632"/>
                </a:lnTo>
                <a:lnTo>
                  <a:pt x="1519" y="1632"/>
                </a:lnTo>
                <a:lnTo>
                  <a:pt x="1497" y="1649"/>
                </a:lnTo>
                <a:lnTo>
                  <a:pt x="1482" y="1661"/>
                </a:lnTo>
                <a:lnTo>
                  <a:pt x="1462" y="1679"/>
                </a:lnTo>
                <a:lnTo>
                  <a:pt x="1453" y="1687"/>
                </a:lnTo>
                <a:lnTo>
                  <a:pt x="1444" y="1694"/>
                </a:lnTo>
                <a:lnTo>
                  <a:pt x="1430" y="1703"/>
                </a:lnTo>
                <a:lnTo>
                  <a:pt x="1411" y="1713"/>
                </a:lnTo>
                <a:lnTo>
                  <a:pt x="1411" y="1713"/>
                </a:lnTo>
                <a:lnTo>
                  <a:pt x="1321" y="1762"/>
                </a:lnTo>
                <a:lnTo>
                  <a:pt x="1273" y="1789"/>
                </a:lnTo>
                <a:lnTo>
                  <a:pt x="1273" y="1789"/>
                </a:lnTo>
                <a:lnTo>
                  <a:pt x="1359" y="1717"/>
                </a:lnTo>
                <a:lnTo>
                  <a:pt x="1420" y="1666"/>
                </a:lnTo>
                <a:lnTo>
                  <a:pt x="1441" y="1647"/>
                </a:lnTo>
                <a:lnTo>
                  <a:pt x="1451" y="1637"/>
                </a:lnTo>
                <a:lnTo>
                  <a:pt x="1451" y="1637"/>
                </a:lnTo>
                <a:lnTo>
                  <a:pt x="1458" y="1628"/>
                </a:lnTo>
                <a:lnTo>
                  <a:pt x="1472" y="1614"/>
                </a:lnTo>
                <a:lnTo>
                  <a:pt x="1508" y="1577"/>
                </a:lnTo>
                <a:lnTo>
                  <a:pt x="1559" y="1529"/>
                </a:lnTo>
                <a:lnTo>
                  <a:pt x="1635" y="1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54B10C09-92CE-4AC4-A1C3-A7DCA4D499DE}"/>
              </a:ext>
            </a:extLst>
          </p:cNvPr>
          <p:cNvSpPr>
            <a:spLocks/>
          </p:cNvSpPr>
          <p:nvPr/>
        </p:nvSpPr>
        <p:spPr bwMode="auto">
          <a:xfrm>
            <a:off x="6777837" y="4236027"/>
            <a:ext cx="2421328" cy="1746250"/>
          </a:xfrm>
          <a:custGeom>
            <a:avLst/>
            <a:gdLst>
              <a:gd name="T0" fmla="*/ 561 w 1407"/>
              <a:gd name="T1" fmla="*/ 878 h 1016"/>
              <a:gd name="T2" fmla="*/ 396 w 1407"/>
              <a:gd name="T3" fmla="*/ 888 h 1016"/>
              <a:gd name="T4" fmla="*/ 265 w 1407"/>
              <a:gd name="T5" fmla="*/ 873 h 1016"/>
              <a:gd name="T6" fmla="*/ 191 w 1407"/>
              <a:gd name="T7" fmla="*/ 841 h 1016"/>
              <a:gd name="T8" fmla="*/ 89 w 1407"/>
              <a:gd name="T9" fmla="*/ 766 h 1016"/>
              <a:gd name="T10" fmla="*/ 19 w 1407"/>
              <a:gd name="T11" fmla="*/ 665 h 1016"/>
              <a:gd name="T12" fmla="*/ 0 w 1407"/>
              <a:gd name="T13" fmla="*/ 565 h 1016"/>
              <a:gd name="T14" fmla="*/ 8 w 1407"/>
              <a:gd name="T15" fmla="*/ 484 h 1016"/>
              <a:gd name="T16" fmla="*/ 36 w 1407"/>
              <a:gd name="T17" fmla="*/ 391 h 1016"/>
              <a:gd name="T18" fmla="*/ 80 w 1407"/>
              <a:gd name="T19" fmla="*/ 306 h 1016"/>
              <a:gd name="T20" fmla="*/ 206 w 1407"/>
              <a:gd name="T21" fmla="*/ 164 h 1016"/>
              <a:gd name="T22" fmla="*/ 326 w 1407"/>
              <a:gd name="T23" fmla="*/ 83 h 1016"/>
              <a:gd name="T24" fmla="*/ 456 w 1407"/>
              <a:gd name="T25" fmla="*/ 35 h 1016"/>
              <a:gd name="T26" fmla="*/ 604 w 1407"/>
              <a:gd name="T27" fmla="*/ 9 h 1016"/>
              <a:gd name="T28" fmla="*/ 849 w 1407"/>
              <a:gd name="T29" fmla="*/ 3 h 1016"/>
              <a:gd name="T30" fmla="*/ 1067 w 1407"/>
              <a:gd name="T31" fmla="*/ 35 h 1016"/>
              <a:gd name="T32" fmla="*/ 1133 w 1407"/>
              <a:gd name="T33" fmla="*/ 63 h 1016"/>
              <a:gd name="T34" fmla="*/ 1222 w 1407"/>
              <a:gd name="T35" fmla="*/ 148 h 1016"/>
              <a:gd name="T36" fmla="*/ 1269 w 1407"/>
              <a:gd name="T37" fmla="*/ 243 h 1016"/>
              <a:gd name="T38" fmla="*/ 1258 w 1407"/>
              <a:gd name="T39" fmla="*/ 337 h 1016"/>
              <a:gd name="T40" fmla="*/ 1205 w 1407"/>
              <a:gd name="T41" fmla="*/ 447 h 1016"/>
              <a:gd name="T42" fmla="*/ 1164 w 1407"/>
              <a:gd name="T43" fmla="*/ 541 h 1016"/>
              <a:gd name="T44" fmla="*/ 1186 w 1407"/>
              <a:gd name="T45" fmla="*/ 590 h 1016"/>
              <a:gd name="T46" fmla="*/ 1240 w 1407"/>
              <a:gd name="T47" fmla="*/ 645 h 1016"/>
              <a:gd name="T48" fmla="*/ 1349 w 1407"/>
              <a:gd name="T49" fmla="*/ 721 h 1016"/>
              <a:gd name="T50" fmla="*/ 1406 w 1407"/>
              <a:gd name="T51" fmla="*/ 754 h 1016"/>
              <a:gd name="T52" fmla="*/ 1364 w 1407"/>
              <a:gd name="T53" fmla="*/ 764 h 1016"/>
              <a:gd name="T54" fmla="*/ 1316 w 1407"/>
              <a:gd name="T55" fmla="*/ 753 h 1016"/>
              <a:gd name="T56" fmla="*/ 1229 w 1407"/>
              <a:gd name="T57" fmla="*/ 727 h 1016"/>
              <a:gd name="T58" fmla="*/ 1329 w 1407"/>
              <a:gd name="T59" fmla="*/ 824 h 1016"/>
              <a:gd name="T60" fmla="*/ 1352 w 1407"/>
              <a:gd name="T61" fmla="*/ 857 h 1016"/>
              <a:gd name="T62" fmla="*/ 1304 w 1407"/>
              <a:gd name="T63" fmla="*/ 841 h 1016"/>
              <a:gd name="T64" fmla="*/ 1104 w 1407"/>
              <a:gd name="T65" fmla="*/ 746 h 1016"/>
              <a:gd name="T66" fmla="*/ 1163 w 1407"/>
              <a:gd name="T67" fmla="*/ 808 h 1016"/>
              <a:gd name="T68" fmla="*/ 1148 w 1407"/>
              <a:gd name="T69" fmla="*/ 812 h 1016"/>
              <a:gd name="T70" fmla="*/ 1209 w 1407"/>
              <a:gd name="T71" fmla="*/ 863 h 1016"/>
              <a:gd name="T72" fmla="*/ 1297 w 1407"/>
              <a:gd name="T73" fmla="*/ 917 h 1016"/>
              <a:gd name="T74" fmla="*/ 1291 w 1407"/>
              <a:gd name="T75" fmla="*/ 922 h 1016"/>
              <a:gd name="T76" fmla="*/ 1182 w 1407"/>
              <a:gd name="T77" fmla="*/ 892 h 1016"/>
              <a:gd name="T78" fmla="*/ 1143 w 1407"/>
              <a:gd name="T79" fmla="*/ 898 h 1016"/>
              <a:gd name="T80" fmla="*/ 1195 w 1407"/>
              <a:gd name="T81" fmla="*/ 945 h 1016"/>
              <a:gd name="T82" fmla="*/ 1172 w 1407"/>
              <a:gd name="T83" fmla="*/ 949 h 1016"/>
              <a:gd name="T84" fmla="*/ 1087 w 1407"/>
              <a:gd name="T85" fmla="*/ 932 h 1016"/>
              <a:gd name="T86" fmla="*/ 1021 w 1407"/>
              <a:gd name="T87" fmla="*/ 901 h 1016"/>
              <a:gd name="T88" fmla="*/ 982 w 1407"/>
              <a:gd name="T89" fmla="*/ 880 h 1016"/>
              <a:gd name="T90" fmla="*/ 996 w 1407"/>
              <a:gd name="T91" fmla="*/ 907 h 1016"/>
              <a:gd name="T92" fmla="*/ 992 w 1407"/>
              <a:gd name="T93" fmla="*/ 921 h 1016"/>
              <a:gd name="T94" fmla="*/ 942 w 1407"/>
              <a:gd name="T95" fmla="*/ 903 h 1016"/>
              <a:gd name="T96" fmla="*/ 840 w 1407"/>
              <a:gd name="T97" fmla="*/ 880 h 1016"/>
              <a:gd name="T98" fmla="*/ 897 w 1407"/>
              <a:gd name="T99" fmla="*/ 939 h 1016"/>
              <a:gd name="T100" fmla="*/ 981 w 1407"/>
              <a:gd name="T101" fmla="*/ 990 h 1016"/>
              <a:gd name="T102" fmla="*/ 988 w 1407"/>
              <a:gd name="T103" fmla="*/ 1006 h 1016"/>
              <a:gd name="T104" fmla="*/ 936 w 1407"/>
              <a:gd name="T105" fmla="*/ 1016 h 1016"/>
              <a:gd name="T106" fmla="*/ 881 w 1407"/>
              <a:gd name="T107" fmla="*/ 998 h 1016"/>
              <a:gd name="T108" fmla="*/ 836 w 1407"/>
              <a:gd name="T109" fmla="*/ 959 h 1016"/>
              <a:gd name="T110" fmla="*/ 802 w 1407"/>
              <a:gd name="T111" fmla="*/ 960 h 1016"/>
              <a:gd name="T112" fmla="*/ 775 w 1407"/>
              <a:gd name="T113" fmla="*/ 951 h 1016"/>
              <a:gd name="T114" fmla="*/ 734 w 1407"/>
              <a:gd name="T115" fmla="*/ 885 h 1016"/>
              <a:gd name="T116" fmla="*/ 688 w 1407"/>
              <a:gd name="T117" fmla="*/ 868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7" h="1016">
                <a:moveTo>
                  <a:pt x="657" y="863"/>
                </a:moveTo>
                <a:lnTo>
                  <a:pt x="657" y="863"/>
                </a:lnTo>
                <a:lnTo>
                  <a:pt x="645" y="865"/>
                </a:lnTo>
                <a:lnTo>
                  <a:pt x="611" y="870"/>
                </a:lnTo>
                <a:lnTo>
                  <a:pt x="561" y="878"/>
                </a:lnTo>
                <a:lnTo>
                  <a:pt x="531" y="882"/>
                </a:lnTo>
                <a:lnTo>
                  <a:pt x="499" y="884"/>
                </a:lnTo>
                <a:lnTo>
                  <a:pt x="465" y="887"/>
                </a:lnTo>
                <a:lnTo>
                  <a:pt x="430" y="888"/>
                </a:lnTo>
                <a:lnTo>
                  <a:pt x="396" y="888"/>
                </a:lnTo>
                <a:lnTo>
                  <a:pt x="361" y="887"/>
                </a:lnTo>
                <a:lnTo>
                  <a:pt x="327" y="884"/>
                </a:lnTo>
                <a:lnTo>
                  <a:pt x="295" y="879"/>
                </a:lnTo>
                <a:lnTo>
                  <a:pt x="279" y="876"/>
                </a:lnTo>
                <a:lnTo>
                  <a:pt x="265" y="873"/>
                </a:lnTo>
                <a:lnTo>
                  <a:pt x="250" y="868"/>
                </a:lnTo>
                <a:lnTo>
                  <a:pt x="237" y="863"/>
                </a:lnTo>
                <a:lnTo>
                  <a:pt x="237" y="863"/>
                </a:lnTo>
                <a:lnTo>
                  <a:pt x="213" y="852"/>
                </a:lnTo>
                <a:lnTo>
                  <a:pt x="191" y="841"/>
                </a:lnTo>
                <a:lnTo>
                  <a:pt x="169" y="828"/>
                </a:lnTo>
                <a:lnTo>
                  <a:pt x="147" y="814"/>
                </a:lnTo>
                <a:lnTo>
                  <a:pt x="127" y="800"/>
                </a:lnTo>
                <a:lnTo>
                  <a:pt x="107" y="784"/>
                </a:lnTo>
                <a:lnTo>
                  <a:pt x="89" y="766"/>
                </a:lnTo>
                <a:lnTo>
                  <a:pt x="71" y="748"/>
                </a:lnTo>
                <a:lnTo>
                  <a:pt x="56" y="729"/>
                </a:lnTo>
                <a:lnTo>
                  <a:pt x="41" y="709"/>
                </a:lnTo>
                <a:lnTo>
                  <a:pt x="29" y="688"/>
                </a:lnTo>
                <a:lnTo>
                  <a:pt x="19" y="665"/>
                </a:lnTo>
                <a:lnTo>
                  <a:pt x="11" y="642"/>
                </a:lnTo>
                <a:lnTo>
                  <a:pt x="4" y="617"/>
                </a:lnTo>
                <a:lnTo>
                  <a:pt x="1" y="592"/>
                </a:lnTo>
                <a:lnTo>
                  <a:pt x="0" y="578"/>
                </a:lnTo>
                <a:lnTo>
                  <a:pt x="0" y="565"/>
                </a:lnTo>
                <a:lnTo>
                  <a:pt x="0" y="565"/>
                </a:lnTo>
                <a:lnTo>
                  <a:pt x="1" y="545"/>
                </a:lnTo>
                <a:lnTo>
                  <a:pt x="2" y="524"/>
                </a:lnTo>
                <a:lnTo>
                  <a:pt x="4" y="504"/>
                </a:lnTo>
                <a:lnTo>
                  <a:pt x="8" y="484"/>
                </a:lnTo>
                <a:lnTo>
                  <a:pt x="12" y="465"/>
                </a:lnTo>
                <a:lnTo>
                  <a:pt x="17" y="446"/>
                </a:lnTo>
                <a:lnTo>
                  <a:pt x="22" y="427"/>
                </a:lnTo>
                <a:lnTo>
                  <a:pt x="29" y="409"/>
                </a:lnTo>
                <a:lnTo>
                  <a:pt x="36" y="391"/>
                </a:lnTo>
                <a:lnTo>
                  <a:pt x="44" y="373"/>
                </a:lnTo>
                <a:lnTo>
                  <a:pt x="51" y="356"/>
                </a:lnTo>
                <a:lnTo>
                  <a:pt x="60" y="339"/>
                </a:lnTo>
                <a:lnTo>
                  <a:pt x="70" y="322"/>
                </a:lnTo>
                <a:lnTo>
                  <a:pt x="80" y="306"/>
                </a:lnTo>
                <a:lnTo>
                  <a:pt x="102" y="275"/>
                </a:lnTo>
                <a:lnTo>
                  <a:pt x="125" y="244"/>
                </a:lnTo>
                <a:lnTo>
                  <a:pt x="151" y="215"/>
                </a:lnTo>
                <a:lnTo>
                  <a:pt x="178" y="190"/>
                </a:lnTo>
                <a:lnTo>
                  <a:pt x="206" y="164"/>
                </a:lnTo>
                <a:lnTo>
                  <a:pt x="235" y="141"/>
                </a:lnTo>
                <a:lnTo>
                  <a:pt x="265" y="120"/>
                </a:lnTo>
                <a:lnTo>
                  <a:pt x="295" y="100"/>
                </a:lnTo>
                <a:lnTo>
                  <a:pt x="326" y="83"/>
                </a:lnTo>
                <a:lnTo>
                  <a:pt x="326" y="83"/>
                </a:lnTo>
                <a:lnTo>
                  <a:pt x="350" y="72"/>
                </a:lnTo>
                <a:lnTo>
                  <a:pt x="374" y="61"/>
                </a:lnTo>
                <a:lnTo>
                  <a:pt x="400" y="52"/>
                </a:lnTo>
                <a:lnTo>
                  <a:pt x="428" y="43"/>
                </a:lnTo>
                <a:lnTo>
                  <a:pt x="456" y="35"/>
                </a:lnTo>
                <a:lnTo>
                  <a:pt x="484" y="28"/>
                </a:lnTo>
                <a:lnTo>
                  <a:pt x="514" y="23"/>
                </a:lnTo>
                <a:lnTo>
                  <a:pt x="543" y="17"/>
                </a:lnTo>
                <a:lnTo>
                  <a:pt x="574" y="13"/>
                </a:lnTo>
                <a:lnTo>
                  <a:pt x="604" y="9"/>
                </a:lnTo>
                <a:lnTo>
                  <a:pt x="636" y="6"/>
                </a:lnTo>
                <a:lnTo>
                  <a:pt x="667" y="4"/>
                </a:lnTo>
                <a:lnTo>
                  <a:pt x="729" y="2"/>
                </a:lnTo>
                <a:lnTo>
                  <a:pt x="790" y="0"/>
                </a:lnTo>
                <a:lnTo>
                  <a:pt x="849" y="3"/>
                </a:lnTo>
                <a:lnTo>
                  <a:pt x="906" y="7"/>
                </a:lnTo>
                <a:lnTo>
                  <a:pt x="959" y="14"/>
                </a:lnTo>
                <a:lnTo>
                  <a:pt x="1007" y="21"/>
                </a:lnTo>
                <a:lnTo>
                  <a:pt x="1049" y="30"/>
                </a:lnTo>
                <a:lnTo>
                  <a:pt x="1067" y="35"/>
                </a:lnTo>
                <a:lnTo>
                  <a:pt x="1085" y="40"/>
                </a:lnTo>
                <a:lnTo>
                  <a:pt x="1100" y="45"/>
                </a:lnTo>
                <a:lnTo>
                  <a:pt x="1113" y="51"/>
                </a:lnTo>
                <a:lnTo>
                  <a:pt x="1124" y="58"/>
                </a:lnTo>
                <a:lnTo>
                  <a:pt x="1133" y="63"/>
                </a:lnTo>
                <a:lnTo>
                  <a:pt x="1133" y="63"/>
                </a:lnTo>
                <a:lnTo>
                  <a:pt x="1160" y="85"/>
                </a:lnTo>
                <a:lnTo>
                  <a:pt x="1184" y="107"/>
                </a:lnTo>
                <a:lnTo>
                  <a:pt x="1205" y="128"/>
                </a:lnTo>
                <a:lnTo>
                  <a:pt x="1222" y="148"/>
                </a:lnTo>
                <a:lnTo>
                  <a:pt x="1238" y="168"/>
                </a:lnTo>
                <a:lnTo>
                  <a:pt x="1249" y="187"/>
                </a:lnTo>
                <a:lnTo>
                  <a:pt x="1259" y="206"/>
                </a:lnTo>
                <a:lnTo>
                  <a:pt x="1266" y="225"/>
                </a:lnTo>
                <a:lnTo>
                  <a:pt x="1269" y="243"/>
                </a:lnTo>
                <a:lnTo>
                  <a:pt x="1272" y="262"/>
                </a:lnTo>
                <a:lnTo>
                  <a:pt x="1272" y="281"/>
                </a:lnTo>
                <a:lnTo>
                  <a:pt x="1268" y="299"/>
                </a:lnTo>
                <a:lnTo>
                  <a:pt x="1265" y="318"/>
                </a:lnTo>
                <a:lnTo>
                  <a:pt x="1258" y="337"/>
                </a:lnTo>
                <a:lnTo>
                  <a:pt x="1250" y="356"/>
                </a:lnTo>
                <a:lnTo>
                  <a:pt x="1240" y="377"/>
                </a:lnTo>
                <a:lnTo>
                  <a:pt x="1240" y="377"/>
                </a:lnTo>
                <a:lnTo>
                  <a:pt x="1221" y="415"/>
                </a:lnTo>
                <a:lnTo>
                  <a:pt x="1205" y="447"/>
                </a:lnTo>
                <a:lnTo>
                  <a:pt x="1181" y="499"/>
                </a:lnTo>
                <a:lnTo>
                  <a:pt x="1169" y="530"/>
                </a:lnTo>
                <a:lnTo>
                  <a:pt x="1164" y="540"/>
                </a:lnTo>
                <a:lnTo>
                  <a:pt x="1164" y="540"/>
                </a:lnTo>
                <a:lnTo>
                  <a:pt x="1164" y="541"/>
                </a:lnTo>
                <a:lnTo>
                  <a:pt x="1164" y="547"/>
                </a:lnTo>
                <a:lnTo>
                  <a:pt x="1165" y="555"/>
                </a:lnTo>
                <a:lnTo>
                  <a:pt x="1171" y="567"/>
                </a:lnTo>
                <a:lnTo>
                  <a:pt x="1179" y="582"/>
                </a:lnTo>
                <a:lnTo>
                  <a:pt x="1186" y="590"/>
                </a:lnTo>
                <a:lnTo>
                  <a:pt x="1192" y="599"/>
                </a:lnTo>
                <a:lnTo>
                  <a:pt x="1202" y="610"/>
                </a:lnTo>
                <a:lnTo>
                  <a:pt x="1212" y="621"/>
                </a:lnTo>
                <a:lnTo>
                  <a:pt x="1226" y="633"/>
                </a:lnTo>
                <a:lnTo>
                  <a:pt x="1240" y="645"/>
                </a:lnTo>
                <a:lnTo>
                  <a:pt x="1240" y="645"/>
                </a:lnTo>
                <a:lnTo>
                  <a:pt x="1262" y="662"/>
                </a:lnTo>
                <a:lnTo>
                  <a:pt x="1282" y="678"/>
                </a:lnTo>
                <a:lnTo>
                  <a:pt x="1317" y="702"/>
                </a:lnTo>
                <a:lnTo>
                  <a:pt x="1349" y="721"/>
                </a:lnTo>
                <a:lnTo>
                  <a:pt x="1372" y="735"/>
                </a:lnTo>
                <a:lnTo>
                  <a:pt x="1402" y="749"/>
                </a:lnTo>
                <a:lnTo>
                  <a:pt x="1405" y="752"/>
                </a:lnTo>
                <a:lnTo>
                  <a:pt x="1407" y="753"/>
                </a:lnTo>
                <a:lnTo>
                  <a:pt x="1406" y="754"/>
                </a:lnTo>
                <a:lnTo>
                  <a:pt x="1403" y="755"/>
                </a:lnTo>
                <a:lnTo>
                  <a:pt x="1403" y="755"/>
                </a:lnTo>
                <a:lnTo>
                  <a:pt x="1389" y="760"/>
                </a:lnTo>
                <a:lnTo>
                  <a:pt x="1373" y="763"/>
                </a:lnTo>
                <a:lnTo>
                  <a:pt x="1364" y="764"/>
                </a:lnTo>
                <a:lnTo>
                  <a:pt x="1354" y="764"/>
                </a:lnTo>
                <a:lnTo>
                  <a:pt x="1344" y="763"/>
                </a:lnTo>
                <a:lnTo>
                  <a:pt x="1332" y="760"/>
                </a:lnTo>
                <a:lnTo>
                  <a:pt x="1332" y="760"/>
                </a:lnTo>
                <a:lnTo>
                  <a:pt x="1316" y="753"/>
                </a:lnTo>
                <a:lnTo>
                  <a:pt x="1295" y="743"/>
                </a:lnTo>
                <a:lnTo>
                  <a:pt x="1248" y="717"/>
                </a:lnTo>
                <a:lnTo>
                  <a:pt x="1189" y="683"/>
                </a:lnTo>
                <a:lnTo>
                  <a:pt x="1189" y="683"/>
                </a:lnTo>
                <a:lnTo>
                  <a:pt x="1229" y="727"/>
                </a:lnTo>
                <a:lnTo>
                  <a:pt x="1260" y="760"/>
                </a:lnTo>
                <a:lnTo>
                  <a:pt x="1283" y="782"/>
                </a:lnTo>
                <a:lnTo>
                  <a:pt x="1283" y="782"/>
                </a:lnTo>
                <a:lnTo>
                  <a:pt x="1303" y="800"/>
                </a:lnTo>
                <a:lnTo>
                  <a:pt x="1329" y="824"/>
                </a:lnTo>
                <a:lnTo>
                  <a:pt x="1340" y="837"/>
                </a:lnTo>
                <a:lnTo>
                  <a:pt x="1349" y="847"/>
                </a:lnTo>
                <a:lnTo>
                  <a:pt x="1351" y="851"/>
                </a:lnTo>
                <a:lnTo>
                  <a:pt x="1352" y="855"/>
                </a:lnTo>
                <a:lnTo>
                  <a:pt x="1352" y="857"/>
                </a:lnTo>
                <a:lnTo>
                  <a:pt x="1350" y="858"/>
                </a:lnTo>
                <a:lnTo>
                  <a:pt x="1350" y="858"/>
                </a:lnTo>
                <a:lnTo>
                  <a:pt x="1344" y="857"/>
                </a:lnTo>
                <a:lnTo>
                  <a:pt x="1334" y="854"/>
                </a:lnTo>
                <a:lnTo>
                  <a:pt x="1304" y="841"/>
                </a:lnTo>
                <a:lnTo>
                  <a:pt x="1264" y="823"/>
                </a:lnTo>
                <a:lnTo>
                  <a:pt x="1219" y="802"/>
                </a:lnTo>
                <a:lnTo>
                  <a:pt x="1139" y="763"/>
                </a:lnTo>
                <a:lnTo>
                  <a:pt x="1104" y="746"/>
                </a:lnTo>
                <a:lnTo>
                  <a:pt x="1104" y="746"/>
                </a:lnTo>
                <a:lnTo>
                  <a:pt x="1117" y="757"/>
                </a:lnTo>
                <a:lnTo>
                  <a:pt x="1141" y="781"/>
                </a:lnTo>
                <a:lnTo>
                  <a:pt x="1152" y="793"/>
                </a:lnTo>
                <a:lnTo>
                  <a:pt x="1160" y="804"/>
                </a:lnTo>
                <a:lnTo>
                  <a:pt x="1163" y="808"/>
                </a:lnTo>
                <a:lnTo>
                  <a:pt x="1164" y="811"/>
                </a:lnTo>
                <a:lnTo>
                  <a:pt x="1164" y="813"/>
                </a:lnTo>
                <a:lnTo>
                  <a:pt x="1162" y="813"/>
                </a:lnTo>
                <a:lnTo>
                  <a:pt x="1162" y="813"/>
                </a:lnTo>
                <a:lnTo>
                  <a:pt x="1148" y="812"/>
                </a:lnTo>
                <a:lnTo>
                  <a:pt x="1130" y="812"/>
                </a:lnTo>
                <a:lnTo>
                  <a:pt x="1108" y="813"/>
                </a:lnTo>
                <a:lnTo>
                  <a:pt x="1108" y="813"/>
                </a:lnTo>
                <a:lnTo>
                  <a:pt x="1141" y="829"/>
                </a:lnTo>
                <a:lnTo>
                  <a:pt x="1209" y="863"/>
                </a:lnTo>
                <a:lnTo>
                  <a:pt x="1245" y="882"/>
                </a:lnTo>
                <a:lnTo>
                  <a:pt x="1275" y="900"/>
                </a:lnTo>
                <a:lnTo>
                  <a:pt x="1285" y="906"/>
                </a:lnTo>
                <a:lnTo>
                  <a:pt x="1293" y="913"/>
                </a:lnTo>
                <a:lnTo>
                  <a:pt x="1297" y="917"/>
                </a:lnTo>
                <a:lnTo>
                  <a:pt x="1297" y="920"/>
                </a:lnTo>
                <a:lnTo>
                  <a:pt x="1296" y="921"/>
                </a:lnTo>
                <a:lnTo>
                  <a:pt x="1296" y="921"/>
                </a:lnTo>
                <a:lnTo>
                  <a:pt x="1294" y="922"/>
                </a:lnTo>
                <a:lnTo>
                  <a:pt x="1291" y="922"/>
                </a:lnTo>
                <a:lnTo>
                  <a:pt x="1282" y="921"/>
                </a:lnTo>
                <a:lnTo>
                  <a:pt x="1269" y="919"/>
                </a:lnTo>
                <a:lnTo>
                  <a:pt x="1255" y="915"/>
                </a:lnTo>
                <a:lnTo>
                  <a:pt x="1220" y="904"/>
                </a:lnTo>
                <a:lnTo>
                  <a:pt x="1182" y="892"/>
                </a:lnTo>
                <a:lnTo>
                  <a:pt x="1113" y="866"/>
                </a:lnTo>
                <a:lnTo>
                  <a:pt x="1082" y="854"/>
                </a:lnTo>
                <a:lnTo>
                  <a:pt x="1082" y="854"/>
                </a:lnTo>
                <a:lnTo>
                  <a:pt x="1102" y="868"/>
                </a:lnTo>
                <a:lnTo>
                  <a:pt x="1143" y="898"/>
                </a:lnTo>
                <a:lnTo>
                  <a:pt x="1165" y="916"/>
                </a:lnTo>
                <a:lnTo>
                  <a:pt x="1182" y="931"/>
                </a:lnTo>
                <a:lnTo>
                  <a:pt x="1189" y="938"/>
                </a:lnTo>
                <a:lnTo>
                  <a:pt x="1193" y="942"/>
                </a:lnTo>
                <a:lnTo>
                  <a:pt x="1195" y="945"/>
                </a:lnTo>
                <a:lnTo>
                  <a:pt x="1195" y="947"/>
                </a:lnTo>
                <a:lnTo>
                  <a:pt x="1193" y="948"/>
                </a:lnTo>
                <a:lnTo>
                  <a:pt x="1193" y="948"/>
                </a:lnTo>
                <a:lnTo>
                  <a:pt x="1186" y="949"/>
                </a:lnTo>
                <a:lnTo>
                  <a:pt x="1172" y="949"/>
                </a:lnTo>
                <a:lnTo>
                  <a:pt x="1158" y="948"/>
                </a:lnTo>
                <a:lnTo>
                  <a:pt x="1140" y="944"/>
                </a:lnTo>
                <a:lnTo>
                  <a:pt x="1122" y="941"/>
                </a:lnTo>
                <a:lnTo>
                  <a:pt x="1104" y="936"/>
                </a:lnTo>
                <a:lnTo>
                  <a:pt x="1087" y="932"/>
                </a:lnTo>
                <a:lnTo>
                  <a:pt x="1073" y="925"/>
                </a:lnTo>
                <a:lnTo>
                  <a:pt x="1073" y="925"/>
                </a:lnTo>
                <a:lnTo>
                  <a:pt x="1051" y="914"/>
                </a:lnTo>
                <a:lnTo>
                  <a:pt x="1035" y="907"/>
                </a:lnTo>
                <a:lnTo>
                  <a:pt x="1021" y="901"/>
                </a:lnTo>
                <a:lnTo>
                  <a:pt x="1010" y="894"/>
                </a:lnTo>
                <a:lnTo>
                  <a:pt x="1010" y="894"/>
                </a:lnTo>
                <a:lnTo>
                  <a:pt x="1003" y="889"/>
                </a:lnTo>
                <a:lnTo>
                  <a:pt x="997" y="886"/>
                </a:lnTo>
                <a:lnTo>
                  <a:pt x="982" y="880"/>
                </a:lnTo>
                <a:lnTo>
                  <a:pt x="965" y="876"/>
                </a:lnTo>
                <a:lnTo>
                  <a:pt x="965" y="876"/>
                </a:lnTo>
                <a:lnTo>
                  <a:pt x="973" y="884"/>
                </a:lnTo>
                <a:lnTo>
                  <a:pt x="989" y="900"/>
                </a:lnTo>
                <a:lnTo>
                  <a:pt x="996" y="907"/>
                </a:lnTo>
                <a:lnTo>
                  <a:pt x="999" y="915"/>
                </a:lnTo>
                <a:lnTo>
                  <a:pt x="1000" y="917"/>
                </a:lnTo>
                <a:lnTo>
                  <a:pt x="999" y="920"/>
                </a:lnTo>
                <a:lnTo>
                  <a:pt x="997" y="921"/>
                </a:lnTo>
                <a:lnTo>
                  <a:pt x="992" y="921"/>
                </a:lnTo>
                <a:lnTo>
                  <a:pt x="992" y="921"/>
                </a:lnTo>
                <a:lnTo>
                  <a:pt x="987" y="920"/>
                </a:lnTo>
                <a:lnTo>
                  <a:pt x="979" y="917"/>
                </a:lnTo>
                <a:lnTo>
                  <a:pt x="962" y="912"/>
                </a:lnTo>
                <a:lnTo>
                  <a:pt x="942" y="903"/>
                </a:lnTo>
                <a:lnTo>
                  <a:pt x="922" y="893"/>
                </a:lnTo>
                <a:lnTo>
                  <a:pt x="887" y="875"/>
                </a:lnTo>
                <a:lnTo>
                  <a:pt x="872" y="867"/>
                </a:lnTo>
                <a:lnTo>
                  <a:pt x="840" y="880"/>
                </a:lnTo>
                <a:lnTo>
                  <a:pt x="840" y="880"/>
                </a:lnTo>
                <a:lnTo>
                  <a:pt x="846" y="888"/>
                </a:lnTo>
                <a:lnTo>
                  <a:pt x="862" y="905"/>
                </a:lnTo>
                <a:lnTo>
                  <a:pt x="873" y="916"/>
                </a:lnTo>
                <a:lnTo>
                  <a:pt x="885" y="928"/>
                </a:lnTo>
                <a:lnTo>
                  <a:pt x="897" y="939"/>
                </a:lnTo>
                <a:lnTo>
                  <a:pt x="912" y="948"/>
                </a:lnTo>
                <a:lnTo>
                  <a:pt x="912" y="948"/>
                </a:lnTo>
                <a:lnTo>
                  <a:pt x="942" y="966"/>
                </a:lnTo>
                <a:lnTo>
                  <a:pt x="971" y="982"/>
                </a:lnTo>
                <a:lnTo>
                  <a:pt x="981" y="990"/>
                </a:lnTo>
                <a:lnTo>
                  <a:pt x="989" y="997"/>
                </a:lnTo>
                <a:lnTo>
                  <a:pt x="991" y="1000"/>
                </a:lnTo>
                <a:lnTo>
                  <a:pt x="991" y="1003"/>
                </a:lnTo>
                <a:lnTo>
                  <a:pt x="990" y="1005"/>
                </a:lnTo>
                <a:lnTo>
                  <a:pt x="988" y="1006"/>
                </a:lnTo>
                <a:lnTo>
                  <a:pt x="988" y="1006"/>
                </a:lnTo>
                <a:lnTo>
                  <a:pt x="971" y="1011"/>
                </a:lnTo>
                <a:lnTo>
                  <a:pt x="961" y="1014"/>
                </a:lnTo>
                <a:lnTo>
                  <a:pt x="950" y="1016"/>
                </a:lnTo>
                <a:lnTo>
                  <a:pt x="936" y="1016"/>
                </a:lnTo>
                <a:lnTo>
                  <a:pt x="923" y="1015"/>
                </a:lnTo>
                <a:lnTo>
                  <a:pt x="908" y="1011"/>
                </a:lnTo>
                <a:lnTo>
                  <a:pt x="894" y="1006"/>
                </a:lnTo>
                <a:lnTo>
                  <a:pt x="894" y="1006"/>
                </a:lnTo>
                <a:lnTo>
                  <a:pt x="881" y="998"/>
                </a:lnTo>
                <a:lnTo>
                  <a:pt x="869" y="990"/>
                </a:lnTo>
                <a:lnTo>
                  <a:pt x="860" y="982"/>
                </a:lnTo>
                <a:lnTo>
                  <a:pt x="853" y="975"/>
                </a:lnTo>
                <a:lnTo>
                  <a:pt x="841" y="962"/>
                </a:lnTo>
                <a:lnTo>
                  <a:pt x="836" y="959"/>
                </a:lnTo>
                <a:lnTo>
                  <a:pt x="831" y="957"/>
                </a:lnTo>
                <a:lnTo>
                  <a:pt x="831" y="957"/>
                </a:lnTo>
                <a:lnTo>
                  <a:pt x="826" y="957"/>
                </a:lnTo>
                <a:lnTo>
                  <a:pt x="819" y="958"/>
                </a:lnTo>
                <a:lnTo>
                  <a:pt x="802" y="960"/>
                </a:lnTo>
                <a:lnTo>
                  <a:pt x="794" y="960"/>
                </a:lnTo>
                <a:lnTo>
                  <a:pt x="787" y="958"/>
                </a:lnTo>
                <a:lnTo>
                  <a:pt x="782" y="957"/>
                </a:lnTo>
                <a:lnTo>
                  <a:pt x="779" y="954"/>
                </a:lnTo>
                <a:lnTo>
                  <a:pt x="775" y="951"/>
                </a:lnTo>
                <a:lnTo>
                  <a:pt x="773" y="948"/>
                </a:lnTo>
                <a:lnTo>
                  <a:pt x="773" y="948"/>
                </a:lnTo>
                <a:lnTo>
                  <a:pt x="751" y="908"/>
                </a:lnTo>
                <a:lnTo>
                  <a:pt x="740" y="892"/>
                </a:lnTo>
                <a:lnTo>
                  <a:pt x="734" y="885"/>
                </a:lnTo>
                <a:lnTo>
                  <a:pt x="729" y="880"/>
                </a:lnTo>
                <a:lnTo>
                  <a:pt x="729" y="880"/>
                </a:lnTo>
                <a:lnTo>
                  <a:pt x="722" y="877"/>
                </a:lnTo>
                <a:lnTo>
                  <a:pt x="712" y="874"/>
                </a:lnTo>
                <a:lnTo>
                  <a:pt x="688" y="868"/>
                </a:lnTo>
                <a:lnTo>
                  <a:pt x="657" y="863"/>
                </a:lnTo>
                <a:lnTo>
                  <a:pt x="657" y="8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38B1CD5A-3CF3-4289-888B-EC3822E5DFAC}"/>
              </a:ext>
            </a:extLst>
          </p:cNvPr>
          <p:cNvSpPr>
            <a:spLocks/>
          </p:cNvSpPr>
          <p:nvPr/>
        </p:nvSpPr>
        <p:spPr bwMode="auto">
          <a:xfrm>
            <a:off x="919956" y="1091282"/>
            <a:ext cx="2118558" cy="2160835"/>
          </a:xfrm>
          <a:custGeom>
            <a:avLst/>
            <a:gdLst>
              <a:gd name="T0" fmla="*/ 468 w 1803"/>
              <a:gd name="T1" fmla="*/ 1555 h 1841"/>
              <a:gd name="T2" fmla="*/ 478 w 1803"/>
              <a:gd name="T3" fmla="*/ 1671 h 1841"/>
              <a:gd name="T4" fmla="*/ 654 w 1803"/>
              <a:gd name="T5" fmla="*/ 1798 h 1841"/>
              <a:gd name="T6" fmla="*/ 849 w 1803"/>
              <a:gd name="T7" fmla="*/ 1841 h 1841"/>
              <a:gd name="T8" fmla="*/ 1191 w 1803"/>
              <a:gd name="T9" fmla="*/ 1784 h 1841"/>
              <a:gd name="T10" fmla="*/ 1466 w 1803"/>
              <a:gd name="T11" fmla="*/ 1642 h 1841"/>
              <a:gd name="T12" fmla="*/ 1675 w 1803"/>
              <a:gd name="T13" fmla="*/ 1391 h 1841"/>
              <a:gd name="T14" fmla="*/ 1789 w 1803"/>
              <a:gd name="T15" fmla="*/ 1123 h 1841"/>
              <a:gd name="T16" fmla="*/ 1794 w 1803"/>
              <a:gd name="T17" fmla="*/ 872 h 1841"/>
              <a:gd name="T18" fmla="*/ 1685 w 1803"/>
              <a:gd name="T19" fmla="*/ 568 h 1841"/>
              <a:gd name="T20" fmla="*/ 1595 w 1803"/>
              <a:gd name="T21" fmla="*/ 495 h 1841"/>
              <a:gd name="T22" fmla="*/ 1467 w 1803"/>
              <a:gd name="T23" fmla="*/ 510 h 1841"/>
              <a:gd name="T24" fmla="*/ 1310 w 1803"/>
              <a:gd name="T25" fmla="*/ 622 h 1841"/>
              <a:gd name="T26" fmla="*/ 1145 w 1803"/>
              <a:gd name="T27" fmla="*/ 558 h 1841"/>
              <a:gd name="T28" fmla="*/ 1130 w 1803"/>
              <a:gd name="T29" fmla="*/ 430 h 1841"/>
              <a:gd name="T30" fmla="*/ 1165 w 1803"/>
              <a:gd name="T31" fmla="*/ 296 h 1841"/>
              <a:gd name="T32" fmla="*/ 1082 w 1803"/>
              <a:gd name="T33" fmla="*/ 290 h 1841"/>
              <a:gd name="T34" fmla="*/ 918 w 1803"/>
              <a:gd name="T35" fmla="*/ 288 h 1841"/>
              <a:gd name="T36" fmla="*/ 679 w 1803"/>
              <a:gd name="T37" fmla="*/ 151 h 1841"/>
              <a:gd name="T38" fmla="*/ 478 w 1803"/>
              <a:gd name="T39" fmla="*/ 44 h 1841"/>
              <a:gd name="T40" fmla="*/ 403 w 1803"/>
              <a:gd name="T41" fmla="*/ 3 h 1841"/>
              <a:gd name="T42" fmla="*/ 510 w 1803"/>
              <a:gd name="T43" fmla="*/ 95 h 1841"/>
              <a:gd name="T44" fmla="*/ 643 w 1803"/>
              <a:gd name="T45" fmla="*/ 216 h 1841"/>
              <a:gd name="T46" fmla="*/ 508 w 1803"/>
              <a:gd name="T47" fmla="*/ 216 h 1841"/>
              <a:gd name="T48" fmla="*/ 535 w 1803"/>
              <a:gd name="T49" fmla="*/ 258 h 1841"/>
              <a:gd name="T50" fmla="*/ 675 w 1803"/>
              <a:gd name="T51" fmla="*/ 312 h 1841"/>
              <a:gd name="T52" fmla="*/ 724 w 1803"/>
              <a:gd name="T53" fmla="*/ 407 h 1841"/>
              <a:gd name="T54" fmla="*/ 773 w 1803"/>
              <a:gd name="T55" fmla="*/ 496 h 1841"/>
              <a:gd name="T56" fmla="*/ 562 w 1803"/>
              <a:gd name="T57" fmla="*/ 454 h 1841"/>
              <a:gd name="T58" fmla="*/ 375 w 1803"/>
              <a:gd name="T59" fmla="*/ 330 h 1841"/>
              <a:gd name="T60" fmla="*/ 252 w 1803"/>
              <a:gd name="T61" fmla="*/ 156 h 1841"/>
              <a:gd name="T62" fmla="*/ 228 w 1803"/>
              <a:gd name="T63" fmla="*/ 193 h 1841"/>
              <a:gd name="T64" fmla="*/ 297 w 1803"/>
              <a:gd name="T65" fmla="*/ 323 h 1841"/>
              <a:gd name="T66" fmla="*/ 377 w 1803"/>
              <a:gd name="T67" fmla="*/ 408 h 1841"/>
              <a:gd name="T68" fmla="*/ 449 w 1803"/>
              <a:gd name="T69" fmla="*/ 485 h 1841"/>
              <a:gd name="T70" fmla="*/ 472 w 1803"/>
              <a:gd name="T71" fmla="*/ 602 h 1841"/>
              <a:gd name="T72" fmla="*/ 515 w 1803"/>
              <a:gd name="T73" fmla="*/ 690 h 1841"/>
              <a:gd name="T74" fmla="*/ 490 w 1803"/>
              <a:gd name="T75" fmla="*/ 721 h 1841"/>
              <a:gd name="T76" fmla="*/ 454 w 1803"/>
              <a:gd name="T77" fmla="*/ 663 h 1841"/>
              <a:gd name="T78" fmla="*/ 398 w 1803"/>
              <a:gd name="T79" fmla="*/ 520 h 1841"/>
              <a:gd name="T80" fmla="*/ 364 w 1803"/>
              <a:gd name="T81" fmla="*/ 495 h 1841"/>
              <a:gd name="T82" fmla="*/ 371 w 1803"/>
              <a:gd name="T83" fmla="*/ 667 h 1841"/>
              <a:gd name="T84" fmla="*/ 336 w 1803"/>
              <a:gd name="T85" fmla="*/ 708 h 1841"/>
              <a:gd name="T86" fmla="*/ 226 w 1803"/>
              <a:gd name="T87" fmla="*/ 674 h 1841"/>
              <a:gd name="T88" fmla="*/ 86 w 1803"/>
              <a:gd name="T89" fmla="*/ 523 h 1841"/>
              <a:gd name="T90" fmla="*/ 51 w 1803"/>
              <a:gd name="T91" fmla="*/ 441 h 1841"/>
              <a:gd name="T92" fmla="*/ 19 w 1803"/>
              <a:gd name="T93" fmla="*/ 466 h 1841"/>
              <a:gd name="T94" fmla="*/ 71 w 1803"/>
              <a:gd name="T95" fmla="*/ 604 h 1841"/>
              <a:gd name="T96" fmla="*/ 272 w 1803"/>
              <a:gd name="T97" fmla="*/ 828 h 1841"/>
              <a:gd name="T98" fmla="*/ 40 w 1803"/>
              <a:gd name="T99" fmla="*/ 793 h 1841"/>
              <a:gd name="T100" fmla="*/ 1 w 1803"/>
              <a:gd name="T101" fmla="*/ 840 h 1841"/>
              <a:gd name="T102" fmla="*/ 33 w 1803"/>
              <a:gd name="T103" fmla="*/ 877 h 1841"/>
              <a:gd name="T104" fmla="*/ 160 w 1803"/>
              <a:gd name="T105" fmla="*/ 889 h 1841"/>
              <a:gd name="T106" fmla="*/ 268 w 1803"/>
              <a:gd name="T107" fmla="*/ 984 h 1841"/>
              <a:gd name="T108" fmla="*/ 259 w 1803"/>
              <a:gd name="T109" fmla="*/ 1092 h 1841"/>
              <a:gd name="T110" fmla="*/ 311 w 1803"/>
              <a:gd name="T111" fmla="*/ 1130 h 1841"/>
              <a:gd name="T112" fmla="*/ 305 w 1803"/>
              <a:gd name="T113" fmla="*/ 1217 h 1841"/>
              <a:gd name="T114" fmla="*/ 362 w 1803"/>
              <a:gd name="T115" fmla="*/ 1257 h 1841"/>
              <a:gd name="T116" fmla="*/ 438 w 1803"/>
              <a:gd name="T117" fmla="*/ 1298 h 1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03" h="1841">
                <a:moveTo>
                  <a:pt x="625" y="1302"/>
                </a:moveTo>
                <a:lnTo>
                  <a:pt x="625" y="1302"/>
                </a:lnTo>
                <a:lnTo>
                  <a:pt x="602" y="1334"/>
                </a:lnTo>
                <a:lnTo>
                  <a:pt x="576" y="1368"/>
                </a:lnTo>
                <a:lnTo>
                  <a:pt x="547" y="1411"/>
                </a:lnTo>
                <a:lnTo>
                  <a:pt x="517" y="1459"/>
                </a:lnTo>
                <a:lnTo>
                  <a:pt x="502" y="1484"/>
                </a:lnTo>
                <a:lnTo>
                  <a:pt x="490" y="1508"/>
                </a:lnTo>
                <a:lnTo>
                  <a:pt x="478" y="1532"/>
                </a:lnTo>
                <a:lnTo>
                  <a:pt x="468" y="1555"/>
                </a:lnTo>
                <a:lnTo>
                  <a:pt x="460" y="1578"/>
                </a:lnTo>
                <a:lnTo>
                  <a:pt x="455" y="1598"/>
                </a:lnTo>
                <a:lnTo>
                  <a:pt x="455" y="1598"/>
                </a:lnTo>
                <a:lnTo>
                  <a:pt x="454" y="1608"/>
                </a:lnTo>
                <a:lnTo>
                  <a:pt x="455" y="1618"/>
                </a:lnTo>
                <a:lnTo>
                  <a:pt x="457" y="1628"/>
                </a:lnTo>
                <a:lnTo>
                  <a:pt x="460" y="1638"/>
                </a:lnTo>
                <a:lnTo>
                  <a:pt x="466" y="1649"/>
                </a:lnTo>
                <a:lnTo>
                  <a:pt x="471" y="1659"/>
                </a:lnTo>
                <a:lnTo>
                  <a:pt x="478" y="1671"/>
                </a:lnTo>
                <a:lnTo>
                  <a:pt x="486" y="1682"/>
                </a:lnTo>
                <a:lnTo>
                  <a:pt x="496" y="1692"/>
                </a:lnTo>
                <a:lnTo>
                  <a:pt x="506" y="1703"/>
                </a:lnTo>
                <a:lnTo>
                  <a:pt x="517" y="1714"/>
                </a:lnTo>
                <a:lnTo>
                  <a:pt x="529" y="1724"/>
                </a:lnTo>
                <a:lnTo>
                  <a:pt x="543" y="1734"/>
                </a:lnTo>
                <a:lnTo>
                  <a:pt x="556" y="1745"/>
                </a:lnTo>
                <a:lnTo>
                  <a:pt x="587" y="1764"/>
                </a:lnTo>
                <a:lnTo>
                  <a:pt x="620" y="1783"/>
                </a:lnTo>
                <a:lnTo>
                  <a:pt x="654" y="1798"/>
                </a:lnTo>
                <a:lnTo>
                  <a:pt x="673" y="1805"/>
                </a:lnTo>
                <a:lnTo>
                  <a:pt x="691" y="1813"/>
                </a:lnTo>
                <a:lnTo>
                  <a:pt x="711" y="1818"/>
                </a:lnTo>
                <a:lnTo>
                  <a:pt x="730" y="1824"/>
                </a:lnTo>
                <a:lnTo>
                  <a:pt x="749" y="1829"/>
                </a:lnTo>
                <a:lnTo>
                  <a:pt x="769" y="1833"/>
                </a:lnTo>
                <a:lnTo>
                  <a:pt x="790" y="1836"/>
                </a:lnTo>
                <a:lnTo>
                  <a:pt x="810" y="1839"/>
                </a:lnTo>
                <a:lnTo>
                  <a:pt x="830" y="1841"/>
                </a:lnTo>
                <a:lnTo>
                  <a:pt x="849" y="1841"/>
                </a:lnTo>
                <a:lnTo>
                  <a:pt x="869" y="1841"/>
                </a:lnTo>
                <a:lnTo>
                  <a:pt x="889" y="1840"/>
                </a:lnTo>
                <a:lnTo>
                  <a:pt x="889" y="1840"/>
                </a:lnTo>
                <a:lnTo>
                  <a:pt x="929" y="1836"/>
                </a:lnTo>
                <a:lnTo>
                  <a:pt x="971" y="1831"/>
                </a:lnTo>
                <a:lnTo>
                  <a:pt x="1013" y="1825"/>
                </a:lnTo>
                <a:lnTo>
                  <a:pt x="1058" y="1817"/>
                </a:lnTo>
                <a:lnTo>
                  <a:pt x="1101" y="1807"/>
                </a:lnTo>
                <a:lnTo>
                  <a:pt x="1146" y="1797"/>
                </a:lnTo>
                <a:lnTo>
                  <a:pt x="1191" y="1784"/>
                </a:lnTo>
                <a:lnTo>
                  <a:pt x="1235" y="1768"/>
                </a:lnTo>
                <a:lnTo>
                  <a:pt x="1280" y="1751"/>
                </a:lnTo>
                <a:lnTo>
                  <a:pt x="1323" y="1731"/>
                </a:lnTo>
                <a:lnTo>
                  <a:pt x="1345" y="1721"/>
                </a:lnTo>
                <a:lnTo>
                  <a:pt x="1366" y="1709"/>
                </a:lnTo>
                <a:lnTo>
                  <a:pt x="1386" y="1698"/>
                </a:lnTo>
                <a:lnTo>
                  <a:pt x="1408" y="1684"/>
                </a:lnTo>
                <a:lnTo>
                  <a:pt x="1428" y="1671"/>
                </a:lnTo>
                <a:lnTo>
                  <a:pt x="1447" y="1656"/>
                </a:lnTo>
                <a:lnTo>
                  <a:pt x="1466" y="1642"/>
                </a:lnTo>
                <a:lnTo>
                  <a:pt x="1485" y="1625"/>
                </a:lnTo>
                <a:lnTo>
                  <a:pt x="1504" y="1608"/>
                </a:lnTo>
                <a:lnTo>
                  <a:pt x="1522" y="1591"/>
                </a:lnTo>
                <a:lnTo>
                  <a:pt x="1538" y="1572"/>
                </a:lnTo>
                <a:lnTo>
                  <a:pt x="1555" y="1553"/>
                </a:lnTo>
                <a:lnTo>
                  <a:pt x="1555" y="1553"/>
                </a:lnTo>
                <a:lnTo>
                  <a:pt x="1587" y="1514"/>
                </a:lnTo>
                <a:lnTo>
                  <a:pt x="1618" y="1472"/>
                </a:lnTo>
                <a:lnTo>
                  <a:pt x="1647" y="1432"/>
                </a:lnTo>
                <a:lnTo>
                  <a:pt x="1675" y="1391"/>
                </a:lnTo>
                <a:lnTo>
                  <a:pt x="1699" y="1348"/>
                </a:lnTo>
                <a:lnTo>
                  <a:pt x="1723" y="1305"/>
                </a:lnTo>
                <a:lnTo>
                  <a:pt x="1733" y="1283"/>
                </a:lnTo>
                <a:lnTo>
                  <a:pt x="1743" y="1261"/>
                </a:lnTo>
                <a:lnTo>
                  <a:pt x="1753" y="1238"/>
                </a:lnTo>
                <a:lnTo>
                  <a:pt x="1762" y="1216"/>
                </a:lnTo>
                <a:lnTo>
                  <a:pt x="1770" y="1194"/>
                </a:lnTo>
                <a:lnTo>
                  <a:pt x="1776" y="1170"/>
                </a:lnTo>
                <a:lnTo>
                  <a:pt x="1783" y="1147"/>
                </a:lnTo>
                <a:lnTo>
                  <a:pt x="1789" y="1123"/>
                </a:lnTo>
                <a:lnTo>
                  <a:pt x="1793" y="1100"/>
                </a:lnTo>
                <a:lnTo>
                  <a:pt x="1796" y="1075"/>
                </a:lnTo>
                <a:lnTo>
                  <a:pt x="1800" y="1051"/>
                </a:lnTo>
                <a:lnTo>
                  <a:pt x="1802" y="1027"/>
                </a:lnTo>
                <a:lnTo>
                  <a:pt x="1803" y="1001"/>
                </a:lnTo>
                <a:lnTo>
                  <a:pt x="1803" y="976"/>
                </a:lnTo>
                <a:lnTo>
                  <a:pt x="1803" y="951"/>
                </a:lnTo>
                <a:lnTo>
                  <a:pt x="1801" y="925"/>
                </a:lnTo>
                <a:lnTo>
                  <a:pt x="1798" y="899"/>
                </a:lnTo>
                <a:lnTo>
                  <a:pt x="1794" y="872"/>
                </a:lnTo>
                <a:lnTo>
                  <a:pt x="1789" y="845"/>
                </a:lnTo>
                <a:lnTo>
                  <a:pt x="1783" y="819"/>
                </a:lnTo>
                <a:lnTo>
                  <a:pt x="1783" y="819"/>
                </a:lnTo>
                <a:lnTo>
                  <a:pt x="1770" y="767"/>
                </a:lnTo>
                <a:lnTo>
                  <a:pt x="1755" y="720"/>
                </a:lnTo>
                <a:lnTo>
                  <a:pt x="1741" y="677"/>
                </a:lnTo>
                <a:lnTo>
                  <a:pt x="1725" y="641"/>
                </a:lnTo>
                <a:lnTo>
                  <a:pt x="1709" y="608"/>
                </a:lnTo>
                <a:lnTo>
                  <a:pt x="1694" y="580"/>
                </a:lnTo>
                <a:lnTo>
                  <a:pt x="1685" y="568"/>
                </a:lnTo>
                <a:lnTo>
                  <a:pt x="1677" y="557"/>
                </a:lnTo>
                <a:lnTo>
                  <a:pt x="1668" y="545"/>
                </a:lnTo>
                <a:lnTo>
                  <a:pt x="1660" y="536"/>
                </a:lnTo>
                <a:lnTo>
                  <a:pt x="1651" y="527"/>
                </a:lnTo>
                <a:lnTo>
                  <a:pt x="1642" y="521"/>
                </a:lnTo>
                <a:lnTo>
                  <a:pt x="1633" y="514"/>
                </a:lnTo>
                <a:lnTo>
                  <a:pt x="1624" y="507"/>
                </a:lnTo>
                <a:lnTo>
                  <a:pt x="1614" y="503"/>
                </a:lnTo>
                <a:lnTo>
                  <a:pt x="1605" y="498"/>
                </a:lnTo>
                <a:lnTo>
                  <a:pt x="1595" y="495"/>
                </a:lnTo>
                <a:lnTo>
                  <a:pt x="1586" y="493"/>
                </a:lnTo>
                <a:lnTo>
                  <a:pt x="1576" y="491"/>
                </a:lnTo>
                <a:lnTo>
                  <a:pt x="1567" y="489"/>
                </a:lnTo>
                <a:lnTo>
                  <a:pt x="1557" y="488"/>
                </a:lnTo>
                <a:lnTo>
                  <a:pt x="1547" y="489"/>
                </a:lnTo>
                <a:lnTo>
                  <a:pt x="1527" y="492"/>
                </a:lnTo>
                <a:lnTo>
                  <a:pt x="1506" y="496"/>
                </a:lnTo>
                <a:lnTo>
                  <a:pt x="1506" y="496"/>
                </a:lnTo>
                <a:lnTo>
                  <a:pt x="1486" y="503"/>
                </a:lnTo>
                <a:lnTo>
                  <a:pt x="1467" y="510"/>
                </a:lnTo>
                <a:lnTo>
                  <a:pt x="1450" y="518"/>
                </a:lnTo>
                <a:lnTo>
                  <a:pt x="1434" y="527"/>
                </a:lnTo>
                <a:lnTo>
                  <a:pt x="1420" y="536"/>
                </a:lnTo>
                <a:lnTo>
                  <a:pt x="1405" y="546"/>
                </a:lnTo>
                <a:lnTo>
                  <a:pt x="1382" y="566"/>
                </a:lnTo>
                <a:lnTo>
                  <a:pt x="1360" y="586"/>
                </a:lnTo>
                <a:lnTo>
                  <a:pt x="1339" y="602"/>
                </a:lnTo>
                <a:lnTo>
                  <a:pt x="1329" y="610"/>
                </a:lnTo>
                <a:lnTo>
                  <a:pt x="1320" y="617"/>
                </a:lnTo>
                <a:lnTo>
                  <a:pt x="1310" y="622"/>
                </a:lnTo>
                <a:lnTo>
                  <a:pt x="1300" y="626"/>
                </a:lnTo>
                <a:lnTo>
                  <a:pt x="1233" y="648"/>
                </a:lnTo>
                <a:lnTo>
                  <a:pt x="1233" y="648"/>
                </a:lnTo>
                <a:lnTo>
                  <a:pt x="1229" y="645"/>
                </a:lnTo>
                <a:lnTo>
                  <a:pt x="1215" y="634"/>
                </a:lnTo>
                <a:lnTo>
                  <a:pt x="1196" y="618"/>
                </a:lnTo>
                <a:lnTo>
                  <a:pt x="1176" y="597"/>
                </a:lnTo>
                <a:lnTo>
                  <a:pt x="1165" y="585"/>
                </a:lnTo>
                <a:lnTo>
                  <a:pt x="1155" y="571"/>
                </a:lnTo>
                <a:lnTo>
                  <a:pt x="1145" y="558"/>
                </a:lnTo>
                <a:lnTo>
                  <a:pt x="1137" y="542"/>
                </a:lnTo>
                <a:lnTo>
                  <a:pt x="1130" y="527"/>
                </a:lnTo>
                <a:lnTo>
                  <a:pt x="1125" y="511"/>
                </a:lnTo>
                <a:lnTo>
                  <a:pt x="1121" y="495"/>
                </a:lnTo>
                <a:lnTo>
                  <a:pt x="1121" y="486"/>
                </a:lnTo>
                <a:lnTo>
                  <a:pt x="1121" y="478"/>
                </a:lnTo>
                <a:lnTo>
                  <a:pt x="1121" y="478"/>
                </a:lnTo>
                <a:lnTo>
                  <a:pt x="1124" y="461"/>
                </a:lnTo>
                <a:lnTo>
                  <a:pt x="1126" y="446"/>
                </a:lnTo>
                <a:lnTo>
                  <a:pt x="1130" y="430"/>
                </a:lnTo>
                <a:lnTo>
                  <a:pt x="1136" y="414"/>
                </a:lnTo>
                <a:lnTo>
                  <a:pt x="1147" y="386"/>
                </a:lnTo>
                <a:lnTo>
                  <a:pt x="1159" y="361"/>
                </a:lnTo>
                <a:lnTo>
                  <a:pt x="1168" y="338"/>
                </a:lnTo>
                <a:lnTo>
                  <a:pt x="1172" y="327"/>
                </a:lnTo>
                <a:lnTo>
                  <a:pt x="1173" y="318"/>
                </a:lnTo>
                <a:lnTo>
                  <a:pt x="1173" y="310"/>
                </a:lnTo>
                <a:lnTo>
                  <a:pt x="1170" y="302"/>
                </a:lnTo>
                <a:lnTo>
                  <a:pt x="1167" y="299"/>
                </a:lnTo>
                <a:lnTo>
                  <a:pt x="1165" y="296"/>
                </a:lnTo>
                <a:lnTo>
                  <a:pt x="1157" y="290"/>
                </a:lnTo>
                <a:lnTo>
                  <a:pt x="1157" y="290"/>
                </a:lnTo>
                <a:lnTo>
                  <a:pt x="1148" y="286"/>
                </a:lnTo>
                <a:lnTo>
                  <a:pt x="1140" y="282"/>
                </a:lnTo>
                <a:lnTo>
                  <a:pt x="1133" y="281"/>
                </a:lnTo>
                <a:lnTo>
                  <a:pt x="1126" y="280"/>
                </a:lnTo>
                <a:lnTo>
                  <a:pt x="1119" y="280"/>
                </a:lnTo>
                <a:lnTo>
                  <a:pt x="1113" y="281"/>
                </a:lnTo>
                <a:lnTo>
                  <a:pt x="1099" y="284"/>
                </a:lnTo>
                <a:lnTo>
                  <a:pt x="1082" y="290"/>
                </a:lnTo>
                <a:lnTo>
                  <a:pt x="1063" y="296"/>
                </a:lnTo>
                <a:lnTo>
                  <a:pt x="1040" y="300"/>
                </a:lnTo>
                <a:lnTo>
                  <a:pt x="1025" y="302"/>
                </a:lnTo>
                <a:lnTo>
                  <a:pt x="1010" y="304"/>
                </a:lnTo>
                <a:lnTo>
                  <a:pt x="1010" y="304"/>
                </a:lnTo>
                <a:lnTo>
                  <a:pt x="993" y="304"/>
                </a:lnTo>
                <a:lnTo>
                  <a:pt x="974" y="301"/>
                </a:lnTo>
                <a:lnTo>
                  <a:pt x="956" y="298"/>
                </a:lnTo>
                <a:lnTo>
                  <a:pt x="937" y="293"/>
                </a:lnTo>
                <a:lnTo>
                  <a:pt x="918" y="288"/>
                </a:lnTo>
                <a:lnTo>
                  <a:pt x="900" y="281"/>
                </a:lnTo>
                <a:lnTo>
                  <a:pt x="864" y="267"/>
                </a:lnTo>
                <a:lnTo>
                  <a:pt x="833" y="253"/>
                </a:lnTo>
                <a:lnTo>
                  <a:pt x="809" y="240"/>
                </a:lnTo>
                <a:lnTo>
                  <a:pt x="786" y="227"/>
                </a:lnTo>
                <a:lnTo>
                  <a:pt x="786" y="227"/>
                </a:lnTo>
                <a:lnTo>
                  <a:pt x="771" y="215"/>
                </a:lnTo>
                <a:lnTo>
                  <a:pt x="731" y="187"/>
                </a:lnTo>
                <a:lnTo>
                  <a:pt x="706" y="169"/>
                </a:lnTo>
                <a:lnTo>
                  <a:pt x="679" y="151"/>
                </a:lnTo>
                <a:lnTo>
                  <a:pt x="651" y="134"/>
                </a:lnTo>
                <a:lnTo>
                  <a:pt x="625" y="120"/>
                </a:lnTo>
                <a:lnTo>
                  <a:pt x="625" y="120"/>
                </a:lnTo>
                <a:lnTo>
                  <a:pt x="602" y="109"/>
                </a:lnTo>
                <a:lnTo>
                  <a:pt x="582" y="99"/>
                </a:lnTo>
                <a:lnTo>
                  <a:pt x="548" y="85"/>
                </a:lnTo>
                <a:lnTo>
                  <a:pt x="533" y="78"/>
                </a:lnTo>
                <a:lnTo>
                  <a:pt x="516" y="69"/>
                </a:lnTo>
                <a:lnTo>
                  <a:pt x="498" y="58"/>
                </a:lnTo>
                <a:lnTo>
                  <a:pt x="478" y="44"/>
                </a:lnTo>
                <a:lnTo>
                  <a:pt x="478" y="44"/>
                </a:lnTo>
                <a:lnTo>
                  <a:pt x="458" y="28"/>
                </a:lnTo>
                <a:lnTo>
                  <a:pt x="440" y="16"/>
                </a:lnTo>
                <a:lnTo>
                  <a:pt x="426" y="7"/>
                </a:lnTo>
                <a:lnTo>
                  <a:pt x="415" y="1"/>
                </a:lnTo>
                <a:lnTo>
                  <a:pt x="411" y="0"/>
                </a:lnTo>
                <a:lnTo>
                  <a:pt x="407" y="0"/>
                </a:lnTo>
                <a:lnTo>
                  <a:pt x="405" y="0"/>
                </a:lnTo>
                <a:lnTo>
                  <a:pt x="404" y="1"/>
                </a:lnTo>
                <a:lnTo>
                  <a:pt x="403" y="3"/>
                </a:lnTo>
                <a:lnTo>
                  <a:pt x="403" y="7"/>
                </a:lnTo>
                <a:lnTo>
                  <a:pt x="406" y="17"/>
                </a:lnTo>
                <a:lnTo>
                  <a:pt x="406" y="17"/>
                </a:lnTo>
                <a:lnTo>
                  <a:pt x="410" y="22"/>
                </a:lnTo>
                <a:lnTo>
                  <a:pt x="415" y="29"/>
                </a:lnTo>
                <a:lnTo>
                  <a:pt x="421" y="36"/>
                </a:lnTo>
                <a:lnTo>
                  <a:pt x="429" y="43"/>
                </a:lnTo>
                <a:lnTo>
                  <a:pt x="448" y="56"/>
                </a:lnTo>
                <a:lnTo>
                  <a:pt x="469" y="69"/>
                </a:lnTo>
                <a:lnTo>
                  <a:pt x="510" y="95"/>
                </a:lnTo>
                <a:lnTo>
                  <a:pt x="527" y="106"/>
                </a:lnTo>
                <a:lnTo>
                  <a:pt x="540" y="115"/>
                </a:lnTo>
                <a:lnTo>
                  <a:pt x="540" y="115"/>
                </a:lnTo>
                <a:lnTo>
                  <a:pt x="568" y="140"/>
                </a:lnTo>
                <a:lnTo>
                  <a:pt x="602" y="173"/>
                </a:lnTo>
                <a:lnTo>
                  <a:pt x="643" y="214"/>
                </a:lnTo>
                <a:lnTo>
                  <a:pt x="643" y="214"/>
                </a:lnTo>
                <a:lnTo>
                  <a:pt x="644" y="215"/>
                </a:lnTo>
                <a:lnTo>
                  <a:pt x="644" y="215"/>
                </a:lnTo>
                <a:lnTo>
                  <a:pt x="643" y="216"/>
                </a:lnTo>
                <a:lnTo>
                  <a:pt x="634" y="217"/>
                </a:lnTo>
                <a:lnTo>
                  <a:pt x="612" y="218"/>
                </a:lnTo>
                <a:lnTo>
                  <a:pt x="612" y="218"/>
                </a:lnTo>
                <a:lnTo>
                  <a:pt x="595" y="217"/>
                </a:lnTo>
                <a:lnTo>
                  <a:pt x="576" y="216"/>
                </a:lnTo>
                <a:lnTo>
                  <a:pt x="556" y="214"/>
                </a:lnTo>
                <a:lnTo>
                  <a:pt x="538" y="213"/>
                </a:lnTo>
                <a:lnTo>
                  <a:pt x="521" y="214"/>
                </a:lnTo>
                <a:lnTo>
                  <a:pt x="514" y="215"/>
                </a:lnTo>
                <a:lnTo>
                  <a:pt x="508" y="216"/>
                </a:lnTo>
                <a:lnTo>
                  <a:pt x="504" y="218"/>
                </a:lnTo>
                <a:lnTo>
                  <a:pt x="501" y="222"/>
                </a:lnTo>
                <a:lnTo>
                  <a:pt x="499" y="226"/>
                </a:lnTo>
                <a:lnTo>
                  <a:pt x="500" y="232"/>
                </a:lnTo>
                <a:lnTo>
                  <a:pt x="500" y="232"/>
                </a:lnTo>
                <a:lnTo>
                  <a:pt x="504" y="237"/>
                </a:lnTo>
                <a:lnTo>
                  <a:pt x="508" y="243"/>
                </a:lnTo>
                <a:lnTo>
                  <a:pt x="516" y="249"/>
                </a:lnTo>
                <a:lnTo>
                  <a:pt x="525" y="253"/>
                </a:lnTo>
                <a:lnTo>
                  <a:pt x="535" y="258"/>
                </a:lnTo>
                <a:lnTo>
                  <a:pt x="547" y="262"/>
                </a:lnTo>
                <a:lnTo>
                  <a:pt x="573" y="270"/>
                </a:lnTo>
                <a:lnTo>
                  <a:pt x="624" y="286"/>
                </a:lnTo>
                <a:lnTo>
                  <a:pt x="645" y="292"/>
                </a:lnTo>
                <a:lnTo>
                  <a:pt x="654" y="296"/>
                </a:lnTo>
                <a:lnTo>
                  <a:pt x="661" y="299"/>
                </a:lnTo>
                <a:lnTo>
                  <a:pt x="661" y="299"/>
                </a:lnTo>
                <a:lnTo>
                  <a:pt x="667" y="302"/>
                </a:lnTo>
                <a:lnTo>
                  <a:pt x="671" y="307"/>
                </a:lnTo>
                <a:lnTo>
                  <a:pt x="675" y="312"/>
                </a:lnTo>
                <a:lnTo>
                  <a:pt x="678" y="318"/>
                </a:lnTo>
                <a:lnTo>
                  <a:pt x="682" y="330"/>
                </a:lnTo>
                <a:lnTo>
                  <a:pt x="688" y="344"/>
                </a:lnTo>
                <a:lnTo>
                  <a:pt x="692" y="359"/>
                </a:lnTo>
                <a:lnTo>
                  <a:pt x="699" y="375"/>
                </a:lnTo>
                <a:lnTo>
                  <a:pt x="704" y="383"/>
                </a:lnTo>
                <a:lnTo>
                  <a:pt x="709" y="391"/>
                </a:lnTo>
                <a:lnTo>
                  <a:pt x="716" y="399"/>
                </a:lnTo>
                <a:lnTo>
                  <a:pt x="724" y="407"/>
                </a:lnTo>
                <a:lnTo>
                  <a:pt x="724" y="407"/>
                </a:lnTo>
                <a:lnTo>
                  <a:pt x="739" y="422"/>
                </a:lnTo>
                <a:lnTo>
                  <a:pt x="753" y="437"/>
                </a:lnTo>
                <a:lnTo>
                  <a:pt x="764" y="451"/>
                </a:lnTo>
                <a:lnTo>
                  <a:pt x="772" y="465"/>
                </a:lnTo>
                <a:lnTo>
                  <a:pt x="777" y="476"/>
                </a:lnTo>
                <a:lnTo>
                  <a:pt x="780" y="486"/>
                </a:lnTo>
                <a:lnTo>
                  <a:pt x="778" y="489"/>
                </a:lnTo>
                <a:lnTo>
                  <a:pt x="777" y="493"/>
                </a:lnTo>
                <a:lnTo>
                  <a:pt x="776" y="495"/>
                </a:lnTo>
                <a:lnTo>
                  <a:pt x="773" y="496"/>
                </a:lnTo>
                <a:lnTo>
                  <a:pt x="773" y="496"/>
                </a:lnTo>
                <a:lnTo>
                  <a:pt x="765" y="497"/>
                </a:lnTo>
                <a:lnTo>
                  <a:pt x="765" y="497"/>
                </a:lnTo>
                <a:lnTo>
                  <a:pt x="758" y="496"/>
                </a:lnTo>
                <a:lnTo>
                  <a:pt x="746" y="492"/>
                </a:lnTo>
                <a:lnTo>
                  <a:pt x="718" y="485"/>
                </a:lnTo>
                <a:lnTo>
                  <a:pt x="670" y="474"/>
                </a:lnTo>
                <a:lnTo>
                  <a:pt x="670" y="474"/>
                </a:lnTo>
                <a:lnTo>
                  <a:pt x="604" y="460"/>
                </a:lnTo>
                <a:lnTo>
                  <a:pt x="562" y="454"/>
                </a:lnTo>
                <a:lnTo>
                  <a:pt x="536" y="451"/>
                </a:lnTo>
                <a:lnTo>
                  <a:pt x="523" y="451"/>
                </a:lnTo>
                <a:lnTo>
                  <a:pt x="523" y="451"/>
                </a:lnTo>
                <a:lnTo>
                  <a:pt x="519" y="450"/>
                </a:lnTo>
                <a:lnTo>
                  <a:pt x="514" y="447"/>
                </a:lnTo>
                <a:lnTo>
                  <a:pt x="498" y="436"/>
                </a:lnTo>
                <a:lnTo>
                  <a:pt x="477" y="420"/>
                </a:lnTo>
                <a:lnTo>
                  <a:pt x="454" y="401"/>
                </a:lnTo>
                <a:lnTo>
                  <a:pt x="407" y="361"/>
                </a:lnTo>
                <a:lnTo>
                  <a:pt x="375" y="330"/>
                </a:lnTo>
                <a:lnTo>
                  <a:pt x="375" y="330"/>
                </a:lnTo>
                <a:lnTo>
                  <a:pt x="369" y="324"/>
                </a:lnTo>
                <a:lnTo>
                  <a:pt x="363" y="315"/>
                </a:lnTo>
                <a:lnTo>
                  <a:pt x="346" y="289"/>
                </a:lnTo>
                <a:lnTo>
                  <a:pt x="307" y="224"/>
                </a:lnTo>
                <a:lnTo>
                  <a:pt x="286" y="194"/>
                </a:lnTo>
                <a:lnTo>
                  <a:pt x="277" y="180"/>
                </a:lnTo>
                <a:lnTo>
                  <a:pt x="268" y="170"/>
                </a:lnTo>
                <a:lnTo>
                  <a:pt x="259" y="161"/>
                </a:lnTo>
                <a:lnTo>
                  <a:pt x="252" y="156"/>
                </a:lnTo>
                <a:lnTo>
                  <a:pt x="249" y="155"/>
                </a:lnTo>
                <a:lnTo>
                  <a:pt x="245" y="153"/>
                </a:lnTo>
                <a:lnTo>
                  <a:pt x="243" y="155"/>
                </a:lnTo>
                <a:lnTo>
                  <a:pt x="241" y="156"/>
                </a:lnTo>
                <a:lnTo>
                  <a:pt x="241" y="156"/>
                </a:lnTo>
                <a:lnTo>
                  <a:pt x="238" y="160"/>
                </a:lnTo>
                <a:lnTo>
                  <a:pt x="234" y="166"/>
                </a:lnTo>
                <a:lnTo>
                  <a:pt x="232" y="171"/>
                </a:lnTo>
                <a:lnTo>
                  <a:pt x="230" y="178"/>
                </a:lnTo>
                <a:lnTo>
                  <a:pt x="228" y="193"/>
                </a:lnTo>
                <a:lnTo>
                  <a:pt x="229" y="208"/>
                </a:lnTo>
                <a:lnTo>
                  <a:pt x="231" y="225"/>
                </a:lnTo>
                <a:lnTo>
                  <a:pt x="236" y="242"/>
                </a:lnTo>
                <a:lnTo>
                  <a:pt x="242" y="258"/>
                </a:lnTo>
                <a:lnTo>
                  <a:pt x="250" y="272"/>
                </a:lnTo>
                <a:lnTo>
                  <a:pt x="250" y="272"/>
                </a:lnTo>
                <a:lnTo>
                  <a:pt x="260" y="286"/>
                </a:lnTo>
                <a:lnTo>
                  <a:pt x="271" y="298"/>
                </a:lnTo>
                <a:lnTo>
                  <a:pt x="283" y="310"/>
                </a:lnTo>
                <a:lnTo>
                  <a:pt x="297" y="323"/>
                </a:lnTo>
                <a:lnTo>
                  <a:pt x="321" y="345"/>
                </a:lnTo>
                <a:lnTo>
                  <a:pt x="331" y="356"/>
                </a:lnTo>
                <a:lnTo>
                  <a:pt x="339" y="366"/>
                </a:lnTo>
                <a:lnTo>
                  <a:pt x="339" y="366"/>
                </a:lnTo>
                <a:lnTo>
                  <a:pt x="346" y="375"/>
                </a:lnTo>
                <a:lnTo>
                  <a:pt x="353" y="382"/>
                </a:lnTo>
                <a:lnTo>
                  <a:pt x="365" y="392"/>
                </a:lnTo>
                <a:lnTo>
                  <a:pt x="369" y="398"/>
                </a:lnTo>
                <a:lnTo>
                  <a:pt x="374" y="402"/>
                </a:lnTo>
                <a:lnTo>
                  <a:pt x="377" y="408"/>
                </a:lnTo>
                <a:lnTo>
                  <a:pt x="379" y="415"/>
                </a:lnTo>
                <a:lnTo>
                  <a:pt x="379" y="415"/>
                </a:lnTo>
                <a:lnTo>
                  <a:pt x="381" y="420"/>
                </a:lnTo>
                <a:lnTo>
                  <a:pt x="384" y="424"/>
                </a:lnTo>
                <a:lnTo>
                  <a:pt x="393" y="433"/>
                </a:lnTo>
                <a:lnTo>
                  <a:pt x="405" y="445"/>
                </a:lnTo>
                <a:lnTo>
                  <a:pt x="420" y="455"/>
                </a:lnTo>
                <a:lnTo>
                  <a:pt x="433" y="467"/>
                </a:lnTo>
                <a:lnTo>
                  <a:pt x="444" y="479"/>
                </a:lnTo>
                <a:lnTo>
                  <a:pt x="449" y="485"/>
                </a:lnTo>
                <a:lnTo>
                  <a:pt x="452" y="492"/>
                </a:lnTo>
                <a:lnTo>
                  <a:pt x="454" y="498"/>
                </a:lnTo>
                <a:lnTo>
                  <a:pt x="455" y="505"/>
                </a:lnTo>
                <a:lnTo>
                  <a:pt x="455" y="505"/>
                </a:lnTo>
                <a:lnTo>
                  <a:pt x="455" y="520"/>
                </a:lnTo>
                <a:lnTo>
                  <a:pt x="458" y="536"/>
                </a:lnTo>
                <a:lnTo>
                  <a:pt x="460" y="553"/>
                </a:lnTo>
                <a:lnTo>
                  <a:pt x="463" y="570"/>
                </a:lnTo>
                <a:lnTo>
                  <a:pt x="467" y="587"/>
                </a:lnTo>
                <a:lnTo>
                  <a:pt x="472" y="602"/>
                </a:lnTo>
                <a:lnTo>
                  <a:pt x="479" y="616"/>
                </a:lnTo>
                <a:lnTo>
                  <a:pt x="482" y="622"/>
                </a:lnTo>
                <a:lnTo>
                  <a:pt x="487" y="626"/>
                </a:lnTo>
                <a:lnTo>
                  <a:pt x="487" y="626"/>
                </a:lnTo>
                <a:lnTo>
                  <a:pt x="491" y="630"/>
                </a:lnTo>
                <a:lnTo>
                  <a:pt x="495" y="636"/>
                </a:lnTo>
                <a:lnTo>
                  <a:pt x="501" y="648"/>
                </a:lnTo>
                <a:lnTo>
                  <a:pt x="507" y="663"/>
                </a:lnTo>
                <a:lnTo>
                  <a:pt x="512" y="676"/>
                </a:lnTo>
                <a:lnTo>
                  <a:pt x="515" y="690"/>
                </a:lnTo>
                <a:lnTo>
                  <a:pt x="516" y="701"/>
                </a:lnTo>
                <a:lnTo>
                  <a:pt x="516" y="709"/>
                </a:lnTo>
                <a:lnTo>
                  <a:pt x="515" y="710"/>
                </a:lnTo>
                <a:lnTo>
                  <a:pt x="514" y="711"/>
                </a:lnTo>
                <a:lnTo>
                  <a:pt x="514" y="711"/>
                </a:lnTo>
                <a:lnTo>
                  <a:pt x="509" y="712"/>
                </a:lnTo>
                <a:lnTo>
                  <a:pt x="505" y="716"/>
                </a:lnTo>
                <a:lnTo>
                  <a:pt x="499" y="719"/>
                </a:lnTo>
                <a:lnTo>
                  <a:pt x="493" y="721"/>
                </a:lnTo>
                <a:lnTo>
                  <a:pt x="490" y="721"/>
                </a:lnTo>
                <a:lnTo>
                  <a:pt x="487" y="721"/>
                </a:lnTo>
                <a:lnTo>
                  <a:pt x="483" y="721"/>
                </a:lnTo>
                <a:lnTo>
                  <a:pt x="480" y="719"/>
                </a:lnTo>
                <a:lnTo>
                  <a:pt x="477" y="716"/>
                </a:lnTo>
                <a:lnTo>
                  <a:pt x="474" y="711"/>
                </a:lnTo>
                <a:lnTo>
                  <a:pt x="471" y="705"/>
                </a:lnTo>
                <a:lnTo>
                  <a:pt x="469" y="698"/>
                </a:lnTo>
                <a:lnTo>
                  <a:pt x="469" y="698"/>
                </a:lnTo>
                <a:lnTo>
                  <a:pt x="462" y="681"/>
                </a:lnTo>
                <a:lnTo>
                  <a:pt x="454" y="663"/>
                </a:lnTo>
                <a:lnTo>
                  <a:pt x="436" y="627"/>
                </a:lnTo>
                <a:lnTo>
                  <a:pt x="428" y="610"/>
                </a:lnTo>
                <a:lnTo>
                  <a:pt x="420" y="595"/>
                </a:lnTo>
                <a:lnTo>
                  <a:pt x="414" y="580"/>
                </a:lnTo>
                <a:lnTo>
                  <a:pt x="411" y="568"/>
                </a:lnTo>
                <a:lnTo>
                  <a:pt x="411" y="568"/>
                </a:lnTo>
                <a:lnTo>
                  <a:pt x="409" y="555"/>
                </a:lnTo>
                <a:lnTo>
                  <a:pt x="406" y="543"/>
                </a:lnTo>
                <a:lnTo>
                  <a:pt x="402" y="531"/>
                </a:lnTo>
                <a:lnTo>
                  <a:pt x="398" y="520"/>
                </a:lnTo>
                <a:lnTo>
                  <a:pt x="393" y="510"/>
                </a:lnTo>
                <a:lnTo>
                  <a:pt x="387" y="501"/>
                </a:lnTo>
                <a:lnTo>
                  <a:pt x="382" y="495"/>
                </a:lnTo>
                <a:lnTo>
                  <a:pt x="378" y="493"/>
                </a:lnTo>
                <a:lnTo>
                  <a:pt x="375" y="492"/>
                </a:lnTo>
                <a:lnTo>
                  <a:pt x="375" y="492"/>
                </a:lnTo>
                <a:lnTo>
                  <a:pt x="372" y="492"/>
                </a:lnTo>
                <a:lnTo>
                  <a:pt x="369" y="492"/>
                </a:lnTo>
                <a:lnTo>
                  <a:pt x="366" y="493"/>
                </a:lnTo>
                <a:lnTo>
                  <a:pt x="364" y="495"/>
                </a:lnTo>
                <a:lnTo>
                  <a:pt x="360" y="501"/>
                </a:lnTo>
                <a:lnTo>
                  <a:pt x="358" y="510"/>
                </a:lnTo>
                <a:lnTo>
                  <a:pt x="356" y="522"/>
                </a:lnTo>
                <a:lnTo>
                  <a:pt x="356" y="536"/>
                </a:lnTo>
                <a:lnTo>
                  <a:pt x="356" y="553"/>
                </a:lnTo>
                <a:lnTo>
                  <a:pt x="357" y="572"/>
                </a:lnTo>
                <a:lnTo>
                  <a:pt x="357" y="572"/>
                </a:lnTo>
                <a:lnTo>
                  <a:pt x="359" y="595"/>
                </a:lnTo>
                <a:lnTo>
                  <a:pt x="363" y="618"/>
                </a:lnTo>
                <a:lnTo>
                  <a:pt x="371" y="667"/>
                </a:lnTo>
                <a:lnTo>
                  <a:pt x="374" y="689"/>
                </a:lnTo>
                <a:lnTo>
                  <a:pt x="375" y="704"/>
                </a:lnTo>
                <a:lnTo>
                  <a:pt x="375" y="710"/>
                </a:lnTo>
                <a:lnTo>
                  <a:pt x="374" y="714"/>
                </a:lnTo>
                <a:lnTo>
                  <a:pt x="373" y="716"/>
                </a:lnTo>
                <a:lnTo>
                  <a:pt x="371" y="716"/>
                </a:lnTo>
                <a:lnTo>
                  <a:pt x="371" y="716"/>
                </a:lnTo>
                <a:lnTo>
                  <a:pt x="364" y="712"/>
                </a:lnTo>
                <a:lnTo>
                  <a:pt x="356" y="710"/>
                </a:lnTo>
                <a:lnTo>
                  <a:pt x="336" y="708"/>
                </a:lnTo>
                <a:lnTo>
                  <a:pt x="316" y="707"/>
                </a:lnTo>
                <a:lnTo>
                  <a:pt x="303" y="707"/>
                </a:lnTo>
                <a:lnTo>
                  <a:pt x="303" y="707"/>
                </a:lnTo>
                <a:lnTo>
                  <a:pt x="298" y="707"/>
                </a:lnTo>
                <a:lnTo>
                  <a:pt x="289" y="704"/>
                </a:lnTo>
                <a:lnTo>
                  <a:pt x="278" y="701"/>
                </a:lnTo>
                <a:lnTo>
                  <a:pt x="264" y="697"/>
                </a:lnTo>
                <a:lnTo>
                  <a:pt x="250" y="690"/>
                </a:lnTo>
                <a:lnTo>
                  <a:pt x="234" y="680"/>
                </a:lnTo>
                <a:lnTo>
                  <a:pt x="226" y="674"/>
                </a:lnTo>
                <a:lnTo>
                  <a:pt x="220" y="669"/>
                </a:lnTo>
                <a:lnTo>
                  <a:pt x="212" y="661"/>
                </a:lnTo>
                <a:lnTo>
                  <a:pt x="205" y="653"/>
                </a:lnTo>
                <a:lnTo>
                  <a:pt x="205" y="653"/>
                </a:lnTo>
                <a:lnTo>
                  <a:pt x="190" y="635"/>
                </a:lnTo>
                <a:lnTo>
                  <a:pt x="171" y="615"/>
                </a:lnTo>
                <a:lnTo>
                  <a:pt x="129" y="571"/>
                </a:lnTo>
                <a:lnTo>
                  <a:pt x="109" y="551"/>
                </a:lnTo>
                <a:lnTo>
                  <a:pt x="92" y="531"/>
                </a:lnTo>
                <a:lnTo>
                  <a:pt x="86" y="523"/>
                </a:lnTo>
                <a:lnTo>
                  <a:pt x="81" y="514"/>
                </a:lnTo>
                <a:lnTo>
                  <a:pt x="78" y="507"/>
                </a:lnTo>
                <a:lnTo>
                  <a:pt x="76" y="501"/>
                </a:lnTo>
                <a:lnTo>
                  <a:pt x="76" y="501"/>
                </a:lnTo>
                <a:lnTo>
                  <a:pt x="73" y="488"/>
                </a:lnTo>
                <a:lnTo>
                  <a:pt x="69" y="475"/>
                </a:lnTo>
                <a:lnTo>
                  <a:pt x="64" y="461"/>
                </a:lnTo>
                <a:lnTo>
                  <a:pt x="58" y="450"/>
                </a:lnTo>
                <a:lnTo>
                  <a:pt x="54" y="446"/>
                </a:lnTo>
                <a:lnTo>
                  <a:pt x="51" y="441"/>
                </a:lnTo>
                <a:lnTo>
                  <a:pt x="46" y="439"/>
                </a:lnTo>
                <a:lnTo>
                  <a:pt x="43" y="438"/>
                </a:lnTo>
                <a:lnTo>
                  <a:pt x="39" y="438"/>
                </a:lnTo>
                <a:lnTo>
                  <a:pt x="34" y="439"/>
                </a:lnTo>
                <a:lnTo>
                  <a:pt x="31" y="442"/>
                </a:lnTo>
                <a:lnTo>
                  <a:pt x="26" y="447"/>
                </a:lnTo>
                <a:lnTo>
                  <a:pt x="26" y="447"/>
                </a:lnTo>
                <a:lnTo>
                  <a:pt x="23" y="452"/>
                </a:lnTo>
                <a:lnTo>
                  <a:pt x="20" y="459"/>
                </a:lnTo>
                <a:lnTo>
                  <a:pt x="19" y="466"/>
                </a:lnTo>
                <a:lnTo>
                  <a:pt x="17" y="473"/>
                </a:lnTo>
                <a:lnTo>
                  <a:pt x="19" y="479"/>
                </a:lnTo>
                <a:lnTo>
                  <a:pt x="19" y="487"/>
                </a:lnTo>
                <a:lnTo>
                  <a:pt x="23" y="502"/>
                </a:lnTo>
                <a:lnTo>
                  <a:pt x="27" y="517"/>
                </a:lnTo>
                <a:lnTo>
                  <a:pt x="34" y="532"/>
                </a:lnTo>
                <a:lnTo>
                  <a:pt x="49" y="563"/>
                </a:lnTo>
                <a:lnTo>
                  <a:pt x="49" y="563"/>
                </a:lnTo>
                <a:lnTo>
                  <a:pt x="58" y="581"/>
                </a:lnTo>
                <a:lnTo>
                  <a:pt x="71" y="604"/>
                </a:lnTo>
                <a:lnTo>
                  <a:pt x="88" y="629"/>
                </a:lnTo>
                <a:lnTo>
                  <a:pt x="107" y="655"/>
                </a:lnTo>
                <a:lnTo>
                  <a:pt x="126" y="681"/>
                </a:lnTo>
                <a:lnTo>
                  <a:pt x="146" y="703"/>
                </a:lnTo>
                <a:lnTo>
                  <a:pt x="163" y="721"/>
                </a:lnTo>
                <a:lnTo>
                  <a:pt x="172" y="728"/>
                </a:lnTo>
                <a:lnTo>
                  <a:pt x="178" y="733"/>
                </a:lnTo>
                <a:lnTo>
                  <a:pt x="250" y="778"/>
                </a:lnTo>
                <a:lnTo>
                  <a:pt x="272" y="828"/>
                </a:lnTo>
                <a:lnTo>
                  <a:pt x="272" y="828"/>
                </a:lnTo>
                <a:lnTo>
                  <a:pt x="238" y="825"/>
                </a:lnTo>
                <a:lnTo>
                  <a:pt x="204" y="824"/>
                </a:lnTo>
                <a:lnTo>
                  <a:pt x="169" y="823"/>
                </a:lnTo>
                <a:lnTo>
                  <a:pt x="169" y="823"/>
                </a:lnTo>
                <a:lnTo>
                  <a:pt x="152" y="822"/>
                </a:lnTo>
                <a:lnTo>
                  <a:pt x="131" y="819"/>
                </a:lnTo>
                <a:lnTo>
                  <a:pt x="110" y="813"/>
                </a:lnTo>
                <a:lnTo>
                  <a:pt x="90" y="807"/>
                </a:lnTo>
                <a:lnTo>
                  <a:pt x="54" y="796"/>
                </a:lnTo>
                <a:lnTo>
                  <a:pt x="40" y="793"/>
                </a:lnTo>
                <a:lnTo>
                  <a:pt x="31" y="792"/>
                </a:lnTo>
                <a:lnTo>
                  <a:pt x="31" y="792"/>
                </a:lnTo>
                <a:lnTo>
                  <a:pt x="27" y="793"/>
                </a:lnTo>
                <a:lnTo>
                  <a:pt x="24" y="794"/>
                </a:lnTo>
                <a:lnTo>
                  <a:pt x="20" y="797"/>
                </a:lnTo>
                <a:lnTo>
                  <a:pt x="16" y="801"/>
                </a:lnTo>
                <a:lnTo>
                  <a:pt x="10" y="810"/>
                </a:lnTo>
                <a:lnTo>
                  <a:pt x="5" y="821"/>
                </a:lnTo>
                <a:lnTo>
                  <a:pt x="1" y="834"/>
                </a:lnTo>
                <a:lnTo>
                  <a:pt x="1" y="840"/>
                </a:lnTo>
                <a:lnTo>
                  <a:pt x="0" y="847"/>
                </a:lnTo>
                <a:lnTo>
                  <a:pt x="1" y="852"/>
                </a:lnTo>
                <a:lnTo>
                  <a:pt x="2" y="858"/>
                </a:lnTo>
                <a:lnTo>
                  <a:pt x="5" y="863"/>
                </a:lnTo>
                <a:lnTo>
                  <a:pt x="8" y="868"/>
                </a:lnTo>
                <a:lnTo>
                  <a:pt x="8" y="868"/>
                </a:lnTo>
                <a:lnTo>
                  <a:pt x="13" y="871"/>
                </a:lnTo>
                <a:lnTo>
                  <a:pt x="19" y="875"/>
                </a:lnTo>
                <a:lnTo>
                  <a:pt x="25" y="876"/>
                </a:lnTo>
                <a:lnTo>
                  <a:pt x="33" y="877"/>
                </a:lnTo>
                <a:lnTo>
                  <a:pt x="49" y="877"/>
                </a:lnTo>
                <a:lnTo>
                  <a:pt x="68" y="876"/>
                </a:lnTo>
                <a:lnTo>
                  <a:pt x="87" y="875"/>
                </a:lnTo>
                <a:lnTo>
                  <a:pt x="106" y="875"/>
                </a:lnTo>
                <a:lnTo>
                  <a:pt x="116" y="876"/>
                </a:lnTo>
                <a:lnTo>
                  <a:pt x="125" y="877"/>
                </a:lnTo>
                <a:lnTo>
                  <a:pt x="134" y="878"/>
                </a:lnTo>
                <a:lnTo>
                  <a:pt x="143" y="881"/>
                </a:lnTo>
                <a:lnTo>
                  <a:pt x="143" y="881"/>
                </a:lnTo>
                <a:lnTo>
                  <a:pt x="160" y="889"/>
                </a:lnTo>
                <a:lnTo>
                  <a:pt x="181" y="900"/>
                </a:lnTo>
                <a:lnTo>
                  <a:pt x="202" y="914"/>
                </a:lnTo>
                <a:lnTo>
                  <a:pt x="222" y="927"/>
                </a:lnTo>
                <a:lnTo>
                  <a:pt x="240" y="943"/>
                </a:lnTo>
                <a:lnTo>
                  <a:pt x="248" y="950"/>
                </a:lnTo>
                <a:lnTo>
                  <a:pt x="254" y="957"/>
                </a:lnTo>
                <a:lnTo>
                  <a:pt x="260" y="964"/>
                </a:lnTo>
                <a:lnTo>
                  <a:pt x="264" y="972"/>
                </a:lnTo>
                <a:lnTo>
                  <a:pt x="267" y="979"/>
                </a:lnTo>
                <a:lnTo>
                  <a:pt x="268" y="984"/>
                </a:lnTo>
                <a:lnTo>
                  <a:pt x="268" y="984"/>
                </a:lnTo>
                <a:lnTo>
                  <a:pt x="267" y="998"/>
                </a:lnTo>
                <a:lnTo>
                  <a:pt x="263" y="1013"/>
                </a:lnTo>
                <a:lnTo>
                  <a:pt x="260" y="1030"/>
                </a:lnTo>
                <a:lnTo>
                  <a:pt x="257" y="1047"/>
                </a:lnTo>
                <a:lnTo>
                  <a:pt x="254" y="1064"/>
                </a:lnTo>
                <a:lnTo>
                  <a:pt x="254" y="1072"/>
                </a:lnTo>
                <a:lnTo>
                  <a:pt x="254" y="1079"/>
                </a:lnTo>
                <a:lnTo>
                  <a:pt x="257" y="1086"/>
                </a:lnTo>
                <a:lnTo>
                  <a:pt x="259" y="1092"/>
                </a:lnTo>
                <a:lnTo>
                  <a:pt x="262" y="1097"/>
                </a:lnTo>
                <a:lnTo>
                  <a:pt x="268" y="1101"/>
                </a:lnTo>
                <a:lnTo>
                  <a:pt x="268" y="1101"/>
                </a:lnTo>
                <a:lnTo>
                  <a:pt x="279" y="1106"/>
                </a:lnTo>
                <a:lnTo>
                  <a:pt x="289" y="1111"/>
                </a:lnTo>
                <a:lnTo>
                  <a:pt x="297" y="1114"/>
                </a:lnTo>
                <a:lnTo>
                  <a:pt x="303" y="1118"/>
                </a:lnTo>
                <a:lnTo>
                  <a:pt x="308" y="1122"/>
                </a:lnTo>
                <a:lnTo>
                  <a:pt x="310" y="1125"/>
                </a:lnTo>
                <a:lnTo>
                  <a:pt x="311" y="1130"/>
                </a:lnTo>
                <a:lnTo>
                  <a:pt x="314" y="1140"/>
                </a:lnTo>
                <a:lnTo>
                  <a:pt x="312" y="1154"/>
                </a:lnTo>
                <a:lnTo>
                  <a:pt x="312" y="1154"/>
                </a:lnTo>
                <a:lnTo>
                  <a:pt x="310" y="1170"/>
                </a:lnTo>
                <a:lnTo>
                  <a:pt x="307" y="1182"/>
                </a:lnTo>
                <a:lnTo>
                  <a:pt x="303" y="1194"/>
                </a:lnTo>
                <a:lnTo>
                  <a:pt x="302" y="1203"/>
                </a:lnTo>
                <a:lnTo>
                  <a:pt x="301" y="1210"/>
                </a:lnTo>
                <a:lnTo>
                  <a:pt x="302" y="1214"/>
                </a:lnTo>
                <a:lnTo>
                  <a:pt x="305" y="1217"/>
                </a:lnTo>
                <a:lnTo>
                  <a:pt x="307" y="1221"/>
                </a:lnTo>
                <a:lnTo>
                  <a:pt x="310" y="1224"/>
                </a:lnTo>
                <a:lnTo>
                  <a:pt x="321" y="1231"/>
                </a:lnTo>
                <a:lnTo>
                  <a:pt x="321" y="1231"/>
                </a:lnTo>
                <a:lnTo>
                  <a:pt x="331" y="1235"/>
                </a:lnTo>
                <a:lnTo>
                  <a:pt x="336" y="1236"/>
                </a:lnTo>
                <a:lnTo>
                  <a:pt x="337" y="1236"/>
                </a:lnTo>
                <a:lnTo>
                  <a:pt x="337" y="1235"/>
                </a:lnTo>
                <a:lnTo>
                  <a:pt x="339" y="1238"/>
                </a:lnTo>
                <a:lnTo>
                  <a:pt x="362" y="1257"/>
                </a:lnTo>
                <a:lnTo>
                  <a:pt x="362" y="1257"/>
                </a:lnTo>
                <a:lnTo>
                  <a:pt x="377" y="1271"/>
                </a:lnTo>
                <a:lnTo>
                  <a:pt x="390" y="1282"/>
                </a:lnTo>
                <a:lnTo>
                  <a:pt x="398" y="1291"/>
                </a:lnTo>
                <a:lnTo>
                  <a:pt x="406" y="1298"/>
                </a:lnTo>
                <a:lnTo>
                  <a:pt x="413" y="1301"/>
                </a:lnTo>
                <a:lnTo>
                  <a:pt x="420" y="1302"/>
                </a:lnTo>
                <a:lnTo>
                  <a:pt x="428" y="1301"/>
                </a:lnTo>
                <a:lnTo>
                  <a:pt x="438" y="1298"/>
                </a:lnTo>
                <a:lnTo>
                  <a:pt x="438" y="1298"/>
                </a:lnTo>
                <a:lnTo>
                  <a:pt x="464" y="1284"/>
                </a:lnTo>
                <a:lnTo>
                  <a:pt x="495" y="1268"/>
                </a:lnTo>
                <a:lnTo>
                  <a:pt x="527" y="1249"/>
                </a:lnTo>
                <a:lnTo>
                  <a:pt x="625" y="130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BC4D4166-88F7-432B-82D6-7FBDC6E44CD9}"/>
              </a:ext>
            </a:extLst>
          </p:cNvPr>
          <p:cNvSpPr>
            <a:spLocks/>
          </p:cNvSpPr>
          <p:nvPr/>
        </p:nvSpPr>
        <p:spPr bwMode="auto">
          <a:xfrm>
            <a:off x="6726680" y="1083974"/>
            <a:ext cx="2417466" cy="1978314"/>
          </a:xfrm>
          <a:custGeom>
            <a:avLst/>
            <a:gdLst>
              <a:gd name="T0" fmla="*/ 849 w 2270"/>
              <a:gd name="T1" fmla="*/ 172 h 1856"/>
              <a:gd name="T2" fmla="*/ 692 w 2270"/>
              <a:gd name="T3" fmla="*/ 361 h 1856"/>
              <a:gd name="T4" fmla="*/ 642 w 2270"/>
              <a:gd name="T5" fmla="*/ 417 h 1856"/>
              <a:gd name="T6" fmla="*/ 702 w 2270"/>
              <a:gd name="T7" fmla="*/ 467 h 1856"/>
              <a:gd name="T8" fmla="*/ 706 w 2270"/>
              <a:gd name="T9" fmla="*/ 559 h 1856"/>
              <a:gd name="T10" fmla="*/ 768 w 2270"/>
              <a:gd name="T11" fmla="*/ 644 h 1856"/>
              <a:gd name="T12" fmla="*/ 697 w 2270"/>
              <a:gd name="T13" fmla="*/ 691 h 1856"/>
              <a:gd name="T14" fmla="*/ 534 w 2270"/>
              <a:gd name="T15" fmla="*/ 695 h 1856"/>
              <a:gd name="T16" fmla="*/ 486 w 2270"/>
              <a:gd name="T17" fmla="*/ 860 h 1856"/>
              <a:gd name="T18" fmla="*/ 386 w 2270"/>
              <a:gd name="T19" fmla="*/ 976 h 1856"/>
              <a:gd name="T20" fmla="*/ 387 w 2270"/>
              <a:gd name="T21" fmla="*/ 1044 h 1856"/>
              <a:gd name="T22" fmla="*/ 355 w 2270"/>
              <a:gd name="T23" fmla="*/ 1138 h 1856"/>
              <a:gd name="T24" fmla="*/ 304 w 2270"/>
              <a:gd name="T25" fmla="*/ 1198 h 1856"/>
              <a:gd name="T26" fmla="*/ 18 w 2270"/>
              <a:gd name="T27" fmla="*/ 1304 h 1856"/>
              <a:gd name="T28" fmla="*/ 59 w 2270"/>
              <a:gd name="T29" fmla="*/ 1329 h 1856"/>
              <a:gd name="T30" fmla="*/ 291 w 2270"/>
              <a:gd name="T31" fmla="*/ 1317 h 1856"/>
              <a:gd name="T32" fmla="*/ 150 w 2270"/>
              <a:gd name="T33" fmla="*/ 1541 h 1856"/>
              <a:gd name="T34" fmla="*/ 76 w 2270"/>
              <a:gd name="T35" fmla="*/ 1694 h 1856"/>
              <a:gd name="T36" fmla="*/ 95 w 2270"/>
              <a:gd name="T37" fmla="*/ 1747 h 1856"/>
              <a:gd name="T38" fmla="*/ 205 w 2270"/>
              <a:gd name="T39" fmla="*/ 1568 h 1856"/>
              <a:gd name="T40" fmla="*/ 329 w 2270"/>
              <a:gd name="T41" fmla="*/ 1416 h 1856"/>
              <a:gd name="T42" fmla="*/ 430 w 2270"/>
              <a:gd name="T43" fmla="*/ 1294 h 1856"/>
              <a:gd name="T44" fmla="*/ 492 w 2270"/>
              <a:gd name="T45" fmla="*/ 1313 h 1856"/>
              <a:gd name="T46" fmla="*/ 570 w 2270"/>
              <a:gd name="T47" fmla="*/ 1295 h 1856"/>
              <a:gd name="T48" fmla="*/ 576 w 2270"/>
              <a:gd name="T49" fmla="*/ 1344 h 1856"/>
              <a:gd name="T50" fmla="*/ 554 w 2270"/>
              <a:gd name="T51" fmla="*/ 1391 h 1856"/>
              <a:gd name="T52" fmla="*/ 467 w 2270"/>
              <a:gd name="T53" fmla="*/ 1522 h 1856"/>
              <a:gd name="T54" fmla="*/ 412 w 2270"/>
              <a:gd name="T55" fmla="*/ 1666 h 1856"/>
              <a:gd name="T56" fmla="*/ 434 w 2270"/>
              <a:gd name="T57" fmla="*/ 1718 h 1856"/>
              <a:gd name="T58" fmla="*/ 535 w 2270"/>
              <a:gd name="T59" fmla="*/ 1568 h 1856"/>
              <a:gd name="T60" fmla="*/ 583 w 2270"/>
              <a:gd name="T61" fmla="*/ 1464 h 1856"/>
              <a:gd name="T62" fmla="*/ 700 w 2270"/>
              <a:gd name="T63" fmla="*/ 1398 h 1856"/>
              <a:gd name="T64" fmla="*/ 818 w 2270"/>
              <a:gd name="T65" fmla="*/ 1332 h 1856"/>
              <a:gd name="T66" fmla="*/ 720 w 2270"/>
              <a:gd name="T67" fmla="*/ 1485 h 1856"/>
              <a:gd name="T68" fmla="*/ 606 w 2270"/>
              <a:gd name="T69" fmla="*/ 1488 h 1856"/>
              <a:gd name="T70" fmla="*/ 607 w 2270"/>
              <a:gd name="T71" fmla="*/ 1532 h 1856"/>
              <a:gd name="T72" fmla="*/ 745 w 2270"/>
              <a:gd name="T73" fmla="*/ 1567 h 1856"/>
              <a:gd name="T74" fmla="*/ 729 w 2270"/>
              <a:gd name="T75" fmla="*/ 1613 h 1856"/>
              <a:gd name="T76" fmla="*/ 688 w 2270"/>
              <a:gd name="T77" fmla="*/ 1715 h 1856"/>
              <a:gd name="T78" fmla="*/ 601 w 2270"/>
              <a:gd name="T79" fmla="*/ 1792 h 1856"/>
              <a:gd name="T80" fmla="*/ 503 w 2270"/>
              <a:gd name="T81" fmla="*/ 1841 h 1856"/>
              <a:gd name="T82" fmla="*/ 675 w 2270"/>
              <a:gd name="T83" fmla="*/ 1811 h 1856"/>
              <a:gd name="T84" fmla="*/ 799 w 2270"/>
              <a:gd name="T85" fmla="*/ 1747 h 1856"/>
              <a:gd name="T86" fmla="*/ 887 w 2270"/>
              <a:gd name="T87" fmla="*/ 1797 h 1856"/>
              <a:gd name="T88" fmla="*/ 956 w 2270"/>
              <a:gd name="T89" fmla="*/ 1849 h 1856"/>
              <a:gd name="T90" fmla="*/ 1016 w 2270"/>
              <a:gd name="T91" fmla="*/ 1802 h 1856"/>
              <a:gd name="T92" fmla="*/ 1085 w 2270"/>
              <a:gd name="T93" fmla="*/ 1773 h 1856"/>
              <a:gd name="T94" fmla="*/ 1156 w 2270"/>
              <a:gd name="T95" fmla="*/ 1805 h 1856"/>
              <a:gd name="T96" fmla="*/ 1225 w 2270"/>
              <a:gd name="T97" fmla="*/ 1802 h 1856"/>
              <a:gd name="T98" fmla="*/ 1295 w 2270"/>
              <a:gd name="T99" fmla="*/ 1831 h 1856"/>
              <a:gd name="T100" fmla="*/ 1338 w 2270"/>
              <a:gd name="T101" fmla="*/ 1790 h 1856"/>
              <a:gd name="T102" fmla="*/ 1354 w 2270"/>
              <a:gd name="T103" fmla="*/ 1697 h 1856"/>
              <a:gd name="T104" fmla="*/ 1455 w 2270"/>
              <a:gd name="T105" fmla="*/ 1814 h 1856"/>
              <a:gd name="T106" fmla="*/ 1501 w 2270"/>
              <a:gd name="T107" fmla="*/ 1778 h 1856"/>
              <a:gd name="T108" fmla="*/ 1746 w 2270"/>
              <a:gd name="T109" fmla="*/ 1769 h 1856"/>
              <a:gd name="T110" fmla="*/ 1971 w 2270"/>
              <a:gd name="T111" fmla="*/ 1683 h 1856"/>
              <a:gd name="T112" fmla="*/ 2194 w 2270"/>
              <a:gd name="T113" fmla="*/ 1401 h 1856"/>
              <a:gd name="T114" fmla="*/ 2264 w 2270"/>
              <a:gd name="T115" fmla="*/ 1111 h 1856"/>
              <a:gd name="T116" fmla="*/ 2253 w 2270"/>
              <a:gd name="T117" fmla="*/ 819 h 1856"/>
              <a:gd name="T118" fmla="*/ 2155 w 2270"/>
              <a:gd name="T119" fmla="*/ 555 h 1856"/>
              <a:gd name="T120" fmla="*/ 1939 w 2270"/>
              <a:gd name="T121" fmla="*/ 302 h 1856"/>
              <a:gd name="T122" fmla="*/ 1521 w 2270"/>
              <a:gd name="T123" fmla="*/ 73 h 1856"/>
              <a:gd name="T124" fmla="*/ 1187 w 2270"/>
              <a:gd name="T125" fmla="*/ 1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0" h="1856">
                <a:moveTo>
                  <a:pt x="995" y="50"/>
                </a:moveTo>
                <a:lnTo>
                  <a:pt x="995" y="50"/>
                </a:lnTo>
                <a:lnTo>
                  <a:pt x="981" y="55"/>
                </a:lnTo>
                <a:lnTo>
                  <a:pt x="969" y="62"/>
                </a:lnTo>
                <a:lnTo>
                  <a:pt x="958" y="69"/>
                </a:lnTo>
                <a:lnTo>
                  <a:pt x="945" y="76"/>
                </a:lnTo>
                <a:lnTo>
                  <a:pt x="923" y="93"/>
                </a:lnTo>
                <a:lnTo>
                  <a:pt x="903" y="111"/>
                </a:lnTo>
                <a:lnTo>
                  <a:pt x="884" y="130"/>
                </a:lnTo>
                <a:lnTo>
                  <a:pt x="866" y="151"/>
                </a:lnTo>
                <a:lnTo>
                  <a:pt x="849" y="172"/>
                </a:lnTo>
                <a:lnTo>
                  <a:pt x="834" y="193"/>
                </a:lnTo>
                <a:lnTo>
                  <a:pt x="804" y="235"/>
                </a:lnTo>
                <a:lnTo>
                  <a:pt x="777" y="276"/>
                </a:lnTo>
                <a:lnTo>
                  <a:pt x="764" y="294"/>
                </a:lnTo>
                <a:lnTo>
                  <a:pt x="751" y="309"/>
                </a:lnTo>
                <a:lnTo>
                  <a:pt x="739" y="324"/>
                </a:lnTo>
                <a:lnTo>
                  <a:pt x="726" y="336"/>
                </a:lnTo>
                <a:lnTo>
                  <a:pt x="726" y="336"/>
                </a:lnTo>
                <a:lnTo>
                  <a:pt x="714" y="346"/>
                </a:lnTo>
                <a:lnTo>
                  <a:pt x="703" y="354"/>
                </a:lnTo>
                <a:lnTo>
                  <a:pt x="692" y="361"/>
                </a:lnTo>
                <a:lnTo>
                  <a:pt x="681" y="366"/>
                </a:lnTo>
                <a:lnTo>
                  <a:pt x="663" y="374"/>
                </a:lnTo>
                <a:lnTo>
                  <a:pt x="649" y="380"/>
                </a:lnTo>
                <a:lnTo>
                  <a:pt x="644" y="382"/>
                </a:lnTo>
                <a:lnTo>
                  <a:pt x="639" y="385"/>
                </a:lnTo>
                <a:lnTo>
                  <a:pt x="636" y="388"/>
                </a:lnTo>
                <a:lnTo>
                  <a:pt x="634" y="391"/>
                </a:lnTo>
                <a:lnTo>
                  <a:pt x="634" y="396"/>
                </a:lnTo>
                <a:lnTo>
                  <a:pt x="635" y="401"/>
                </a:lnTo>
                <a:lnTo>
                  <a:pt x="637" y="409"/>
                </a:lnTo>
                <a:lnTo>
                  <a:pt x="642" y="417"/>
                </a:lnTo>
                <a:lnTo>
                  <a:pt x="642" y="417"/>
                </a:lnTo>
                <a:lnTo>
                  <a:pt x="647" y="425"/>
                </a:lnTo>
                <a:lnTo>
                  <a:pt x="653" y="433"/>
                </a:lnTo>
                <a:lnTo>
                  <a:pt x="658" y="438"/>
                </a:lnTo>
                <a:lnTo>
                  <a:pt x="665" y="441"/>
                </a:lnTo>
                <a:lnTo>
                  <a:pt x="676" y="448"/>
                </a:lnTo>
                <a:lnTo>
                  <a:pt x="687" y="454"/>
                </a:lnTo>
                <a:lnTo>
                  <a:pt x="692" y="456"/>
                </a:lnTo>
                <a:lnTo>
                  <a:pt x="696" y="459"/>
                </a:lnTo>
                <a:lnTo>
                  <a:pt x="700" y="463"/>
                </a:lnTo>
                <a:lnTo>
                  <a:pt x="702" y="467"/>
                </a:lnTo>
                <a:lnTo>
                  <a:pt x="703" y="473"/>
                </a:lnTo>
                <a:lnTo>
                  <a:pt x="703" y="480"/>
                </a:lnTo>
                <a:lnTo>
                  <a:pt x="702" y="487"/>
                </a:lnTo>
                <a:lnTo>
                  <a:pt x="700" y="497"/>
                </a:lnTo>
                <a:lnTo>
                  <a:pt x="700" y="497"/>
                </a:lnTo>
                <a:lnTo>
                  <a:pt x="694" y="516"/>
                </a:lnTo>
                <a:lnTo>
                  <a:pt x="693" y="529"/>
                </a:lnTo>
                <a:lnTo>
                  <a:pt x="693" y="538"/>
                </a:lnTo>
                <a:lnTo>
                  <a:pt x="696" y="544"/>
                </a:lnTo>
                <a:lnTo>
                  <a:pt x="701" y="551"/>
                </a:lnTo>
                <a:lnTo>
                  <a:pt x="706" y="559"/>
                </a:lnTo>
                <a:lnTo>
                  <a:pt x="714" y="568"/>
                </a:lnTo>
                <a:lnTo>
                  <a:pt x="722" y="583"/>
                </a:lnTo>
                <a:lnTo>
                  <a:pt x="722" y="583"/>
                </a:lnTo>
                <a:lnTo>
                  <a:pt x="726" y="590"/>
                </a:lnTo>
                <a:lnTo>
                  <a:pt x="732" y="597"/>
                </a:lnTo>
                <a:lnTo>
                  <a:pt x="742" y="609"/>
                </a:lnTo>
                <a:lnTo>
                  <a:pt x="753" y="621"/>
                </a:lnTo>
                <a:lnTo>
                  <a:pt x="762" y="630"/>
                </a:lnTo>
                <a:lnTo>
                  <a:pt x="764" y="634"/>
                </a:lnTo>
                <a:lnTo>
                  <a:pt x="767" y="639"/>
                </a:lnTo>
                <a:lnTo>
                  <a:pt x="768" y="644"/>
                </a:lnTo>
                <a:lnTo>
                  <a:pt x="767" y="650"/>
                </a:lnTo>
                <a:lnTo>
                  <a:pt x="764" y="655"/>
                </a:lnTo>
                <a:lnTo>
                  <a:pt x="760" y="662"/>
                </a:lnTo>
                <a:lnTo>
                  <a:pt x="753" y="669"/>
                </a:lnTo>
                <a:lnTo>
                  <a:pt x="744" y="677"/>
                </a:lnTo>
                <a:lnTo>
                  <a:pt x="744" y="677"/>
                </a:lnTo>
                <a:lnTo>
                  <a:pt x="739" y="680"/>
                </a:lnTo>
                <a:lnTo>
                  <a:pt x="734" y="683"/>
                </a:lnTo>
                <a:lnTo>
                  <a:pt x="722" y="688"/>
                </a:lnTo>
                <a:lnTo>
                  <a:pt x="711" y="691"/>
                </a:lnTo>
                <a:lnTo>
                  <a:pt x="697" y="691"/>
                </a:lnTo>
                <a:lnTo>
                  <a:pt x="684" y="691"/>
                </a:lnTo>
                <a:lnTo>
                  <a:pt x="671" y="689"/>
                </a:lnTo>
                <a:lnTo>
                  <a:pt x="643" y="683"/>
                </a:lnTo>
                <a:lnTo>
                  <a:pt x="614" y="679"/>
                </a:lnTo>
                <a:lnTo>
                  <a:pt x="600" y="678"/>
                </a:lnTo>
                <a:lnTo>
                  <a:pt x="586" y="678"/>
                </a:lnTo>
                <a:lnTo>
                  <a:pt x="572" y="679"/>
                </a:lnTo>
                <a:lnTo>
                  <a:pt x="559" y="681"/>
                </a:lnTo>
                <a:lnTo>
                  <a:pt x="547" y="687"/>
                </a:lnTo>
                <a:lnTo>
                  <a:pt x="540" y="690"/>
                </a:lnTo>
                <a:lnTo>
                  <a:pt x="534" y="695"/>
                </a:lnTo>
                <a:lnTo>
                  <a:pt x="534" y="695"/>
                </a:lnTo>
                <a:lnTo>
                  <a:pt x="524" y="705"/>
                </a:lnTo>
                <a:lnTo>
                  <a:pt x="515" y="716"/>
                </a:lnTo>
                <a:lnTo>
                  <a:pt x="509" y="728"/>
                </a:lnTo>
                <a:lnTo>
                  <a:pt x="504" y="740"/>
                </a:lnTo>
                <a:lnTo>
                  <a:pt x="501" y="755"/>
                </a:lnTo>
                <a:lnTo>
                  <a:pt x="499" y="770"/>
                </a:lnTo>
                <a:lnTo>
                  <a:pt x="495" y="799"/>
                </a:lnTo>
                <a:lnTo>
                  <a:pt x="492" y="830"/>
                </a:lnTo>
                <a:lnTo>
                  <a:pt x="490" y="846"/>
                </a:lnTo>
                <a:lnTo>
                  <a:pt x="486" y="860"/>
                </a:lnTo>
                <a:lnTo>
                  <a:pt x="482" y="875"/>
                </a:lnTo>
                <a:lnTo>
                  <a:pt x="476" y="888"/>
                </a:lnTo>
                <a:lnTo>
                  <a:pt x="468" y="902"/>
                </a:lnTo>
                <a:lnTo>
                  <a:pt x="458" y="914"/>
                </a:lnTo>
                <a:lnTo>
                  <a:pt x="458" y="914"/>
                </a:lnTo>
                <a:lnTo>
                  <a:pt x="438" y="934"/>
                </a:lnTo>
                <a:lnTo>
                  <a:pt x="420" y="949"/>
                </a:lnTo>
                <a:lnTo>
                  <a:pt x="407" y="960"/>
                </a:lnTo>
                <a:lnTo>
                  <a:pt x="396" y="967"/>
                </a:lnTo>
                <a:lnTo>
                  <a:pt x="388" y="972"/>
                </a:lnTo>
                <a:lnTo>
                  <a:pt x="386" y="976"/>
                </a:lnTo>
                <a:lnTo>
                  <a:pt x="385" y="978"/>
                </a:lnTo>
                <a:lnTo>
                  <a:pt x="383" y="980"/>
                </a:lnTo>
                <a:lnTo>
                  <a:pt x="383" y="983"/>
                </a:lnTo>
                <a:lnTo>
                  <a:pt x="387" y="990"/>
                </a:lnTo>
                <a:lnTo>
                  <a:pt x="387" y="990"/>
                </a:lnTo>
                <a:lnTo>
                  <a:pt x="391" y="999"/>
                </a:lnTo>
                <a:lnTo>
                  <a:pt x="393" y="1007"/>
                </a:lnTo>
                <a:lnTo>
                  <a:pt x="395" y="1016"/>
                </a:lnTo>
                <a:lnTo>
                  <a:pt x="393" y="1025"/>
                </a:lnTo>
                <a:lnTo>
                  <a:pt x="391" y="1034"/>
                </a:lnTo>
                <a:lnTo>
                  <a:pt x="387" y="1044"/>
                </a:lnTo>
                <a:lnTo>
                  <a:pt x="381" y="1055"/>
                </a:lnTo>
                <a:lnTo>
                  <a:pt x="373" y="1066"/>
                </a:lnTo>
                <a:lnTo>
                  <a:pt x="373" y="1066"/>
                </a:lnTo>
                <a:lnTo>
                  <a:pt x="360" y="1084"/>
                </a:lnTo>
                <a:lnTo>
                  <a:pt x="354" y="1094"/>
                </a:lnTo>
                <a:lnTo>
                  <a:pt x="352" y="1100"/>
                </a:lnTo>
                <a:lnTo>
                  <a:pt x="351" y="1104"/>
                </a:lnTo>
                <a:lnTo>
                  <a:pt x="351" y="1120"/>
                </a:lnTo>
                <a:lnTo>
                  <a:pt x="351" y="1120"/>
                </a:lnTo>
                <a:lnTo>
                  <a:pt x="352" y="1129"/>
                </a:lnTo>
                <a:lnTo>
                  <a:pt x="355" y="1138"/>
                </a:lnTo>
                <a:lnTo>
                  <a:pt x="358" y="1145"/>
                </a:lnTo>
                <a:lnTo>
                  <a:pt x="360" y="1151"/>
                </a:lnTo>
                <a:lnTo>
                  <a:pt x="359" y="1156"/>
                </a:lnTo>
                <a:lnTo>
                  <a:pt x="358" y="1159"/>
                </a:lnTo>
                <a:lnTo>
                  <a:pt x="357" y="1164"/>
                </a:lnTo>
                <a:lnTo>
                  <a:pt x="353" y="1167"/>
                </a:lnTo>
                <a:lnTo>
                  <a:pt x="349" y="1172"/>
                </a:lnTo>
                <a:lnTo>
                  <a:pt x="342" y="1176"/>
                </a:lnTo>
                <a:lnTo>
                  <a:pt x="324" y="1187"/>
                </a:lnTo>
                <a:lnTo>
                  <a:pt x="324" y="1187"/>
                </a:lnTo>
                <a:lnTo>
                  <a:pt x="304" y="1198"/>
                </a:lnTo>
                <a:lnTo>
                  <a:pt x="286" y="1210"/>
                </a:lnTo>
                <a:lnTo>
                  <a:pt x="253" y="1231"/>
                </a:lnTo>
                <a:lnTo>
                  <a:pt x="234" y="1242"/>
                </a:lnTo>
                <a:lnTo>
                  <a:pt x="212" y="1252"/>
                </a:lnTo>
                <a:lnTo>
                  <a:pt x="187" y="1262"/>
                </a:lnTo>
                <a:lnTo>
                  <a:pt x="154" y="1272"/>
                </a:lnTo>
                <a:lnTo>
                  <a:pt x="154" y="1272"/>
                </a:lnTo>
                <a:lnTo>
                  <a:pt x="120" y="1281"/>
                </a:lnTo>
                <a:lnTo>
                  <a:pt x="88" y="1289"/>
                </a:lnTo>
                <a:lnTo>
                  <a:pt x="37" y="1299"/>
                </a:lnTo>
                <a:lnTo>
                  <a:pt x="18" y="1304"/>
                </a:lnTo>
                <a:lnTo>
                  <a:pt x="6" y="1308"/>
                </a:lnTo>
                <a:lnTo>
                  <a:pt x="1" y="1310"/>
                </a:lnTo>
                <a:lnTo>
                  <a:pt x="0" y="1313"/>
                </a:lnTo>
                <a:lnTo>
                  <a:pt x="0" y="1315"/>
                </a:lnTo>
                <a:lnTo>
                  <a:pt x="2" y="1317"/>
                </a:lnTo>
                <a:lnTo>
                  <a:pt x="2" y="1317"/>
                </a:lnTo>
                <a:lnTo>
                  <a:pt x="7" y="1319"/>
                </a:lnTo>
                <a:lnTo>
                  <a:pt x="11" y="1322"/>
                </a:lnTo>
                <a:lnTo>
                  <a:pt x="25" y="1325"/>
                </a:lnTo>
                <a:lnTo>
                  <a:pt x="40" y="1328"/>
                </a:lnTo>
                <a:lnTo>
                  <a:pt x="59" y="1329"/>
                </a:lnTo>
                <a:lnTo>
                  <a:pt x="78" y="1331"/>
                </a:lnTo>
                <a:lnTo>
                  <a:pt x="97" y="1331"/>
                </a:lnTo>
                <a:lnTo>
                  <a:pt x="115" y="1328"/>
                </a:lnTo>
                <a:lnTo>
                  <a:pt x="132" y="1326"/>
                </a:lnTo>
                <a:lnTo>
                  <a:pt x="132" y="1326"/>
                </a:lnTo>
                <a:lnTo>
                  <a:pt x="250" y="1298"/>
                </a:lnTo>
                <a:lnTo>
                  <a:pt x="338" y="1277"/>
                </a:lnTo>
                <a:lnTo>
                  <a:pt x="338" y="1277"/>
                </a:lnTo>
                <a:lnTo>
                  <a:pt x="323" y="1288"/>
                </a:lnTo>
                <a:lnTo>
                  <a:pt x="309" y="1301"/>
                </a:lnTo>
                <a:lnTo>
                  <a:pt x="291" y="1317"/>
                </a:lnTo>
                <a:lnTo>
                  <a:pt x="271" y="1336"/>
                </a:lnTo>
                <a:lnTo>
                  <a:pt x="253" y="1356"/>
                </a:lnTo>
                <a:lnTo>
                  <a:pt x="245" y="1366"/>
                </a:lnTo>
                <a:lnTo>
                  <a:pt x="237" y="1378"/>
                </a:lnTo>
                <a:lnTo>
                  <a:pt x="230" y="1388"/>
                </a:lnTo>
                <a:lnTo>
                  <a:pt x="226" y="1398"/>
                </a:lnTo>
                <a:lnTo>
                  <a:pt x="226" y="1398"/>
                </a:lnTo>
                <a:lnTo>
                  <a:pt x="211" y="1431"/>
                </a:lnTo>
                <a:lnTo>
                  <a:pt x="198" y="1457"/>
                </a:lnTo>
                <a:lnTo>
                  <a:pt x="179" y="1491"/>
                </a:lnTo>
                <a:lnTo>
                  <a:pt x="150" y="1541"/>
                </a:lnTo>
                <a:lnTo>
                  <a:pt x="150" y="1541"/>
                </a:lnTo>
                <a:lnTo>
                  <a:pt x="133" y="1569"/>
                </a:lnTo>
                <a:lnTo>
                  <a:pt x="120" y="1590"/>
                </a:lnTo>
                <a:lnTo>
                  <a:pt x="100" y="1619"/>
                </a:lnTo>
                <a:lnTo>
                  <a:pt x="93" y="1631"/>
                </a:lnTo>
                <a:lnTo>
                  <a:pt x="88" y="1640"/>
                </a:lnTo>
                <a:lnTo>
                  <a:pt x="85" y="1650"/>
                </a:lnTo>
                <a:lnTo>
                  <a:pt x="83" y="1662"/>
                </a:lnTo>
                <a:lnTo>
                  <a:pt x="83" y="1662"/>
                </a:lnTo>
                <a:lnTo>
                  <a:pt x="81" y="1676"/>
                </a:lnTo>
                <a:lnTo>
                  <a:pt x="76" y="1694"/>
                </a:lnTo>
                <a:lnTo>
                  <a:pt x="72" y="1712"/>
                </a:lnTo>
                <a:lnTo>
                  <a:pt x="68" y="1728"/>
                </a:lnTo>
                <a:lnTo>
                  <a:pt x="67" y="1743"/>
                </a:lnTo>
                <a:lnTo>
                  <a:pt x="67" y="1748"/>
                </a:lnTo>
                <a:lnTo>
                  <a:pt x="69" y="1752"/>
                </a:lnTo>
                <a:lnTo>
                  <a:pt x="72" y="1755"/>
                </a:lnTo>
                <a:lnTo>
                  <a:pt x="75" y="1756"/>
                </a:lnTo>
                <a:lnTo>
                  <a:pt x="81" y="1755"/>
                </a:lnTo>
                <a:lnTo>
                  <a:pt x="87" y="1752"/>
                </a:lnTo>
                <a:lnTo>
                  <a:pt x="87" y="1752"/>
                </a:lnTo>
                <a:lnTo>
                  <a:pt x="95" y="1747"/>
                </a:lnTo>
                <a:lnTo>
                  <a:pt x="102" y="1740"/>
                </a:lnTo>
                <a:lnTo>
                  <a:pt x="110" y="1732"/>
                </a:lnTo>
                <a:lnTo>
                  <a:pt x="116" y="1724"/>
                </a:lnTo>
                <a:lnTo>
                  <a:pt x="130" y="1703"/>
                </a:lnTo>
                <a:lnTo>
                  <a:pt x="143" y="1681"/>
                </a:lnTo>
                <a:lnTo>
                  <a:pt x="167" y="1637"/>
                </a:lnTo>
                <a:lnTo>
                  <a:pt x="177" y="1618"/>
                </a:lnTo>
                <a:lnTo>
                  <a:pt x="186" y="1604"/>
                </a:lnTo>
                <a:lnTo>
                  <a:pt x="186" y="1604"/>
                </a:lnTo>
                <a:lnTo>
                  <a:pt x="195" y="1589"/>
                </a:lnTo>
                <a:lnTo>
                  <a:pt x="205" y="1568"/>
                </a:lnTo>
                <a:lnTo>
                  <a:pt x="217" y="1543"/>
                </a:lnTo>
                <a:lnTo>
                  <a:pt x="233" y="1516"/>
                </a:lnTo>
                <a:lnTo>
                  <a:pt x="240" y="1503"/>
                </a:lnTo>
                <a:lnTo>
                  <a:pt x="250" y="1488"/>
                </a:lnTo>
                <a:lnTo>
                  <a:pt x="260" y="1475"/>
                </a:lnTo>
                <a:lnTo>
                  <a:pt x="272" y="1462"/>
                </a:lnTo>
                <a:lnTo>
                  <a:pt x="284" y="1448"/>
                </a:lnTo>
                <a:lnTo>
                  <a:pt x="297" y="1437"/>
                </a:lnTo>
                <a:lnTo>
                  <a:pt x="313" y="1426"/>
                </a:lnTo>
                <a:lnTo>
                  <a:pt x="329" y="1416"/>
                </a:lnTo>
                <a:lnTo>
                  <a:pt x="329" y="1416"/>
                </a:lnTo>
                <a:lnTo>
                  <a:pt x="344" y="1406"/>
                </a:lnTo>
                <a:lnTo>
                  <a:pt x="359" y="1397"/>
                </a:lnTo>
                <a:lnTo>
                  <a:pt x="371" y="1385"/>
                </a:lnTo>
                <a:lnTo>
                  <a:pt x="382" y="1375"/>
                </a:lnTo>
                <a:lnTo>
                  <a:pt x="392" y="1365"/>
                </a:lnTo>
                <a:lnTo>
                  <a:pt x="400" y="1354"/>
                </a:lnTo>
                <a:lnTo>
                  <a:pt x="408" y="1344"/>
                </a:lnTo>
                <a:lnTo>
                  <a:pt x="414" y="1334"/>
                </a:lnTo>
                <a:lnTo>
                  <a:pt x="423" y="1317"/>
                </a:lnTo>
                <a:lnTo>
                  <a:pt x="428" y="1303"/>
                </a:lnTo>
                <a:lnTo>
                  <a:pt x="430" y="1294"/>
                </a:lnTo>
                <a:lnTo>
                  <a:pt x="431" y="1290"/>
                </a:lnTo>
                <a:lnTo>
                  <a:pt x="431" y="1290"/>
                </a:lnTo>
                <a:lnTo>
                  <a:pt x="435" y="1294"/>
                </a:lnTo>
                <a:lnTo>
                  <a:pt x="439" y="1297"/>
                </a:lnTo>
                <a:lnTo>
                  <a:pt x="445" y="1301"/>
                </a:lnTo>
                <a:lnTo>
                  <a:pt x="453" y="1306"/>
                </a:lnTo>
                <a:lnTo>
                  <a:pt x="462" y="1309"/>
                </a:lnTo>
                <a:lnTo>
                  <a:pt x="473" y="1311"/>
                </a:lnTo>
                <a:lnTo>
                  <a:pt x="485" y="1313"/>
                </a:lnTo>
                <a:lnTo>
                  <a:pt x="485" y="1313"/>
                </a:lnTo>
                <a:lnTo>
                  <a:pt x="492" y="1313"/>
                </a:lnTo>
                <a:lnTo>
                  <a:pt x="499" y="1310"/>
                </a:lnTo>
                <a:lnTo>
                  <a:pt x="513" y="1306"/>
                </a:lnTo>
                <a:lnTo>
                  <a:pt x="528" y="1300"/>
                </a:lnTo>
                <a:lnTo>
                  <a:pt x="541" y="1294"/>
                </a:lnTo>
                <a:lnTo>
                  <a:pt x="552" y="1289"/>
                </a:lnTo>
                <a:lnTo>
                  <a:pt x="558" y="1287"/>
                </a:lnTo>
                <a:lnTo>
                  <a:pt x="562" y="1286"/>
                </a:lnTo>
                <a:lnTo>
                  <a:pt x="566" y="1287"/>
                </a:lnTo>
                <a:lnTo>
                  <a:pt x="568" y="1288"/>
                </a:lnTo>
                <a:lnTo>
                  <a:pt x="569" y="1290"/>
                </a:lnTo>
                <a:lnTo>
                  <a:pt x="570" y="1295"/>
                </a:lnTo>
                <a:lnTo>
                  <a:pt x="570" y="1295"/>
                </a:lnTo>
                <a:lnTo>
                  <a:pt x="570" y="1303"/>
                </a:lnTo>
                <a:lnTo>
                  <a:pt x="568" y="1308"/>
                </a:lnTo>
                <a:lnTo>
                  <a:pt x="566" y="1315"/>
                </a:lnTo>
                <a:lnTo>
                  <a:pt x="564" y="1317"/>
                </a:lnTo>
                <a:lnTo>
                  <a:pt x="564" y="1322"/>
                </a:lnTo>
                <a:lnTo>
                  <a:pt x="567" y="1327"/>
                </a:lnTo>
                <a:lnTo>
                  <a:pt x="570" y="1335"/>
                </a:lnTo>
                <a:lnTo>
                  <a:pt x="570" y="1335"/>
                </a:lnTo>
                <a:lnTo>
                  <a:pt x="572" y="1339"/>
                </a:lnTo>
                <a:lnTo>
                  <a:pt x="576" y="1344"/>
                </a:lnTo>
                <a:lnTo>
                  <a:pt x="582" y="1350"/>
                </a:lnTo>
                <a:lnTo>
                  <a:pt x="588" y="1353"/>
                </a:lnTo>
                <a:lnTo>
                  <a:pt x="593" y="1356"/>
                </a:lnTo>
                <a:lnTo>
                  <a:pt x="597" y="1359"/>
                </a:lnTo>
                <a:lnTo>
                  <a:pt x="597" y="1360"/>
                </a:lnTo>
                <a:lnTo>
                  <a:pt x="597" y="1362"/>
                </a:lnTo>
                <a:lnTo>
                  <a:pt x="592" y="1365"/>
                </a:lnTo>
                <a:lnTo>
                  <a:pt x="583" y="1371"/>
                </a:lnTo>
                <a:lnTo>
                  <a:pt x="583" y="1371"/>
                </a:lnTo>
                <a:lnTo>
                  <a:pt x="570" y="1380"/>
                </a:lnTo>
                <a:lnTo>
                  <a:pt x="554" y="1391"/>
                </a:lnTo>
                <a:lnTo>
                  <a:pt x="537" y="1406"/>
                </a:lnTo>
                <a:lnTo>
                  <a:pt x="520" y="1422"/>
                </a:lnTo>
                <a:lnTo>
                  <a:pt x="503" y="1440"/>
                </a:lnTo>
                <a:lnTo>
                  <a:pt x="495" y="1450"/>
                </a:lnTo>
                <a:lnTo>
                  <a:pt x="488" y="1460"/>
                </a:lnTo>
                <a:lnTo>
                  <a:pt x="483" y="1470"/>
                </a:lnTo>
                <a:lnTo>
                  <a:pt x="477" y="1481"/>
                </a:lnTo>
                <a:lnTo>
                  <a:pt x="474" y="1491"/>
                </a:lnTo>
                <a:lnTo>
                  <a:pt x="472" y="1501"/>
                </a:lnTo>
                <a:lnTo>
                  <a:pt x="472" y="1501"/>
                </a:lnTo>
                <a:lnTo>
                  <a:pt x="467" y="1522"/>
                </a:lnTo>
                <a:lnTo>
                  <a:pt x="462" y="1545"/>
                </a:lnTo>
                <a:lnTo>
                  <a:pt x="456" y="1569"/>
                </a:lnTo>
                <a:lnTo>
                  <a:pt x="448" y="1593"/>
                </a:lnTo>
                <a:lnTo>
                  <a:pt x="440" y="1614"/>
                </a:lnTo>
                <a:lnTo>
                  <a:pt x="433" y="1633"/>
                </a:lnTo>
                <a:lnTo>
                  <a:pt x="425" y="1647"/>
                </a:lnTo>
                <a:lnTo>
                  <a:pt x="421" y="1653"/>
                </a:lnTo>
                <a:lnTo>
                  <a:pt x="418" y="1657"/>
                </a:lnTo>
                <a:lnTo>
                  <a:pt x="418" y="1657"/>
                </a:lnTo>
                <a:lnTo>
                  <a:pt x="415" y="1662"/>
                </a:lnTo>
                <a:lnTo>
                  <a:pt x="412" y="1666"/>
                </a:lnTo>
                <a:lnTo>
                  <a:pt x="410" y="1672"/>
                </a:lnTo>
                <a:lnTo>
                  <a:pt x="408" y="1679"/>
                </a:lnTo>
                <a:lnTo>
                  <a:pt x="407" y="1692"/>
                </a:lnTo>
                <a:lnTo>
                  <a:pt x="408" y="1699"/>
                </a:lnTo>
                <a:lnTo>
                  <a:pt x="409" y="1706"/>
                </a:lnTo>
                <a:lnTo>
                  <a:pt x="410" y="1711"/>
                </a:lnTo>
                <a:lnTo>
                  <a:pt x="414" y="1716"/>
                </a:lnTo>
                <a:lnTo>
                  <a:pt x="417" y="1719"/>
                </a:lnTo>
                <a:lnTo>
                  <a:pt x="421" y="1720"/>
                </a:lnTo>
                <a:lnTo>
                  <a:pt x="427" y="1720"/>
                </a:lnTo>
                <a:lnTo>
                  <a:pt x="434" y="1718"/>
                </a:lnTo>
                <a:lnTo>
                  <a:pt x="440" y="1713"/>
                </a:lnTo>
                <a:lnTo>
                  <a:pt x="449" y="1707"/>
                </a:lnTo>
                <a:lnTo>
                  <a:pt x="449" y="1707"/>
                </a:lnTo>
                <a:lnTo>
                  <a:pt x="458" y="1698"/>
                </a:lnTo>
                <a:lnTo>
                  <a:pt x="467" y="1687"/>
                </a:lnTo>
                <a:lnTo>
                  <a:pt x="476" y="1675"/>
                </a:lnTo>
                <a:lnTo>
                  <a:pt x="485" y="1663"/>
                </a:lnTo>
                <a:lnTo>
                  <a:pt x="501" y="1637"/>
                </a:lnTo>
                <a:lnTo>
                  <a:pt x="515" y="1612"/>
                </a:lnTo>
                <a:lnTo>
                  <a:pt x="526" y="1588"/>
                </a:lnTo>
                <a:lnTo>
                  <a:pt x="535" y="1568"/>
                </a:lnTo>
                <a:lnTo>
                  <a:pt x="543" y="1550"/>
                </a:lnTo>
                <a:lnTo>
                  <a:pt x="543" y="1550"/>
                </a:lnTo>
                <a:lnTo>
                  <a:pt x="545" y="1539"/>
                </a:lnTo>
                <a:lnTo>
                  <a:pt x="552" y="1513"/>
                </a:lnTo>
                <a:lnTo>
                  <a:pt x="557" y="1498"/>
                </a:lnTo>
                <a:lnTo>
                  <a:pt x="562" y="1486"/>
                </a:lnTo>
                <a:lnTo>
                  <a:pt x="568" y="1475"/>
                </a:lnTo>
                <a:lnTo>
                  <a:pt x="571" y="1472"/>
                </a:lnTo>
                <a:lnTo>
                  <a:pt x="574" y="1469"/>
                </a:lnTo>
                <a:lnTo>
                  <a:pt x="574" y="1469"/>
                </a:lnTo>
                <a:lnTo>
                  <a:pt x="583" y="1464"/>
                </a:lnTo>
                <a:lnTo>
                  <a:pt x="597" y="1455"/>
                </a:lnTo>
                <a:lnTo>
                  <a:pt x="628" y="1430"/>
                </a:lnTo>
                <a:lnTo>
                  <a:pt x="668" y="1398"/>
                </a:lnTo>
                <a:lnTo>
                  <a:pt x="668" y="1398"/>
                </a:lnTo>
                <a:lnTo>
                  <a:pt x="667" y="1397"/>
                </a:lnTo>
                <a:lnTo>
                  <a:pt x="667" y="1395"/>
                </a:lnTo>
                <a:lnTo>
                  <a:pt x="669" y="1394"/>
                </a:lnTo>
                <a:lnTo>
                  <a:pt x="672" y="1393"/>
                </a:lnTo>
                <a:lnTo>
                  <a:pt x="677" y="1394"/>
                </a:lnTo>
                <a:lnTo>
                  <a:pt x="686" y="1395"/>
                </a:lnTo>
                <a:lnTo>
                  <a:pt x="700" y="1398"/>
                </a:lnTo>
                <a:lnTo>
                  <a:pt x="700" y="1398"/>
                </a:lnTo>
                <a:lnTo>
                  <a:pt x="707" y="1399"/>
                </a:lnTo>
                <a:lnTo>
                  <a:pt x="716" y="1397"/>
                </a:lnTo>
                <a:lnTo>
                  <a:pt x="726" y="1394"/>
                </a:lnTo>
                <a:lnTo>
                  <a:pt x="737" y="1390"/>
                </a:lnTo>
                <a:lnTo>
                  <a:pt x="747" y="1384"/>
                </a:lnTo>
                <a:lnTo>
                  <a:pt x="757" y="1378"/>
                </a:lnTo>
                <a:lnTo>
                  <a:pt x="777" y="1364"/>
                </a:lnTo>
                <a:lnTo>
                  <a:pt x="795" y="1351"/>
                </a:lnTo>
                <a:lnTo>
                  <a:pt x="809" y="1338"/>
                </a:lnTo>
                <a:lnTo>
                  <a:pt x="818" y="1332"/>
                </a:lnTo>
                <a:lnTo>
                  <a:pt x="820" y="1329"/>
                </a:lnTo>
                <a:lnTo>
                  <a:pt x="820" y="1331"/>
                </a:lnTo>
                <a:lnTo>
                  <a:pt x="820" y="1331"/>
                </a:lnTo>
                <a:lnTo>
                  <a:pt x="786" y="1392"/>
                </a:lnTo>
                <a:lnTo>
                  <a:pt x="759" y="1436"/>
                </a:lnTo>
                <a:lnTo>
                  <a:pt x="749" y="1453"/>
                </a:lnTo>
                <a:lnTo>
                  <a:pt x="740" y="1465"/>
                </a:lnTo>
                <a:lnTo>
                  <a:pt x="740" y="1465"/>
                </a:lnTo>
                <a:lnTo>
                  <a:pt x="733" y="1473"/>
                </a:lnTo>
                <a:lnTo>
                  <a:pt x="726" y="1479"/>
                </a:lnTo>
                <a:lnTo>
                  <a:pt x="720" y="1485"/>
                </a:lnTo>
                <a:lnTo>
                  <a:pt x="713" y="1488"/>
                </a:lnTo>
                <a:lnTo>
                  <a:pt x="705" y="1492"/>
                </a:lnTo>
                <a:lnTo>
                  <a:pt x="697" y="1494"/>
                </a:lnTo>
                <a:lnTo>
                  <a:pt x="690" y="1496"/>
                </a:lnTo>
                <a:lnTo>
                  <a:pt x="682" y="1496"/>
                </a:lnTo>
                <a:lnTo>
                  <a:pt x="682" y="1496"/>
                </a:lnTo>
                <a:lnTo>
                  <a:pt x="671" y="1495"/>
                </a:lnTo>
                <a:lnTo>
                  <a:pt x="656" y="1493"/>
                </a:lnTo>
                <a:lnTo>
                  <a:pt x="638" y="1491"/>
                </a:lnTo>
                <a:lnTo>
                  <a:pt x="621" y="1488"/>
                </a:lnTo>
                <a:lnTo>
                  <a:pt x="606" y="1488"/>
                </a:lnTo>
                <a:lnTo>
                  <a:pt x="599" y="1490"/>
                </a:lnTo>
                <a:lnTo>
                  <a:pt x="593" y="1491"/>
                </a:lnTo>
                <a:lnTo>
                  <a:pt x="590" y="1493"/>
                </a:lnTo>
                <a:lnTo>
                  <a:pt x="587" y="1496"/>
                </a:lnTo>
                <a:lnTo>
                  <a:pt x="587" y="1500"/>
                </a:lnTo>
                <a:lnTo>
                  <a:pt x="588" y="1505"/>
                </a:lnTo>
                <a:lnTo>
                  <a:pt x="588" y="1505"/>
                </a:lnTo>
                <a:lnTo>
                  <a:pt x="592" y="1515"/>
                </a:lnTo>
                <a:lnTo>
                  <a:pt x="597" y="1523"/>
                </a:lnTo>
                <a:lnTo>
                  <a:pt x="601" y="1529"/>
                </a:lnTo>
                <a:lnTo>
                  <a:pt x="607" y="1532"/>
                </a:lnTo>
                <a:lnTo>
                  <a:pt x="614" y="1537"/>
                </a:lnTo>
                <a:lnTo>
                  <a:pt x="624" y="1540"/>
                </a:lnTo>
                <a:lnTo>
                  <a:pt x="655" y="1550"/>
                </a:lnTo>
                <a:lnTo>
                  <a:pt x="655" y="1550"/>
                </a:lnTo>
                <a:lnTo>
                  <a:pt x="675" y="1556"/>
                </a:lnTo>
                <a:lnTo>
                  <a:pt x="693" y="1560"/>
                </a:lnTo>
                <a:lnTo>
                  <a:pt x="710" y="1562"/>
                </a:lnTo>
                <a:lnTo>
                  <a:pt x="723" y="1563"/>
                </a:lnTo>
                <a:lnTo>
                  <a:pt x="742" y="1566"/>
                </a:lnTo>
                <a:lnTo>
                  <a:pt x="745" y="1567"/>
                </a:lnTo>
                <a:lnTo>
                  <a:pt x="745" y="1567"/>
                </a:lnTo>
                <a:lnTo>
                  <a:pt x="744" y="1568"/>
                </a:lnTo>
                <a:lnTo>
                  <a:pt x="744" y="1568"/>
                </a:lnTo>
                <a:lnTo>
                  <a:pt x="738" y="1571"/>
                </a:lnTo>
                <a:lnTo>
                  <a:pt x="733" y="1575"/>
                </a:lnTo>
                <a:lnTo>
                  <a:pt x="731" y="1577"/>
                </a:lnTo>
                <a:lnTo>
                  <a:pt x="728" y="1581"/>
                </a:lnTo>
                <a:lnTo>
                  <a:pt x="726" y="1587"/>
                </a:lnTo>
                <a:lnTo>
                  <a:pt x="725" y="1595"/>
                </a:lnTo>
                <a:lnTo>
                  <a:pt x="726" y="1604"/>
                </a:lnTo>
                <a:lnTo>
                  <a:pt x="726" y="1604"/>
                </a:lnTo>
                <a:lnTo>
                  <a:pt x="729" y="1613"/>
                </a:lnTo>
                <a:lnTo>
                  <a:pt x="732" y="1621"/>
                </a:lnTo>
                <a:lnTo>
                  <a:pt x="739" y="1634"/>
                </a:lnTo>
                <a:lnTo>
                  <a:pt x="741" y="1640"/>
                </a:lnTo>
                <a:lnTo>
                  <a:pt x="740" y="1645"/>
                </a:lnTo>
                <a:lnTo>
                  <a:pt x="738" y="1651"/>
                </a:lnTo>
                <a:lnTo>
                  <a:pt x="731" y="1657"/>
                </a:lnTo>
                <a:lnTo>
                  <a:pt x="731" y="1657"/>
                </a:lnTo>
                <a:lnTo>
                  <a:pt x="723" y="1665"/>
                </a:lnTo>
                <a:lnTo>
                  <a:pt x="716" y="1673"/>
                </a:lnTo>
                <a:lnTo>
                  <a:pt x="703" y="1692"/>
                </a:lnTo>
                <a:lnTo>
                  <a:pt x="688" y="1715"/>
                </a:lnTo>
                <a:lnTo>
                  <a:pt x="680" y="1727"/>
                </a:lnTo>
                <a:lnTo>
                  <a:pt x="668" y="1738"/>
                </a:lnTo>
                <a:lnTo>
                  <a:pt x="668" y="1738"/>
                </a:lnTo>
                <a:lnTo>
                  <a:pt x="658" y="1749"/>
                </a:lnTo>
                <a:lnTo>
                  <a:pt x="650" y="1758"/>
                </a:lnTo>
                <a:lnTo>
                  <a:pt x="638" y="1772"/>
                </a:lnTo>
                <a:lnTo>
                  <a:pt x="631" y="1777"/>
                </a:lnTo>
                <a:lnTo>
                  <a:pt x="625" y="1782"/>
                </a:lnTo>
                <a:lnTo>
                  <a:pt x="615" y="1787"/>
                </a:lnTo>
                <a:lnTo>
                  <a:pt x="601" y="1792"/>
                </a:lnTo>
                <a:lnTo>
                  <a:pt x="601" y="1792"/>
                </a:lnTo>
                <a:lnTo>
                  <a:pt x="564" y="1803"/>
                </a:lnTo>
                <a:lnTo>
                  <a:pt x="544" y="1810"/>
                </a:lnTo>
                <a:lnTo>
                  <a:pt x="525" y="1816"/>
                </a:lnTo>
                <a:lnTo>
                  <a:pt x="510" y="1823"/>
                </a:lnTo>
                <a:lnTo>
                  <a:pt x="504" y="1827"/>
                </a:lnTo>
                <a:lnTo>
                  <a:pt x="500" y="1830"/>
                </a:lnTo>
                <a:lnTo>
                  <a:pt x="497" y="1833"/>
                </a:lnTo>
                <a:lnTo>
                  <a:pt x="496" y="1835"/>
                </a:lnTo>
                <a:lnTo>
                  <a:pt x="499" y="1839"/>
                </a:lnTo>
                <a:lnTo>
                  <a:pt x="503" y="1841"/>
                </a:lnTo>
                <a:lnTo>
                  <a:pt x="503" y="1841"/>
                </a:lnTo>
                <a:lnTo>
                  <a:pt x="514" y="1846"/>
                </a:lnTo>
                <a:lnTo>
                  <a:pt x="526" y="1850"/>
                </a:lnTo>
                <a:lnTo>
                  <a:pt x="539" y="1853"/>
                </a:lnTo>
                <a:lnTo>
                  <a:pt x="552" y="1856"/>
                </a:lnTo>
                <a:lnTo>
                  <a:pt x="568" y="1856"/>
                </a:lnTo>
                <a:lnTo>
                  <a:pt x="585" y="1852"/>
                </a:lnTo>
                <a:lnTo>
                  <a:pt x="605" y="1847"/>
                </a:lnTo>
                <a:lnTo>
                  <a:pt x="628" y="1837"/>
                </a:lnTo>
                <a:lnTo>
                  <a:pt x="628" y="1837"/>
                </a:lnTo>
                <a:lnTo>
                  <a:pt x="653" y="1824"/>
                </a:lnTo>
                <a:lnTo>
                  <a:pt x="675" y="1811"/>
                </a:lnTo>
                <a:lnTo>
                  <a:pt x="694" y="1797"/>
                </a:lnTo>
                <a:lnTo>
                  <a:pt x="712" y="1784"/>
                </a:lnTo>
                <a:lnTo>
                  <a:pt x="735" y="1764"/>
                </a:lnTo>
                <a:lnTo>
                  <a:pt x="744" y="1756"/>
                </a:lnTo>
                <a:lnTo>
                  <a:pt x="744" y="1756"/>
                </a:lnTo>
                <a:lnTo>
                  <a:pt x="752" y="1753"/>
                </a:lnTo>
                <a:lnTo>
                  <a:pt x="761" y="1749"/>
                </a:lnTo>
                <a:lnTo>
                  <a:pt x="773" y="1746"/>
                </a:lnTo>
                <a:lnTo>
                  <a:pt x="786" y="1745"/>
                </a:lnTo>
                <a:lnTo>
                  <a:pt x="792" y="1746"/>
                </a:lnTo>
                <a:lnTo>
                  <a:pt x="799" y="1747"/>
                </a:lnTo>
                <a:lnTo>
                  <a:pt x="806" y="1748"/>
                </a:lnTo>
                <a:lnTo>
                  <a:pt x="813" y="1752"/>
                </a:lnTo>
                <a:lnTo>
                  <a:pt x="819" y="1755"/>
                </a:lnTo>
                <a:lnTo>
                  <a:pt x="825" y="1760"/>
                </a:lnTo>
                <a:lnTo>
                  <a:pt x="825" y="1760"/>
                </a:lnTo>
                <a:lnTo>
                  <a:pt x="836" y="1771"/>
                </a:lnTo>
                <a:lnTo>
                  <a:pt x="847" y="1778"/>
                </a:lnTo>
                <a:lnTo>
                  <a:pt x="858" y="1784"/>
                </a:lnTo>
                <a:lnTo>
                  <a:pt x="868" y="1788"/>
                </a:lnTo>
                <a:lnTo>
                  <a:pt x="878" y="1793"/>
                </a:lnTo>
                <a:lnTo>
                  <a:pt x="887" y="1797"/>
                </a:lnTo>
                <a:lnTo>
                  <a:pt x="896" y="1803"/>
                </a:lnTo>
                <a:lnTo>
                  <a:pt x="905" y="1810"/>
                </a:lnTo>
                <a:lnTo>
                  <a:pt x="905" y="1810"/>
                </a:lnTo>
                <a:lnTo>
                  <a:pt x="913" y="1819"/>
                </a:lnTo>
                <a:lnTo>
                  <a:pt x="921" y="1828"/>
                </a:lnTo>
                <a:lnTo>
                  <a:pt x="928" y="1837"/>
                </a:lnTo>
                <a:lnTo>
                  <a:pt x="935" y="1843"/>
                </a:lnTo>
                <a:lnTo>
                  <a:pt x="940" y="1846"/>
                </a:lnTo>
                <a:lnTo>
                  <a:pt x="944" y="1848"/>
                </a:lnTo>
                <a:lnTo>
                  <a:pt x="950" y="1849"/>
                </a:lnTo>
                <a:lnTo>
                  <a:pt x="956" y="1849"/>
                </a:lnTo>
                <a:lnTo>
                  <a:pt x="962" y="1848"/>
                </a:lnTo>
                <a:lnTo>
                  <a:pt x="969" y="1846"/>
                </a:lnTo>
                <a:lnTo>
                  <a:pt x="977" y="1842"/>
                </a:lnTo>
                <a:lnTo>
                  <a:pt x="986" y="1837"/>
                </a:lnTo>
                <a:lnTo>
                  <a:pt x="986" y="1837"/>
                </a:lnTo>
                <a:lnTo>
                  <a:pt x="994" y="1831"/>
                </a:lnTo>
                <a:lnTo>
                  <a:pt x="1000" y="1825"/>
                </a:lnTo>
                <a:lnTo>
                  <a:pt x="1006" y="1821"/>
                </a:lnTo>
                <a:lnTo>
                  <a:pt x="1009" y="1816"/>
                </a:lnTo>
                <a:lnTo>
                  <a:pt x="1014" y="1809"/>
                </a:lnTo>
                <a:lnTo>
                  <a:pt x="1016" y="1802"/>
                </a:lnTo>
                <a:lnTo>
                  <a:pt x="1018" y="1796"/>
                </a:lnTo>
                <a:lnTo>
                  <a:pt x="1019" y="1794"/>
                </a:lnTo>
                <a:lnTo>
                  <a:pt x="1021" y="1793"/>
                </a:lnTo>
                <a:lnTo>
                  <a:pt x="1024" y="1791"/>
                </a:lnTo>
                <a:lnTo>
                  <a:pt x="1027" y="1790"/>
                </a:lnTo>
                <a:lnTo>
                  <a:pt x="1039" y="1787"/>
                </a:lnTo>
                <a:lnTo>
                  <a:pt x="1039" y="1787"/>
                </a:lnTo>
                <a:lnTo>
                  <a:pt x="1053" y="1785"/>
                </a:lnTo>
                <a:lnTo>
                  <a:pt x="1064" y="1782"/>
                </a:lnTo>
                <a:lnTo>
                  <a:pt x="1080" y="1775"/>
                </a:lnTo>
                <a:lnTo>
                  <a:pt x="1085" y="1773"/>
                </a:lnTo>
                <a:lnTo>
                  <a:pt x="1091" y="1774"/>
                </a:lnTo>
                <a:lnTo>
                  <a:pt x="1095" y="1776"/>
                </a:lnTo>
                <a:lnTo>
                  <a:pt x="1102" y="1783"/>
                </a:lnTo>
                <a:lnTo>
                  <a:pt x="1102" y="1783"/>
                </a:lnTo>
                <a:lnTo>
                  <a:pt x="1113" y="1799"/>
                </a:lnTo>
                <a:lnTo>
                  <a:pt x="1118" y="1804"/>
                </a:lnTo>
                <a:lnTo>
                  <a:pt x="1122" y="1809"/>
                </a:lnTo>
                <a:lnTo>
                  <a:pt x="1128" y="1812"/>
                </a:lnTo>
                <a:lnTo>
                  <a:pt x="1134" y="1812"/>
                </a:lnTo>
                <a:lnTo>
                  <a:pt x="1143" y="1811"/>
                </a:lnTo>
                <a:lnTo>
                  <a:pt x="1156" y="1805"/>
                </a:lnTo>
                <a:lnTo>
                  <a:pt x="1156" y="1805"/>
                </a:lnTo>
                <a:lnTo>
                  <a:pt x="1167" y="1799"/>
                </a:lnTo>
                <a:lnTo>
                  <a:pt x="1176" y="1792"/>
                </a:lnTo>
                <a:lnTo>
                  <a:pt x="1188" y="1781"/>
                </a:lnTo>
                <a:lnTo>
                  <a:pt x="1191" y="1778"/>
                </a:lnTo>
                <a:lnTo>
                  <a:pt x="1194" y="1778"/>
                </a:lnTo>
                <a:lnTo>
                  <a:pt x="1197" y="1778"/>
                </a:lnTo>
                <a:lnTo>
                  <a:pt x="1203" y="1781"/>
                </a:lnTo>
                <a:lnTo>
                  <a:pt x="1209" y="1787"/>
                </a:lnTo>
                <a:lnTo>
                  <a:pt x="1209" y="1787"/>
                </a:lnTo>
                <a:lnTo>
                  <a:pt x="1225" y="1802"/>
                </a:lnTo>
                <a:lnTo>
                  <a:pt x="1232" y="1809"/>
                </a:lnTo>
                <a:lnTo>
                  <a:pt x="1239" y="1813"/>
                </a:lnTo>
                <a:lnTo>
                  <a:pt x="1246" y="1818"/>
                </a:lnTo>
                <a:lnTo>
                  <a:pt x="1254" y="1821"/>
                </a:lnTo>
                <a:lnTo>
                  <a:pt x="1263" y="1822"/>
                </a:lnTo>
                <a:lnTo>
                  <a:pt x="1272" y="1823"/>
                </a:lnTo>
                <a:lnTo>
                  <a:pt x="1272" y="1823"/>
                </a:lnTo>
                <a:lnTo>
                  <a:pt x="1276" y="1823"/>
                </a:lnTo>
                <a:lnTo>
                  <a:pt x="1281" y="1824"/>
                </a:lnTo>
                <a:lnTo>
                  <a:pt x="1289" y="1828"/>
                </a:lnTo>
                <a:lnTo>
                  <a:pt x="1295" y="1831"/>
                </a:lnTo>
                <a:lnTo>
                  <a:pt x="1301" y="1833"/>
                </a:lnTo>
                <a:lnTo>
                  <a:pt x="1304" y="1833"/>
                </a:lnTo>
                <a:lnTo>
                  <a:pt x="1306" y="1833"/>
                </a:lnTo>
                <a:lnTo>
                  <a:pt x="1310" y="1833"/>
                </a:lnTo>
                <a:lnTo>
                  <a:pt x="1313" y="1831"/>
                </a:lnTo>
                <a:lnTo>
                  <a:pt x="1317" y="1828"/>
                </a:lnTo>
                <a:lnTo>
                  <a:pt x="1321" y="1823"/>
                </a:lnTo>
                <a:lnTo>
                  <a:pt x="1330" y="1810"/>
                </a:lnTo>
                <a:lnTo>
                  <a:pt x="1330" y="1810"/>
                </a:lnTo>
                <a:lnTo>
                  <a:pt x="1334" y="1801"/>
                </a:lnTo>
                <a:lnTo>
                  <a:pt x="1338" y="1790"/>
                </a:lnTo>
                <a:lnTo>
                  <a:pt x="1340" y="1777"/>
                </a:lnTo>
                <a:lnTo>
                  <a:pt x="1341" y="1764"/>
                </a:lnTo>
                <a:lnTo>
                  <a:pt x="1341" y="1750"/>
                </a:lnTo>
                <a:lnTo>
                  <a:pt x="1340" y="1736"/>
                </a:lnTo>
                <a:lnTo>
                  <a:pt x="1338" y="1708"/>
                </a:lnTo>
                <a:lnTo>
                  <a:pt x="1334" y="1682"/>
                </a:lnTo>
                <a:lnTo>
                  <a:pt x="1330" y="1660"/>
                </a:lnTo>
                <a:lnTo>
                  <a:pt x="1325" y="1640"/>
                </a:lnTo>
                <a:lnTo>
                  <a:pt x="1325" y="1640"/>
                </a:lnTo>
                <a:lnTo>
                  <a:pt x="1340" y="1668"/>
                </a:lnTo>
                <a:lnTo>
                  <a:pt x="1354" y="1697"/>
                </a:lnTo>
                <a:lnTo>
                  <a:pt x="1373" y="1730"/>
                </a:lnTo>
                <a:lnTo>
                  <a:pt x="1384" y="1747"/>
                </a:lnTo>
                <a:lnTo>
                  <a:pt x="1395" y="1763"/>
                </a:lnTo>
                <a:lnTo>
                  <a:pt x="1405" y="1777"/>
                </a:lnTo>
                <a:lnTo>
                  <a:pt x="1416" y="1791"/>
                </a:lnTo>
                <a:lnTo>
                  <a:pt x="1426" y="1802"/>
                </a:lnTo>
                <a:lnTo>
                  <a:pt x="1437" y="1810"/>
                </a:lnTo>
                <a:lnTo>
                  <a:pt x="1442" y="1812"/>
                </a:lnTo>
                <a:lnTo>
                  <a:pt x="1446" y="1814"/>
                </a:lnTo>
                <a:lnTo>
                  <a:pt x="1451" y="1814"/>
                </a:lnTo>
                <a:lnTo>
                  <a:pt x="1455" y="1814"/>
                </a:lnTo>
                <a:lnTo>
                  <a:pt x="1455" y="1814"/>
                </a:lnTo>
                <a:lnTo>
                  <a:pt x="1463" y="1812"/>
                </a:lnTo>
                <a:lnTo>
                  <a:pt x="1467" y="1810"/>
                </a:lnTo>
                <a:lnTo>
                  <a:pt x="1472" y="1808"/>
                </a:lnTo>
                <a:lnTo>
                  <a:pt x="1474" y="1804"/>
                </a:lnTo>
                <a:lnTo>
                  <a:pt x="1477" y="1799"/>
                </a:lnTo>
                <a:lnTo>
                  <a:pt x="1482" y="1792"/>
                </a:lnTo>
                <a:lnTo>
                  <a:pt x="1484" y="1788"/>
                </a:lnTo>
                <a:lnTo>
                  <a:pt x="1487" y="1785"/>
                </a:lnTo>
                <a:lnTo>
                  <a:pt x="1493" y="1782"/>
                </a:lnTo>
                <a:lnTo>
                  <a:pt x="1501" y="1778"/>
                </a:lnTo>
                <a:lnTo>
                  <a:pt x="1511" y="1776"/>
                </a:lnTo>
                <a:lnTo>
                  <a:pt x="1523" y="1774"/>
                </a:lnTo>
                <a:lnTo>
                  <a:pt x="1539" y="1772"/>
                </a:lnTo>
                <a:lnTo>
                  <a:pt x="1558" y="1769"/>
                </a:lnTo>
                <a:lnTo>
                  <a:pt x="1558" y="1769"/>
                </a:lnTo>
                <a:lnTo>
                  <a:pt x="1579" y="1768"/>
                </a:lnTo>
                <a:lnTo>
                  <a:pt x="1601" y="1768"/>
                </a:lnTo>
                <a:lnTo>
                  <a:pt x="1647" y="1769"/>
                </a:lnTo>
                <a:lnTo>
                  <a:pt x="1695" y="1771"/>
                </a:lnTo>
                <a:lnTo>
                  <a:pt x="1721" y="1771"/>
                </a:lnTo>
                <a:lnTo>
                  <a:pt x="1746" y="1769"/>
                </a:lnTo>
                <a:lnTo>
                  <a:pt x="1771" y="1767"/>
                </a:lnTo>
                <a:lnTo>
                  <a:pt x="1796" y="1765"/>
                </a:lnTo>
                <a:lnTo>
                  <a:pt x="1822" y="1759"/>
                </a:lnTo>
                <a:lnTo>
                  <a:pt x="1847" y="1753"/>
                </a:lnTo>
                <a:lnTo>
                  <a:pt x="1872" y="1745"/>
                </a:lnTo>
                <a:lnTo>
                  <a:pt x="1898" y="1734"/>
                </a:lnTo>
                <a:lnTo>
                  <a:pt x="1922" y="1719"/>
                </a:lnTo>
                <a:lnTo>
                  <a:pt x="1934" y="1711"/>
                </a:lnTo>
                <a:lnTo>
                  <a:pt x="1947" y="1702"/>
                </a:lnTo>
                <a:lnTo>
                  <a:pt x="1947" y="1702"/>
                </a:lnTo>
                <a:lnTo>
                  <a:pt x="1971" y="1683"/>
                </a:lnTo>
                <a:lnTo>
                  <a:pt x="1996" y="1663"/>
                </a:lnTo>
                <a:lnTo>
                  <a:pt x="2022" y="1641"/>
                </a:lnTo>
                <a:lnTo>
                  <a:pt x="2046" y="1616"/>
                </a:lnTo>
                <a:lnTo>
                  <a:pt x="2072" y="1590"/>
                </a:lnTo>
                <a:lnTo>
                  <a:pt x="2095" y="1561"/>
                </a:lnTo>
                <a:lnTo>
                  <a:pt x="2120" y="1531"/>
                </a:lnTo>
                <a:lnTo>
                  <a:pt x="2142" y="1497"/>
                </a:lnTo>
                <a:lnTo>
                  <a:pt x="2164" y="1462"/>
                </a:lnTo>
                <a:lnTo>
                  <a:pt x="2175" y="1441"/>
                </a:lnTo>
                <a:lnTo>
                  <a:pt x="2184" y="1421"/>
                </a:lnTo>
                <a:lnTo>
                  <a:pt x="2194" y="1401"/>
                </a:lnTo>
                <a:lnTo>
                  <a:pt x="2203" y="1379"/>
                </a:lnTo>
                <a:lnTo>
                  <a:pt x="2212" y="1356"/>
                </a:lnTo>
                <a:lnTo>
                  <a:pt x="2219" y="1333"/>
                </a:lnTo>
                <a:lnTo>
                  <a:pt x="2227" y="1309"/>
                </a:lnTo>
                <a:lnTo>
                  <a:pt x="2234" y="1283"/>
                </a:lnTo>
                <a:lnTo>
                  <a:pt x="2241" y="1258"/>
                </a:lnTo>
                <a:lnTo>
                  <a:pt x="2247" y="1230"/>
                </a:lnTo>
                <a:lnTo>
                  <a:pt x="2252" y="1202"/>
                </a:lnTo>
                <a:lnTo>
                  <a:pt x="2256" y="1173"/>
                </a:lnTo>
                <a:lnTo>
                  <a:pt x="2261" y="1142"/>
                </a:lnTo>
                <a:lnTo>
                  <a:pt x="2264" y="1111"/>
                </a:lnTo>
                <a:lnTo>
                  <a:pt x="2264" y="1111"/>
                </a:lnTo>
                <a:lnTo>
                  <a:pt x="2266" y="1080"/>
                </a:lnTo>
                <a:lnTo>
                  <a:pt x="2269" y="1048"/>
                </a:lnTo>
                <a:lnTo>
                  <a:pt x="2270" y="1018"/>
                </a:lnTo>
                <a:lnTo>
                  <a:pt x="2270" y="988"/>
                </a:lnTo>
                <a:lnTo>
                  <a:pt x="2269" y="959"/>
                </a:lnTo>
                <a:lnTo>
                  <a:pt x="2267" y="930"/>
                </a:lnTo>
                <a:lnTo>
                  <a:pt x="2264" y="902"/>
                </a:lnTo>
                <a:lnTo>
                  <a:pt x="2262" y="874"/>
                </a:lnTo>
                <a:lnTo>
                  <a:pt x="2257" y="846"/>
                </a:lnTo>
                <a:lnTo>
                  <a:pt x="2253" y="819"/>
                </a:lnTo>
                <a:lnTo>
                  <a:pt x="2247" y="793"/>
                </a:lnTo>
                <a:lnTo>
                  <a:pt x="2242" y="767"/>
                </a:lnTo>
                <a:lnTo>
                  <a:pt x="2235" y="742"/>
                </a:lnTo>
                <a:lnTo>
                  <a:pt x="2227" y="717"/>
                </a:lnTo>
                <a:lnTo>
                  <a:pt x="2219" y="692"/>
                </a:lnTo>
                <a:lnTo>
                  <a:pt x="2210" y="668"/>
                </a:lnTo>
                <a:lnTo>
                  <a:pt x="2200" y="644"/>
                </a:lnTo>
                <a:lnTo>
                  <a:pt x="2190" y="622"/>
                </a:lnTo>
                <a:lnTo>
                  <a:pt x="2179" y="598"/>
                </a:lnTo>
                <a:lnTo>
                  <a:pt x="2167" y="576"/>
                </a:lnTo>
                <a:lnTo>
                  <a:pt x="2155" y="555"/>
                </a:lnTo>
                <a:lnTo>
                  <a:pt x="2142" y="532"/>
                </a:lnTo>
                <a:lnTo>
                  <a:pt x="2128" y="512"/>
                </a:lnTo>
                <a:lnTo>
                  <a:pt x="2114" y="491"/>
                </a:lnTo>
                <a:lnTo>
                  <a:pt x="2099" y="471"/>
                </a:lnTo>
                <a:lnTo>
                  <a:pt x="2083" y="450"/>
                </a:lnTo>
                <a:lnTo>
                  <a:pt x="2067" y="430"/>
                </a:lnTo>
                <a:lnTo>
                  <a:pt x="2051" y="411"/>
                </a:lnTo>
                <a:lnTo>
                  <a:pt x="2016" y="373"/>
                </a:lnTo>
                <a:lnTo>
                  <a:pt x="1978" y="336"/>
                </a:lnTo>
                <a:lnTo>
                  <a:pt x="1978" y="336"/>
                </a:lnTo>
                <a:lnTo>
                  <a:pt x="1939" y="302"/>
                </a:lnTo>
                <a:lnTo>
                  <a:pt x="1900" y="269"/>
                </a:lnTo>
                <a:lnTo>
                  <a:pt x="1860" y="240"/>
                </a:lnTo>
                <a:lnTo>
                  <a:pt x="1819" y="213"/>
                </a:lnTo>
                <a:lnTo>
                  <a:pt x="1779" y="188"/>
                </a:lnTo>
                <a:lnTo>
                  <a:pt x="1739" y="166"/>
                </a:lnTo>
                <a:lnTo>
                  <a:pt x="1700" y="146"/>
                </a:lnTo>
                <a:lnTo>
                  <a:pt x="1662" y="128"/>
                </a:lnTo>
                <a:lnTo>
                  <a:pt x="1624" y="111"/>
                </a:lnTo>
                <a:lnTo>
                  <a:pt x="1588" y="97"/>
                </a:lnTo>
                <a:lnTo>
                  <a:pt x="1553" y="84"/>
                </a:lnTo>
                <a:lnTo>
                  <a:pt x="1521" y="73"/>
                </a:lnTo>
                <a:lnTo>
                  <a:pt x="1463" y="54"/>
                </a:lnTo>
                <a:lnTo>
                  <a:pt x="1415" y="41"/>
                </a:lnTo>
                <a:lnTo>
                  <a:pt x="1415" y="41"/>
                </a:lnTo>
                <a:lnTo>
                  <a:pt x="1373" y="28"/>
                </a:lnTo>
                <a:lnTo>
                  <a:pt x="1330" y="17"/>
                </a:lnTo>
                <a:lnTo>
                  <a:pt x="1309" y="12"/>
                </a:lnTo>
                <a:lnTo>
                  <a:pt x="1286" y="7"/>
                </a:lnTo>
                <a:lnTo>
                  <a:pt x="1263" y="4"/>
                </a:lnTo>
                <a:lnTo>
                  <a:pt x="1238" y="1"/>
                </a:lnTo>
                <a:lnTo>
                  <a:pt x="1213" y="0"/>
                </a:lnTo>
                <a:lnTo>
                  <a:pt x="1187" y="1"/>
                </a:lnTo>
                <a:lnTo>
                  <a:pt x="1159" y="4"/>
                </a:lnTo>
                <a:lnTo>
                  <a:pt x="1130" y="8"/>
                </a:lnTo>
                <a:lnTo>
                  <a:pt x="1099" y="15"/>
                </a:lnTo>
                <a:lnTo>
                  <a:pt x="1066" y="24"/>
                </a:lnTo>
                <a:lnTo>
                  <a:pt x="1032" y="35"/>
                </a:lnTo>
                <a:lnTo>
                  <a:pt x="995" y="50"/>
                </a:lnTo>
                <a:lnTo>
                  <a:pt x="995" y="5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9FE61C51-13D6-4C8B-BC8B-61A573B207E0}"/>
              </a:ext>
            </a:extLst>
          </p:cNvPr>
          <p:cNvSpPr>
            <a:spLocks/>
          </p:cNvSpPr>
          <p:nvPr/>
        </p:nvSpPr>
        <p:spPr bwMode="auto">
          <a:xfrm>
            <a:off x="3730051" y="1496291"/>
            <a:ext cx="2453523" cy="1351684"/>
          </a:xfrm>
          <a:custGeom>
            <a:avLst/>
            <a:gdLst>
              <a:gd name="T0" fmla="*/ 1008 w 2729"/>
              <a:gd name="T1" fmla="*/ 437 h 1504"/>
              <a:gd name="T2" fmla="*/ 1109 w 2729"/>
              <a:gd name="T3" fmla="*/ 250 h 1504"/>
              <a:gd name="T4" fmla="*/ 1346 w 2729"/>
              <a:gd name="T5" fmla="*/ 117 h 1504"/>
              <a:gd name="T6" fmla="*/ 1777 w 2729"/>
              <a:gd name="T7" fmla="*/ 5 h 1504"/>
              <a:gd name="T8" fmla="*/ 2012 w 2729"/>
              <a:gd name="T9" fmla="*/ 26 h 1504"/>
              <a:gd name="T10" fmla="*/ 2326 w 2729"/>
              <a:gd name="T11" fmla="*/ 202 h 1504"/>
              <a:gd name="T12" fmla="*/ 2490 w 2729"/>
              <a:gd name="T13" fmla="*/ 417 h 1504"/>
              <a:gd name="T14" fmla="*/ 2586 w 2729"/>
              <a:gd name="T15" fmla="*/ 645 h 1504"/>
              <a:gd name="T16" fmla="*/ 2717 w 2729"/>
              <a:gd name="T17" fmla="*/ 848 h 1504"/>
              <a:gd name="T18" fmla="*/ 2715 w 2729"/>
              <a:gd name="T19" fmla="*/ 1011 h 1504"/>
              <a:gd name="T20" fmla="*/ 2589 w 2729"/>
              <a:gd name="T21" fmla="*/ 1230 h 1504"/>
              <a:gd name="T22" fmla="*/ 2315 w 2729"/>
              <a:gd name="T23" fmla="*/ 1414 h 1504"/>
              <a:gd name="T24" fmla="*/ 2057 w 2729"/>
              <a:gd name="T25" fmla="*/ 1499 h 1504"/>
              <a:gd name="T26" fmla="*/ 1849 w 2729"/>
              <a:gd name="T27" fmla="*/ 1489 h 1504"/>
              <a:gd name="T28" fmla="*/ 1612 w 2729"/>
              <a:gd name="T29" fmla="*/ 1452 h 1504"/>
              <a:gd name="T30" fmla="*/ 1227 w 2729"/>
              <a:gd name="T31" fmla="*/ 1443 h 1504"/>
              <a:gd name="T32" fmla="*/ 1158 w 2729"/>
              <a:gd name="T33" fmla="*/ 1476 h 1504"/>
              <a:gd name="T34" fmla="*/ 968 w 2729"/>
              <a:gd name="T35" fmla="*/ 1497 h 1504"/>
              <a:gd name="T36" fmla="*/ 752 w 2729"/>
              <a:gd name="T37" fmla="*/ 1489 h 1504"/>
              <a:gd name="T38" fmla="*/ 651 w 2729"/>
              <a:gd name="T39" fmla="*/ 1425 h 1504"/>
              <a:gd name="T40" fmla="*/ 138 w 2729"/>
              <a:gd name="T41" fmla="*/ 1392 h 1504"/>
              <a:gd name="T42" fmla="*/ 30 w 2729"/>
              <a:gd name="T43" fmla="*/ 1330 h 1504"/>
              <a:gd name="T44" fmla="*/ 7 w 2729"/>
              <a:gd name="T45" fmla="*/ 1264 h 1504"/>
              <a:gd name="T46" fmla="*/ 119 w 2729"/>
              <a:gd name="T47" fmla="*/ 1296 h 1504"/>
              <a:gd name="T48" fmla="*/ 256 w 2729"/>
              <a:gd name="T49" fmla="*/ 1325 h 1504"/>
              <a:gd name="T50" fmla="*/ 128 w 2729"/>
              <a:gd name="T51" fmla="*/ 1251 h 1504"/>
              <a:gd name="T52" fmla="*/ 78 w 2729"/>
              <a:gd name="T53" fmla="*/ 1219 h 1504"/>
              <a:gd name="T54" fmla="*/ 221 w 2729"/>
              <a:gd name="T55" fmla="*/ 1206 h 1504"/>
              <a:gd name="T56" fmla="*/ 433 w 2729"/>
              <a:gd name="T57" fmla="*/ 1252 h 1504"/>
              <a:gd name="T58" fmla="*/ 794 w 2729"/>
              <a:gd name="T59" fmla="*/ 1269 h 1504"/>
              <a:gd name="T60" fmla="*/ 866 w 2729"/>
              <a:gd name="T61" fmla="*/ 1218 h 1504"/>
              <a:gd name="T62" fmla="*/ 902 w 2729"/>
              <a:gd name="T63" fmla="*/ 1189 h 1504"/>
              <a:gd name="T64" fmla="*/ 903 w 2729"/>
              <a:gd name="T65" fmla="*/ 1147 h 1504"/>
              <a:gd name="T66" fmla="*/ 892 w 2729"/>
              <a:gd name="T67" fmla="*/ 1116 h 1504"/>
              <a:gd name="T68" fmla="*/ 714 w 2729"/>
              <a:gd name="T69" fmla="*/ 1096 h 1504"/>
              <a:gd name="T70" fmla="*/ 627 w 2729"/>
              <a:gd name="T71" fmla="*/ 1057 h 1504"/>
              <a:gd name="T72" fmla="*/ 627 w 2729"/>
              <a:gd name="T73" fmla="*/ 1026 h 1504"/>
              <a:gd name="T74" fmla="*/ 351 w 2729"/>
              <a:gd name="T75" fmla="*/ 915 h 1504"/>
              <a:gd name="T76" fmla="*/ 210 w 2729"/>
              <a:gd name="T77" fmla="*/ 794 h 1504"/>
              <a:gd name="T78" fmla="*/ 140 w 2729"/>
              <a:gd name="T79" fmla="*/ 716 h 1504"/>
              <a:gd name="T80" fmla="*/ 96 w 2729"/>
              <a:gd name="T81" fmla="*/ 637 h 1504"/>
              <a:gd name="T82" fmla="*/ 189 w 2729"/>
              <a:gd name="T83" fmla="*/ 648 h 1504"/>
              <a:gd name="T84" fmla="*/ 243 w 2729"/>
              <a:gd name="T85" fmla="*/ 739 h 1504"/>
              <a:gd name="T86" fmla="*/ 376 w 2729"/>
              <a:gd name="T87" fmla="*/ 848 h 1504"/>
              <a:gd name="T88" fmla="*/ 623 w 2729"/>
              <a:gd name="T89" fmla="*/ 937 h 1504"/>
              <a:gd name="T90" fmla="*/ 694 w 2729"/>
              <a:gd name="T91" fmla="*/ 905 h 1504"/>
              <a:gd name="T92" fmla="*/ 782 w 2729"/>
              <a:gd name="T93" fmla="*/ 875 h 1504"/>
              <a:gd name="T94" fmla="*/ 732 w 2729"/>
              <a:gd name="T95" fmla="*/ 819 h 1504"/>
              <a:gd name="T96" fmla="*/ 681 w 2729"/>
              <a:gd name="T97" fmla="*/ 804 h 1504"/>
              <a:gd name="T98" fmla="*/ 475 w 2729"/>
              <a:gd name="T99" fmla="*/ 813 h 1504"/>
              <a:gd name="T100" fmla="*/ 366 w 2729"/>
              <a:gd name="T101" fmla="*/ 765 h 1504"/>
              <a:gd name="T102" fmla="*/ 290 w 2729"/>
              <a:gd name="T103" fmla="*/ 669 h 1504"/>
              <a:gd name="T104" fmla="*/ 350 w 2729"/>
              <a:gd name="T105" fmla="*/ 659 h 1504"/>
              <a:gd name="T106" fmla="*/ 406 w 2729"/>
              <a:gd name="T107" fmla="*/ 706 h 1504"/>
              <a:gd name="T108" fmla="*/ 475 w 2729"/>
              <a:gd name="T109" fmla="*/ 750 h 1504"/>
              <a:gd name="T110" fmla="*/ 700 w 2729"/>
              <a:gd name="T111" fmla="*/ 720 h 1504"/>
              <a:gd name="T112" fmla="*/ 713 w 2729"/>
              <a:gd name="T113" fmla="*/ 682 h 1504"/>
              <a:gd name="T114" fmla="*/ 789 w 2729"/>
              <a:gd name="T115" fmla="*/ 669 h 1504"/>
              <a:gd name="T116" fmla="*/ 854 w 2729"/>
              <a:gd name="T117" fmla="*/ 680 h 1504"/>
              <a:gd name="T118" fmla="*/ 896 w 2729"/>
              <a:gd name="T119" fmla="*/ 660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29" h="1504">
                <a:moveTo>
                  <a:pt x="955" y="651"/>
                </a:moveTo>
                <a:lnTo>
                  <a:pt x="955" y="651"/>
                </a:lnTo>
                <a:lnTo>
                  <a:pt x="957" y="638"/>
                </a:lnTo>
                <a:lnTo>
                  <a:pt x="962" y="607"/>
                </a:lnTo>
                <a:lnTo>
                  <a:pt x="974" y="559"/>
                </a:lnTo>
                <a:lnTo>
                  <a:pt x="980" y="531"/>
                </a:lnTo>
                <a:lnTo>
                  <a:pt x="988" y="501"/>
                </a:lnTo>
                <a:lnTo>
                  <a:pt x="997" y="469"/>
                </a:lnTo>
                <a:lnTo>
                  <a:pt x="1008" y="437"/>
                </a:lnTo>
                <a:lnTo>
                  <a:pt x="1019" y="404"/>
                </a:lnTo>
                <a:lnTo>
                  <a:pt x="1033" y="373"/>
                </a:lnTo>
                <a:lnTo>
                  <a:pt x="1046" y="342"/>
                </a:lnTo>
                <a:lnTo>
                  <a:pt x="1062" y="313"/>
                </a:lnTo>
                <a:lnTo>
                  <a:pt x="1080" y="286"/>
                </a:lnTo>
                <a:lnTo>
                  <a:pt x="1089" y="272"/>
                </a:lnTo>
                <a:lnTo>
                  <a:pt x="1098" y="261"/>
                </a:lnTo>
                <a:lnTo>
                  <a:pt x="1098" y="261"/>
                </a:lnTo>
                <a:lnTo>
                  <a:pt x="1109" y="250"/>
                </a:lnTo>
                <a:lnTo>
                  <a:pt x="1121" y="238"/>
                </a:lnTo>
                <a:lnTo>
                  <a:pt x="1137" y="226"/>
                </a:lnTo>
                <a:lnTo>
                  <a:pt x="1153" y="214"/>
                </a:lnTo>
                <a:lnTo>
                  <a:pt x="1172" y="202"/>
                </a:lnTo>
                <a:lnTo>
                  <a:pt x="1193" y="189"/>
                </a:lnTo>
                <a:lnTo>
                  <a:pt x="1215" y="177"/>
                </a:lnTo>
                <a:lnTo>
                  <a:pt x="1238" y="165"/>
                </a:lnTo>
                <a:lnTo>
                  <a:pt x="1290" y="140"/>
                </a:lnTo>
                <a:lnTo>
                  <a:pt x="1346" y="117"/>
                </a:lnTo>
                <a:lnTo>
                  <a:pt x="1405" y="94"/>
                </a:lnTo>
                <a:lnTo>
                  <a:pt x="1467" y="73"/>
                </a:lnTo>
                <a:lnTo>
                  <a:pt x="1530" y="54"/>
                </a:lnTo>
                <a:lnTo>
                  <a:pt x="1594" y="37"/>
                </a:lnTo>
                <a:lnTo>
                  <a:pt x="1657" y="23"/>
                </a:lnTo>
                <a:lnTo>
                  <a:pt x="1688" y="17"/>
                </a:lnTo>
                <a:lnTo>
                  <a:pt x="1719" y="11"/>
                </a:lnTo>
                <a:lnTo>
                  <a:pt x="1748" y="8"/>
                </a:lnTo>
                <a:lnTo>
                  <a:pt x="1777" y="5"/>
                </a:lnTo>
                <a:lnTo>
                  <a:pt x="1806" y="1"/>
                </a:lnTo>
                <a:lnTo>
                  <a:pt x="1833" y="0"/>
                </a:lnTo>
                <a:lnTo>
                  <a:pt x="1859" y="0"/>
                </a:lnTo>
                <a:lnTo>
                  <a:pt x="1883" y="0"/>
                </a:lnTo>
                <a:lnTo>
                  <a:pt x="1907" y="2"/>
                </a:lnTo>
                <a:lnTo>
                  <a:pt x="1929" y="6"/>
                </a:lnTo>
                <a:lnTo>
                  <a:pt x="1929" y="6"/>
                </a:lnTo>
                <a:lnTo>
                  <a:pt x="1970" y="15"/>
                </a:lnTo>
                <a:lnTo>
                  <a:pt x="2012" y="26"/>
                </a:lnTo>
                <a:lnTo>
                  <a:pt x="2052" y="38"/>
                </a:lnTo>
                <a:lnTo>
                  <a:pt x="2091" y="54"/>
                </a:lnTo>
                <a:lnTo>
                  <a:pt x="2128" y="71"/>
                </a:lnTo>
                <a:lnTo>
                  <a:pt x="2165" y="89"/>
                </a:lnTo>
                <a:lnTo>
                  <a:pt x="2201" y="109"/>
                </a:lnTo>
                <a:lnTo>
                  <a:pt x="2234" y="130"/>
                </a:lnTo>
                <a:lnTo>
                  <a:pt x="2266" y="154"/>
                </a:lnTo>
                <a:lnTo>
                  <a:pt x="2297" y="177"/>
                </a:lnTo>
                <a:lnTo>
                  <a:pt x="2326" y="202"/>
                </a:lnTo>
                <a:lnTo>
                  <a:pt x="2354" y="227"/>
                </a:lnTo>
                <a:lnTo>
                  <a:pt x="2379" y="254"/>
                </a:lnTo>
                <a:lnTo>
                  <a:pt x="2403" y="281"/>
                </a:lnTo>
                <a:lnTo>
                  <a:pt x="2424" y="309"/>
                </a:lnTo>
                <a:lnTo>
                  <a:pt x="2443" y="337"/>
                </a:lnTo>
                <a:lnTo>
                  <a:pt x="2443" y="337"/>
                </a:lnTo>
                <a:lnTo>
                  <a:pt x="2461" y="365"/>
                </a:lnTo>
                <a:lnTo>
                  <a:pt x="2477" y="391"/>
                </a:lnTo>
                <a:lnTo>
                  <a:pt x="2490" y="417"/>
                </a:lnTo>
                <a:lnTo>
                  <a:pt x="2503" y="441"/>
                </a:lnTo>
                <a:lnTo>
                  <a:pt x="2525" y="487"/>
                </a:lnTo>
                <a:lnTo>
                  <a:pt x="2541" y="529"/>
                </a:lnTo>
                <a:lnTo>
                  <a:pt x="2555" y="564"/>
                </a:lnTo>
                <a:lnTo>
                  <a:pt x="2566" y="595"/>
                </a:lnTo>
                <a:lnTo>
                  <a:pt x="2574" y="619"/>
                </a:lnTo>
                <a:lnTo>
                  <a:pt x="2582" y="637"/>
                </a:lnTo>
                <a:lnTo>
                  <a:pt x="2582" y="637"/>
                </a:lnTo>
                <a:lnTo>
                  <a:pt x="2586" y="645"/>
                </a:lnTo>
                <a:lnTo>
                  <a:pt x="2594" y="655"/>
                </a:lnTo>
                <a:lnTo>
                  <a:pt x="2613" y="680"/>
                </a:lnTo>
                <a:lnTo>
                  <a:pt x="2636" y="710"/>
                </a:lnTo>
                <a:lnTo>
                  <a:pt x="2662" y="746"/>
                </a:lnTo>
                <a:lnTo>
                  <a:pt x="2675" y="764"/>
                </a:lnTo>
                <a:lnTo>
                  <a:pt x="2688" y="784"/>
                </a:lnTo>
                <a:lnTo>
                  <a:pt x="2699" y="804"/>
                </a:lnTo>
                <a:lnTo>
                  <a:pt x="2709" y="825"/>
                </a:lnTo>
                <a:lnTo>
                  <a:pt x="2717" y="848"/>
                </a:lnTo>
                <a:lnTo>
                  <a:pt x="2724" y="870"/>
                </a:lnTo>
                <a:lnTo>
                  <a:pt x="2728" y="893"/>
                </a:lnTo>
                <a:lnTo>
                  <a:pt x="2729" y="904"/>
                </a:lnTo>
                <a:lnTo>
                  <a:pt x="2729" y="915"/>
                </a:lnTo>
                <a:lnTo>
                  <a:pt x="2729" y="915"/>
                </a:lnTo>
                <a:lnTo>
                  <a:pt x="2728" y="938"/>
                </a:lnTo>
                <a:lnTo>
                  <a:pt x="2726" y="962"/>
                </a:lnTo>
                <a:lnTo>
                  <a:pt x="2721" y="987"/>
                </a:lnTo>
                <a:lnTo>
                  <a:pt x="2715" y="1011"/>
                </a:lnTo>
                <a:lnTo>
                  <a:pt x="2706" y="1037"/>
                </a:lnTo>
                <a:lnTo>
                  <a:pt x="2697" y="1063"/>
                </a:lnTo>
                <a:lnTo>
                  <a:pt x="2686" y="1087"/>
                </a:lnTo>
                <a:lnTo>
                  <a:pt x="2672" y="1113"/>
                </a:lnTo>
                <a:lnTo>
                  <a:pt x="2659" y="1138"/>
                </a:lnTo>
                <a:lnTo>
                  <a:pt x="2643" y="1162"/>
                </a:lnTo>
                <a:lnTo>
                  <a:pt x="2626" y="1186"/>
                </a:lnTo>
                <a:lnTo>
                  <a:pt x="2608" y="1208"/>
                </a:lnTo>
                <a:lnTo>
                  <a:pt x="2589" y="1230"/>
                </a:lnTo>
                <a:lnTo>
                  <a:pt x="2570" y="1250"/>
                </a:lnTo>
                <a:lnTo>
                  <a:pt x="2549" y="1269"/>
                </a:lnTo>
                <a:lnTo>
                  <a:pt x="2528" y="1287"/>
                </a:lnTo>
                <a:lnTo>
                  <a:pt x="2528" y="1287"/>
                </a:lnTo>
                <a:lnTo>
                  <a:pt x="2484" y="1318"/>
                </a:lnTo>
                <a:lnTo>
                  <a:pt x="2442" y="1346"/>
                </a:lnTo>
                <a:lnTo>
                  <a:pt x="2399" y="1372"/>
                </a:lnTo>
                <a:lnTo>
                  <a:pt x="2357" y="1394"/>
                </a:lnTo>
                <a:lnTo>
                  <a:pt x="2315" y="1414"/>
                </a:lnTo>
                <a:lnTo>
                  <a:pt x="2271" y="1433"/>
                </a:lnTo>
                <a:lnTo>
                  <a:pt x="2226" y="1452"/>
                </a:lnTo>
                <a:lnTo>
                  <a:pt x="2179" y="1470"/>
                </a:lnTo>
                <a:lnTo>
                  <a:pt x="2179" y="1470"/>
                </a:lnTo>
                <a:lnTo>
                  <a:pt x="2156" y="1478"/>
                </a:lnTo>
                <a:lnTo>
                  <a:pt x="2131" y="1486"/>
                </a:lnTo>
                <a:lnTo>
                  <a:pt x="2107" y="1492"/>
                </a:lnTo>
                <a:lnTo>
                  <a:pt x="2082" y="1496"/>
                </a:lnTo>
                <a:lnTo>
                  <a:pt x="2057" y="1499"/>
                </a:lnTo>
                <a:lnTo>
                  <a:pt x="2033" y="1502"/>
                </a:lnTo>
                <a:lnTo>
                  <a:pt x="2008" y="1503"/>
                </a:lnTo>
                <a:lnTo>
                  <a:pt x="1984" y="1504"/>
                </a:lnTo>
                <a:lnTo>
                  <a:pt x="1960" y="1503"/>
                </a:lnTo>
                <a:lnTo>
                  <a:pt x="1937" y="1502"/>
                </a:lnTo>
                <a:lnTo>
                  <a:pt x="1913" y="1499"/>
                </a:lnTo>
                <a:lnTo>
                  <a:pt x="1891" y="1497"/>
                </a:lnTo>
                <a:lnTo>
                  <a:pt x="1870" y="1493"/>
                </a:lnTo>
                <a:lnTo>
                  <a:pt x="1849" y="1489"/>
                </a:lnTo>
                <a:lnTo>
                  <a:pt x="1827" y="1485"/>
                </a:lnTo>
                <a:lnTo>
                  <a:pt x="1808" y="1479"/>
                </a:lnTo>
                <a:lnTo>
                  <a:pt x="1808" y="1479"/>
                </a:lnTo>
                <a:lnTo>
                  <a:pt x="1789" y="1475"/>
                </a:lnTo>
                <a:lnTo>
                  <a:pt x="1769" y="1470"/>
                </a:lnTo>
                <a:lnTo>
                  <a:pt x="1729" y="1465"/>
                </a:lnTo>
                <a:lnTo>
                  <a:pt x="1689" y="1460"/>
                </a:lnTo>
                <a:lnTo>
                  <a:pt x="1650" y="1457"/>
                </a:lnTo>
                <a:lnTo>
                  <a:pt x="1612" y="1452"/>
                </a:lnTo>
                <a:lnTo>
                  <a:pt x="1578" y="1448"/>
                </a:lnTo>
                <a:lnTo>
                  <a:pt x="1561" y="1445"/>
                </a:lnTo>
                <a:lnTo>
                  <a:pt x="1547" y="1441"/>
                </a:lnTo>
                <a:lnTo>
                  <a:pt x="1535" y="1436"/>
                </a:lnTo>
                <a:lnTo>
                  <a:pt x="1522" y="1430"/>
                </a:lnTo>
                <a:lnTo>
                  <a:pt x="1522" y="1430"/>
                </a:lnTo>
                <a:lnTo>
                  <a:pt x="1440" y="1384"/>
                </a:lnTo>
                <a:lnTo>
                  <a:pt x="1402" y="1363"/>
                </a:lnTo>
                <a:lnTo>
                  <a:pt x="1227" y="1443"/>
                </a:lnTo>
                <a:lnTo>
                  <a:pt x="1227" y="1443"/>
                </a:lnTo>
                <a:lnTo>
                  <a:pt x="1231" y="1442"/>
                </a:lnTo>
                <a:lnTo>
                  <a:pt x="1232" y="1442"/>
                </a:lnTo>
                <a:lnTo>
                  <a:pt x="1232" y="1443"/>
                </a:lnTo>
                <a:lnTo>
                  <a:pt x="1227" y="1447"/>
                </a:lnTo>
                <a:lnTo>
                  <a:pt x="1217" y="1451"/>
                </a:lnTo>
                <a:lnTo>
                  <a:pt x="1174" y="1470"/>
                </a:lnTo>
                <a:lnTo>
                  <a:pt x="1174" y="1470"/>
                </a:lnTo>
                <a:lnTo>
                  <a:pt x="1158" y="1476"/>
                </a:lnTo>
                <a:lnTo>
                  <a:pt x="1142" y="1481"/>
                </a:lnTo>
                <a:lnTo>
                  <a:pt x="1112" y="1489"/>
                </a:lnTo>
                <a:lnTo>
                  <a:pt x="1083" y="1496"/>
                </a:lnTo>
                <a:lnTo>
                  <a:pt x="1055" y="1499"/>
                </a:lnTo>
                <a:lnTo>
                  <a:pt x="1028" y="1501"/>
                </a:lnTo>
                <a:lnTo>
                  <a:pt x="1005" y="1501"/>
                </a:lnTo>
                <a:lnTo>
                  <a:pt x="985" y="1499"/>
                </a:lnTo>
                <a:lnTo>
                  <a:pt x="968" y="1497"/>
                </a:lnTo>
                <a:lnTo>
                  <a:pt x="968" y="1497"/>
                </a:lnTo>
                <a:lnTo>
                  <a:pt x="951" y="1496"/>
                </a:lnTo>
                <a:lnTo>
                  <a:pt x="931" y="1496"/>
                </a:lnTo>
                <a:lnTo>
                  <a:pt x="883" y="1498"/>
                </a:lnTo>
                <a:lnTo>
                  <a:pt x="856" y="1499"/>
                </a:lnTo>
                <a:lnTo>
                  <a:pt x="827" y="1499"/>
                </a:lnTo>
                <a:lnTo>
                  <a:pt x="797" y="1497"/>
                </a:lnTo>
                <a:lnTo>
                  <a:pt x="767" y="1493"/>
                </a:lnTo>
                <a:lnTo>
                  <a:pt x="767" y="1493"/>
                </a:lnTo>
                <a:lnTo>
                  <a:pt x="752" y="1489"/>
                </a:lnTo>
                <a:lnTo>
                  <a:pt x="738" y="1486"/>
                </a:lnTo>
                <a:lnTo>
                  <a:pt x="725" y="1480"/>
                </a:lnTo>
                <a:lnTo>
                  <a:pt x="714" y="1476"/>
                </a:lnTo>
                <a:lnTo>
                  <a:pt x="703" y="1470"/>
                </a:lnTo>
                <a:lnTo>
                  <a:pt x="694" y="1465"/>
                </a:lnTo>
                <a:lnTo>
                  <a:pt x="677" y="1453"/>
                </a:lnTo>
                <a:lnTo>
                  <a:pt x="665" y="1442"/>
                </a:lnTo>
                <a:lnTo>
                  <a:pt x="657" y="1433"/>
                </a:lnTo>
                <a:lnTo>
                  <a:pt x="651" y="1425"/>
                </a:lnTo>
                <a:lnTo>
                  <a:pt x="651" y="1425"/>
                </a:lnTo>
                <a:lnTo>
                  <a:pt x="447" y="1412"/>
                </a:lnTo>
                <a:lnTo>
                  <a:pt x="296" y="1403"/>
                </a:lnTo>
                <a:lnTo>
                  <a:pt x="238" y="1400"/>
                </a:lnTo>
                <a:lnTo>
                  <a:pt x="204" y="1399"/>
                </a:lnTo>
                <a:lnTo>
                  <a:pt x="204" y="1399"/>
                </a:lnTo>
                <a:lnTo>
                  <a:pt x="182" y="1398"/>
                </a:lnTo>
                <a:lnTo>
                  <a:pt x="160" y="1395"/>
                </a:lnTo>
                <a:lnTo>
                  <a:pt x="138" y="1392"/>
                </a:lnTo>
                <a:lnTo>
                  <a:pt x="116" y="1386"/>
                </a:lnTo>
                <a:lnTo>
                  <a:pt x="97" y="1382"/>
                </a:lnTo>
                <a:lnTo>
                  <a:pt x="81" y="1376"/>
                </a:lnTo>
                <a:lnTo>
                  <a:pt x="68" y="1372"/>
                </a:lnTo>
                <a:lnTo>
                  <a:pt x="61" y="1367"/>
                </a:lnTo>
                <a:lnTo>
                  <a:pt x="61" y="1367"/>
                </a:lnTo>
                <a:lnTo>
                  <a:pt x="53" y="1359"/>
                </a:lnTo>
                <a:lnTo>
                  <a:pt x="43" y="1347"/>
                </a:lnTo>
                <a:lnTo>
                  <a:pt x="30" y="1330"/>
                </a:lnTo>
                <a:lnTo>
                  <a:pt x="18" y="1312"/>
                </a:lnTo>
                <a:lnTo>
                  <a:pt x="8" y="1294"/>
                </a:lnTo>
                <a:lnTo>
                  <a:pt x="4" y="1286"/>
                </a:lnTo>
                <a:lnTo>
                  <a:pt x="1" y="1279"/>
                </a:lnTo>
                <a:lnTo>
                  <a:pt x="0" y="1273"/>
                </a:lnTo>
                <a:lnTo>
                  <a:pt x="0" y="1269"/>
                </a:lnTo>
                <a:lnTo>
                  <a:pt x="2" y="1265"/>
                </a:lnTo>
                <a:lnTo>
                  <a:pt x="7" y="1264"/>
                </a:lnTo>
                <a:lnTo>
                  <a:pt x="7" y="1264"/>
                </a:lnTo>
                <a:lnTo>
                  <a:pt x="18" y="1264"/>
                </a:lnTo>
                <a:lnTo>
                  <a:pt x="30" y="1266"/>
                </a:lnTo>
                <a:lnTo>
                  <a:pt x="45" y="1269"/>
                </a:lnTo>
                <a:lnTo>
                  <a:pt x="58" y="1271"/>
                </a:lnTo>
                <a:lnTo>
                  <a:pt x="74" y="1275"/>
                </a:lnTo>
                <a:lnTo>
                  <a:pt x="88" y="1281"/>
                </a:lnTo>
                <a:lnTo>
                  <a:pt x="104" y="1288"/>
                </a:lnTo>
                <a:lnTo>
                  <a:pt x="119" y="1296"/>
                </a:lnTo>
                <a:lnTo>
                  <a:pt x="119" y="1296"/>
                </a:lnTo>
                <a:lnTo>
                  <a:pt x="140" y="1309"/>
                </a:lnTo>
                <a:lnTo>
                  <a:pt x="147" y="1312"/>
                </a:lnTo>
                <a:lnTo>
                  <a:pt x="153" y="1316"/>
                </a:lnTo>
                <a:lnTo>
                  <a:pt x="159" y="1318"/>
                </a:lnTo>
                <a:lnTo>
                  <a:pt x="168" y="1319"/>
                </a:lnTo>
                <a:lnTo>
                  <a:pt x="195" y="1322"/>
                </a:lnTo>
                <a:lnTo>
                  <a:pt x="195" y="1322"/>
                </a:lnTo>
                <a:lnTo>
                  <a:pt x="220" y="1324"/>
                </a:lnTo>
                <a:lnTo>
                  <a:pt x="256" y="1325"/>
                </a:lnTo>
                <a:lnTo>
                  <a:pt x="346" y="1324"/>
                </a:lnTo>
                <a:lnTo>
                  <a:pt x="458" y="1322"/>
                </a:lnTo>
                <a:lnTo>
                  <a:pt x="458" y="1322"/>
                </a:lnTo>
                <a:lnTo>
                  <a:pt x="411" y="1314"/>
                </a:lnTo>
                <a:lnTo>
                  <a:pt x="304" y="1291"/>
                </a:lnTo>
                <a:lnTo>
                  <a:pt x="192" y="1268"/>
                </a:lnTo>
                <a:lnTo>
                  <a:pt x="150" y="1258"/>
                </a:lnTo>
                <a:lnTo>
                  <a:pt x="137" y="1254"/>
                </a:lnTo>
                <a:lnTo>
                  <a:pt x="128" y="1251"/>
                </a:lnTo>
                <a:lnTo>
                  <a:pt x="128" y="1251"/>
                </a:lnTo>
                <a:lnTo>
                  <a:pt x="105" y="1241"/>
                </a:lnTo>
                <a:lnTo>
                  <a:pt x="85" y="1232"/>
                </a:lnTo>
                <a:lnTo>
                  <a:pt x="78" y="1228"/>
                </a:lnTo>
                <a:lnTo>
                  <a:pt x="75" y="1225"/>
                </a:lnTo>
                <a:lnTo>
                  <a:pt x="74" y="1224"/>
                </a:lnTo>
                <a:lnTo>
                  <a:pt x="75" y="1222"/>
                </a:lnTo>
                <a:lnTo>
                  <a:pt x="76" y="1221"/>
                </a:lnTo>
                <a:lnTo>
                  <a:pt x="78" y="1219"/>
                </a:lnTo>
                <a:lnTo>
                  <a:pt x="78" y="1219"/>
                </a:lnTo>
                <a:lnTo>
                  <a:pt x="88" y="1217"/>
                </a:lnTo>
                <a:lnTo>
                  <a:pt x="104" y="1214"/>
                </a:lnTo>
                <a:lnTo>
                  <a:pt x="145" y="1209"/>
                </a:lnTo>
                <a:lnTo>
                  <a:pt x="168" y="1207"/>
                </a:lnTo>
                <a:lnTo>
                  <a:pt x="189" y="1205"/>
                </a:lnTo>
                <a:lnTo>
                  <a:pt x="208" y="1205"/>
                </a:lnTo>
                <a:lnTo>
                  <a:pt x="221" y="1206"/>
                </a:lnTo>
                <a:lnTo>
                  <a:pt x="221" y="1206"/>
                </a:lnTo>
                <a:lnTo>
                  <a:pt x="244" y="1209"/>
                </a:lnTo>
                <a:lnTo>
                  <a:pt x="270" y="1215"/>
                </a:lnTo>
                <a:lnTo>
                  <a:pt x="301" y="1223"/>
                </a:lnTo>
                <a:lnTo>
                  <a:pt x="338" y="1233"/>
                </a:lnTo>
                <a:lnTo>
                  <a:pt x="338" y="1233"/>
                </a:lnTo>
                <a:lnTo>
                  <a:pt x="359" y="1239"/>
                </a:lnTo>
                <a:lnTo>
                  <a:pt x="382" y="1244"/>
                </a:lnTo>
                <a:lnTo>
                  <a:pt x="407" y="1249"/>
                </a:lnTo>
                <a:lnTo>
                  <a:pt x="433" y="1252"/>
                </a:lnTo>
                <a:lnTo>
                  <a:pt x="461" y="1255"/>
                </a:lnTo>
                <a:lnTo>
                  <a:pt x="490" y="1258"/>
                </a:lnTo>
                <a:lnTo>
                  <a:pt x="520" y="1259"/>
                </a:lnTo>
                <a:lnTo>
                  <a:pt x="552" y="1260"/>
                </a:lnTo>
                <a:lnTo>
                  <a:pt x="552" y="1260"/>
                </a:lnTo>
                <a:lnTo>
                  <a:pt x="627" y="1262"/>
                </a:lnTo>
                <a:lnTo>
                  <a:pt x="706" y="1264"/>
                </a:lnTo>
                <a:lnTo>
                  <a:pt x="794" y="1269"/>
                </a:lnTo>
                <a:lnTo>
                  <a:pt x="794" y="1269"/>
                </a:lnTo>
                <a:lnTo>
                  <a:pt x="799" y="1262"/>
                </a:lnTo>
                <a:lnTo>
                  <a:pt x="812" y="1247"/>
                </a:lnTo>
                <a:lnTo>
                  <a:pt x="819" y="1240"/>
                </a:lnTo>
                <a:lnTo>
                  <a:pt x="827" y="1233"/>
                </a:lnTo>
                <a:lnTo>
                  <a:pt x="836" y="1227"/>
                </a:lnTo>
                <a:lnTo>
                  <a:pt x="843" y="1224"/>
                </a:lnTo>
                <a:lnTo>
                  <a:pt x="843" y="1224"/>
                </a:lnTo>
                <a:lnTo>
                  <a:pt x="855" y="1221"/>
                </a:lnTo>
                <a:lnTo>
                  <a:pt x="866" y="1218"/>
                </a:lnTo>
                <a:lnTo>
                  <a:pt x="871" y="1216"/>
                </a:lnTo>
                <a:lnTo>
                  <a:pt x="875" y="1214"/>
                </a:lnTo>
                <a:lnTo>
                  <a:pt x="879" y="1211"/>
                </a:lnTo>
                <a:lnTo>
                  <a:pt x="883" y="1206"/>
                </a:lnTo>
                <a:lnTo>
                  <a:pt x="883" y="1206"/>
                </a:lnTo>
                <a:lnTo>
                  <a:pt x="887" y="1202"/>
                </a:lnTo>
                <a:lnTo>
                  <a:pt x="892" y="1198"/>
                </a:lnTo>
                <a:lnTo>
                  <a:pt x="900" y="1193"/>
                </a:lnTo>
                <a:lnTo>
                  <a:pt x="902" y="1189"/>
                </a:lnTo>
                <a:lnTo>
                  <a:pt x="904" y="1185"/>
                </a:lnTo>
                <a:lnTo>
                  <a:pt x="903" y="1178"/>
                </a:lnTo>
                <a:lnTo>
                  <a:pt x="901" y="1170"/>
                </a:lnTo>
                <a:lnTo>
                  <a:pt x="901" y="1170"/>
                </a:lnTo>
                <a:lnTo>
                  <a:pt x="900" y="1166"/>
                </a:lnTo>
                <a:lnTo>
                  <a:pt x="899" y="1161"/>
                </a:lnTo>
                <a:lnTo>
                  <a:pt x="900" y="1157"/>
                </a:lnTo>
                <a:lnTo>
                  <a:pt x="901" y="1153"/>
                </a:lnTo>
                <a:lnTo>
                  <a:pt x="903" y="1147"/>
                </a:lnTo>
                <a:lnTo>
                  <a:pt x="906" y="1140"/>
                </a:lnTo>
                <a:lnTo>
                  <a:pt x="909" y="1134"/>
                </a:lnTo>
                <a:lnTo>
                  <a:pt x="909" y="1131"/>
                </a:lnTo>
                <a:lnTo>
                  <a:pt x="908" y="1129"/>
                </a:lnTo>
                <a:lnTo>
                  <a:pt x="905" y="1125"/>
                </a:lnTo>
                <a:lnTo>
                  <a:pt x="903" y="1122"/>
                </a:lnTo>
                <a:lnTo>
                  <a:pt x="898" y="1120"/>
                </a:lnTo>
                <a:lnTo>
                  <a:pt x="892" y="1116"/>
                </a:lnTo>
                <a:lnTo>
                  <a:pt x="892" y="1116"/>
                </a:lnTo>
                <a:lnTo>
                  <a:pt x="872" y="1108"/>
                </a:lnTo>
                <a:lnTo>
                  <a:pt x="866" y="1105"/>
                </a:lnTo>
                <a:lnTo>
                  <a:pt x="861" y="1103"/>
                </a:lnTo>
                <a:lnTo>
                  <a:pt x="843" y="1101"/>
                </a:lnTo>
                <a:lnTo>
                  <a:pt x="807" y="1099"/>
                </a:lnTo>
                <a:lnTo>
                  <a:pt x="807" y="1099"/>
                </a:lnTo>
                <a:lnTo>
                  <a:pt x="763" y="1096"/>
                </a:lnTo>
                <a:lnTo>
                  <a:pt x="729" y="1096"/>
                </a:lnTo>
                <a:lnTo>
                  <a:pt x="714" y="1096"/>
                </a:lnTo>
                <a:lnTo>
                  <a:pt x="700" y="1095"/>
                </a:lnTo>
                <a:lnTo>
                  <a:pt x="686" y="1093"/>
                </a:lnTo>
                <a:lnTo>
                  <a:pt x="673" y="1090"/>
                </a:lnTo>
                <a:lnTo>
                  <a:pt x="673" y="1090"/>
                </a:lnTo>
                <a:lnTo>
                  <a:pt x="661" y="1085"/>
                </a:lnTo>
                <a:lnTo>
                  <a:pt x="649" y="1078"/>
                </a:lnTo>
                <a:lnTo>
                  <a:pt x="641" y="1072"/>
                </a:lnTo>
                <a:lnTo>
                  <a:pt x="633" y="1065"/>
                </a:lnTo>
                <a:lnTo>
                  <a:pt x="627" y="1057"/>
                </a:lnTo>
                <a:lnTo>
                  <a:pt x="623" y="1050"/>
                </a:lnTo>
                <a:lnTo>
                  <a:pt x="620" y="1045"/>
                </a:lnTo>
                <a:lnTo>
                  <a:pt x="619" y="1040"/>
                </a:lnTo>
                <a:lnTo>
                  <a:pt x="619" y="1040"/>
                </a:lnTo>
                <a:lnTo>
                  <a:pt x="620" y="1037"/>
                </a:lnTo>
                <a:lnTo>
                  <a:pt x="622" y="1035"/>
                </a:lnTo>
                <a:lnTo>
                  <a:pt x="626" y="1029"/>
                </a:lnTo>
                <a:lnTo>
                  <a:pt x="627" y="1027"/>
                </a:lnTo>
                <a:lnTo>
                  <a:pt x="627" y="1026"/>
                </a:lnTo>
                <a:lnTo>
                  <a:pt x="625" y="1024"/>
                </a:lnTo>
                <a:lnTo>
                  <a:pt x="619" y="1022"/>
                </a:lnTo>
                <a:lnTo>
                  <a:pt x="619" y="1022"/>
                </a:lnTo>
                <a:lnTo>
                  <a:pt x="606" y="1018"/>
                </a:lnTo>
                <a:lnTo>
                  <a:pt x="581" y="1009"/>
                </a:lnTo>
                <a:lnTo>
                  <a:pt x="510" y="979"/>
                </a:lnTo>
                <a:lnTo>
                  <a:pt x="426" y="944"/>
                </a:lnTo>
                <a:lnTo>
                  <a:pt x="386" y="928"/>
                </a:lnTo>
                <a:lnTo>
                  <a:pt x="351" y="915"/>
                </a:lnTo>
                <a:lnTo>
                  <a:pt x="351" y="915"/>
                </a:lnTo>
                <a:lnTo>
                  <a:pt x="335" y="908"/>
                </a:lnTo>
                <a:lnTo>
                  <a:pt x="320" y="899"/>
                </a:lnTo>
                <a:lnTo>
                  <a:pt x="304" y="889"/>
                </a:lnTo>
                <a:lnTo>
                  <a:pt x="290" y="877"/>
                </a:lnTo>
                <a:lnTo>
                  <a:pt x="274" y="863"/>
                </a:lnTo>
                <a:lnTo>
                  <a:pt x="261" y="850"/>
                </a:lnTo>
                <a:lnTo>
                  <a:pt x="234" y="821"/>
                </a:lnTo>
                <a:lnTo>
                  <a:pt x="210" y="794"/>
                </a:lnTo>
                <a:lnTo>
                  <a:pt x="192" y="772"/>
                </a:lnTo>
                <a:lnTo>
                  <a:pt x="179" y="756"/>
                </a:lnTo>
                <a:lnTo>
                  <a:pt x="175" y="751"/>
                </a:lnTo>
                <a:lnTo>
                  <a:pt x="172" y="749"/>
                </a:lnTo>
                <a:lnTo>
                  <a:pt x="172" y="749"/>
                </a:lnTo>
                <a:lnTo>
                  <a:pt x="170" y="748"/>
                </a:lnTo>
                <a:lnTo>
                  <a:pt x="166" y="745"/>
                </a:lnTo>
                <a:lnTo>
                  <a:pt x="154" y="732"/>
                </a:lnTo>
                <a:lnTo>
                  <a:pt x="140" y="716"/>
                </a:lnTo>
                <a:lnTo>
                  <a:pt x="124" y="697"/>
                </a:lnTo>
                <a:lnTo>
                  <a:pt x="111" y="676"/>
                </a:lnTo>
                <a:lnTo>
                  <a:pt x="100" y="659"/>
                </a:lnTo>
                <a:lnTo>
                  <a:pt x="96" y="651"/>
                </a:lnTo>
                <a:lnTo>
                  <a:pt x="94" y="645"/>
                </a:lnTo>
                <a:lnTo>
                  <a:pt x="94" y="639"/>
                </a:lnTo>
                <a:lnTo>
                  <a:pt x="95" y="638"/>
                </a:lnTo>
                <a:lnTo>
                  <a:pt x="96" y="637"/>
                </a:lnTo>
                <a:lnTo>
                  <a:pt x="96" y="637"/>
                </a:lnTo>
                <a:lnTo>
                  <a:pt x="104" y="634"/>
                </a:lnTo>
                <a:lnTo>
                  <a:pt x="116" y="632"/>
                </a:lnTo>
                <a:lnTo>
                  <a:pt x="131" y="632"/>
                </a:lnTo>
                <a:lnTo>
                  <a:pt x="147" y="632"/>
                </a:lnTo>
                <a:lnTo>
                  <a:pt x="162" y="635"/>
                </a:lnTo>
                <a:lnTo>
                  <a:pt x="169" y="637"/>
                </a:lnTo>
                <a:lnTo>
                  <a:pt x="177" y="641"/>
                </a:lnTo>
                <a:lnTo>
                  <a:pt x="183" y="644"/>
                </a:lnTo>
                <a:lnTo>
                  <a:pt x="189" y="648"/>
                </a:lnTo>
                <a:lnTo>
                  <a:pt x="195" y="654"/>
                </a:lnTo>
                <a:lnTo>
                  <a:pt x="199" y="660"/>
                </a:lnTo>
                <a:lnTo>
                  <a:pt x="199" y="660"/>
                </a:lnTo>
                <a:lnTo>
                  <a:pt x="207" y="673"/>
                </a:lnTo>
                <a:lnTo>
                  <a:pt x="214" y="685"/>
                </a:lnTo>
                <a:lnTo>
                  <a:pt x="226" y="710"/>
                </a:lnTo>
                <a:lnTo>
                  <a:pt x="232" y="721"/>
                </a:lnTo>
                <a:lnTo>
                  <a:pt x="237" y="731"/>
                </a:lnTo>
                <a:lnTo>
                  <a:pt x="243" y="739"/>
                </a:lnTo>
                <a:lnTo>
                  <a:pt x="248" y="745"/>
                </a:lnTo>
                <a:lnTo>
                  <a:pt x="248" y="745"/>
                </a:lnTo>
                <a:lnTo>
                  <a:pt x="262" y="756"/>
                </a:lnTo>
                <a:lnTo>
                  <a:pt x="281" y="773"/>
                </a:lnTo>
                <a:lnTo>
                  <a:pt x="333" y="821"/>
                </a:lnTo>
                <a:lnTo>
                  <a:pt x="333" y="821"/>
                </a:lnTo>
                <a:lnTo>
                  <a:pt x="343" y="829"/>
                </a:lnTo>
                <a:lnTo>
                  <a:pt x="358" y="838"/>
                </a:lnTo>
                <a:lnTo>
                  <a:pt x="376" y="848"/>
                </a:lnTo>
                <a:lnTo>
                  <a:pt x="397" y="858"/>
                </a:lnTo>
                <a:lnTo>
                  <a:pt x="444" y="878"/>
                </a:lnTo>
                <a:lnTo>
                  <a:pt x="493" y="898"/>
                </a:lnTo>
                <a:lnTo>
                  <a:pt x="541" y="917"/>
                </a:lnTo>
                <a:lnTo>
                  <a:pt x="581" y="933"/>
                </a:lnTo>
                <a:lnTo>
                  <a:pt x="619" y="946"/>
                </a:lnTo>
                <a:lnTo>
                  <a:pt x="619" y="946"/>
                </a:lnTo>
                <a:lnTo>
                  <a:pt x="620" y="942"/>
                </a:lnTo>
                <a:lnTo>
                  <a:pt x="623" y="937"/>
                </a:lnTo>
                <a:lnTo>
                  <a:pt x="626" y="932"/>
                </a:lnTo>
                <a:lnTo>
                  <a:pt x="632" y="926"/>
                </a:lnTo>
                <a:lnTo>
                  <a:pt x="638" y="921"/>
                </a:lnTo>
                <a:lnTo>
                  <a:pt x="648" y="915"/>
                </a:lnTo>
                <a:lnTo>
                  <a:pt x="660" y="910"/>
                </a:lnTo>
                <a:lnTo>
                  <a:pt x="660" y="910"/>
                </a:lnTo>
                <a:lnTo>
                  <a:pt x="679" y="906"/>
                </a:lnTo>
                <a:lnTo>
                  <a:pt x="687" y="905"/>
                </a:lnTo>
                <a:lnTo>
                  <a:pt x="694" y="905"/>
                </a:lnTo>
                <a:lnTo>
                  <a:pt x="704" y="901"/>
                </a:lnTo>
                <a:lnTo>
                  <a:pt x="704" y="901"/>
                </a:lnTo>
                <a:lnTo>
                  <a:pt x="718" y="897"/>
                </a:lnTo>
                <a:lnTo>
                  <a:pt x="729" y="894"/>
                </a:lnTo>
                <a:lnTo>
                  <a:pt x="740" y="893"/>
                </a:lnTo>
                <a:lnTo>
                  <a:pt x="807" y="897"/>
                </a:lnTo>
                <a:lnTo>
                  <a:pt x="807" y="897"/>
                </a:lnTo>
                <a:lnTo>
                  <a:pt x="796" y="886"/>
                </a:lnTo>
                <a:lnTo>
                  <a:pt x="782" y="875"/>
                </a:lnTo>
                <a:lnTo>
                  <a:pt x="767" y="861"/>
                </a:lnTo>
                <a:lnTo>
                  <a:pt x="767" y="861"/>
                </a:lnTo>
                <a:lnTo>
                  <a:pt x="753" y="851"/>
                </a:lnTo>
                <a:lnTo>
                  <a:pt x="744" y="845"/>
                </a:lnTo>
                <a:lnTo>
                  <a:pt x="742" y="842"/>
                </a:lnTo>
                <a:lnTo>
                  <a:pt x="740" y="839"/>
                </a:lnTo>
                <a:lnTo>
                  <a:pt x="736" y="830"/>
                </a:lnTo>
                <a:lnTo>
                  <a:pt x="736" y="830"/>
                </a:lnTo>
                <a:lnTo>
                  <a:pt x="732" y="819"/>
                </a:lnTo>
                <a:lnTo>
                  <a:pt x="731" y="814"/>
                </a:lnTo>
                <a:lnTo>
                  <a:pt x="729" y="811"/>
                </a:lnTo>
                <a:lnTo>
                  <a:pt x="727" y="807"/>
                </a:lnTo>
                <a:lnTo>
                  <a:pt x="722" y="805"/>
                </a:lnTo>
                <a:lnTo>
                  <a:pt x="717" y="804"/>
                </a:lnTo>
                <a:lnTo>
                  <a:pt x="709" y="803"/>
                </a:lnTo>
                <a:lnTo>
                  <a:pt x="709" y="803"/>
                </a:lnTo>
                <a:lnTo>
                  <a:pt x="698" y="803"/>
                </a:lnTo>
                <a:lnTo>
                  <a:pt x="681" y="804"/>
                </a:lnTo>
                <a:lnTo>
                  <a:pt x="638" y="807"/>
                </a:lnTo>
                <a:lnTo>
                  <a:pt x="589" y="811"/>
                </a:lnTo>
                <a:lnTo>
                  <a:pt x="566" y="812"/>
                </a:lnTo>
                <a:lnTo>
                  <a:pt x="543" y="812"/>
                </a:lnTo>
                <a:lnTo>
                  <a:pt x="543" y="812"/>
                </a:lnTo>
                <a:lnTo>
                  <a:pt x="525" y="812"/>
                </a:lnTo>
                <a:lnTo>
                  <a:pt x="510" y="812"/>
                </a:lnTo>
                <a:lnTo>
                  <a:pt x="486" y="813"/>
                </a:lnTo>
                <a:lnTo>
                  <a:pt x="475" y="813"/>
                </a:lnTo>
                <a:lnTo>
                  <a:pt x="462" y="811"/>
                </a:lnTo>
                <a:lnTo>
                  <a:pt x="446" y="809"/>
                </a:lnTo>
                <a:lnTo>
                  <a:pt x="427" y="803"/>
                </a:lnTo>
                <a:lnTo>
                  <a:pt x="427" y="803"/>
                </a:lnTo>
                <a:lnTo>
                  <a:pt x="416" y="798"/>
                </a:lnTo>
                <a:lnTo>
                  <a:pt x="404" y="793"/>
                </a:lnTo>
                <a:lnTo>
                  <a:pt x="391" y="785"/>
                </a:lnTo>
                <a:lnTo>
                  <a:pt x="379" y="775"/>
                </a:lnTo>
                <a:lnTo>
                  <a:pt x="366" y="765"/>
                </a:lnTo>
                <a:lnTo>
                  <a:pt x="353" y="754"/>
                </a:lnTo>
                <a:lnTo>
                  <a:pt x="341" y="741"/>
                </a:lnTo>
                <a:lnTo>
                  <a:pt x="330" y="729"/>
                </a:lnTo>
                <a:lnTo>
                  <a:pt x="320" y="717"/>
                </a:lnTo>
                <a:lnTo>
                  <a:pt x="310" y="706"/>
                </a:lnTo>
                <a:lnTo>
                  <a:pt x="302" y="694"/>
                </a:lnTo>
                <a:lnTo>
                  <a:pt x="296" y="684"/>
                </a:lnTo>
                <a:lnTo>
                  <a:pt x="292" y="675"/>
                </a:lnTo>
                <a:lnTo>
                  <a:pt x="290" y="669"/>
                </a:lnTo>
                <a:lnTo>
                  <a:pt x="290" y="663"/>
                </a:lnTo>
                <a:lnTo>
                  <a:pt x="291" y="661"/>
                </a:lnTo>
                <a:lnTo>
                  <a:pt x="293" y="660"/>
                </a:lnTo>
                <a:lnTo>
                  <a:pt x="293" y="660"/>
                </a:lnTo>
                <a:lnTo>
                  <a:pt x="297" y="657"/>
                </a:lnTo>
                <a:lnTo>
                  <a:pt x="303" y="656"/>
                </a:lnTo>
                <a:lnTo>
                  <a:pt x="318" y="655"/>
                </a:lnTo>
                <a:lnTo>
                  <a:pt x="333" y="656"/>
                </a:lnTo>
                <a:lnTo>
                  <a:pt x="350" y="659"/>
                </a:lnTo>
                <a:lnTo>
                  <a:pt x="367" y="663"/>
                </a:lnTo>
                <a:lnTo>
                  <a:pt x="381" y="669"/>
                </a:lnTo>
                <a:lnTo>
                  <a:pt x="387" y="673"/>
                </a:lnTo>
                <a:lnTo>
                  <a:pt x="392" y="676"/>
                </a:lnTo>
                <a:lnTo>
                  <a:pt x="397" y="681"/>
                </a:lnTo>
                <a:lnTo>
                  <a:pt x="400" y="686"/>
                </a:lnTo>
                <a:lnTo>
                  <a:pt x="400" y="686"/>
                </a:lnTo>
                <a:lnTo>
                  <a:pt x="404" y="697"/>
                </a:lnTo>
                <a:lnTo>
                  <a:pt x="406" y="706"/>
                </a:lnTo>
                <a:lnTo>
                  <a:pt x="409" y="719"/>
                </a:lnTo>
                <a:lnTo>
                  <a:pt x="411" y="726"/>
                </a:lnTo>
                <a:lnTo>
                  <a:pt x="417" y="732"/>
                </a:lnTo>
                <a:lnTo>
                  <a:pt x="425" y="738"/>
                </a:lnTo>
                <a:lnTo>
                  <a:pt x="436" y="745"/>
                </a:lnTo>
                <a:lnTo>
                  <a:pt x="436" y="745"/>
                </a:lnTo>
                <a:lnTo>
                  <a:pt x="445" y="748"/>
                </a:lnTo>
                <a:lnTo>
                  <a:pt x="458" y="749"/>
                </a:lnTo>
                <a:lnTo>
                  <a:pt x="475" y="750"/>
                </a:lnTo>
                <a:lnTo>
                  <a:pt x="494" y="750"/>
                </a:lnTo>
                <a:lnTo>
                  <a:pt x="538" y="749"/>
                </a:lnTo>
                <a:lnTo>
                  <a:pt x="584" y="747"/>
                </a:lnTo>
                <a:lnTo>
                  <a:pt x="629" y="744"/>
                </a:lnTo>
                <a:lnTo>
                  <a:pt x="667" y="739"/>
                </a:lnTo>
                <a:lnTo>
                  <a:pt x="704" y="736"/>
                </a:lnTo>
                <a:lnTo>
                  <a:pt x="704" y="736"/>
                </a:lnTo>
                <a:lnTo>
                  <a:pt x="702" y="728"/>
                </a:lnTo>
                <a:lnTo>
                  <a:pt x="700" y="720"/>
                </a:lnTo>
                <a:lnTo>
                  <a:pt x="699" y="710"/>
                </a:lnTo>
                <a:lnTo>
                  <a:pt x="698" y="700"/>
                </a:lnTo>
                <a:lnTo>
                  <a:pt x="699" y="695"/>
                </a:lnTo>
                <a:lnTo>
                  <a:pt x="700" y="692"/>
                </a:lnTo>
                <a:lnTo>
                  <a:pt x="702" y="688"/>
                </a:lnTo>
                <a:lnTo>
                  <a:pt x="704" y="685"/>
                </a:lnTo>
                <a:lnTo>
                  <a:pt x="709" y="683"/>
                </a:lnTo>
                <a:lnTo>
                  <a:pt x="713" y="682"/>
                </a:lnTo>
                <a:lnTo>
                  <a:pt x="713" y="682"/>
                </a:lnTo>
                <a:lnTo>
                  <a:pt x="724" y="680"/>
                </a:lnTo>
                <a:lnTo>
                  <a:pt x="737" y="676"/>
                </a:lnTo>
                <a:lnTo>
                  <a:pt x="760" y="669"/>
                </a:lnTo>
                <a:lnTo>
                  <a:pt x="771" y="666"/>
                </a:lnTo>
                <a:lnTo>
                  <a:pt x="780" y="664"/>
                </a:lnTo>
                <a:lnTo>
                  <a:pt x="784" y="664"/>
                </a:lnTo>
                <a:lnTo>
                  <a:pt x="786" y="665"/>
                </a:lnTo>
                <a:lnTo>
                  <a:pt x="788" y="666"/>
                </a:lnTo>
                <a:lnTo>
                  <a:pt x="789" y="669"/>
                </a:lnTo>
                <a:lnTo>
                  <a:pt x="789" y="669"/>
                </a:lnTo>
                <a:lnTo>
                  <a:pt x="790" y="671"/>
                </a:lnTo>
                <a:lnTo>
                  <a:pt x="793" y="673"/>
                </a:lnTo>
                <a:lnTo>
                  <a:pt x="799" y="676"/>
                </a:lnTo>
                <a:lnTo>
                  <a:pt x="809" y="680"/>
                </a:lnTo>
                <a:lnTo>
                  <a:pt x="820" y="681"/>
                </a:lnTo>
                <a:lnTo>
                  <a:pt x="833" y="682"/>
                </a:lnTo>
                <a:lnTo>
                  <a:pt x="844" y="681"/>
                </a:lnTo>
                <a:lnTo>
                  <a:pt x="854" y="680"/>
                </a:lnTo>
                <a:lnTo>
                  <a:pt x="861" y="678"/>
                </a:lnTo>
                <a:lnTo>
                  <a:pt x="861" y="678"/>
                </a:lnTo>
                <a:lnTo>
                  <a:pt x="865" y="674"/>
                </a:lnTo>
                <a:lnTo>
                  <a:pt x="868" y="672"/>
                </a:lnTo>
                <a:lnTo>
                  <a:pt x="873" y="666"/>
                </a:lnTo>
                <a:lnTo>
                  <a:pt x="876" y="664"/>
                </a:lnTo>
                <a:lnTo>
                  <a:pt x="881" y="662"/>
                </a:lnTo>
                <a:lnTo>
                  <a:pt x="887" y="661"/>
                </a:lnTo>
                <a:lnTo>
                  <a:pt x="896" y="660"/>
                </a:lnTo>
                <a:lnTo>
                  <a:pt x="896" y="660"/>
                </a:lnTo>
                <a:lnTo>
                  <a:pt x="918" y="657"/>
                </a:lnTo>
                <a:lnTo>
                  <a:pt x="937" y="655"/>
                </a:lnTo>
                <a:lnTo>
                  <a:pt x="955" y="651"/>
                </a:lnTo>
                <a:lnTo>
                  <a:pt x="955" y="65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66813A7-5284-4149-B3D0-EC9E19291E86}"/>
              </a:ext>
            </a:extLst>
          </p:cNvPr>
          <p:cNvSpPr>
            <a:spLocks noEditPoints="1"/>
          </p:cNvSpPr>
          <p:nvPr/>
        </p:nvSpPr>
        <p:spPr bwMode="auto">
          <a:xfrm>
            <a:off x="933810" y="4239366"/>
            <a:ext cx="2280444" cy="1814998"/>
          </a:xfrm>
          <a:custGeom>
            <a:avLst/>
            <a:gdLst>
              <a:gd name="T0" fmla="*/ 608 w 1852"/>
              <a:gd name="T1" fmla="*/ 28 h 1474"/>
              <a:gd name="T2" fmla="*/ 473 w 1852"/>
              <a:gd name="T3" fmla="*/ 5 h 1474"/>
              <a:gd name="T4" fmla="*/ 197 w 1852"/>
              <a:gd name="T5" fmla="*/ 148 h 1474"/>
              <a:gd name="T6" fmla="*/ 59 w 1852"/>
              <a:gd name="T7" fmla="*/ 351 h 1474"/>
              <a:gd name="T8" fmla="*/ 0 w 1852"/>
              <a:gd name="T9" fmla="*/ 710 h 1474"/>
              <a:gd name="T10" fmla="*/ 124 w 1852"/>
              <a:gd name="T11" fmla="*/ 986 h 1474"/>
              <a:gd name="T12" fmla="*/ 341 w 1852"/>
              <a:gd name="T13" fmla="*/ 1154 h 1474"/>
              <a:gd name="T14" fmla="*/ 685 w 1852"/>
              <a:gd name="T15" fmla="*/ 1262 h 1474"/>
              <a:gd name="T16" fmla="*/ 887 w 1852"/>
              <a:gd name="T17" fmla="*/ 1223 h 1474"/>
              <a:gd name="T18" fmla="*/ 1006 w 1852"/>
              <a:gd name="T19" fmla="*/ 1053 h 1474"/>
              <a:gd name="T20" fmla="*/ 1133 w 1852"/>
              <a:gd name="T21" fmla="*/ 1101 h 1474"/>
              <a:gd name="T22" fmla="*/ 1391 w 1852"/>
              <a:gd name="T23" fmla="*/ 1112 h 1474"/>
              <a:gd name="T24" fmla="*/ 1462 w 1852"/>
              <a:gd name="T25" fmla="*/ 1136 h 1474"/>
              <a:gd name="T26" fmla="*/ 1507 w 1852"/>
              <a:gd name="T27" fmla="*/ 1225 h 1474"/>
              <a:gd name="T28" fmla="*/ 1523 w 1852"/>
              <a:gd name="T29" fmla="*/ 1389 h 1474"/>
              <a:gd name="T30" fmla="*/ 1545 w 1852"/>
              <a:gd name="T31" fmla="*/ 1463 h 1474"/>
              <a:gd name="T32" fmla="*/ 1581 w 1852"/>
              <a:gd name="T33" fmla="*/ 1289 h 1474"/>
              <a:gd name="T34" fmla="*/ 1668 w 1852"/>
              <a:gd name="T35" fmla="*/ 1469 h 1474"/>
              <a:gd name="T36" fmla="*/ 1690 w 1852"/>
              <a:gd name="T37" fmla="*/ 1391 h 1474"/>
              <a:gd name="T38" fmla="*/ 1563 w 1852"/>
              <a:gd name="T39" fmla="*/ 1190 h 1474"/>
              <a:gd name="T40" fmla="*/ 1551 w 1852"/>
              <a:gd name="T41" fmla="*/ 1099 h 1474"/>
              <a:gd name="T42" fmla="*/ 1500 w 1852"/>
              <a:gd name="T43" fmla="*/ 1001 h 1474"/>
              <a:gd name="T44" fmla="*/ 1529 w 1852"/>
              <a:gd name="T45" fmla="*/ 947 h 1474"/>
              <a:gd name="T46" fmla="*/ 1667 w 1852"/>
              <a:gd name="T47" fmla="*/ 1020 h 1474"/>
              <a:gd name="T48" fmla="*/ 1699 w 1852"/>
              <a:gd name="T49" fmla="*/ 974 h 1474"/>
              <a:gd name="T50" fmla="*/ 1849 w 1852"/>
              <a:gd name="T51" fmla="*/ 950 h 1474"/>
              <a:gd name="T52" fmla="*/ 1690 w 1852"/>
              <a:gd name="T53" fmla="*/ 889 h 1474"/>
              <a:gd name="T54" fmla="*/ 1672 w 1852"/>
              <a:gd name="T55" fmla="*/ 777 h 1474"/>
              <a:gd name="T56" fmla="*/ 1538 w 1852"/>
              <a:gd name="T57" fmla="*/ 678 h 1474"/>
              <a:gd name="T58" fmla="*/ 1533 w 1852"/>
              <a:gd name="T59" fmla="*/ 634 h 1474"/>
              <a:gd name="T60" fmla="*/ 1515 w 1852"/>
              <a:gd name="T61" fmla="*/ 589 h 1474"/>
              <a:gd name="T62" fmla="*/ 1704 w 1852"/>
              <a:gd name="T63" fmla="*/ 638 h 1474"/>
              <a:gd name="T64" fmla="*/ 1763 w 1852"/>
              <a:gd name="T65" fmla="*/ 747 h 1474"/>
              <a:gd name="T66" fmla="*/ 1785 w 1852"/>
              <a:gd name="T67" fmla="*/ 809 h 1474"/>
              <a:gd name="T68" fmla="*/ 1810 w 1852"/>
              <a:gd name="T69" fmla="*/ 665 h 1474"/>
              <a:gd name="T70" fmla="*/ 1667 w 1852"/>
              <a:gd name="T71" fmla="*/ 553 h 1474"/>
              <a:gd name="T72" fmla="*/ 1507 w 1852"/>
              <a:gd name="T73" fmla="*/ 456 h 1474"/>
              <a:gd name="T74" fmla="*/ 1374 w 1852"/>
              <a:gd name="T75" fmla="*/ 432 h 1474"/>
              <a:gd name="T76" fmla="*/ 1335 w 1852"/>
              <a:gd name="T77" fmla="*/ 373 h 1474"/>
              <a:gd name="T78" fmla="*/ 1424 w 1852"/>
              <a:gd name="T79" fmla="*/ 329 h 1474"/>
              <a:gd name="T80" fmla="*/ 1636 w 1852"/>
              <a:gd name="T81" fmla="*/ 235 h 1474"/>
              <a:gd name="T82" fmla="*/ 1668 w 1852"/>
              <a:gd name="T83" fmla="*/ 133 h 1474"/>
              <a:gd name="T84" fmla="*/ 1621 w 1852"/>
              <a:gd name="T85" fmla="*/ 103 h 1474"/>
              <a:gd name="T86" fmla="*/ 1589 w 1852"/>
              <a:gd name="T87" fmla="*/ 191 h 1474"/>
              <a:gd name="T88" fmla="*/ 1435 w 1852"/>
              <a:gd name="T89" fmla="*/ 226 h 1474"/>
              <a:gd name="T90" fmla="*/ 1376 w 1852"/>
              <a:gd name="T91" fmla="*/ 228 h 1474"/>
              <a:gd name="T92" fmla="*/ 1345 w 1852"/>
              <a:gd name="T93" fmla="*/ 208 h 1474"/>
              <a:gd name="T94" fmla="*/ 1144 w 1852"/>
              <a:gd name="T95" fmla="*/ 190 h 1474"/>
              <a:gd name="T96" fmla="*/ 1072 w 1852"/>
              <a:gd name="T97" fmla="*/ 169 h 1474"/>
              <a:gd name="T98" fmla="*/ 988 w 1852"/>
              <a:gd name="T99" fmla="*/ 132 h 1474"/>
              <a:gd name="T100" fmla="*/ 934 w 1852"/>
              <a:gd name="T101" fmla="*/ 132 h 1474"/>
              <a:gd name="T102" fmla="*/ 906 w 1852"/>
              <a:gd name="T103" fmla="*/ 210 h 1474"/>
              <a:gd name="T104" fmla="*/ 850 w 1852"/>
              <a:gd name="T105" fmla="*/ 233 h 1474"/>
              <a:gd name="T106" fmla="*/ 808 w 1852"/>
              <a:gd name="T107" fmla="*/ 282 h 1474"/>
              <a:gd name="T108" fmla="*/ 1444 w 1852"/>
              <a:gd name="T109" fmla="*/ 710 h 1474"/>
              <a:gd name="T110" fmla="*/ 1582 w 1852"/>
              <a:gd name="T111" fmla="*/ 759 h 1474"/>
              <a:gd name="T112" fmla="*/ 1611 w 1852"/>
              <a:gd name="T113" fmla="*/ 843 h 1474"/>
              <a:gd name="T114" fmla="*/ 1494 w 1852"/>
              <a:gd name="T115" fmla="*/ 806 h 1474"/>
              <a:gd name="T116" fmla="*/ 1347 w 1852"/>
              <a:gd name="T117" fmla="*/ 771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52" h="1474">
                <a:moveTo>
                  <a:pt x="755" y="302"/>
                </a:moveTo>
                <a:lnTo>
                  <a:pt x="755" y="302"/>
                </a:lnTo>
                <a:lnTo>
                  <a:pt x="708" y="199"/>
                </a:lnTo>
                <a:lnTo>
                  <a:pt x="673" y="122"/>
                </a:lnTo>
                <a:lnTo>
                  <a:pt x="658" y="92"/>
                </a:lnTo>
                <a:lnTo>
                  <a:pt x="648" y="74"/>
                </a:lnTo>
                <a:lnTo>
                  <a:pt x="648" y="74"/>
                </a:lnTo>
                <a:lnTo>
                  <a:pt x="640" y="61"/>
                </a:lnTo>
                <a:lnTo>
                  <a:pt x="629" y="48"/>
                </a:lnTo>
                <a:lnTo>
                  <a:pt x="616" y="35"/>
                </a:lnTo>
                <a:lnTo>
                  <a:pt x="608" y="28"/>
                </a:lnTo>
                <a:lnTo>
                  <a:pt x="599" y="21"/>
                </a:lnTo>
                <a:lnTo>
                  <a:pt x="589" y="16"/>
                </a:lnTo>
                <a:lnTo>
                  <a:pt x="578" y="10"/>
                </a:lnTo>
                <a:lnTo>
                  <a:pt x="565" y="7"/>
                </a:lnTo>
                <a:lnTo>
                  <a:pt x="553" y="3"/>
                </a:lnTo>
                <a:lnTo>
                  <a:pt x="540" y="1"/>
                </a:lnTo>
                <a:lnTo>
                  <a:pt x="524" y="0"/>
                </a:lnTo>
                <a:lnTo>
                  <a:pt x="508" y="0"/>
                </a:lnTo>
                <a:lnTo>
                  <a:pt x="492" y="2"/>
                </a:lnTo>
                <a:lnTo>
                  <a:pt x="492" y="2"/>
                </a:lnTo>
                <a:lnTo>
                  <a:pt x="473" y="5"/>
                </a:lnTo>
                <a:lnTo>
                  <a:pt x="451" y="12"/>
                </a:lnTo>
                <a:lnTo>
                  <a:pt x="429" y="20"/>
                </a:lnTo>
                <a:lnTo>
                  <a:pt x="405" y="29"/>
                </a:lnTo>
                <a:lnTo>
                  <a:pt x="379" y="40"/>
                </a:lnTo>
                <a:lnTo>
                  <a:pt x="353" y="54"/>
                </a:lnTo>
                <a:lnTo>
                  <a:pt x="326" y="67"/>
                </a:lnTo>
                <a:lnTo>
                  <a:pt x="299" y="82"/>
                </a:lnTo>
                <a:lnTo>
                  <a:pt x="273" y="97"/>
                </a:lnTo>
                <a:lnTo>
                  <a:pt x="246" y="114"/>
                </a:lnTo>
                <a:lnTo>
                  <a:pt x="221" y="131"/>
                </a:lnTo>
                <a:lnTo>
                  <a:pt x="197" y="148"/>
                </a:lnTo>
                <a:lnTo>
                  <a:pt x="174" y="166"/>
                </a:lnTo>
                <a:lnTo>
                  <a:pt x="154" y="182"/>
                </a:lnTo>
                <a:lnTo>
                  <a:pt x="136" y="200"/>
                </a:lnTo>
                <a:lnTo>
                  <a:pt x="121" y="217"/>
                </a:lnTo>
                <a:lnTo>
                  <a:pt x="121" y="217"/>
                </a:lnTo>
                <a:lnTo>
                  <a:pt x="114" y="226"/>
                </a:lnTo>
                <a:lnTo>
                  <a:pt x="107" y="236"/>
                </a:lnTo>
                <a:lnTo>
                  <a:pt x="94" y="260"/>
                </a:lnTo>
                <a:lnTo>
                  <a:pt x="82" y="288"/>
                </a:lnTo>
                <a:lnTo>
                  <a:pt x="69" y="318"/>
                </a:lnTo>
                <a:lnTo>
                  <a:pt x="59" y="351"/>
                </a:lnTo>
                <a:lnTo>
                  <a:pt x="48" y="386"/>
                </a:lnTo>
                <a:lnTo>
                  <a:pt x="39" y="423"/>
                </a:lnTo>
                <a:lnTo>
                  <a:pt x="30" y="460"/>
                </a:lnTo>
                <a:lnTo>
                  <a:pt x="23" y="497"/>
                </a:lnTo>
                <a:lnTo>
                  <a:pt x="17" y="534"/>
                </a:lnTo>
                <a:lnTo>
                  <a:pt x="11" y="570"/>
                </a:lnTo>
                <a:lnTo>
                  <a:pt x="7" y="603"/>
                </a:lnTo>
                <a:lnTo>
                  <a:pt x="3" y="636"/>
                </a:lnTo>
                <a:lnTo>
                  <a:pt x="1" y="664"/>
                </a:lnTo>
                <a:lnTo>
                  <a:pt x="0" y="688"/>
                </a:lnTo>
                <a:lnTo>
                  <a:pt x="0" y="710"/>
                </a:lnTo>
                <a:lnTo>
                  <a:pt x="0" y="710"/>
                </a:lnTo>
                <a:lnTo>
                  <a:pt x="2" y="730"/>
                </a:lnTo>
                <a:lnTo>
                  <a:pt x="8" y="753"/>
                </a:lnTo>
                <a:lnTo>
                  <a:pt x="16" y="779"/>
                </a:lnTo>
                <a:lnTo>
                  <a:pt x="26" y="807"/>
                </a:lnTo>
                <a:lnTo>
                  <a:pt x="38" y="836"/>
                </a:lnTo>
                <a:lnTo>
                  <a:pt x="53" y="866"/>
                </a:lnTo>
                <a:lnTo>
                  <a:pt x="68" y="897"/>
                </a:lnTo>
                <a:lnTo>
                  <a:pt x="86" y="927"/>
                </a:lnTo>
                <a:lnTo>
                  <a:pt x="105" y="957"/>
                </a:lnTo>
                <a:lnTo>
                  <a:pt x="124" y="986"/>
                </a:lnTo>
                <a:lnTo>
                  <a:pt x="145" y="1014"/>
                </a:lnTo>
                <a:lnTo>
                  <a:pt x="167" y="1039"/>
                </a:lnTo>
                <a:lnTo>
                  <a:pt x="188" y="1061"/>
                </a:lnTo>
                <a:lnTo>
                  <a:pt x="209" y="1081"/>
                </a:lnTo>
                <a:lnTo>
                  <a:pt x="219" y="1089"/>
                </a:lnTo>
                <a:lnTo>
                  <a:pt x="229" y="1097"/>
                </a:lnTo>
                <a:lnTo>
                  <a:pt x="240" y="1103"/>
                </a:lnTo>
                <a:lnTo>
                  <a:pt x="250" y="1108"/>
                </a:lnTo>
                <a:lnTo>
                  <a:pt x="250" y="1108"/>
                </a:lnTo>
                <a:lnTo>
                  <a:pt x="294" y="1130"/>
                </a:lnTo>
                <a:lnTo>
                  <a:pt x="341" y="1154"/>
                </a:lnTo>
                <a:lnTo>
                  <a:pt x="393" y="1181"/>
                </a:lnTo>
                <a:lnTo>
                  <a:pt x="420" y="1195"/>
                </a:lnTo>
                <a:lnTo>
                  <a:pt x="448" y="1207"/>
                </a:lnTo>
                <a:lnTo>
                  <a:pt x="478" y="1219"/>
                </a:lnTo>
                <a:lnTo>
                  <a:pt x="507" y="1230"/>
                </a:lnTo>
                <a:lnTo>
                  <a:pt x="539" y="1239"/>
                </a:lnTo>
                <a:lnTo>
                  <a:pt x="570" y="1248"/>
                </a:lnTo>
                <a:lnTo>
                  <a:pt x="602" y="1255"/>
                </a:lnTo>
                <a:lnTo>
                  <a:pt x="635" y="1260"/>
                </a:lnTo>
                <a:lnTo>
                  <a:pt x="668" y="1261"/>
                </a:lnTo>
                <a:lnTo>
                  <a:pt x="685" y="1262"/>
                </a:lnTo>
                <a:lnTo>
                  <a:pt x="702" y="1261"/>
                </a:lnTo>
                <a:lnTo>
                  <a:pt x="702" y="1261"/>
                </a:lnTo>
                <a:lnTo>
                  <a:pt x="734" y="1258"/>
                </a:lnTo>
                <a:lnTo>
                  <a:pt x="763" y="1256"/>
                </a:lnTo>
                <a:lnTo>
                  <a:pt x="788" y="1253"/>
                </a:lnTo>
                <a:lnTo>
                  <a:pt x="811" y="1248"/>
                </a:lnTo>
                <a:lnTo>
                  <a:pt x="830" y="1245"/>
                </a:lnTo>
                <a:lnTo>
                  <a:pt x="848" y="1239"/>
                </a:lnTo>
                <a:lnTo>
                  <a:pt x="863" y="1235"/>
                </a:lnTo>
                <a:lnTo>
                  <a:pt x="876" y="1228"/>
                </a:lnTo>
                <a:lnTo>
                  <a:pt x="887" y="1223"/>
                </a:lnTo>
                <a:lnTo>
                  <a:pt x="897" y="1216"/>
                </a:lnTo>
                <a:lnTo>
                  <a:pt x="906" y="1209"/>
                </a:lnTo>
                <a:lnTo>
                  <a:pt x="914" y="1201"/>
                </a:lnTo>
                <a:lnTo>
                  <a:pt x="929" y="1184"/>
                </a:lnTo>
                <a:lnTo>
                  <a:pt x="943" y="1167"/>
                </a:lnTo>
                <a:lnTo>
                  <a:pt x="943" y="1167"/>
                </a:lnTo>
                <a:lnTo>
                  <a:pt x="958" y="1146"/>
                </a:lnTo>
                <a:lnTo>
                  <a:pt x="970" y="1125"/>
                </a:lnTo>
                <a:lnTo>
                  <a:pt x="981" y="1105"/>
                </a:lnTo>
                <a:lnTo>
                  <a:pt x="991" y="1085"/>
                </a:lnTo>
                <a:lnTo>
                  <a:pt x="1006" y="1053"/>
                </a:lnTo>
                <a:lnTo>
                  <a:pt x="1010" y="1041"/>
                </a:lnTo>
                <a:lnTo>
                  <a:pt x="1010" y="1041"/>
                </a:lnTo>
                <a:lnTo>
                  <a:pt x="1021" y="1050"/>
                </a:lnTo>
                <a:lnTo>
                  <a:pt x="1049" y="1070"/>
                </a:lnTo>
                <a:lnTo>
                  <a:pt x="1065" y="1080"/>
                </a:lnTo>
                <a:lnTo>
                  <a:pt x="1082" y="1089"/>
                </a:lnTo>
                <a:lnTo>
                  <a:pt x="1096" y="1096"/>
                </a:lnTo>
                <a:lnTo>
                  <a:pt x="1103" y="1098"/>
                </a:lnTo>
                <a:lnTo>
                  <a:pt x="1109" y="1099"/>
                </a:lnTo>
                <a:lnTo>
                  <a:pt x="1109" y="1099"/>
                </a:lnTo>
                <a:lnTo>
                  <a:pt x="1133" y="1101"/>
                </a:lnTo>
                <a:lnTo>
                  <a:pt x="1164" y="1101"/>
                </a:lnTo>
                <a:lnTo>
                  <a:pt x="1234" y="1099"/>
                </a:lnTo>
                <a:lnTo>
                  <a:pt x="1234" y="1099"/>
                </a:lnTo>
                <a:lnTo>
                  <a:pt x="1262" y="1099"/>
                </a:lnTo>
                <a:lnTo>
                  <a:pt x="1283" y="1101"/>
                </a:lnTo>
                <a:lnTo>
                  <a:pt x="1304" y="1104"/>
                </a:lnTo>
                <a:lnTo>
                  <a:pt x="1332" y="1108"/>
                </a:lnTo>
                <a:lnTo>
                  <a:pt x="1332" y="1108"/>
                </a:lnTo>
                <a:lnTo>
                  <a:pt x="1349" y="1111"/>
                </a:lnTo>
                <a:lnTo>
                  <a:pt x="1364" y="1112"/>
                </a:lnTo>
                <a:lnTo>
                  <a:pt x="1391" y="1112"/>
                </a:lnTo>
                <a:lnTo>
                  <a:pt x="1402" y="1112"/>
                </a:lnTo>
                <a:lnTo>
                  <a:pt x="1414" y="1113"/>
                </a:lnTo>
                <a:lnTo>
                  <a:pt x="1423" y="1114"/>
                </a:lnTo>
                <a:lnTo>
                  <a:pt x="1430" y="1117"/>
                </a:lnTo>
                <a:lnTo>
                  <a:pt x="1430" y="1117"/>
                </a:lnTo>
                <a:lnTo>
                  <a:pt x="1437" y="1121"/>
                </a:lnTo>
                <a:lnTo>
                  <a:pt x="1443" y="1122"/>
                </a:lnTo>
                <a:lnTo>
                  <a:pt x="1450" y="1125"/>
                </a:lnTo>
                <a:lnTo>
                  <a:pt x="1454" y="1127"/>
                </a:lnTo>
                <a:lnTo>
                  <a:pt x="1457" y="1131"/>
                </a:lnTo>
                <a:lnTo>
                  <a:pt x="1462" y="1136"/>
                </a:lnTo>
                <a:lnTo>
                  <a:pt x="1466" y="1144"/>
                </a:lnTo>
                <a:lnTo>
                  <a:pt x="1466" y="1144"/>
                </a:lnTo>
                <a:lnTo>
                  <a:pt x="1472" y="1154"/>
                </a:lnTo>
                <a:lnTo>
                  <a:pt x="1478" y="1163"/>
                </a:lnTo>
                <a:lnTo>
                  <a:pt x="1492" y="1182"/>
                </a:lnTo>
                <a:lnTo>
                  <a:pt x="1497" y="1191"/>
                </a:lnTo>
                <a:lnTo>
                  <a:pt x="1502" y="1200"/>
                </a:lnTo>
                <a:lnTo>
                  <a:pt x="1505" y="1208"/>
                </a:lnTo>
                <a:lnTo>
                  <a:pt x="1506" y="1216"/>
                </a:lnTo>
                <a:lnTo>
                  <a:pt x="1506" y="1216"/>
                </a:lnTo>
                <a:lnTo>
                  <a:pt x="1507" y="1225"/>
                </a:lnTo>
                <a:lnTo>
                  <a:pt x="1511" y="1235"/>
                </a:lnTo>
                <a:lnTo>
                  <a:pt x="1521" y="1264"/>
                </a:lnTo>
                <a:lnTo>
                  <a:pt x="1526" y="1281"/>
                </a:lnTo>
                <a:lnTo>
                  <a:pt x="1530" y="1300"/>
                </a:lnTo>
                <a:lnTo>
                  <a:pt x="1531" y="1310"/>
                </a:lnTo>
                <a:lnTo>
                  <a:pt x="1531" y="1320"/>
                </a:lnTo>
                <a:lnTo>
                  <a:pt x="1530" y="1330"/>
                </a:lnTo>
                <a:lnTo>
                  <a:pt x="1529" y="1341"/>
                </a:lnTo>
                <a:lnTo>
                  <a:pt x="1529" y="1341"/>
                </a:lnTo>
                <a:lnTo>
                  <a:pt x="1525" y="1365"/>
                </a:lnTo>
                <a:lnTo>
                  <a:pt x="1523" y="1389"/>
                </a:lnTo>
                <a:lnTo>
                  <a:pt x="1521" y="1413"/>
                </a:lnTo>
                <a:lnTo>
                  <a:pt x="1521" y="1436"/>
                </a:lnTo>
                <a:lnTo>
                  <a:pt x="1522" y="1454"/>
                </a:lnTo>
                <a:lnTo>
                  <a:pt x="1523" y="1462"/>
                </a:lnTo>
                <a:lnTo>
                  <a:pt x="1525" y="1468"/>
                </a:lnTo>
                <a:lnTo>
                  <a:pt x="1528" y="1472"/>
                </a:lnTo>
                <a:lnTo>
                  <a:pt x="1531" y="1474"/>
                </a:lnTo>
                <a:lnTo>
                  <a:pt x="1534" y="1473"/>
                </a:lnTo>
                <a:lnTo>
                  <a:pt x="1538" y="1471"/>
                </a:lnTo>
                <a:lnTo>
                  <a:pt x="1538" y="1471"/>
                </a:lnTo>
                <a:lnTo>
                  <a:pt x="1545" y="1463"/>
                </a:lnTo>
                <a:lnTo>
                  <a:pt x="1551" y="1455"/>
                </a:lnTo>
                <a:lnTo>
                  <a:pt x="1556" y="1448"/>
                </a:lnTo>
                <a:lnTo>
                  <a:pt x="1559" y="1440"/>
                </a:lnTo>
                <a:lnTo>
                  <a:pt x="1561" y="1431"/>
                </a:lnTo>
                <a:lnTo>
                  <a:pt x="1563" y="1422"/>
                </a:lnTo>
                <a:lnTo>
                  <a:pt x="1564" y="1399"/>
                </a:lnTo>
                <a:lnTo>
                  <a:pt x="1564" y="1399"/>
                </a:lnTo>
                <a:lnTo>
                  <a:pt x="1569" y="1327"/>
                </a:lnTo>
                <a:lnTo>
                  <a:pt x="1573" y="1279"/>
                </a:lnTo>
                <a:lnTo>
                  <a:pt x="1573" y="1279"/>
                </a:lnTo>
                <a:lnTo>
                  <a:pt x="1581" y="1289"/>
                </a:lnTo>
                <a:lnTo>
                  <a:pt x="1601" y="1314"/>
                </a:lnTo>
                <a:lnTo>
                  <a:pt x="1611" y="1330"/>
                </a:lnTo>
                <a:lnTo>
                  <a:pt x="1621" y="1346"/>
                </a:lnTo>
                <a:lnTo>
                  <a:pt x="1630" y="1360"/>
                </a:lnTo>
                <a:lnTo>
                  <a:pt x="1636" y="1373"/>
                </a:lnTo>
                <a:lnTo>
                  <a:pt x="1636" y="1373"/>
                </a:lnTo>
                <a:lnTo>
                  <a:pt x="1645" y="1404"/>
                </a:lnTo>
                <a:lnTo>
                  <a:pt x="1656" y="1441"/>
                </a:lnTo>
                <a:lnTo>
                  <a:pt x="1662" y="1457"/>
                </a:lnTo>
                <a:lnTo>
                  <a:pt x="1665" y="1463"/>
                </a:lnTo>
                <a:lnTo>
                  <a:pt x="1668" y="1469"/>
                </a:lnTo>
                <a:lnTo>
                  <a:pt x="1672" y="1472"/>
                </a:lnTo>
                <a:lnTo>
                  <a:pt x="1674" y="1474"/>
                </a:lnTo>
                <a:lnTo>
                  <a:pt x="1677" y="1473"/>
                </a:lnTo>
                <a:lnTo>
                  <a:pt x="1681" y="1471"/>
                </a:lnTo>
                <a:lnTo>
                  <a:pt x="1681" y="1471"/>
                </a:lnTo>
                <a:lnTo>
                  <a:pt x="1686" y="1463"/>
                </a:lnTo>
                <a:lnTo>
                  <a:pt x="1690" y="1454"/>
                </a:lnTo>
                <a:lnTo>
                  <a:pt x="1691" y="1445"/>
                </a:lnTo>
                <a:lnTo>
                  <a:pt x="1692" y="1436"/>
                </a:lnTo>
                <a:lnTo>
                  <a:pt x="1691" y="1415"/>
                </a:lnTo>
                <a:lnTo>
                  <a:pt x="1690" y="1391"/>
                </a:lnTo>
                <a:lnTo>
                  <a:pt x="1690" y="1391"/>
                </a:lnTo>
                <a:lnTo>
                  <a:pt x="1689" y="1378"/>
                </a:lnTo>
                <a:lnTo>
                  <a:pt x="1686" y="1367"/>
                </a:lnTo>
                <a:lnTo>
                  <a:pt x="1682" y="1357"/>
                </a:lnTo>
                <a:lnTo>
                  <a:pt x="1675" y="1347"/>
                </a:lnTo>
                <a:lnTo>
                  <a:pt x="1656" y="1321"/>
                </a:lnTo>
                <a:lnTo>
                  <a:pt x="1627" y="1283"/>
                </a:lnTo>
                <a:lnTo>
                  <a:pt x="1627" y="1283"/>
                </a:lnTo>
                <a:lnTo>
                  <a:pt x="1596" y="1239"/>
                </a:lnTo>
                <a:lnTo>
                  <a:pt x="1572" y="1204"/>
                </a:lnTo>
                <a:lnTo>
                  <a:pt x="1563" y="1190"/>
                </a:lnTo>
                <a:lnTo>
                  <a:pt x="1557" y="1178"/>
                </a:lnTo>
                <a:lnTo>
                  <a:pt x="1552" y="1169"/>
                </a:lnTo>
                <a:lnTo>
                  <a:pt x="1551" y="1162"/>
                </a:lnTo>
                <a:lnTo>
                  <a:pt x="1551" y="1162"/>
                </a:lnTo>
                <a:lnTo>
                  <a:pt x="1551" y="1158"/>
                </a:lnTo>
                <a:lnTo>
                  <a:pt x="1553" y="1152"/>
                </a:lnTo>
                <a:lnTo>
                  <a:pt x="1556" y="1140"/>
                </a:lnTo>
                <a:lnTo>
                  <a:pt x="1557" y="1132"/>
                </a:lnTo>
                <a:lnTo>
                  <a:pt x="1557" y="1123"/>
                </a:lnTo>
                <a:lnTo>
                  <a:pt x="1554" y="1112"/>
                </a:lnTo>
                <a:lnTo>
                  <a:pt x="1551" y="1099"/>
                </a:lnTo>
                <a:lnTo>
                  <a:pt x="1551" y="1099"/>
                </a:lnTo>
                <a:lnTo>
                  <a:pt x="1547" y="1087"/>
                </a:lnTo>
                <a:lnTo>
                  <a:pt x="1542" y="1078"/>
                </a:lnTo>
                <a:lnTo>
                  <a:pt x="1537" y="1070"/>
                </a:lnTo>
                <a:lnTo>
                  <a:pt x="1531" y="1064"/>
                </a:lnTo>
                <a:lnTo>
                  <a:pt x="1526" y="1057"/>
                </a:lnTo>
                <a:lnTo>
                  <a:pt x="1521" y="1049"/>
                </a:lnTo>
                <a:lnTo>
                  <a:pt x="1516" y="1040"/>
                </a:lnTo>
                <a:lnTo>
                  <a:pt x="1511" y="1028"/>
                </a:lnTo>
                <a:lnTo>
                  <a:pt x="1511" y="1028"/>
                </a:lnTo>
                <a:lnTo>
                  <a:pt x="1500" y="1001"/>
                </a:lnTo>
                <a:lnTo>
                  <a:pt x="1490" y="978"/>
                </a:lnTo>
                <a:lnTo>
                  <a:pt x="1483" y="963"/>
                </a:lnTo>
                <a:lnTo>
                  <a:pt x="1483" y="958"/>
                </a:lnTo>
                <a:lnTo>
                  <a:pt x="1483" y="957"/>
                </a:lnTo>
                <a:lnTo>
                  <a:pt x="1484" y="956"/>
                </a:lnTo>
                <a:lnTo>
                  <a:pt x="1484" y="956"/>
                </a:lnTo>
                <a:lnTo>
                  <a:pt x="1506" y="953"/>
                </a:lnTo>
                <a:lnTo>
                  <a:pt x="1520" y="950"/>
                </a:lnTo>
                <a:lnTo>
                  <a:pt x="1525" y="948"/>
                </a:lnTo>
                <a:lnTo>
                  <a:pt x="1529" y="947"/>
                </a:lnTo>
                <a:lnTo>
                  <a:pt x="1529" y="947"/>
                </a:lnTo>
                <a:lnTo>
                  <a:pt x="1541" y="940"/>
                </a:lnTo>
                <a:lnTo>
                  <a:pt x="1547" y="938"/>
                </a:lnTo>
                <a:lnTo>
                  <a:pt x="1582" y="938"/>
                </a:lnTo>
                <a:lnTo>
                  <a:pt x="1618" y="938"/>
                </a:lnTo>
                <a:lnTo>
                  <a:pt x="1649" y="947"/>
                </a:lnTo>
                <a:lnTo>
                  <a:pt x="1649" y="947"/>
                </a:lnTo>
                <a:lnTo>
                  <a:pt x="1651" y="957"/>
                </a:lnTo>
                <a:lnTo>
                  <a:pt x="1656" y="981"/>
                </a:lnTo>
                <a:lnTo>
                  <a:pt x="1658" y="995"/>
                </a:lnTo>
                <a:lnTo>
                  <a:pt x="1663" y="1009"/>
                </a:lnTo>
                <a:lnTo>
                  <a:pt x="1667" y="1020"/>
                </a:lnTo>
                <a:lnTo>
                  <a:pt x="1672" y="1028"/>
                </a:lnTo>
                <a:lnTo>
                  <a:pt x="1672" y="1028"/>
                </a:lnTo>
                <a:lnTo>
                  <a:pt x="1674" y="1030"/>
                </a:lnTo>
                <a:lnTo>
                  <a:pt x="1676" y="1031"/>
                </a:lnTo>
                <a:lnTo>
                  <a:pt x="1678" y="1030"/>
                </a:lnTo>
                <a:lnTo>
                  <a:pt x="1681" y="1029"/>
                </a:lnTo>
                <a:lnTo>
                  <a:pt x="1685" y="1022"/>
                </a:lnTo>
                <a:lnTo>
                  <a:pt x="1689" y="1013"/>
                </a:lnTo>
                <a:lnTo>
                  <a:pt x="1694" y="992"/>
                </a:lnTo>
                <a:lnTo>
                  <a:pt x="1699" y="974"/>
                </a:lnTo>
                <a:lnTo>
                  <a:pt x="1699" y="974"/>
                </a:lnTo>
                <a:lnTo>
                  <a:pt x="1700" y="973"/>
                </a:lnTo>
                <a:lnTo>
                  <a:pt x="1701" y="971"/>
                </a:lnTo>
                <a:lnTo>
                  <a:pt x="1708" y="968"/>
                </a:lnTo>
                <a:lnTo>
                  <a:pt x="1715" y="966"/>
                </a:lnTo>
                <a:lnTo>
                  <a:pt x="1727" y="964"/>
                </a:lnTo>
                <a:lnTo>
                  <a:pt x="1753" y="961"/>
                </a:lnTo>
                <a:lnTo>
                  <a:pt x="1782" y="958"/>
                </a:lnTo>
                <a:lnTo>
                  <a:pt x="1810" y="956"/>
                </a:lnTo>
                <a:lnTo>
                  <a:pt x="1835" y="954"/>
                </a:lnTo>
                <a:lnTo>
                  <a:pt x="1843" y="952"/>
                </a:lnTo>
                <a:lnTo>
                  <a:pt x="1849" y="950"/>
                </a:lnTo>
                <a:lnTo>
                  <a:pt x="1852" y="949"/>
                </a:lnTo>
                <a:lnTo>
                  <a:pt x="1852" y="948"/>
                </a:lnTo>
                <a:lnTo>
                  <a:pt x="1851" y="947"/>
                </a:lnTo>
                <a:lnTo>
                  <a:pt x="1851" y="947"/>
                </a:lnTo>
                <a:lnTo>
                  <a:pt x="1834" y="938"/>
                </a:lnTo>
                <a:lnTo>
                  <a:pt x="1813" y="928"/>
                </a:lnTo>
                <a:lnTo>
                  <a:pt x="1775" y="911"/>
                </a:lnTo>
                <a:lnTo>
                  <a:pt x="1775" y="911"/>
                </a:lnTo>
                <a:lnTo>
                  <a:pt x="1753" y="905"/>
                </a:lnTo>
                <a:lnTo>
                  <a:pt x="1725" y="897"/>
                </a:lnTo>
                <a:lnTo>
                  <a:pt x="1690" y="889"/>
                </a:lnTo>
                <a:lnTo>
                  <a:pt x="1690" y="889"/>
                </a:lnTo>
                <a:lnTo>
                  <a:pt x="1692" y="881"/>
                </a:lnTo>
                <a:lnTo>
                  <a:pt x="1694" y="871"/>
                </a:lnTo>
                <a:lnTo>
                  <a:pt x="1694" y="858"/>
                </a:lnTo>
                <a:lnTo>
                  <a:pt x="1694" y="842"/>
                </a:lnTo>
                <a:lnTo>
                  <a:pt x="1692" y="833"/>
                </a:lnTo>
                <a:lnTo>
                  <a:pt x="1691" y="823"/>
                </a:lnTo>
                <a:lnTo>
                  <a:pt x="1687" y="813"/>
                </a:lnTo>
                <a:lnTo>
                  <a:pt x="1683" y="802"/>
                </a:lnTo>
                <a:lnTo>
                  <a:pt x="1678" y="789"/>
                </a:lnTo>
                <a:lnTo>
                  <a:pt x="1672" y="777"/>
                </a:lnTo>
                <a:lnTo>
                  <a:pt x="1672" y="777"/>
                </a:lnTo>
                <a:lnTo>
                  <a:pt x="1664" y="765"/>
                </a:lnTo>
                <a:lnTo>
                  <a:pt x="1655" y="753"/>
                </a:lnTo>
                <a:lnTo>
                  <a:pt x="1646" y="743"/>
                </a:lnTo>
                <a:lnTo>
                  <a:pt x="1635" y="733"/>
                </a:lnTo>
                <a:lnTo>
                  <a:pt x="1624" y="724"/>
                </a:lnTo>
                <a:lnTo>
                  <a:pt x="1613" y="716"/>
                </a:lnTo>
                <a:lnTo>
                  <a:pt x="1591" y="702"/>
                </a:lnTo>
                <a:lnTo>
                  <a:pt x="1570" y="692"/>
                </a:lnTo>
                <a:lnTo>
                  <a:pt x="1553" y="684"/>
                </a:lnTo>
                <a:lnTo>
                  <a:pt x="1538" y="678"/>
                </a:lnTo>
                <a:lnTo>
                  <a:pt x="1538" y="678"/>
                </a:lnTo>
                <a:lnTo>
                  <a:pt x="1540" y="673"/>
                </a:lnTo>
                <a:lnTo>
                  <a:pt x="1542" y="668"/>
                </a:lnTo>
                <a:lnTo>
                  <a:pt x="1543" y="660"/>
                </a:lnTo>
                <a:lnTo>
                  <a:pt x="1543" y="654"/>
                </a:lnTo>
                <a:lnTo>
                  <a:pt x="1543" y="646"/>
                </a:lnTo>
                <a:lnTo>
                  <a:pt x="1541" y="643"/>
                </a:lnTo>
                <a:lnTo>
                  <a:pt x="1540" y="639"/>
                </a:lnTo>
                <a:lnTo>
                  <a:pt x="1537" y="636"/>
                </a:lnTo>
                <a:lnTo>
                  <a:pt x="1533" y="634"/>
                </a:lnTo>
                <a:lnTo>
                  <a:pt x="1533" y="634"/>
                </a:lnTo>
                <a:lnTo>
                  <a:pt x="1516" y="621"/>
                </a:lnTo>
                <a:lnTo>
                  <a:pt x="1499" y="608"/>
                </a:lnTo>
                <a:lnTo>
                  <a:pt x="1480" y="593"/>
                </a:lnTo>
                <a:lnTo>
                  <a:pt x="1480" y="593"/>
                </a:lnTo>
                <a:lnTo>
                  <a:pt x="1483" y="594"/>
                </a:lnTo>
                <a:lnTo>
                  <a:pt x="1492" y="596"/>
                </a:lnTo>
                <a:lnTo>
                  <a:pt x="1497" y="597"/>
                </a:lnTo>
                <a:lnTo>
                  <a:pt x="1503" y="596"/>
                </a:lnTo>
                <a:lnTo>
                  <a:pt x="1510" y="593"/>
                </a:lnTo>
                <a:lnTo>
                  <a:pt x="1515" y="589"/>
                </a:lnTo>
                <a:lnTo>
                  <a:pt x="1515" y="589"/>
                </a:lnTo>
                <a:lnTo>
                  <a:pt x="1521" y="584"/>
                </a:lnTo>
                <a:lnTo>
                  <a:pt x="1525" y="581"/>
                </a:lnTo>
                <a:lnTo>
                  <a:pt x="1534" y="576"/>
                </a:lnTo>
                <a:lnTo>
                  <a:pt x="1540" y="575"/>
                </a:lnTo>
                <a:lnTo>
                  <a:pt x="1542" y="575"/>
                </a:lnTo>
                <a:lnTo>
                  <a:pt x="1542" y="575"/>
                </a:lnTo>
                <a:lnTo>
                  <a:pt x="1575" y="585"/>
                </a:lnTo>
                <a:lnTo>
                  <a:pt x="1608" y="598"/>
                </a:lnTo>
                <a:lnTo>
                  <a:pt x="1647" y="612"/>
                </a:lnTo>
                <a:lnTo>
                  <a:pt x="1686" y="629"/>
                </a:lnTo>
                <a:lnTo>
                  <a:pt x="1704" y="638"/>
                </a:lnTo>
                <a:lnTo>
                  <a:pt x="1721" y="647"/>
                </a:lnTo>
                <a:lnTo>
                  <a:pt x="1735" y="656"/>
                </a:lnTo>
                <a:lnTo>
                  <a:pt x="1748" y="665"/>
                </a:lnTo>
                <a:lnTo>
                  <a:pt x="1757" y="674"/>
                </a:lnTo>
                <a:lnTo>
                  <a:pt x="1759" y="678"/>
                </a:lnTo>
                <a:lnTo>
                  <a:pt x="1761" y="683"/>
                </a:lnTo>
                <a:lnTo>
                  <a:pt x="1761" y="683"/>
                </a:lnTo>
                <a:lnTo>
                  <a:pt x="1763" y="692"/>
                </a:lnTo>
                <a:lnTo>
                  <a:pt x="1764" y="702"/>
                </a:lnTo>
                <a:lnTo>
                  <a:pt x="1764" y="723"/>
                </a:lnTo>
                <a:lnTo>
                  <a:pt x="1763" y="747"/>
                </a:lnTo>
                <a:lnTo>
                  <a:pt x="1760" y="769"/>
                </a:lnTo>
                <a:lnTo>
                  <a:pt x="1759" y="790"/>
                </a:lnTo>
                <a:lnTo>
                  <a:pt x="1758" y="807"/>
                </a:lnTo>
                <a:lnTo>
                  <a:pt x="1759" y="813"/>
                </a:lnTo>
                <a:lnTo>
                  <a:pt x="1760" y="818"/>
                </a:lnTo>
                <a:lnTo>
                  <a:pt x="1762" y="821"/>
                </a:lnTo>
                <a:lnTo>
                  <a:pt x="1766" y="822"/>
                </a:lnTo>
                <a:lnTo>
                  <a:pt x="1766" y="822"/>
                </a:lnTo>
                <a:lnTo>
                  <a:pt x="1773" y="819"/>
                </a:lnTo>
                <a:lnTo>
                  <a:pt x="1779" y="816"/>
                </a:lnTo>
                <a:lnTo>
                  <a:pt x="1785" y="809"/>
                </a:lnTo>
                <a:lnTo>
                  <a:pt x="1790" y="800"/>
                </a:lnTo>
                <a:lnTo>
                  <a:pt x="1795" y="788"/>
                </a:lnTo>
                <a:lnTo>
                  <a:pt x="1800" y="774"/>
                </a:lnTo>
                <a:lnTo>
                  <a:pt x="1810" y="737"/>
                </a:lnTo>
                <a:lnTo>
                  <a:pt x="1810" y="737"/>
                </a:lnTo>
                <a:lnTo>
                  <a:pt x="1815" y="716"/>
                </a:lnTo>
                <a:lnTo>
                  <a:pt x="1816" y="700"/>
                </a:lnTo>
                <a:lnTo>
                  <a:pt x="1816" y="684"/>
                </a:lnTo>
                <a:lnTo>
                  <a:pt x="1815" y="677"/>
                </a:lnTo>
                <a:lnTo>
                  <a:pt x="1813" y="671"/>
                </a:lnTo>
                <a:lnTo>
                  <a:pt x="1810" y="665"/>
                </a:lnTo>
                <a:lnTo>
                  <a:pt x="1807" y="659"/>
                </a:lnTo>
                <a:lnTo>
                  <a:pt x="1799" y="647"/>
                </a:lnTo>
                <a:lnTo>
                  <a:pt x="1788" y="636"/>
                </a:lnTo>
                <a:lnTo>
                  <a:pt x="1775" y="625"/>
                </a:lnTo>
                <a:lnTo>
                  <a:pt x="1775" y="625"/>
                </a:lnTo>
                <a:lnTo>
                  <a:pt x="1749" y="603"/>
                </a:lnTo>
                <a:lnTo>
                  <a:pt x="1728" y="587"/>
                </a:lnTo>
                <a:lnTo>
                  <a:pt x="1716" y="579"/>
                </a:lnTo>
                <a:lnTo>
                  <a:pt x="1703" y="571"/>
                </a:lnTo>
                <a:lnTo>
                  <a:pt x="1686" y="562"/>
                </a:lnTo>
                <a:lnTo>
                  <a:pt x="1667" y="553"/>
                </a:lnTo>
                <a:lnTo>
                  <a:pt x="1667" y="553"/>
                </a:lnTo>
                <a:lnTo>
                  <a:pt x="1617" y="529"/>
                </a:lnTo>
                <a:lnTo>
                  <a:pt x="1563" y="503"/>
                </a:lnTo>
                <a:lnTo>
                  <a:pt x="1502" y="472"/>
                </a:lnTo>
                <a:lnTo>
                  <a:pt x="1502" y="472"/>
                </a:lnTo>
                <a:lnTo>
                  <a:pt x="1505" y="470"/>
                </a:lnTo>
                <a:lnTo>
                  <a:pt x="1507" y="467"/>
                </a:lnTo>
                <a:lnTo>
                  <a:pt x="1510" y="463"/>
                </a:lnTo>
                <a:lnTo>
                  <a:pt x="1510" y="460"/>
                </a:lnTo>
                <a:lnTo>
                  <a:pt x="1509" y="458"/>
                </a:lnTo>
                <a:lnTo>
                  <a:pt x="1507" y="456"/>
                </a:lnTo>
                <a:lnTo>
                  <a:pt x="1502" y="452"/>
                </a:lnTo>
                <a:lnTo>
                  <a:pt x="1493" y="450"/>
                </a:lnTo>
                <a:lnTo>
                  <a:pt x="1493" y="450"/>
                </a:lnTo>
                <a:lnTo>
                  <a:pt x="1473" y="447"/>
                </a:lnTo>
                <a:lnTo>
                  <a:pt x="1456" y="445"/>
                </a:lnTo>
                <a:lnTo>
                  <a:pt x="1442" y="445"/>
                </a:lnTo>
                <a:lnTo>
                  <a:pt x="1426" y="445"/>
                </a:lnTo>
                <a:lnTo>
                  <a:pt x="1426" y="445"/>
                </a:lnTo>
                <a:lnTo>
                  <a:pt x="1416" y="444"/>
                </a:lnTo>
                <a:lnTo>
                  <a:pt x="1402" y="441"/>
                </a:lnTo>
                <a:lnTo>
                  <a:pt x="1374" y="432"/>
                </a:lnTo>
                <a:lnTo>
                  <a:pt x="1351" y="423"/>
                </a:lnTo>
                <a:lnTo>
                  <a:pt x="1341" y="419"/>
                </a:lnTo>
                <a:lnTo>
                  <a:pt x="1341" y="392"/>
                </a:lnTo>
                <a:lnTo>
                  <a:pt x="1341" y="392"/>
                </a:lnTo>
                <a:lnTo>
                  <a:pt x="1338" y="390"/>
                </a:lnTo>
                <a:lnTo>
                  <a:pt x="1334" y="387"/>
                </a:lnTo>
                <a:lnTo>
                  <a:pt x="1332" y="383"/>
                </a:lnTo>
                <a:lnTo>
                  <a:pt x="1331" y="379"/>
                </a:lnTo>
                <a:lnTo>
                  <a:pt x="1331" y="377"/>
                </a:lnTo>
                <a:lnTo>
                  <a:pt x="1333" y="375"/>
                </a:lnTo>
                <a:lnTo>
                  <a:pt x="1335" y="373"/>
                </a:lnTo>
                <a:lnTo>
                  <a:pt x="1339" y="369"/>
                </a:lnTo>
                <a:lnTo>
                  <a:pt x="1350" y="365"/>
                </a:lnTo>
                <a:lnTo>
                  <a:pt x="1350" y="365"/>
                </a:lnTo>
                <a:lnTo>
                  <a:pt x="1373" y="357"/>
                </a:lnTo>
                <a:lnTo>
                  <a:pt x="1390" y="351"/>
                </a:lnTo>
                <a:lnTo>
                  <a:pt x="1402" y="348"/>
                </a:lnTo>
                <a:lnTo>
                  <a:pt x="1412" y="342"/>
                </a:lnTo>
                <a:lnTo>
                  <a:pt x="1412" y="342"/>
                </a:lnTo>
                <a:lnTo>
                  <a:pt x="1417" y="338"/>
                </a:lnTo>
                <a:lnTo>
                  <a:pt x="1421" y="334"/>
                </a:lnTo>
                <a:lnTo>
                  <a:pt x="1424" y="329"/>
                </a:lnTo>
                <a:lnTo>
                  <a:pt x="1427" y="323"/>
                </a:lnTo>
                <a:lnTo>
                  <a:pt x="1429" y="314"/>
                </a:lnTo>
                <a:lnTo>
                  <a:pt x="1430" y="311"/>
                </a:lnTo>
                <a:lnTo>
                  <a:pt x="1430" y="311"/>
                </a:lnTo>
                <a:lnTo>
                  <a:pt x="1459" y="302"/>
                </a:lnTo>
                <a:lnTo>
                  <a:pt x="1525" y="281"/>
                </a:lnTo>
                <a:lnTo>
                  <a:pt x="1561" y="269"/>
                </a:lnTo>
                <a:lnTo>
                  <a:pt x="1595" y="256"/>
                </a:lnTo>
                <a:lnTo>
                  <a:pt x="1620" y="244"/>
                </a:lnTo>
                <a:lnTo>
                  <a:pt x="1630" y="239"/>
                </a:lnTo>
                <a:lnTo>
                  <a:pt x="1636" y="235"/>
                </a:lnTo>
                <a:lnTo>
                  <a:pt x="1636" y="235"/>
                </a:lnTo>
                <a:lnTo>
                  <a:pt x="1640" y="231"/>
                </a:lnTo>
                <a:lnTo>
                  <a:pt x="1645" y="225"/>
                </a:lnTo>
                <a:lnTo>
                  <a:pt x="1654" y="209"/>
                </a:lnTo>
                <a:lnTo>
                  <a:pt x="1661" y="191"/>
                </a:lnTo>
                <a:lnTo>
                  <a:pt x="1664" y="181"/>
                </a:lnTo>
                <a:lnTo>
                  <a:pt x="1666" y="171"/>
                </a:lnTo>
                <a:lnTo>
                  <a:pt x="1668" y="162"/>
                </a:lnTo>
                <a:lnTo>
                  <a:pt x="1670" y="152"/>
                </a:lnTo>
                <a:lnTo>
                  <a:pt x="1670" y="142"/>
                </a:lnTo>
                <a:lnTo>
                  <a:pt x="1668" y="133"/>
                </a:lnTo>
                <a:lnTo>
                  <a:pt x="1665" y="125"/>
                </a:lnTo>
                <a:lnTo>
                  <a:pt x="1662" y="117"/>
                </a:lnTo>
                <a:lnTo>
                  <a:pt x="1656" y="111"/>
                </a:lnTo>
                <a:lnTo>
                  <a:pt x="1649" y="105"/>
                </a:lnTo>
                <a:lnTo>
                  <a:pt x="1649" y="105"/>
                </a:lnTo>
                <a:lnTo>
                  <a:pt x="1643" y="101"/>
                </a:lnTo>
                <a:lnTo>
                  <a:pt x="1636" y="98"/>
                </a:lnTo>
                <a:lnTo>
                  <a:pt x="1632" y="98"/>
                </a:lnTo>
                <a:lnTo>
                  <a:pt x="1627" y="98"/>
                </a:lnTo>
                <a:lnTo>
                  <a:pt x="1625" y="100"/>
                </a:lnTo>
                <a:lnTo>
                  <a:pt x="1621" y="103"/>
                </a:lnTo>
                <a:lnTo>
                  <a:pt x="1620" y="106"/>
                </a:lnTo>
                <a:lnTo>
                  <a:pt x="1619" y="111"/>
                </a:lnTo>
                <a:lnTo>
                  <a:pt x="1617" y="122"/>
                </a:lnTo>
                <a:lnTo>
                  <a:pt x="1615" y="133"/>
                </a:lnTo>
                <a:lnTo>
                  <a:pt x="1613" y="147"/>
                </a:lnTo>
                <a:lnTo>
                  <a:pt x="1609" y="159"/>
                </a:lnTo>
                <a:lnTo>
                  <a:pt x="1609" y="159"/>
                </a:lnTo>
                <a:lnTo>
                  <a:pt x="1605" y="170"/>
                </a:lnTo>
                <a:lnTo>
                  <a:pt x="1600" y="178"/>
                </a:lnTo>
                <a:lnTo>
                  <a:pt x="1595" y="186"/>
                </a:lnTo>
                <a:lnTo>
                  <a:pt x="1589" y="191"/>
                </a:lnTo>
                <a:lnTo>
                  <a:pt x="1581" y="196"/>
                </a:lnTo>
                <a:lnTo>
                  <a:pt x="1571" y="199"/>
                </a:lnTo>
                <a:lnTo>
                  <a:pt x="1558" y="201"/>
                </a:lnTo>
                <a:lnTo>
                  <a:pt x="1542" y="204"/>
                </a:lnTo>
                <a:lnTo>
                  <a:pt x="1542" y="204"/>
                </a:lnTo>
                <a:lnTo>
                  <a:pt x="1524" y="206"/>
                </a:lnTo>
                <a:lnTo>
                  <a:pt x="1509" y="209"/>
                </a:lnTo>
                <a:lnTo>
                  <a:pt x="1478" y="218"/>
                </a:lnTo>
                <a:lnTo>
                  <a:pt x="1454" y="225"/>
                </a:lnTo>
                <a:lnTo>
                  <a:pt x="1444" y="226"/>
                </a:lnTo>
                <a:lnTo>
                  <a:pt x="1435" y="226"/>
                </a:lnTo>
                <a:lnTo>
                  <a:pt x="1435" y="226"/>
                </a:lnTo>
                <a:lnTo>
                  <a:pt x="1427" y="226"/>
                </a:lnTo>
                <a:lnTo>
                  <a:pt x="1418" y="227"/>
                </a:lnTo>
                <a:lnTo>
                  <a:pt x="1401" y="232"/>
                </a:lnTo>
                <a:lnTo>
                  <a:pt x="1392" y="234"/>
                </a:lnTo>
                <a:lnTo>
                  <a:pt x="1386" y="235"/>
                </a:lnTo>
                <a:lnTo>
                  <a:pt x="1380" y="234"/>
                </a:lnTo>
                <a:lnTo>
                  <a:pt x="1378" y="233"/>
                </a:lnTo>
                <a:lnTo>
                  <a:pt x="1377" y="231"/>
                </a:lnTo>
                <a:lnTo>
                  <a:pt x="1377" y="231"/>
                </a:lnTo>
                <a:lnTo>
                  <a:pt x="1376" y="228"/>
                </a:lnTo>
                <a:lnTo>
                  <a:pt x="1376" y="225"/>
                </a:lnTo>
                <a:lnTo>
                  <a:pt x="1377" y="220"/>
                </a:lnTo>
                <a:lnTo>
                  <a:pt x="1378" y="216"/>
                </a:lnTo>
                <a:lnTo>
                  <a:pt x="1378" y="213"/>
                </a:lnTo>
                <a:lnTo>
                  <a:pt x="1378" y="210"/>
                </a:lnTo>
                <a:lnTo>
                  <a:pt x="1377" y="209"/>
                </a:lnTo>
                <a:lnTo>
                  <a:pt x="1374" y="208"/>
                </a:lnTo>
                <a:lnTo>
                  <a:pt x="1372" y="207"/>
                </a:lnTo>
                <a:lnTo>
                  <a:pt x="1362" y="207"/>
                </a:lnTo>
                <a:lnTo>
                  <a:pt x="1345" y="208"/>
                </a:lnTo>
                <a:lnTo>
                  <a:pt x="1345" y="208"/>
                </a:lnTo>
                <a:lnTo>
                  <a:pt x="1312" y="213"/>
                </a:lnTo>
                <a:lnTo>
                  <a:pt x="1287" y="217"/>
                </a:lnTo>
                <a:lnTo>
                  <a:pt x="1271" y="220"/>
                </a:lnTo>
                <a:lnTo>
                  <a:pt x="1263" y="222"/>
                </a:lnTo>
                <a:lnTo>
                  <a:pt x="1256" y="222"/>
                </a:lnTo>
                <a:lnTo>
                  <a:pt x="1256" y="222"/>
                </a:lnTo>
                <a:lnTo>
                  <a:pt x="1247" y="219"/>
                </a:lnTo>
                <a:lnTo>
                  <a:pt x="1234" y="216"/>
                </a:lnTo>
                <a:lnTo>
                  <a:pt x="1202" y="206"/>
                </a:lnTo>
                <a:lnTo>
                  <a:pt x="1162" y="190"/>
                </a:lnTo>
                <a:lnTo>
                  <a:pt x="1144" y="190"/>
                </a:lnTo>
                <a:lnTo>
                  <a:pt x="1144" y="190"/>
                </a:lnTo>
                <a:lnTo>
                  <a:pt x="1101" y="191"/>
                </a:lnTo>
                <a:lnTo>
                  <a:pt x="1092" y="190"/>
                </a:lnTo>
                <a:lnTo>
                  <a:pt x="1084" y="189"/>
                </a:lnTo>
                <a:lnTo>
                  <a:pt x="1079" y="188"/>
                </a:lnTo>
                <a:lnTo>
                  <a:pt x="1077" y="187"/>
                </a:lnTo>
                <a:lnTo>
                  <a:pt x="1077" y="186"/>
                </a:lnTo>
                <a:lnTo>
                  <a:pt x="1077" y="186"/>
                </a:lnTo>
                <a:lnTo>
                  <a:pt x="1076" y="182"/>
                </a:lnTo>
                <a:lnTo>
                  <a:pt x="1075" y="176"/>
                </a:lnTo>
                <a:lnTo>
                  <a:pt x="1072" y="169"/>
                </a:lnTo>
                <a:lnTo>
                  <a:pt x="1068" y="162"/>
                </a:lnTo>
                <a:lnTo>
                  <a:pt x="1063" y="155"/>
                </a:lnTo>
                <a:lnTo>
                  <a:pt x="1057" y="149"/>
                </a:lnTo>
                <a:lnTo>
                  <a:pt x="1049" y="144"/>
                </a:lnTo>
                <a:lnTo>
                  <a:pt x="1041" y="141"/>
                </a:lnTo>
                <a:lnTo>
                  <a:pt x="1041" y="141"/>
                </a:lnTo>
                <a:lnTo>
                  <a:pt x="1028" y="138"/>
                </a:lnTo>
                <a:lnTo>
                  <a:pt x="1018" y="134"/>
                </a:lnTo>
                <a:lnTo>
                  <a:pt x="1007" y="132"/>
                </a:lnTo>
                <a:lnTo>
                  <a:pt x="988" y="132"/>
                </a:lnTo>
                <a:lnTo>
                  <a:pt x="988" y="132"/>
                </a:lnTo>
                <a:lnTo>
                  <a:pt x="982" y="132"/>
                </a:lnTo>
                <a:lnTo>
                  <a:pt x="977" y="131"/>
                </a:lnTo>
                <a:lnTo>
                  <a:pt x="967" y="127"/>
                </a:lnTo>
                <a:lnTo>
                  <a:pt x="959" y="123"/>
                </a:lnTo>
                <a:lnTo>
                  <a:pt x="952" y="120"/>
                </a:lnTo>
                <a:lnTo>
                  <a:pt x="947" y="117"/>
                </a:lnTo>
                <a:lnTo>
                  <a:pt x="944" y="117"/>
                </a:lnTo>
                <a:lnTo>
                  <a:pt x="942" y="117"/>
                </a:lnTo>
                <a:lnTo>
                  <a:pt x="940" y="120"/>
                </a:lnTo>
                <a:lnTo>
                  <a:pt x="938" y="122"/>
                </a:lnTo>
                <a:lnTo>
                  <a:pt x="934" y="132"/>
                </a:lnTo>
                <a:lnTo>
                  <a:pt x="934" y="132"/>
                </a:lnTo>
                <a:lnTo>
                  <a:pt x="932" y="143"/>
                </a:lnTo>
                <a:lnTo>
                  <a:pt x="931" y="152"/>
                </a:lnTo>
                <a:lnTo>
                  <a:pt x="931" y="163"/>
                </a:lnTo>
                <a:lnTo>
                  <a:pt x="930" y="168"/>
                </a:lnTo>
                <a:lnTo>
                  <a:pt x="929" y="172"/>
                </a:lnTo>
                <a:lnTo>
                  <a:pt x="925" y="178"/>
                </a:lnTo>
                <a:lnTo>
                  <a:pt x="921" y="186"/>
                </a:lnTo>
                <a:lnTo>
                  <a:pt x="921" y="186"/>
                </a:lnTo>
                <a:lnTo>
                  <a:pt x="912" y="200"/>
                </a:lnTo>
                <a:lnTo>
                  <a:pt x="906" y="210"/>
                </a:lnTo>
                <a:lnTo>
                  <a:pt x="904" y="214"/>
                </a:lnTo>
                <a:lnTo>
                  <a:pt x="902" y="217"/>
                </a:lnTo>
                <a:lnTo>
                  <a:pt x="898" y="219"/>
                </a:lnTo>
                <a:lnTo>
                  <a:pt x="894" y="222"/>
                </a:lnTo>
                <a:lnTo>
                  <a:pt x="890" y="223"/>
                </a:lnTo>
                <a:lnTo>
                  <a:pt x="890" y="223"/>
                </a:lnTo>
                <a:lnTo>
                  <a:pt x="892" y="222"/>
                </a:lnTo>
                <a:lnTo>
                  <a:pt x="876" y="226"/>
                </a:lnTo>
                <a:lnTo>
                  <a:pt x="876" y="226"/>
                </a:lnTo>
                <a:lnTo>
                  <a:pt x="858" y="231"/>
                </a:lnTo>
                <a:lnTo>
                  <a:pt x="850" y="233"/>
                </a:lnTo>
                <a:lnTo>
                  <a:pt x="846" y="234"/>
                </a:lnTo>
                <a:lnTo>
                  <a:pt x="840" y="239"/>
                </a:lnTo>
                <a:lnTo>
                  <a:pt x="840" y="239"/>
                </a:lnTo>
                <a:lnTo>
                  <a:pt x="834" y="246"/>
                </a:lnTo>
                <a:lnTo>
                  <a:pt x="829" y="253"/>
                </a:lnTo>
                <a:lnTo>
                  <a:pt x="826" y="260"/>
                </a:lnTo>
                <a:lnTo>
                  <a:pt x="822" y="266"/>
                </a:lnTo>
                <a:lnTo>
                  <a:pt x="822" y="266"/>
                </a:lnTo>
                <a:lnTo>
                  <a:pt x="819" y="273"/>
                </a:lnTo>
                <a:lnTo>
                  <a:pt x="815" y="279"/>
                </a:lnTo>
                <a:lnTo>
                  <a:pt x="808" y="282"/>
                </a:lnTo>
                <a:lnTo>
                  <a:pt x="800" y="284"/>
                </a:lnTo>
                <a:lnTo>
                  <a:pt x="800" y="284"/>
                </a:lnTo>
                <a:lnTo>
                  <a:pt x="795" y="285"/>
                </a:lnTo>
                <a:lnTo>
                  <a:pt x="788" y="288"/>
                </a:lnTo>
                <a:lnTo>
                  <a:pt x="773" y="293"/>
                </a:lnTo>
                <a:lnTo>
                  <a:pt x="755" y="302"/>
                </a:lnTo>
                <a:lnTo>
                  <a:pt x="755" y="302"/>
                </a:lnTo>
                <a:close/>
                <a:moveTo>
                  <a:pt x="1323" y="719"/>
                </a:moveTo>
                <a:lnTo>
                  <a:pt x="1323" y="719"/>
                </a:lnTo>
                <a:lnTo>
                  <a:pt x="1372" y="715"/>
                </a:lnTo>
                <a:lnTo>
                  <a:pt x="1444" y="710"/>
                </a:lnTo>
                <a:lnTo>
                  <a:pt x="1444" y="710"/>
                </a:lnTo>
                <a:lnTo>
                  <a:pt x="1455" y="707"/>
                </a:lnTo>
                <a:lnTo>
                  <a:pt x="1464" y="705"/>
                </a:lnTo>
                <a:lnTo>
                  <a:pt x="1473" y="701"/>
                </a:lnTo>
                <a:lnTo>
                  <a:pt x="1480" y="697"/>
                </a:lnTo>
                <a:lnTo>
                  <a:pt x="1490" y="691"/>
                </a:lnTo>
                <a:lnTo>
                  <a:pt x="1493" y="687"/>
                </a:lnTo>
                <a:lnTo>
                  <a:pt x="1493" y="687"/>
                </a:lnTo>
                <a:lnTo>
                  <a:pt x="1524" y="713"/>
                </a:lnTo>
                <a:lnTo>
                  <a:pt x="1582" y="759"/>
                </a:lnTo>
                <a:lnTo>
                  <a:pt x="1582" y="759"/>
                </a:lnTo>
                <a:lnTo>
                  <a:pt x="1589" y="765"/>
                </a:lnTo>
                <a:lnTo>
                  <a:pt x="1595" y="771"/>
                </a:lnTo>
                <a:lnTo>
                  <a:pt x="1600" y="778"/>
                </a:lnTo>
                <a:lnTo>
                  <a:pt x="1605" y="785"/>
                </a:lnTo>
                <a:lnTo>
                  <a:pt x="1611" y="799"/>
                </a:lnTo>
                <a:lnTo>
                  <a:pt x="1616" y="814"/>
                </a:lnTo>
                <a:lnTo>
                  <a:pt x="1619" y="827"/>
                </a:lnTo>
                <a:lnTo>
                  <a:pt x="1621" y="838"/>
                </a:lnTo>
                <a:lnTo>
                  <a:pt x="1623" y="849"/>
                </a:lnTo>
                <a:lnTo>
                  <a:pt x="1623" y="849"/>
                </a:lnTo>
                <a:lnTo>
                  <a:pt x="1611" y="843"/>
                </a:lnTo>
                <a:lnTo>
                  <a:pt x="1598" y="836"/>
                </a:lnTo>
                <a:lnTo>
                  <a:pt x="1582" y="831"/>
                </a:lnTo>
                <a:lnTo>
                  <a:pt x="1582" y="831"/>
                </a:lnTo>
                <a:lnTo>
                  <a:pt x="1568" y="825"/>
                </a:lnTo>
                <a:lnTo>
                  <a:pt x="1554" y="818"/>
                </a:lnTo>
                <a:lnTo>
                  <a:pt x="1547" y="816"/>
                </a:lnTo>
                <a:lnTo>
                  <a:pt x="1538" y="813"/>
                </a:lnTo>
                <a:lnTo>
                  <a:pt x="1525" y="811"/>
                </a:lnTo>
                <a:lnTo>
                  <a:pt x="1511" y="808"/>
                </a:lnTo>
                <a:lnTo>
                  <a:pt x="1511" y="808"/>
                </a:lnTo>
                <a:lnTo>
                  <a:pt x="1494" y="806"/>
                </a:lnTo>
                <a:lnTo>
                  <a:pt x="1476" y="805"/>
                </a:lnTo>
                <a:lnTo>
                  <a:pt x="1439" y="804"/>
                </a:lnTo>
                <a:lnTo>
                  <a:pt x="1405" y="803"/>
                </a:lnTo>
                <a:lnTo>
                  <a:pt x="1390" y="802"/>
                </a:lnTo>
                <a:lnTo>
                  <a:pt x="1377" y="799"/>
                </a:lnTo>
                <a:lnTo>
                  <a:pt x="1377" y="799"/>
                </a:lnTo>
                <a:lnTo>
                  <a:pt x="1371" y="797"/>
                </a:lnTo>
                <a:lnTo>
                  <a:pt x="1366" y="794"/>
                </a:lnTo>
                <a:lnTo>
                  <a:pt x="1360" y="789"/>
                </a:lnTo>
                <a:lnTo>
                  <a:pt x="1356" y="785"/>
                </a:lnTo>
                <a:lnTo>
                  <a:pt x="1347" y="771"/>
                </a:lnTo>
                <a:lnTo>
                  <a:pt x="1339" y="757"/>
                </a:lnTo>
                <a:lnTo>
                  <a:pt x="1332" y="742"/>
                </a:lnTo>
                <a:lnTo>
                  <a:pt x="1328" y="731"/>
                </a:lnTo>
                <a:lnTo>
                  <a:pt x="1323" y="719"/>
                </a:lnTo>
                <a:lnTo>
                  <a:pt x="1323" y="71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EE60495-4B4B-43B9-9B7F-0FDD7673C63A}"/>
              </a:ext>
            </a:extLst>
          </p:cNvPr>
          <p:cNvSpPr>
            <a:spLocks noEditPoints="1"/>
          </p:cNvSpPr>
          <p:nvPr/>
        </p:nvSpPr>
        <p:spPr bwMode="auto">
          <a:xfrm>
            <a:off x="3740727" y="4292267"/>
            <a:ext cx="2409825" cy="1572246"/>
          </a:xfrm>
          <a:custGeom>
            <a:avLst/>
            <a:gdLst>
              <a:gd name="T0" fmla="*/ 1554 w 3371"/>
              <a:gd name="T1" fmla="*/ 898 h 2200"/>
              <a:gd name="T2" fmla="*/ 1473 w 3371"/>
              <a:gd name="T3" fmla="*/ 1049 h 2200"/>
              <a:gd name="T4" fmla="*/ 1416 w 3371"/>
              <a:gd name="T5" fmla="*/ 1178 h 2200"/>
              <a:gd name="T6" fmla="*/ 1396 w 3371"/>
              <a:gd name="T7" fmla="*/ 1264 h 2200"/>
              <a:gd name="T8" fmla="*/ 1313 w 3371"/>
              <a:gd name="T9" fmla="*/ 1547 h 2200"/>
              <a:gd name="T10" fmla="*/ 1152 w 3371"/>
              <a:gd name="T11" fmla="*/ 1749 h 2200"/>
              <a:gd name="T12" fmla="*/ 966 w 3371"/>
              <a:gd name="T13" fmla="*/ 1856 h 2200"/>
              <a:gd name="T14" fmla="*/ 709 w 3371"/>
              <a:gd name="T15" fmla="*/ 1883 h 2200"/>
              <a:gd name="T16" fmla="*/ 513 w 3371"/>
              <a:gd name="T17" fmla="*/ 1846 h 2200"/>
              <a:gd name="T18" fmla="*/ 419 w 3371"/>
              <a:gd name="T19" fmla="*/ 1794 h 2200"/>
              <a:gd name="T20" fmla="*/ 297 w 3371"/>
              <a:gd name="T21" fmla="*/ 1786 h 2200"/>
              <a:gd name="T22" fmla="*/ 277 w 3371"/>
              <a:gd name="T23" fmla="*/ 1832 h 2200"/>
              <a:gd name="T24" fmla="*/ 414 w 3371"/>
              <a:gd name="T25" fmla="*/ 1880 h 2200"/>
              <a:gd name="T26" fmla="*/ 585 w 3371"/>
              <a:gd name="T27" fmla="*/ 1929 h 2200"/>
              <a:gd name="T28" fmla="*/ 556 w 3371"/>
              <a:gd name="T29" fmla="*/ 1956 h 2200"/>
              <a:gd name="T30" fmla="*/ 236 w 3371"/>
              <a:gd name="T31" fmla="*/ 1949 h 2200"/>
              <a:gd name="T32" fmla="*/ 66 w 3371"/>
              <a:gd name="T33" fmla="*/ 1956 h 2200"/>
              <a:gd name="T34" fmla="*/ 1 w 3371"/>
              <a:gd name="T35" fmla="*/ 1984 h 2200"/>
              <a:gd name="T36" fmla="*/ 273 w 3371"/>
              <a:gd name="T37" fmla="*/ 2042 h 2200"/>
              <a:gd name="T38" fmla="*/ 569 w 3371"/>
              <a:gd name="T39" fmla="*/ 2094 h 2200"/>
              <a:gd name="T40" fmla="*/ 847 w 3371"/>
              <a:gd name="T41" fmla="*/ 2118 h 2200"/>
              <a:gd name="T42" fmla="*/ 683 w 3371"/>
              <a:gd name="T43" fmla="*/ 2133 h 2200"/>
              <a:gd name="T44" fmla="*/ 711 w 3371"/>
              <a:gd name="T45" fmla="*/ 2157 h 2200"/>
              <a:gd name="T46" fmla="*/ 875 w 3371"/>
              <a:gd name="T47" fmla="*/ 2197 h 2200"/>
              <a:gd name="T48" fmla="*/ 1184 w 3371"/>
              <a:gd name="T49" fmla="*/ 2172 h 2200"/>
              <a:gd name="T50" fmla="*/ 1415 w 3371"/>
              <a:gd name="T51" fmla="*/ 2126 h 2200"/>
              <a:gd name="T52" fmla="*/ 1682 w 3371"/>
              <a:gd name="T53" fmla="*/ 2025 h 2200"/>
              <a:gd name="T54" fmla="*/ 2026 w 3371"/>
              <a:gd name="T55" fmla="*/ 1851 h 2200"/>
              <a:gd name="T56" fmla="*/ 2198 w 3371"/>
              <a:gd name="T57" fmla="*/ 1722 h 2200"/>
              <a:gd name="T58" fmla="*/ 2266 w 3371"/>
              <a:gd name="T59" fmla="*/ 1651 h 2200"/>
              <a:gd name="T60" fmla="*/ 2454 w 3371"/>
              <a:gd name="T61" fmla="*/ 1558 h 2200"/>
              <a:gd name="T62" fmla="*/ 2537 w 3371"/>
              <a:gd name="T63" fmla="*/ 1478 h 2200"/>
              <a:gd name="T64" fmla="*/ 2564 w 3371"/>
              <a:gd name="T65" fmla="*/ 1364 h 2200"/>
              <a:gd name="T66" fmla="*/ 2701 w 3371"/>
              <a:gd name="T67" fmla="*/ 1422 h 2200"/>
              <a:gd name="T68" fmla="*/ 2893 w 3371"/>
              <a:gd name="T69" fmla="*/ 1424 h 2200"/>
              <a:gd name="T70" fmla="*/ 3089 w 3371"/>
              <a:gd name="T71" fmla="*/ 1298 h 2200"/>
              <a:gd name="T72" fmla="*/ 3245 w 3371"/>
              <a:gd name="T73" fmla="*/ 1093 h 2200"/>
              <a:gd name="T74" fmla="*/ 3318 w 3371"/>
              <a:gd name="T75" fmla="*/ 897 h 2200"/>
              <a:gd name="T76" fmla="*/ 3365 w 3371"/>
              <a:gd name="T77" fmla="*/ 548 h 2200"/>
              <a:gd name="T78" fmla="*/ 3355 w 3371"/>
              <a:gd name="T79" fmla="*/ 406 h 2200"/>
              <a:gd name="T80" fmla="*/ 3195 w 3371"/>
              <a:gd name="T81" fmla="*/ 213 h 2200"/>
              <a:gd name="T82" fmla="*/ 3064 w 3371"/>
              <a:gd name="T83" fmla="*/ 114 h 2200"/>
              <a:gd name="T84" fmla="*/ 2785 w 3371"/>
              <a:gd name="T85" fmla="*/ 27 h 2200"/>
              <a:gd name="T86" fmla="*/ 2523 w 3371"/>
              <a:gd name="T87" fmla="*/ 0 h 2200"/>
              <a:gd name="T88" fmla="*/ 2170 w 3371"/>
              <a:gd name="T89" fmla="*/ 63 h 2200"/>
              <a:gd name="T90" fmla="*/ 1811 w 3371"/>
              <a:gd name="T91" fmla="*/ 182 h 2200"/>
              <a:gd name="T92" fmla="*/ 1656 w 3371"/>
              <a:gd name="T93" fmla="*/ 335 h 2200"/>
              <a:gd name="T94" fmla="*/ 1624 w 3371"/>
              <a:gd name="T95" fmla="*/ 508 h 2200"/>
              <a:gd name="T96" fmla="*/ 1675 w 3371"/>
              <a:gd name="T97" fmla="*/ 777 h 2200"/>
              <a:gd name="T98" fmla="*/ 1877 w 3371"/>
              <a:gd name="T99" fmla="*/ 1644 h 2200"/>
              <a:gd name="T100" fmla="*/ 1800 w 3371"/>
              <a:gd name="T101" fmla="*/ 1705 h 2200"/>
              <a:gd name="T102" fmla="*/ 1658 w 3371"/>
              <a:gd name="T103" fmla="*/ 1768 h 2200"/>
              <a:gd name="T104" fmla="*/ 1644 w 3371"/>
              <a:gd name="T105" fmla="*/ 1768 h 2200"/>
              <a:gd name="T106" fmla="*/ 1777 w 3371"/>
              <a:gd name="T107" fmla="*/ 1656 h 2200"/>
              <a:gd name="T108" fmla="*/ 1605 w 3371"/>
              <a:gd name="T109" fmla="*/ 1561 h 2200"/>
              <a:gd name="T110" fmla="*/ 1541 w 3371"/>
              <a:gd name="T111" fmla="*/ 1617 h 2200"/>
              <a:gd name="T112" fmla="*/ 1430 w 3371"/>
              <a:gd name="T113" fmla="*/ 1703 h 2200"/>
              <a:gd name="T114" fmla="*/ 1441 w 3371"/>
              <a:gd name="T115" fmla="*/ 1647 h 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71" h="2200">
                <a:moveTo>
                  <a:pt x="1675" y="777"/>
                </a:moveTo>
                <a:lnTo>
                  <a:pt x="1675" y="777"/>
                </a:lnTo>
                <a:lnTo>
                  <a:pt x="1664" y="787"/>
                </a:lnTo>
                <a:lnTo>
                  <a:pt x="1635" y="814"/>
                </a:lnTo>
                <a:lnTo>
                  <a:pt x="1596" y="852"/>
                </a:lnTo>
                <a:lnTo>
                  <a:pt x="1574" y="874"/>
                </a:lnTo>
                <a:lnTo>
                  <a:pt x="1554" y="898"/>
                </a:lnTo>
                <a:lnTo>
                  <a:pt x="1554" y="898"/>
                </a:lnTo>
                <a:lnTo>
                  <a:pt x="1525" y="934"/>
                </a:lnTo>
                <a:lnTo>
                  <a:pt x="1516" y="945"/>
                </a:lnTo>
                <a:lnTo>
                  <a:pt x="1511" y="955"/>
                </a:lnTo>
                <a:lnTo>
                  <a:pt x="1505" y="966"/>
                </a:lnTo>
                <a:lnTo>
                  <a:pt x="1500" y="981"/>
                </a:lnTo>
                <a:lnTo>
                  <a:pt x="1483" y="1023"/>
                </a:lnTo>
                <a:lnTo>
                  <a:pt x="1483" y="1023"/>
                </a:lnTo>
                <a:lnTo>
                  <a:pt x="1473" y="1049"/>
                </a:lnTo>
                <a:lnTo>
                  <a:pt x="1466" y="1070"/>
                </a:lnTo>
                <a:lnTo>
                  <a:pt x="1457" y="1103"/>
                </a:lnTo>
                <a:lnTo>
                  <a:pt x="1453" y="1116"/>
                </a:lnTo>
                <a:lnTo>
                  <a:pt x="1448" y="1128"/>
                </a:lnTo>
                <a:lnTo>
                  <a:pt x="1443" y="1141"/>
                </a:lnTo>
                <a:lnTo>
                  <a:pt x="1434" y="1153"/>
                </a:lnTo>
                <a:lnTo>
                  <a:pt x="1434" y="1153"/>
                </a:lnTo>
                <a:lnTo>
                  <a:pt x="1416" y="1178"/>
                </a:lnTo>
                <a:lnTo>
                  <a:pt x="1408" y="1188"/>
                </a:lnTo>
                <a:lnTo>
                  <a:pt x="1402" y="1198"/>
                </a:lnTo>
                <a:lnTo>
                  <a:pt x="1397" y="1209"/>
                </a:lnTo>
                <a:lnTo>
                  <a:pt x="1394" y="1220"/>
                </a:lnTo>
                <a:lnTo>
                  <a:pt x="1392" y="1233"/>
                </a:lnTo>
                <a:lnTo>
                  <a:pt x="1393" y="1247"/>
                </a:lnTo>
                <a:lnTo>
                  <a:pt x="1393" y="1247"/>
                </a:lnTo>
                <a:lnTo>
                  <a:pt x="1396" y="1264"/>
                </a:lnTo>
                <a:lnTo>
                  <a:pt x="1399" y="1283"/>
                </a:lnTo>
                <a:lnTo>
                  <a:pt x="1409" y="1322"/>
                </a:lnTo>
                <a:lnTo>
                  <a:pt x="1420" y="1368"/>
                </a:lnTo>
                <a:lnTo>
                  <a:pt x="1420" y="1368"/>
                </a:lnTo>
                <a:lnTo>
                  <a:pt x="1396" y="1412"/>
                </a:lnTo>
                <a:lnTo>
                  <a:pt x="1369" y="1459"/>
                </a:lnTo>
                <a:lnTo>
                  <a:pt x="1333" y="1516"/>
                </a:lnTo>
                <a:lnTo>
                  <a:pt x="1313" y="1547"/>
                </a:lnTo>
                <a:lnTo>
                  <a:pt x="1292" y="1579"/>
                </a:lnTo>
                <a:lnTo>
                  <a:pt x="1269" y="1611"/>
                </a:lnTo>
                <a:lnTo>
                  <a:pt x="1247" y="1642"/>
                </a:lnTo>
                <a:lnTo>
                  <a:pt x="1224" y="1672"/>
                </a:lnTo>
                <a:lnTo>
                  <a:pt x="1199" y="1701"/>
                </a:lnTo>
                <a:lnTo>
                  <a:pt x="1175" y="1726"/>
                </a:lnTo>
                <a:lnTo>
                  <a:pt x="1152" y="1749"/>
                </a:lnTo>
                <a:lnTo>
                  <a:pt x="1152" y="1749"/>
                </a:lnTo>
                <a:lnTo>
                  <a:pt x="1129" y="1769"/>
                </a:lnTo>
                <a:lnTo>
                  <a:pt x="1106" y="1787"/>
                </a:lnTo>
                <a:lnTo>
                  <a:pt x="1084" y="1803"/>
                </a:lnTo>
                <a:lnTo>
                  <a:pt x="1060" y="1816"/>
                </a:lnTo>
                <a:lnTo>
                  <a:pt x="1038" y="1828"/>
                </a:lnTo>
                <a:lnTo>
                  <a:pt x="1015" y="1839"/>
                </a:lnTo>
                <a:lnTo>
                  <a:pt x="991" y="1848"/>
                </a:lnTo>
                <a:lnTo>
                  <a:pt x="966" y="1856"/>
                </a:lnTo>
                <a:lnTo>
                  <a:pt x="940" y="1863"/>
                </a:lnTo>
                <a:lnTo>
                  <a:pt x="913" y="1869"/>
                </a:lnTo>
                <a:lnTo>
                  <a:pt x="884" y="1873"/>
                </a:lnTo>
                <a:lnTo>
                  <a:pt x="854" y="1876"/>
                </a:lnTo>
                <a:lnTo>
                  <a:pt x="821" y="1879"/>
                </a:lnTo>
                <a:lnTo>
                  <a:pt x="787" y="1881"/>
                </a:lnTo>
                <a:lnTo>
                  <a:pt x="709" y="1883"/>
                </a:lnTo>
                <a:lnTo>
                  <a:pt x="709" y="1883"/>
                </a:lnTo>
                <a:lnTo>
                  <a:pt x="671" y="1883"/>
                </a:lnTo>
                <a:lnTo>
                  <a:pt x="638" y="1881"/>
                </a:lnTo>
                <a:lnTo>
                  <a:pt x="608" y="1878"/>
                </a:lnTo>
                <a:lnTo>
                  <a:pt x="583" y="1873"/>
                </a:lnTo>
                <a:lnTo>
                  <a:pt x="561" y="1867"/>
                </a:lnTo>
                <a:lnTo>
                  <a:pt x="543" y="1862"/>
                </a:lnTo>
                <a:lnTo>
                  <a:pt x="526" y="1854"/>
                </a:lnTo>
                <a:lnTo>
                  <a:pt x="513" y="1846"/>
                </a:lnTo>
                <a:lnTo>
                  <a:pt x="499" y="1838"/>
                </a:lnTo>
                <a:lnTo>
                  <a:pt x="488" y="1831"/>
                </a:lnTo>
                <a:lnTo>
                  <a:pt x="467" y="1816"/>
                </a:lnTo>
                <a:lnTo>
                  <a:pt x="457" y="1809"/>
                </a:lnTo>
                <a:lnTo>
                  <a:pt x="446" y="1803"/>
                </a:lnTo>
                <a:lnTo>
                  <a:pt x="433" y="1798"/>
                </a:lnTo>
                <a:lnTo>
                  <a:pt x="419" y="1794"/>
                </a:lnTo>
                <a:lnTo>
                  <a:pt x="419" y="1794"/>
                </a:lnTo>
                <a:lnTo>
                  <a:pt x="390" y="1787"/>
                </a:lnTo>
                <a:lnTo>
                  <a:pt x="364" y="1782"/>
                </a:lnTo>
                <a:lnTo>
                  <a:pt x="341" y="1780"/>
                </a:lnTo>
                <a:lnTo>
                  <a:pt x="331" y="1779"/>
                </a:lnTo>
                <a:lnTo>
                  <a:pt x="321" y="1779"/>
                </a:lnTo>
                <a:lnTo>
                  <a:pt x="312" y="1780"/>
                </a:lnTo>
                <a:lnTo>
                  <a:pt x="304" y="1782"/>
                </a:lnTo>
                <a:lnTo>
                  <a:pt x="297" y="1786"/>
                </a:lnTo>
                <a:lnTo>
                  <a:pt x="290" y="1789"/>
                </a:lnTo>
                <a:lnTo>
                  <a:pt x="286" y="1794"/>
                </a:lnTo>
                <a:lnTo>
                  <a:pt x="281" y="1800"/>
                </a:lnTo>
                <a:lnTo>
                  <a:pt x="278" y="1807"/>
                </a:lnTo>
                <a:lnTo>
                  <a:pt x="276" y="1816"/>
                </a:lnTo>
                <a:lnTo>
                  <a:pt x="276" y="1816"/>
                </a:lnTo>
                <a:lnTo>
                  <a:pt x="275" y="1825"/>
                </a:lnTo>
                <a:lnTo>
                  <a:pt x="277" y="1832"/>
                </a:lnTo>
                <a:lnTo>
                  <a:pt x="280" y="1838"/>
                </a:lnTo>
                <a:lnTo>
                  <a:pt x="286" y="1843"/>
                </a:lnTo>
                <a:lnTo>
                  <a:pt x="293" y="1847"/>
                </a:lnTo>
                <a:lnTo>
                  <a:pt x="302" y="1851"/>
                </a:lnTo>
                <a:lnTo>
                  <a:pt x="312" y="1854"/>
                </a:lnTo>
                <a:lnTo>
                  <a:pt x="323" y="1857"/>
                </a:lnTo>
                <a:lnTo>
                  <a:pt x="380" y="1870"/>
                </a:lnTo>
                <a:lnTo>
                  <a:pt x="414" y="1880"/>
                </a:lnTo>
                <a:lnTo>
                  <a:pt x="432" y="1885"/>
                </a:lnTo>
                <a:lnTo>
                  <a:pt x="450" y="1892"/>
                </a:lnTo>
                <a:lnTo>
                  <a:pt x="450" y="1892"/>
                </a:lnTo>
                <a:lnTo>
                  <a:pt x="468" y="1899"/>
                </a:lnTo>
                <a:lnTo>
                  <a:pt x="487" y="1906"/>
                </a:lnTo>
                <a:lnTo>
                  <a:pt x="523" y="1916"/>
                </a:lnTo>
                <a:lnTo>
                  <a:pt x="555" y="1923"/>
                </a:lnTo>
                <a:lnTo>
                  <a:pt x="585" y="1929"/>
                </a:lnTo>
                <a:lnTo>
                  <a:pt x="611" y="1934"/>
                </a:lnTo>
                <a:lnTo>
                  <a:pt x="630" y="1936"/>
                </a:lnTo>
                <a:lnTo>
                  <a:pt x="647" y="1937"/>
                </a:lnTo>
                <a:lnTo>
                  <a:pt x="647" y="1937"/>
                </a:lnTo>
                <a:lnTo>
                  <a:pt x="636" y="1940"/>
                </a:lnTo>
                <a:lnTo>
                  <a:pt x="603" y="1948"/>
                </a:lnTo>
                <a:lnTo>
                  <a:pt x="581" y="1953"/>
                </a:lnTo>
                <a:lnTo>
                  <a:pt x="556" y="1956"/>
                </a:lnTo>
                <a:lnTo>
                  <a:pt x="528" y="1958"/>
                </a:lnTo>
                <a:lnTo>
                  <a:pt x="499" y="1959"/>
                </a:lnTo>
                <a:lnTo>
                  <a:pt x="499" y="1959"/>
                </a:lnTo>
                <a:lnTo>
                  <a:pt x="427" y="1958"/>
                </a:lnTo>
                <a:lnTo>
                  <a:pt x="343" y="1956"/>
                </a:lnTo>
                <a:lnTo>
                  <a:pt x="303" y="1954"/>
                </a:lnTo>
                <a:lnTo>
                  <a:pt x="266" y="1951"/>
                </a:lnTo>
                <a:lnTo>
                  <a:pt x="236" y="1949"/>
                </a:lnTo>
                <a:lnTo>
                  <a:pt x="213" y="1946"/>
                </a:lnTo>
                <a:lnTo>
                  <a:pt x="213" y="1946"/>
                </a:lnTo>
                <a:lnTo>
                  <a:pt x="194" y="1944"/>
                </a:lnTo>
                <a:lnTo>
                  <a:pt x="172" y="1942"/>
                </a:lnTo>
                <a:lnTo>
                  <a:pt x="147" y="1944"/>
                </a:lnTo>
                <a:lnTo>
                  <a:pt x="122" y="1946"/>
                </a:lnTo>
                <a:lnTo>
                  <a:pt x="94" y="1950"/>
                </a:lnTo>
                <a:lnTo>
                  <a:pt x="66" y="1956"/>
                </a:lnTo>
                <a:lnTo>
                  <a:pt x="38" y="1964"/>
                </a:lnTo>
                <a:lnTo>
                  <a:pt x="12" y="1973"/>
                </a:lnTo>
                <a:lnTo>
                  <a:pt x="12" y="1973"/>
                </a:lnTo>
                <a:lnTo>
                  <a:pt x="7" y="1975"/>
                </a:lnTo>
                <a:lnTo>
                  <a:pt x="3" y="1977"/>
                </a:lnTo>
                <a:lnTo>
                  <a:pt x="1" y="1979"/>
                </a:lnTo>
                <a:lnTo>
                  <a:pt x="0" y="1982"/>
                </a:lnTo>
                <a:lnTo>
                  <a:pt x="1" y="1984"/>
                </a:lnTo>
                <a:lnTo>
                  <a:pt x="2" y="1986"/>
                </a:lnTo>
                <a:lnTo>
                  <a:pt x="10" y="1991"/>
                </a:lnTo>
                <a:lnTo>
                  <a:pt x="22" y="1995"/>
                </a:lnTo>
                <a:lnTo>
                  <a:pt x="39" y="2000"/>
                </a:lnTo>
                <a:lnTo>
                  <a:pt x="81" y="2007"/>
                </a:lnTo>
                <a:lnTo>
                  <a:pt x="190" y="2025"/>
                </a:lnTo>
                <a:lnTo>
                  <a:pt x="246" y="2037"/>
                </a:lnTo>
                <a:lnTo>
                  <a:pt x="273" y="2042"/>
                </a:lnTo>
                <a:lnTo>
                  <a:pt x="298" y="2049"/>
                </a:lnTo>
                <a:lnTo>
                  <a:pt x="298" y="2049"/>
                </a:lnTo>
                <a:lnTo>
                  <a:pt x="347" y="2061"/>
                </a:lnTo>
                <a:lnTo>
                  <a:pt x="395" y="2071"/>
                </a:lnTo>
                <a:lnTo>
                  <a:pt x="442" y="2079"/>
                </a:lnTo>
                <a:lnTo>
                  <a:pt x="488" y="2085"/>
                </a:lnTo>
                <a:lnTo>
                  <a:pt x="531" y="2090"/>
                </a:lnTo>
                <a:lnTo>
                  <a:pt x="569" y="2094"/>
                </a:lnTo>
                <a:lnTo>
                  <a:pt x="633" y="2098"/>
                </a:lnTo>
                <a:lnTo>
                  <a:pt x="633" y="2098"/>
                </a:lnTo>
                <a:lnTo>
                  <a:pt x="706" y="2101"/>
                </a:lnTo>
                <a:lnTo>
                  <a:pt x="794" y="2104"/>
                </a:lnTo>
                <a:lnTo>
                  <a:pt x="902" y="2107"/>
                </a:lnTo>
                <a:lnTo>
                  <a:pt x="902" y="2107"/>
                </a:lnTo>
                <a:lnTo>
                  <a:pt x="887" y="2110"/>
                </a:lnTo>
                <a:lnTo>
                  <a:pt x="847" y="2118"/>
                </a:lnTo>
                <a:lnTo>
                  <a:pt x="819" y="2123"/>
                </a:lnTo>
                <a:lnTo>
                  <a:pt x="787" y="2126"/>
                </a:lnTo>
                <a:lnTo>
                  <a:pt x="752" y="2128"/>
                </a:lnTo>
                <a:lnTo>
                  <a:pt x="714" y="2129"/>
                </a:lnTo>
                <a:lnTo>
                  <a:pt x="714" y="2129"/>
                </a:lnTo>
                <a:lnTo>
                  <a:pt x="697" y="2131"/>
                </a:lnTo>
                <a:lnTo>
                  <a:pt x="686" y="2132"/>
                </a:lnTo>
                <a:lnTo>
                  <a:pt x="683" y="2133"/>
                </a:lnTo>
                <a:lnTo>
                  <a:pt x="680" y="2135"/>
                </a:lnTo>
                <a:lnTo>
                  <a:pt x="679" y="2136"/>
                </a:lnTo>
                <a:lnTo>
                  <a:pt x="679" y="2138"/>
                </a:lnTo>
                <a:lnTo>
                  <a:pt x="679" y="2141"/>
                </a:lnTo>
                <a:lnTo>
                  <a:pt x="682" y="2142"/>
                </a:lnTo>
                <a:lnTo>
                  <a:pt x="688" y="2147"/>
                </a:lnTo>
                <a:lnTo>
                  <a:pt x="697" y="2153"/>
                </a:lnTo>
                <a:lnTo>
                  <a:pt x="711" y="2157"/>
                </a:lnTo>
                <a:lnTo>
                  <a:pt x="726" y="2164"/>
                </a:lnTo>
                <a:lnTo>
                  <a:pt x="744" y="2170"/>
                </a:lnTo>
                <a:lnTo>
                  <a:pt x="784" y="2181"/>
                </a:lnTo>
                <a:lnTo>
                  <a:pt x="807" y="2185"/>
                </a:lnTo>
                <a:lnTo>
                  <a:pt x="829" y="2190"/>
                </a:lnTo>
                <a:lnTo>
                  <a:pt x="853" y="2193"/>
                </a:lnTo>
                <a:lnTo>
                  <a:pt x="875" y="2197"/>
                </a:lnTo>
                <a:lnTo>
                  <a:pt x="875" y="2197"/>
                </a:lnTo>
                <a:lnTo>
                  <a:pt x="898" y="2199"/>
                </a:lnTo>
                <a:lnTo>
                  <a:pt x="922" y="2200"/>
                </a:lnTo>
                <a:lnTo>
                  <a:pt x="946" y="2200"/>
                </a:lnTo>
                <a:lnTo>
                  <a:pt x="972" y="2199"/>
                </a:lnTo>
                <a:lnTo>
                  <a:pt x="1023" y="2194"/>
                </a:lnTo>
                <a:lnTo>
                  <a:pt x="1077" y="2188"/>
                </a:lnTo>
                <a:lnTo>
                  <a:pt x="1131" y="2181"/>
                </a:lnTo>
                <a:lnTo>
                  <a:pt x="1184" y="2172"/>
                </a:lnTo>
                <a:lnTo>
                  <a:pt x="1236" y="2164"/>
                </a:lnTo>
                <a:lnTo>
                  <a:pt x="1286" y="2156"/>
                </a:lnTo>
                <a:lnTo>
                  <a:pt x="1286" y="2156"/>
                </a:lnTo>
                <a:lnTo>
                  <a:pt x="1310" y="2153"/>
                </a:lnTo>
                <a:lnTo>
                  <a:pt x="1332" y="2148"/>
                </a:lnTo>
                <a:lnTo>
                  <a:pt x="1354" y="2144"/>
                </a:lnTo>
                <a:lnTo>
                  <a:pt x="1375" y="2138"/>
                </a:lnTo>
                <a:lnTo>
                  <a:pt x="1415" y="2126"/>
                </a:lnTo>
                <a:lnTo>
                  <a:pt x="1454" y="2113"/>
                </a:lnTo>
                <a:lnTo>
                  <a:pt x="1493" y="2098"/>
                </a:lnTo>
                <a:lnTo>
                  <a:pt x="1533" y="2082"/>
                </a:lnTo>
                <a:lnTo>
                  <a:pt x="1576" y="2066"/>
                </a:lnTo>
                <a:lnTo>
                  <a:pt x="1621" y="2049"/>
                </a:lnTo>
                <a:lnTo>
                  <a:pt x="1621" y="2049"/>
                </a:lnTo>
                <a:lnTo>
                  <a:pt x="1648" y="2039"/>
                </a:lnTo>
                <a:lnTo>
                  <a:pt x="1682" y="2025"/>
                </a:lnTo>
                <a:lnTo>
                  <a:pt x="1719" y="2010"/>
                </a:lnTo>
                <a:lnTo>
                  <a:pt x="1759" y="1991"/>
                </a:lnTo>
                <a:lnTo>
                  <a:pt x="1801" y="1970"/>
                </a:lnTo>
                <a:lnTo>
                  <a:pt x="1847" y="1948"/>
                </a:lnTo>
                <a:lnTo>
                  <a:pt x="1893" y="1925"/>
                </a:lnTo>
                <a:lnTo>
                  <a:pt x="1939" y="1900"/>
                </a:lnTo>
                <a:lnTo>
                  <a:pt x="1983" y="1875"/>
                </a:lnTo>
                <a:lnTo>
                  <a:pt x="2026" y="1851"/>
                </a:lnTo>
                <a:lnTo>
                  <a:pt x="2066" y="1826"/>
                </a:lnTo>
                <a:lnTo>
                  <a:pt x="2103" y="1803"/>
                </a:lnTo>
                <a:lnTo>
                  <a:pt x="2135" y="1780"/>
                </a:lnTo>
                <a:lnTo>
                  <a:pt x="2163" y="1759"/>
                </a:lnTo>
                <a:lnTo>
                  <a:pt x="2174" y="1749"/>
                </a:lnTo>
                <a:lnTo>
                  <a:pt x="2185" y="1739"/>
                </a:lnTo>
                <a:lnTo>
                  <a:pt x="2192" y="1730"/>
                </a:lnTo>
                <a:lnTo>
                  <a:pt x="2198" y="1722"/>
                </a:lnTo>
                <a:lnTo>
                  <a:pt x="2198" y="1722"/>
                </a:lnTo>
                <a:lnTo>
                  <a:pt x="2215" y="1695"/>
                </a:lnTo>
                <a:lnTo>
                  <a:pt x="2228" y="1676"/>
                </a:lnTo>
                <a:lnTo>
                  <a:pt x="2237" y="1665"/>
                </a:lnTo>
                <a:lnTo>
                  <a:pt x="2242" y="1661"/>
                </a:lnTo>
                <a:lnTo>
                  <a:pt x="2246" y="1658"/>
                </a:lnTo>
                <a:lnTo>
                  <a:pt x="2255" y="1655"/>
                </a:lnTo>
                <a:lnTo>
                  <a:pt x="2266" y="1651"/>
                </a:lnTo>
                <a:lnTo>
                  <a:pt x="2281" y="1648"/>
                </a:lnTo>
                <a:lnTo>
                  <a:pt x="2301" y="1641"/>
                </a:lnTo>
                <a:lnTo>
                  <a:pt x="2301" y="1641"/>
                </a:lnTo>
                <a:lnTo>
                  <a:pt x="2326" y="1631"/>
                </a:lnTo>
                <a:lnTo>
                  <a:pt x="2357" y="1617"/>
                </a:lnTo>
                <a:lnTo>
                  <a:pt x="2389" y="1600"/>
                </a:lnTo>
                <a:lnTo>
                  <a:pt x="2421" y="1580"/>
                </a:lnTo>
                <a:lnTo>
                  <a:pt x="2454" y="1558"/>
                </a:lnTo>
                <a:lnTo>
                  <a:pt x="2468" y="1547"/>
                </a:lnTo>
                <a:lnTo>
                  <a:pt x="2483" y="1536"/>
                </a:lnTo>
                <a:lnTo>
                  <a:pt x="2496" y="1525"/>
                </a:lnTo>
                <a:lnTo>
                  <a:pt x="2509" y="1513"/>
                </a:lnTo>
                <a:lnTo>
                  <a:pt x="2520" y="1501"/>
                </a:lnTo>
                <a:lnTo>
                  <a:pt x="2529" y="1489"/>
                </a:lnTo>
                <a:lnTo>
                  <a:pt x="2529" y="1489"/>
                </a:lnTo>
                <a:lnTo>
                  <a:pt x="2537" y="1478"/>
                </a:lnTo>
                <a:lnTo>
                  <a:pt x="2543" y="1465"/>
                </a:lnTo>
                <a:lnTo>
                  <a:pt x="2549" y="1454"/>
                </a:lnTo>
                <a:lnTo>
                  <a:pt x="2553" y="1443"/>
                </a:lnTo>
                <a:lnTo>
                  <a:pt x="2560" y="1422"/>
                </a:lnTo>
                <a:lnTo>
                  <a:pt x="2563" y="1403"/>
                </a:lnTo>
                <a:lnTo>
                  <a:pt x="2564" y="1387"/>
                </a:lnTo>
                <a:lnTo>
                  <a:pt x="2566" y="1375"/>
                </a:lnTo>
                <a:lnTo>
                  <a:pt x="2564" y="1364"/>
                </a:lnTo>
                <a:lnTo>
                  <a:pt x="2564" y="1364"/>
                </a:lnTo>
                <a:lnTo>
                  <a:pt x="2571" y="1368"/>
                </a:lnTo>
                <a:lnTo>
                  <a:pt x="2589" y="1378"/>
                </a:lnTo>
                <a:lnTo>
                  <a:pt x="2618" y="1392"/>
                </a:lnTo>
                <a:lnTo>
                  <a:pt x="2636" y="1399"/>
                </a:lnTo>
                <a:lnTo>
                  <a:pt x="2656" y="1407"/>
                </a:lnTo>
                <a:lnTo>
                  <a:pt x="2677" y="1415"/>
                </a:lnTo>
                <a:lnTo>
                  <a:pt x="2701" y="1422"/>
                </a:lnTo>
                <a:lnTo>
                  <a:pt x="2725" y="1427"/>
                </a:lnTo>
                <a:lnTo>
                  <a:pt x="2751" y="1432"/>
                </a:lnTo>
                <a:lnTo>
                  <a:pt x="2778" y="1434"/>
                </a:lnTo>
                <a:lnTo>
                  <a:pt x="2806" y="1435"/>
                </a:lnTo>
                <a:lnTo>
                  <a:pt x="2835" y="1434"/>
                </a:lnTo>
                <a:lnTo>
                  <a:pt x="2864" y="1431"/>
                </a:lnTo>
                <a:lnTo>
                  <a:pt x="2864" y="1431"/>
                </a:lnTo>
                <a:lnTo>
                  <a:pt x="2893" y="1424"/>
                </a:lnTo>
                <a:lnTo>
                  <a:pt x="2920" y="1416"/>
                </a:lnTo>
                <a:lnTo>
                  <a:pt x="2947" y="1405"/>
                </a:lnTo>
                <a:lnTo>
                  <a:pt x="2972" y="1392"/>
                </a:lnTo>
                <a:lnTo>
                  <a:pt x="2997" y="1377"/>
                </a:lnTo>
                <a:lnTo>
                  <a:pt x="3020" y="1359"/>
                </a:lnTo>
                <a:lnTo>
                  <a:pt x="3044" y="1340"/>
                </a:lnTo>
                <a:lnTo>
                  <a:pt x="3066" y="1320"/>
                </a:lnTo>
                <a:lnTo>
                  <a:pt x="3089" y="1298"/>
                </a:lnTo>
                <a:lnTo>
                  <a:pt x="3110" y="1274"/>
                </a:lnTo>
                <a:lnTo>
                  <a:pt x="3131" y="1249"/>
                </a:lnTo>
                <a:lnTo>
                  <a:pt x="3152" y="1223"/>
                </a:lnTo>
                <a:lnTo>
                  <a:pt x="3172" y="1196"/>
                </a:lnTo>
                <a:lnTo>
                  <a:pt x="3194" y="1168"/>
                </a:lnTo>
                <a:lnTo>
                  <a:pt x="3235" y="1108"/>
                </a:lnTo>
                <a:lnTo>
                  <a:pt x="3235" y="1108"/>
                </a:lnTo>
                <a:lnTo>
                  <a:pt x="3245" y="1093"/>
                </a:lnTo>
                <a:lnTo>
                  <a:pt x="3255" y="1077"/>
                </a:lnTo>
                <a:lnTo>
                  <a:pt x="3263" y="1060"/>
                </a:lnTo>
                <a:lnTo>
                  <a:pt x="3272" y="1043"/>
                </a:lnTo>
                <a:lnTo>
                  <a:pt x="3279" y="1027"/>
                </a:lnTo>
                <a:lnTo>
                  <a:pt x="3286" y="1009"/>
                </a:lnTo>
                <a:lnTo>
                  <a:pt x="3299" y="973"/>
                </a:lnTo>
                <a:lnTo>
                  <a:pt x="3309" y="935"/>
                </a:lnTo>
                <a:lnTo>
                  <a:pt x="3318" y="897"/>
                </a:lnTo>
                <a:lnTo>
                  <a:pt x="3325" y="859"/>
                </a:lnTo>
                <a:lnTo>
                  <a:pt x="3332" y="819"/>
                </a:lnTo>
                <a:lnTo>
                  <a:pt x="3337" y="781"/>
                </a:lnTo>
                <a:lnTo>
                  <a:pt x="3341" y="744"/>
                </a:lnTo>
                <a:lnTo>
                  <a:pt x="3349" y="672"/>
                </a:lnTo>
                <a:lnTo>
                  <a:pt x="3356" y="606"/>
                </a:lnTo>
                <a:lnTo>
                  <a:pt x="3360" y="575"/>
                </a:lnTo>
                <a:lnTo>
                  <a:pt x="3365" y="548"/>
                </a:lnTo>
                <a:lnTo>
                  <a:pt x="3365" y="548"/>
                </a:lnTo>
                <a:lnTo>
                  <a:pt x="3369" y="524"/>
                </a:lnTo>
                <a:lnTo>
                  <a:pt x="3371" y="500"/>
                </a:lnTo>
                <a:lnTo>
                  <a:pt x="3371" y="480"/>
                </a:lnTo>
                <a:lnTo>
                  <a:pt x="3370" y="460"/>
                </a:lnTo>
                <a:lnTo>
                  <a:pt x="3367" y="441"/>
                </a:lnTo>
                <a:lnTo>
                  <a:pt x="3361" y="424"/>
                </a:lnTo>
                <a:lnTo>
                  <a:pt x="3355" y="406"/>
                </a:lnTo>
                <a:lnTo>
                  <a:pt x="3346" y="388"/>
                </a:lnTo>
                <a:lnTo>
                  <a:pt x="3333" y="372"/>
                </a:lnTo>
                <a:lnTo>
                  <a:pt x="3320" y="354"/>
                </a:lnTo>
                <a:lnTo>
                  <a:pt x="3305" y="333"/>
                </a:lnTo>
                <a:lnTo>
                  <a:pt x="3288" y="313"/>
                </a:lnTo>
                <a:lnTo>
                  <a:pt x="3245" y="267"/>
                </a:lnTo>
                <a:lnTo>
                  <a:pt x="3195" y="213"/>
                </a:lnTo>
                <a:lnTo>
                  <a:pt x="3195" y="213"/>
                </a:lnTo>
                <a:lnTo>
                  <a:pt x="3180" y="198"/>
                </a:lnTo>
                <a:lnTo>
                  <a:pt x="3166" y="183"/>
                </a:lnTo>
                <a:lnTo>
                  <a:pt x="3150" y="170"/>
                </a:lnTo>
                <a:lnTo>
                  <a:pt x="3134" y="158"/>
                </a:lnTo>
                <a:lnTo>
                  <a:pt x="3118" y="146"/>
                </a:lnTo>
                <a:lnTo>
                  <a:pt x="3100" y="135"/>
                </a:lnTo>
                <a:lnTo>
                  <a:pt x="3082" y="124"/>
                </a:lnTo>
                <a:lnTo>
                  <a:pt x="3064" y="114"/>
                </a:lnTo>
                <a:lnTo>
                  <a:pt x="3045" y="105"/>
                </a:lnTo>
                <a:lnTo>
                  <a:pt x="3026" y="96"/>
                </a:lnTo>
                <a:lnTo>
                  <a:pt x="2988" y="79"/>
                </a:lnTo>
                <a:lnTo>
                  <a:pt x="2948" y="66"/>
                </a:lnTo>
                <a:lnTo>
                  <a:pt x="2908" y="54"/>
                </a:lnTo>
                <a:lnTo>
                  <a:pt x="2866" y="43"/>
                </a:lnTo>
                <a:lnTo>
                  <a:pt x="2825" y="35"/>
                </a:lnTo>
                <a:lnTo>
                  <a:pt x="2785" y="27"/>
                </a:lnTo>
                <a:lnTo>
                  <a:pt x="2744" y="20"/>
                </a:lnTo>
                <a:lnTo>
                  <a:pt x="2705" y="14"/>
                </a:lnTo>
                <a:lnTo>
                  <a:pt x="2667" y="10"/>
                </a:lnTo>
                <a:lnTo>
                  <a:pt x="2596" y="2"/>
                </a:lnTo>
                <a:lnTo>
                  <a:pt x="2596" y="2"/>
                </a:lnTo>
                <a:lnTo>
                  <a:pt x="2579" y="1"/>
                </a:lnTo>
                <a:lnTo>
                  <a:pt x="2561" y="0"/>
                </a:lnTo>
                <a:lnTo>
                  <a:pt x="2523" y="0"/>
                </a:lnTo>
                <a:lnTo>
                  <a:pt x="2483" y="3"/>
                </a:lnTo>
                <a:lnTo>
                  <a:pt x="2440" y="8"/>
                </a:lnTo>
                <a:lnTo>
                  <a:pt x="2397" y="13"/>
                </a:lnTo>
                <a:lnTo>
                  <a:pt x="2352" y="21"/>
                </a:lnTo>
                <a:lnTo>
                  <a:pt x="2307" y="30"/>
                </a:lnTo>
                <a:lnTo>
                  <a:pt x="2262" y="40"/>
                </a:lnTo>
                <a:lnTo>
                  <a:pt x="2216" y="51"/>
                </a:lnTo>
                <a:lnTo>
                  <a:pt x="2170" y="63"/>
                </a:lnTo>
                <a:lnTo>
                  <a:pt x="2082" y="86"/>
                </a:lnTo>
                <a:lnTo>
                  <a:pt x="2001" y="111"/>
                </a:lnTo>
                <a:lnTo>
                  <a:pt x="1930" y="132"/>
                </a:lnTo>
                <a:lnTo>
                  <a:pt x="1930" y="132"/>
                </a:lnTo>
                <a:lnTo>
                  <a:pt x="1897" y="143"/>
                </a:lnTo>
                <a:lnTo>
                  <a:pt x="1867" y="154"/>
                </a:lnTo>
                <a:lnTo>
                  <a:pt x="1838" y="168"/>
                </a:lnTo>
                <a:lnTo>
                  <a:pt x="1811" y="182"/>
                </a:lnTo>
                <a:lnTo>
                  <a:pt x="1786" y="198"/>
                </a:lnTo>
                <a:lnTo>
                  <a:pt x="1762" y="215"/>
                </a:lnTo>
                <a:lnTo>
                  <a:pt x="1740" y="233"/>
                </a:lnTo>
                <a:lnTo>
                  <a:pt x="1720" y="251"/>
                </a:lnTo>
                <a:lnTo>
                  <a:pt x="1701" y="271"/>
                </a:lnTo>
                <a:lnTo>
                  <a:pt x="1684" y="291"/>
                </a:lnTo>
                <a:lnTo>
                  <a:pt x="1669" y="312"/>
                </a:lnTo>
                <a:lnTo>
                  <a:pt x="1656" y="335"/>
                </a:lnTo>
                <a:lnTo>
                  <a:pt x="1646" y="357"/>
                </a:lnTo>
                <a:lnTo>
                  <a:pt x="1637" y="379"/>
                </a:lnTo>
                <a:lnTo>
                  <a:pt x="1630" y="403"/>
                </a:lnTo>
                <a:lnTo>
                  <a:pt x="1626" y="428"/>
                </a:lnTo>
                <a:lnTo>
                  <a:pt x="1626" y="428"/>
                </a:lnTo>
                <a:lnTo>
                  <a:pt x="1624" y="453"/>
                </a:lnTo>
                <a:lnTo>
                  <a:pt x="1622" y="480"/>
                </a:lnTo>
                <a:lnTo>
                  <a:pt x="1624" y="508"/>
                </a:lnTo>
                <a:lnTo>
                  <a:pt x="1626" y="537"/>
                </a:lnTo>
                <a:lnTo>
                  <a:pt x="1629" y="566"/>
                </a:lnTo>
                <a:lnTo>
                  <a:pt x="1634" y="595"/>
                </a:lnTo>
                <a:lnTo>
                  <a:pt x="1644" y="650"/>
                </a:lnTo>
                <a:lnTo>
                  <a:pt x="1655" y="701"/>
                </a:lnTo>
                <a:lnTo>
                  <a:pt x="1665" y="741"/>
                </a:lnTo>
                <a:lnTo>
                  <a:pt x="1675" y="777"/>
                </a:lnTo>
                <a:lnTo>
                  <a:pt x="1675" y="777"/>
                </a:lnTo>
                <a:close/>
                <a:moveTo>
                  <a:pt x="1831" y="1592"/>
                </a:moveTo>
                <a:lnTo>
                  <a:pt x="1831" y="1592"/>
                </a:lnTo>
                <a:lnTo>
                  <a:pt x="1839" y="1599"/>
                </a:lnTo>
                <a:lnTo>
                  <a:pt x="1857" y="1616"/>
                </a:lnTo>
                <a:lnTo>
                  <a:pt x="1866" y="1624"/>
                </a:lnTo>
                <a:lnTo>
                  <a:pt x="1873" y="1633"/>
                </a:lnTo>
                <a:lnTo>
                  <a:pt x="1877" y="1641"/>
                </a:lnTo>
                <a:lnTo>
                  <a:pt x="1877" y="1644"/>
                </a:lnTo>
                <a:lnTo>
                  <a:pt x="1876" y="1646"/>
                </a:lnTo>
                <a:lnTo>
                  <a:pt x="1876" y="1646"/>
                </a:lnTo>
                <a:lnTo>
                  <a:pt x="1847" y="1673"/>
                </a:lnTo>
                <a:lnTo>
                  <a:pt x="1828" y="1688"/>
                </a:lnTo>
                <a:lnTo>
                  <a:pt x="1814" y="1699"/>
                </a:lnTo>
                <a:lnTo>
                  <a:pt x="1814" y="1699"/>
                </a:lnTo>
                <a:lnTo>
                  <a:pt x="1808" y="1703"/>
                </a:lnTo>
                <a:lnTo>
                  <a:pt x="1800" y="1705"/>
                </a:lnTo>
                <a:lnTo>
                  <a:pt x="1782" y="1710"/>
                </a:lnTo>
                <a:lnTo>
                  <a:pt x="1764" y="1714"/>
                </a:lnTo>
                <a:lnTo>
                  <a:pt x="1751" y="1717"/>
                </a:lnTo>
                <a:lnTo>
                  <a:pt x="1751" y="1717"/>
                </a:lnTo>
                <a:lnTo>
                  <a:pt x="1741" y="1722"/>
                </a:lnTo>
                <a:lnTo>
                  <a:pt x="1724" y="1732"/>
                </a:lnTo>
                <a:lnTo>
                  <a:pt x="1679" y="1757"/>
                </a:lnTo>
                <a:lnTo>
                  <a:pt x="1658" y="1768"/>
                </a:lnTo>
                <a:lnTo>
                  <a:pt x="1641" y="1777"/>
                </a:lnTo>
                <a:lnTo>
                  <a:pt x="1636" y="1779"/>
                </a:lnTo>
                <a:lnTo>
                  <a:pt x="1633" y="1780"/>
                </a:lnTo>
                <a:lnTo>
                  <a:pt x="1633" y="1779"/>
                </a:lnTo>
                <a:lnTo>
                  <a:pt x="1633" y="1779"/>
                </a:lnTo>
                <a:lnTo>
                  <a:pt x="1635" y="1776"/>
                </a:lnTo>
                <a:lnTo>
                  <a:pt x="1635" y="1776"/>
                </a:lnTo>
                <a:lnTo>
                  <a:pt x="1644" y="1768"/>
                </a:lnTo>
                <a:lnTo>
                  <a:pt x="1654" y="1759"/>
                </a:lnTo>
                <a:lnTo>
                  <a:pt x="1678" y="1741"/>
                </a:lnTo>
                <a:lnTo>
                  <a:pt x="1707" y="1720"/>
                </a:lnTo>
                <a:lnTo>
                  <a:pt x="1724" y="1706"/>
                </a:lnTo>
                <a:lnTo>
                  <a:pt x="1742" y="1691"/>
                </a:lnTo>
                <a:lnTo>
                  <a:pt x="1742" y="1691"/>
                </a:lnTo>
                <a:lnTo>
                  <a:pt x="1760" y="1674"/>
                </a:lnTo>
                <a:lnTo>
                  <a:pt x="1777" y="1656"/>
                </a:lnTo>
                <a:lnTo>
                  <a:pt x="1806" y="1624"/>
                </a:lnTo>
                <a:lnTo>
                  <a:pt x="1825" y="1601"/>
                </a:lnTo>
                <a:lnTo>
                  <a:pt x="1831" y="1592"/>
                </a:lnTo>
                <a:lnTo>
                  <a:pt x="1831" y="1592"/>
                </a:lnTo>
                <a:close/>
                <a:moveTo>
                  <a:pt x="1635" y="1462"/>
                </a:moveTo>
                <a:lnTo>
                  <a:pt x="1635" y="1462"/>
                </a:lnTo>
                <a:lnTo>
                  <a:pt x="1618" y="1519"/>
                </a:lnTo>
                <a:lnTo>
                  <a:pt x="1605" y="1561"/>
                </a:lnTo>
                <a:lnTo>
                  <a:pt x="1599" y="1575"/>
                </a:lnTo>
                <a:lnTo>
                  <a:pt x="1595" y="1583"/>
                </a:lnTo>
                <a:lnTo>
                  <a:pt x="1595" y="1583"/>
                </a:lnTo>
                <a:lnTo>
                  <a:pt x="1591" y="1585"/>
                </a:lnTo>
                <a:lnTo>
                  <a:pt x="1588" y="1588"/>
                </a:lnTo>
                <a:lnTo>
                  <a:pt x="1579" y="1592"/>
                </a:lnTo>
                <a:lnTo>
                  <a:pt x="1558" y="1605"/>
                </a:lnTo>
                <a:lnTo>
                  <a:pt x="1541" y="1617"/>
                </a:lnTo>
                <a:lnTo>
                  <a:pt x="1519" y="1632"/>
                </a:lnTo>
                <a:lnTo>
                  <a:pt x="1519" y="1632"/>
                </a:lnTo>
                <a:lnTo>
                  <a:pt x="1497" y="1649"/>
                </a:lnTo>
                <a:lnTo>
                  <a:pt x="1482" y="1661"/>
                </a:lnTo>
                <a:lnTo>
                  <a:pt x="1462" y="1679"/>
                </a:lnTo>
                <a:lnTo>
                  <a:pt x="1453" y="1687"/>
                </a:lnTo>
                <a:lnTo>
                  <a:pt x="1444" y="1694"/>
                </a:lnTo>
                <a:lnTo>
                  <a:pt x="1430" y="1703"/>
                </a:lnTo>
                <a:lnTo>
                  <a:pt x="1411" y="1713"/>
                </a:lnTo>
                <a:lnTo>
                  <a:pt x="1411" y="1713"/>
                </a:lnTo>
                <a:lnTo>
                  <a:pt x="1321" y="1762"/>
                </a:lnTo>
                <a:lnTo>
                  <a:pt x="1273" y="1789"/>
                </a:lnTo>
                <a:lnTo>
                  <a:pt x="1273" y="1789"/>
                </a:lnTo>
                <a:lnTo>
                  <a:pt x="1359" y="1717"/>
                </a:lnTo>
                <a:lnTo>
                  <a:pt x="1420" y="1666"/>
                </a:lnTo>
                <a:lnTo>
                  <a:pt x="1441" y="1647"/>
                </a:lnTo>
                <a:lnTo>
                  <a:pt x="1451" y="1637"/>
                </a:lnTo>
                <a:lnTo>
                  <a:pt x="1451" y="1637"/>
                </a:lnTo>
                <a:lnTo>
                  <a:pt x="1458" y="1628"/>
                </a:lnTo>
                <a:lnTo>
                  <a:pt x="1472" y="1614"/>
                </a:lnTo>
                <a:lnTo>
                  <a:pt x="1508" y="1577"/>
                </a:lnTo>
                <a:lnTo>
                  <a:pt x="1559" y="1529"/>
                </a:lnTo>
                <a:lnTo>
                  <a:pt x="1635" y="146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3FDE3F49-BEA9-4E0E-B634-03F14B4F3CAD}"/>
              </a:ext>
            </a:extLst>
          </p:cNvPr>
          <p:cNvSpPr>
            <a:spLocks/>
          </p:cNvSpPr>
          <p:nvPr/>
        </p:nvSpPr>
        <p:spPr bwMode="auto">
          <a:xfrm>
            <a:off x="6777837" y="4236027"/>
            <a:ext cx="2421328" cy="1746250"/>
          </a:xfrm>
          <a:custGeom>
            <a:avLst/>
            <a:gdLst>
              <a:gd name="T0" fmla="*/ 561 w 1407"/>
              <a:gd name="T1" fmla="*/ 878 h 1016"/>
              <a:gd name="T2" fmla="*/ 396 w 1407"/>
              <a:gd name="T3" fmla="*/ 888 h 1016"/>
              <a:gd name="T4" fmla="*/ 265 w 1407"/>
              <a:gd name="T5" fmla="*/ 873 h 1016"/>
              <a:gd name="T6" fmla="*/ 191 w 1407"/>
              <a:gd name="T7" fmla="*/ 841 h 1016"/>
              <a:gd name="T8" fmla="*/ 89 w 1407"/>
              <a:gd name="T9" fmla="*/ 766 h 1016"/>
              <a:gd name="T10" fmla="*/ 19 w 1407"/>
              <a:gd name="T11" fmla="*/ 665 h 1016"/>
              <a:gd name="T12" fmla="*/ 0 w 1407"/>
              <a:gd name="T13" fmla="*/ 565 h 1016"/>
              <a:gd name="T14" fmla="*/ 8 w 1407"/>
              <a:gd name="T15" fmla="*/ 484 h 1016"/>
              <a:gd name="T16" fmla="*/ 36 w 1407"/>
              <a:gd name="T17" fmla="*/ 391 h 1016"/>
              <a:gd name="T18" fmla="*/ 80 w 1407"/>
              <a:gd name="T19" fmla="*/ 306 h 1016"/>
              <a:gd name="T20" fmla="*/ 206 w 1407"/>
              <a:gd name="T21" fmla="*/ 164 h 1016"/>
              <a:gd name="T22" fmla="*/ 326 w 1407"/>
              <a:gd name="T23" fmla="*/ 83 h 1016"/>
              <a:gd name="T24" fmla="*/ 456 w 1407"/>
              <a:gd name="T25" fmla="*/ 35 h 1016"/>
              <a:gd name="T26" fmla="*/ 604 w 1407"/>
              <a:gd name="T27" fmla="*/ 9 h 1016"/>
              <a:gd name="T28" fmla="*/ 849 w 1407"/>
              <a:gd name="T29" fmla="*/ 3 h 1016"/>
              <a:gd name="T30" fmla="*/ 1067 w 1407"/>
              <a:gd name="T31" fmla="*/ 35 h 1016"/>
              <a:gd name="T32" fmla="*/ 1133 w 1407"/>
              <a:gd name="T33" fmla="*/ 63 h 1016"/>
              <a:gd name="T34" fmla="*/ 1222 w 1407"/>
              <a:gd name="T35" fmla="*/ 148 h 1016"/>
              <a:gd name="T36" fmla="*/ 1269 w 1407"/>
              <a:gd name="T37" fmla="*/ 243 h 1016"/>
              <a:gd name="T38" fmla="*/ 1258 w 1407"/>
              <a:gd name="T39" fmla="*/ 337 h 1016"/>
              <a:gd name="T40" fmla="*/ 1205 w 1407"/>
              <a:gd name="T41" fmla="*/ 447 h 1016"/>
              <a:gd name="T42" fmla="*/ 1164 w 1407"/>
              <a:gd name="T43" fmla="*/ 541 h 1016"/>
              <a:gd name="T44" fmla="*/ 1186 w 1407"/>
              <a:gd name="T45" fmla="*/ 590 h 1016"/>
              <a:gd name="T46" fmla="*/ 1240 w 1407"/>
              <a:gd name="T47" fmla="*/ 645 h 1016"/>
              <a:gd name="T48" fmla="*/ 1349 w 1407"/>
              <a:gd name="T49" fmla="*/ 721 h 1016"/>
              <a:gd name="T50" fmla="*/ 1406 w 1407"/>
              <a:gd name="T51" fmla="*/ 754 h 1016"/>
              <a:gd name="T52" fmla="*/ 1364 w 1407"/>
              <a:gd name="T53" fmla="*/ 764 h 1016"/>
              <a:gd name="T54" fmla="*/ 1316 w 1407"/>
              <a:gd name="T55" fmla="*/ 753 h 1016"/>
              <a:gd name="T56" fmla="*/ 1229 w 1407"/>
              <a:gd name="T57" fmla="*/ 727 h 1016"/>
              <a:gd name="T58" fmla="*/ 1329 w 1407"/>
              <a:gd name="T59" fmla="*/ 824 h 1016"/>
              <a:gd name="T60" fmla="*/ 1352 w 1407"/>
              <a:gd name="T61" fmla="*/ 857 h 1016"/>
              <a:gd name="T62" fmla="*/ 1304 w 1407"/>
              <a:gd name="T63" fmla="*/ 841 h 1016"/>
              <a:gd name="T64" fmla="*/ 1104 w 1407"/>
              <a:gd name="T65" fmla="*/ 746 h 1016"/>
              <a:gd name="T66" fmla="*/ 1163 w 1407"/>
              <a:gd name="T67" fmla="*/ 808 h 1016"/>
              <a:gd name="T68" fmla="*/ 1148 w 1407"/>
              <a:gd name="T69" fmla="*/ 812 h 1016"/>
              <a:gd name="T70" fmla="*/ 1209 w 1407"/>
              <a:gd name="T71" fmla="*/ 863 h 1016"/>
              <a:gd name="T72" fmla="*/ 1297 w 1407"/>
              <a:gd name="T73" fmla="*/ 917 h 1016"/>
              <a:gd name="T74" fmla="*/ 1291 w 1407"/>
              <a:gd name="T75" fmla="*/ 922 h 1016"/>
              <a:gd name="T76" fmla="*/ 1182 w 1407"/>
              <a:gd name="T77" fmla="*/ 892 h 1016"/>
              <a:gd name="T78" fmla="*/ 1143 w 1407"/>
              <a:gd name="T79" fmla="*/ 898 h 1016"/>
              <a:gd name="T80" fmla="*/ 1195 w 1407"/>
              <a:gd name="T81" fmla="*/ 945 h 1016"/>
              <a:gd name="T82" fmla="*/ 1172 w 1407"/>
              <a:gd name="T83" fmla="*/ 949 h 1016"/>
              <a:gd name="T84" fmla="*/ 1087 w 1407"/>
              <a:gd name="T85" fmla="*/ 932 h 1016"/>
              <a:gd name="T86" fmla="*/ 1021 w 1407"/>
              <a:gd name="T87" fmla="*/ 901 h 1016"/>
              <a:gd name="T88" fmla="*/ 982 w 1407"/>
              <a:gd name="T89" fmla="*/ 880 h 1016"/>
              <a:gd name="T90" fmla="*/ 996 w 1407"/>
              <a:gd name="T91" fmla="*/ 907 h 1016"/>
              <a:gd name="T92" fmla="*/ 992 w 1407"/>
              <a:gd name="T93" fmla="*/ 921 h 1016"/>
              <a:gd name="T94" fmla="*/ 942 w 1407"/>
              <a:gd name="T95" fmla="*/ 903 h 1016"/>
              <a:gd name="T96" fmla="*/ 840 w 1407"/>
              <a:gd name="T97" fmla="*/ 880 h 1016"/>
              <a:gd name="T98" fmla="*/ 897 w 1407"/>
              <a:gd name="T99" fmla="*/ 939 h 1016"/>
              <a:gd name="T100" fmla="*/ 981 w 1407"/>
              <a:gd name="T101" fmla="*/ 990 h 1016"/>
              <a:gd name="T102" fmla="*/ 988 w 1407"/>
              <a:gd name="T103" fmla="*/ 1006 h 1016"/>
              <a:gd name="T104" fmla="*/ 936 w 1407"/>
              <a:gd name="T105" fmla="*/ 1016 h 1016"/>
              <a:gd name="T106" fmla="*/ 881 w 1407"/>
              <a:gd name="T107" fmla="*/ 998 h 1016"/>
              <a:gd name="T108" fmla="*/ 836 w 1407"/>
              <a:gd name="T109" fmla="*/ 959 h 1016"/>
              <a:gd name="T110" fmla="*/ 802 w 1407"/>
              <a:gd name="T111" fmla="*/ 960 h 1016"/>
              <a:gd name="T112" fmla="*/ 775 w 1407"/>
              <a:gd name="T113" fmla="*/ 951 h 1016"/>
              <a:gd name="T114" fmla="*/ 734 w 1407"/>
              <a:gd name="T115" fmla="*/ 885 h 1016"/>
              <a:gd name="T116" fmla="*/ 688 w 1407"/>
              <a:gd name="T117" fmla="*/ 868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7" h="1016">
                <a:moveTo>
                  <a:pt x="657" y="863"/>
                </a:moveTo>
                <a:lnTo>
                  <a:pt x="657" y="863"/>
                </a:lnTo>
                <a:lnTo>
                  <a:pt x="645" y="865"/>
                </a:lnTo>
                <a:lnTo>
                  <a:pt x="611" y="870"/>
                </a:lnTo>
                <a:lnTo>
                  <a:pt x="561" y="878"/>
                </a:lnTo>
                <a:lnTo>
                  <a:pt x="531" y="882"/>
                </a:lnTo>
                <a:lnTo>
                  <a:pt x="499" y="884"/>
                </a:lnTo>
                <a:lnTo>
                  <a:pt x="465" y="887"/>
                </a:lnTo>
                <a:lnTo>
                  <a:pt x="430" y="888"/>
                </a:lnTo>
                <a:lnTo>
                  <a:pt x="396" y="888"/>
                </a:lnTo>
                <a:lnTo>
                  <a:pt x="361" y="887"/>
                </a:lnTo>
                <a:lnTo>
                  <a:pt x="327" y="884"/>
                </a:lnTo>
                <a:lnTo>
                  <a:pt x="295" y="879"/>
                </a:lnTo>
                <a:lnTo>
                  <a:pt x="279" y="876"/>
                </a:lnTo>
                <a:lnTo>
                  <a:pt x="265" y="873"/>
                </a:lnTo>
                <a:lnTo>
                  <a:pt x="250" y="868"/>
                </a:lnTo>
                <a:lnTo>
                  <a:pt x="237" y="863"/>
                </a:lnTo>
                <a:lnTo>
                  <a:pt x="237" y="863"/>
                </a:lnTo>
                <a:lnTo>
                  <a:pt x="213" y="852"/>
                </a:lnTo>
                <a:lnTo>
                  <a:pt x="191" y="841"/>
                </a:lnTo>
                <a:lnTo>
                  <a:pt x="169" y="828"/>
                </a:lnTo>
                <a:lnTo>
                  <a:pt x="147" y="814"/>
                </a:lnTo>
                <a:lnTo>
                  <a:pt x="127" y="800"/>
                </a:lnTo>
                <a:lnTo>
                  <a:pt x="107" y="784"/>
                </a:lnTo>
                <a:lnTo>
                  <a:pt x="89" y="766"/>
                </a:lnTo>
                <a:lnTo>
                  <a:pt x="71" y="748"/>
                </a:lnTo>
                <a:lnTo>
                  <a:pt x="56" y="729"/>
                </a:lnTo>
                <a:lnTo>
                  <a:pt x="41" y="709"/>
                </a:lnTo>
                <a:lnTo>
                  <a:pt x="29" y="688"/>
                </a:lnTo>
                <a:lnTo>
                  <a:pt x="19" y="665"/>
                </a:lnTo>
                <a:lnTo>
                  <a:pt x="11" y="642"/>
                </a:lnTo>
                <a:lnTo>
                  <a:pt x="4" y="617"/>
                </a:lnTo>
                <a:lnTo>
                  <a:pt x="1" y="592"/>
                </a:lnTo>
                <a:lnTo>
                  <a:pt x="0" y="578"/>
                </a:lnTo>
                <a:lnTo>
                  <a:pt x="0" y="565"/>
                </a:lnTo>
                <a:lnTo>
                  <a:pt x="0" y="565"/>
                </a:lnTo>
                <a:lnTo>
                  <a:pt x="1" y="545"/>
                </a:lnTo>
                <a:lnTo>
                  <a:pt x="2" y="524"/>
                </a:lnTo>
                <a:lnTo>
                  <a:pt x="4" y="504"/>
                </a:lnTo>
                <a:lnTo>
                  <a:pt x="8" y="484"/>
                </a:lnTo>
                <a:lnTo>
                  <a:pt x="12" y="465"/>
                </a:lnTo>
                <a:lnTo>
                  <a:pt x="17" y="446"/>
                </a:lnTo>
                <a:lnTo>
                  <a:pt x="22" y="427"/>
                </a:lnTo>
                <a:lnTo>
                  <a:pt x="29" y="409"/>
                </a:lnTo>
                <a:lnTo>
                  <a:pt x="36" y="391"/>
                </a:lnTo>
                <a:lnTo>
                  <a:pt x="44" y="373"/>
                </a:lnTo>
                <a:lnTo>
                  <a:pt x="51" y="356"/>
                </a:lnTo>
                <a:lnTo>
                  <a:pt x="60" y="339"/>
                </a:lnTo>
                <a:lnTo>
                  <a:pt x="70" y="322"/>
                </a:lnTo>
                <a:lnTo>
                  <a:pt x="80" y="306"/>
                </a:lnTo>
                <a:lnTo>
                  <a:pt x="102" y="275"/>
                </a:lnTo>
                <a:lnTo>
                  <a:pt x="125" y="244"/>
                </a:lnTo>
                <a:lnTo>
                  <a:pt x="151" y="215"/>
                </a:lnTo>
                <a:lnTo>
                  <a:pt x="178" y="190"/>
                </a:lnTo>
                <a:lnTo>
                  <a:pt x="206" y="164"/>
                </a:lnTo>
                <a:lnTo>
                  <a:pt x="235" y="141"/>
                </a:lnTo>
                <a:lnTo>
                  <a:pt x="265" y="120"/>
                </a:lnTo>
                <a:lnTo>
                  <a:pt x="295" y="100"/>
                </a:lnTo>
                <a:lnTo>
                  <a:pt x="326" y="83"/>
                </a:lnTo>
                <a:lnTo>
                  <a:pt x="326" y="83"/>
                </a:lnTo>
                <a:lnTo>
                  <a:pt x="350" y="72"/>
                </a:lnTo>
                <a:lnTo>
                  <a:pt x="374" y="61"/>
                </a:lnTo>
                <a:lnTo>
                  <a:pt x="400" y="52"/>
                </a:lnTo>
                <a:lnTo>
                  <a:pt x="428" y="43"/>
                </a:lnTo>
                <a:lnTo>
                  <a:pt x="456" y="35"/>
                </a:lnTo>
                <a:lnTo>
                  <a:pt x="484" y="28"/>
                </a:lnTo>
                <a:lnTo>
                  <a:pt x="514" y="23"/>
                </a:lnTo>
                <a:lnTo>
                  <a:pt x="543" y="17"/>
                </a:lnTo>
                <a:lnTo>
                  <a:pt x="574" y="13"/>
                </a:lnTo>
                <a:lnTo>
                  <a:pt x="604" y="9"/>
                </a:lnTo>
                <a:lnTo>
                  <a:pt x="636" y="6"/>
                </a:lnTo>
                <a:lnTo>
                  <a:pt x="667" y="4"/>
                </a:lnTo>
                <a:lnTo>
                  <a:pt x="729" y="2"/>
                </a:lnTo>
                <a:lnTo>
                  <a:pt x="790" y="0"/>
                </a:lnTo>
                <a:lnTo>
                  <a:pt x="849" y="3"/>
                </a:lnTo>
                <a:lnTo>
                  <a:pt x="906" y="7"/>
                </a:lnTo>
                <a:lnTo>
                  <a:pt x="959" y="14"/>
                </a:lnTo>
                <a:lnTo>
                  <a:pt x="1007" y="21"/>
                </a:lnTo>
                <a:lnTo>
                  <a:pt x="1049" y="30"/>
                </a:lnTo>
                <a:lnTo>
                  <a:pt x="1067" y="35"/>
                </a:lnTo>
                <a:lnTo>
                  <a:pt x="1085" y="40"/>
                </a:lnTo>
                <a:lnTo>
                  <a:pt x="1100" y="45"/>
                </a:lnTo>
                <a:lnTo>
                  <a:pt x="1113" y="51"/>
                </a:lnTo>
                <a:lnTo>
                  <a:pt x="1124" y="58"/>
                </a:lnTo>
                <a:lnTo>
                  <a:pt x="1133" y="63"/>
                </a:lnTo>
                <a:lnTo>
                  <a:pt x="1133" y="63"/>
                </a:lnTo>
                <a:lnTo>
                  <a:pt x="1160" y="85"/>
                </a:lnTo>
                <a:lnTo>
                  <a:pt x="1184" y="107"/>
                </a:lnTo>
                <a:lnTo>
                  <a:pt x="1205" y="128"/>
                </a:lnTo>
                <a:lnTo>
                  <a:pt x="1222" y="148"/>
                </a:lnTo>
                <a:lnTo>
                  <a:pt x="1238" y="168"/>
                </a:lnTo>
                <a:lnTo>
                  <a:pt x="1249" y="187"/>
                </a:lnTo>
                <a:lnTo>
                  <a:pt x="1259" y="206"/>
                </a:lnTo>
                <a:lnTo>
                  <a:pt x="1266" y="225"/>
                </a:lnTo>
                <a:lnTo>
                  <a:pt x="1269" y="243"/>
                </a:lnTo>
                <a:lnTo>
                  <a:pt x="1272" y="262"/>
                </a:lnTo>
                <a:lnTo>
                  <a:pt x="1272" y="281"/>
                </a:lnTo>
                <a:lnTo>
                  <a:pt x="1268" y="299"/>
                </a:lnTo>
                <a:lnTo>
                  <a:pt x="1265" y="318"/>
                </a:lnTo>
                <a:lnTo>
                  <a:pt x="1258" y="337"/>
                </a:lnTo>
                <a:lnTo>
                  <a:pt x="1250" y="356"/>
                </a:lnTo>
                <a:lnTo>
                  <a:pt x="1240" y="377"/>
                </a:lnTo>
                <a:lnTo>
                  <a:pt x="1240" y="377"/>
                </a:lnTo>
                <a:lnTo>
                  <a:pt x="1221" y="415"/>
                </a:lnTo>
                <a:lnTo>
                  <a:pt x="1205" y="447"/>
                </a:lnTo>
                <a:lnTo>
                  <a:pt x="1181" y="499"/>
                </a:lnTo>
                <a:lnTo>
                  <a:pt x="1169" y="530"/>
                </a:lnTo>
                <a:lnTo>
                  <a:pt x="1164" y="540"/>
                </a:lnTo>
                <a:lnTo>
                  <a:pt x="1164" y="540"/>
                </a:lnTo>
                <a:lnTo>
                  <a:pt x="1164" y="541"/>
                </a:lnTo>
                <a:lnTo>
                  <a:pt x="1164" y="547"/>
                </a:lnTo>
                <a:lnTo>
                  <a:pt x="1165" y="555"/>
                </a:lnTo>
                <a:lnTo>
                  <a:pt x="1171" y="567"/>
                </a:lnTo>
                <a:lnTo>
                  <a:pt x="1179" y="582"/>
                </a:lnTo>
                <a:lnTo>
                  <a:pt x="1186" y="590"/>
                </a:lnTo>
                <a:lnTo>
                  <a:pt x="1192" y="599"/>
                </a:lnTo>
                <a:lnTo>
                  <a:pt x="1202" y="610"/>
                </a:lnTo>
                <a:lnTo>
                  <a:pt x="1212" y="621"/>
                </a:lnTo>
                <a:lnTo>
                  <a:pt x="1226" y="633"/>
                </a:lnTo>
                <a:lnTo>
                  <a:pt x="1240" y="645"/>
                </a:lnTo>
                <a:lnTo>
                  <a:pt x="1240" y="645"/>
                </a:lnTo>
                <a:lnTo>
                  <a:pt x="1262" y="662"/>
                </a:lnTo>
                <a:lnTo>
                  <a:pt x="1282" y="678"/>
                </a:lnTo>
                <a:lnTo>
                  <a:pt x="1317" y="702"/>
                </a:lnTo>
                <a:lnTo>
                  <a:pt x="1349" y="721"/>
                </a:lnTo>
                <a:lnTo>
                  <a:pt x="1372" y="735"/>
                </a:lnTo>
                <a:lnTo>
                  <a:pt x="1402" y="749"/>
                </a:lnTo>
                <a:lnTo>
                  <a:pt x="1405" y="752"/>
                </a:lnTo>
                <a:lnTo>
                  <a:pt x="1407" y="753"/>
                </a:lnTo>
                <a:lnTo>
                  <a:pt x="1406" y="754"/>
                </a:lnTo>
                <a:lnTo>
                  <a:pt x="1403" y="755"/>
                </a:lnTo>
                <a:lnTo>
                  <a:pt x="1403" y="755"/>
                </a:lnTo>
                <a:lnTo>
                  <a:pt x="1389" y="760"/>
                </a:lnTo>
                <a:lnTo>
                  <a:pt x="1373" y="763"/>
                </a:lnTo>
                <a:lnTo>
                  <a:pt x="1364" y="764"/>
                </a:lnTo>
                <a:lnTo>
                  <a:pt x="1354" y="764"/>
                </a:lnTo>
                <a:lnTo>
                  <a:pt x="1344" y="763"/>
                </a:lnTo>
                <a:lnTo>
                  <a:pt x="1332" y="760"/>
                </a:lnTo>
                <a:lnTo>
                  <a:pt x="1332" y="760"/>
                </a:lnTo>
                <a:lnTo>
                  <a:pt x="1316" y="753"/>
                </a:lnTo>
                <a:lnTo>
                  <a:pt x="1295" y="743"/>
                </a:lnTo>
                <a:lnTo>
                  <a:pt x="1248" y="717"/>
                </a:lnTo>
                <a:lnTo>
                  <a:pt x="1189" y="683"/>
                </a:lnTo>
                <a:lnTo>
                  <a:pt x="1189" y="683"/>
                </a:lnTo>
                <a:lnTo>
                  <a:pt x="1229" y="727"/>
                </a:lnTo>
                <a:lnTo>
                  <a:pt x="1260" y="760"/>
                </a:lnTo>
                <a:lnTo>
                  <a:pt x="1283" y="782"/>
                </a:lnTo>
                <a:lnTo>
                  <a:pt x="1283" y="782"/>
                </a:lnTo>
                <a:lnTo>
                  <a:pt x="1303" y="800"/>
                </a:lnTo>
                <a:lnTo>
                  <a:pt x="1329" y="824"/>
                </a:lnTo>
                <a:lnTo>
                  <a:pt x="1340" y="837"/>
                </a:lnTo>
                <a:lnTo>
                  <a:pt x="1349" y="847"/>
                </a:lnTo>
                <a:lnTo>
                  <a:pt x="1351" y="851"/>
                </a:lnTo>
                <a:lnTo>
                  <a:pt x="1352" y="855"/>
                </a:lnTo>
                <a:lnTo>
                  <a:pt x="1352" y="857"/>
                </a:lnTo>
                <a:lnTo>
                  <a:pt x="1350" y="858"/>
                </a:lnTo>
                <a:lnTo>
                  <a:pt x="1350" y="858"/>
                </a:lnTo>
                <a:lnTo>
                  <a:pt x="1344" y="857"/>
                </a:lnTo>
                <a:lnTo>
                  <a:pt x="1334" y="854"/>
                </a:lnTo>
                <a:lnTo>
                  <a:pt x="1304" y="841"/>
                </a:lnTo>
                <a:lnTo>
                  <a:pt x="1264" y="823"/>
                </a:lnTo>
                <a:lnTo>
                  <a:pt x="1219" y="802"/>
                </a:lnTo>
                <a:lnTo>
                  <a:pt x="1139" y="763"/>
                </a:lnTo>
                <a:lnTo>
                  <a:pt x="1104" y="746"/>
                </a:lnTo>
                <a:lnTo>
                  <a:pt x="1104" y="746"/>
                </a:lnTo>
                <a:lnTo>
                  <a:pt x="1117" y="757"/>
                </a:lnTo>
                <a:lnTo>
                  <a:pt x="1141" y="781"/>
                </a:lnTo>
                <a:lnTo>
                  <a:pt x="1152" y="793"/>
                </a:lnTo>
                <a:lnTo>
                  <a:pt x="1160" y="804"/>
                </a:lnTo>
                <a:lnTo>
                  <a:pt x="1163" y="808"/>
                </a:lnTo>
                <a:lnTo>
                  <a:pt x="1164" y="811"/>
                </a:lnTo>
                <a:lnTo>
                  <a:pt x="1164" y="813"/>
                </a:lnTo>
                <a:lnTo>
                  <a:pt x="1162" y="813"/>
                </a:lnTo>
                <a:lnTo>
                  <a:pt x="1162" y="813"/>
                </a:lnTo>
                <a:lnTo>
                  <a:pt x="1148" y="812"/>
                </a:lnTo>
                <a:lnTo>
                  <a:pt x="1130" y="812"/>
                </a:lnTo>
                <a:lnTo>
                  <a:pt x="1108" y="813"/>
                </a:lnTo>
                <a:lnTo>
                  <a:pt x="1108" y="813"/>
                </a:lnTo>
                <a:lnTo>
                  <a:pt x="1141" y="829"/>
                </a:lnTo>
                <a:lnTo>
                  <a:pt x="1209" y="863"/>
                </a:lnTo>
                <a:lnTo>
                  <a:pt x="1245" y="882"/>
                </a:lnTo>
                <a:lnTo>
                  <a:pt x="1275" y="900"/>
                </a:lnTo>
                <a:lnTo>
                  <a:pt x="1285" y="906"/>
                </a:lnTo>
                <a:lnTo>
                  <a:pt x="1293" y="913"/>
                </a:lnTo>
                <a:lnTo>
                  <a:pt x="1297" y="917"/>
                </a:lnTo>
                <a:lnTo>
                  <a:pt x="1297" y="920"/>
                </a:lnTo>
                <a:lnTo>
                  <a:pt x="1296" y="921"/>
                </a:lnTo>
                <a:lnTo>
                  <a:pt x="1296" y="921"/>
                </a:lnTo>
                <a:lnTo>
                  <a:pt x="1294" y="922"/>
                </a:lnTo>
                <a:lnTo>
                  <a:pt x="1291" y="922"/>
                </a:lnTo>
                <a:lnTo>
                  <a:pt x="1282" y="921"/>
                </a:lnTo>
                <a:lnTo>
                  <a:pt x="1269" y="919"/>
                </a:lnTo>
                <a:lnTo>
                  <a:pt x="1255" y="915"/>
                </a:lnTo>
                <a:lnTo>
                  <a:pt x="1220" y="904"/>
                </a:lnTo>
                <a:lnTo>
                  <a:pt x="1182" y="892"/>
                </a:lnTo>
                <a:lnTo>
                  <a:pt x="1113" y="866"/>
                </a:lnTo>
                <a:lnTo>
                  <a:pt x="1082" y="854"/>
                </a:lnTo>
                <a:lnTo>
                  <a:pt x="1082" y="854"/>
                </a:lnTo>
                <a:lnTo>
                  <a:pt x="1102" y="868"/>
                </a:lnTo>
                <a:lnTo>
                  <a:pt x="1143" y="898"/>
                </a:lnTo>
                <a:lnTo>
                  <a:pt x="1165" y="916"/>
                </a:lnTo>
                <a:lnTo>
                  <a:pt x="1182" y="931"/>
                </a:lnTo>
                <a:lnTo>
                  <a:pt x="1189" y="938"/>
                </a:lnTo>
                <a:lnTo>
                  <a:pt x="1193" y="942"/>
                </a:lnTo>
                <a:lnTo>
                  <a:pt x="1195" y="945"/>
                </a:lnTo>
                <a:lnTo>
                  <a:pt x="1195" y="947"/>
                </a:lnTo>
                <a:lnTo>
                  <a:pt x="1193" y="948"/>
                </a:lnTo>
                <a:lnTo>
                  <a:pt x="1193" y="948"/>
                </a:lnTo>
                <a:lnTo>
                  <a:pt x="1186" y="949"/>
                </a:lnTo>
                <a:lnTo>
                  <a:pt x="1172" y="949"/>
                </a:lnTo>
                <a:lnTo>
                  <a:pt x="1158" y="948"/>
                </a:lnTo>
                <a:lnTo>
                  <a:pt x="1140" y="944"/>
                </a:lnTo>
                <a:lnTo>
                  <a:pt x="1122" y="941"/>
                </a:lnTo>
                <a:lnTo>
                  <a:pt x="1104" y="936"/>
                </a:lnTo>
                <a:lnTo>
                  <a:pt x="1087" y="932"/>
                </a:lnTo>
                <a:lnTo>
                  <a:pt x="1073" y="925"/>
                </a:lnTo>
                <a:lnTo>
                  <a:pt x="1073" y="925"/>
                </a:lnTo>
                <a:lnTo>
                  <a:pt x="1051" y="914"/>
                </a:lnTo>
                <a:lnTo>
                  <a:pt x="1035" y="907"/>
                </a:lnTo>
                <a:lnTo>
                  <a:pt x="1021" y="901"/>
                </a:lnTo>
                <a:lnTo>
                  <a:pt x="1010" y="894"/>
                </a:lnTo>
                <a:lnTo>
                  <a:pt x="1010" y="894"/>
                </a:lnTo>
                <a:lnTo>
                  <a:pt x="1003" y="889"/>
                </a:lnTo>
                <a:lnTo>
                  <a:pt x="997" y="886"/>
                </a:lnTo>
                <a:lnTo>
                  <a:pt x="982" y="880"/>
                </a:lnTo>
                <a:lnTo>
                  <a:pt x="965" y="876"/>
                </a:lnTo>
                <a:lnTo>
                  <a:pt x="965" y="876"/>
                </a:lnTo>
                <a:lnTo>
                  <a:pt x="973" y="884"/>
                </a:lnTo>
                <a:lnTo>
                  <a:pt x="989" y="900"/>
                </a:lnTo>
                <a:lnTo>
                  <a:pt x="996" y="907"/>
                </a:lnTo>
                <a:lnTo>
                  <a:pt x="999" y="915"/>
                </a:lnTo>
                <a:lnTo>
                  <a:pt x="1000" y="917"/>
                </a:lnTo>
                <a:lnTo>
                  <a:pt x="999" y="920"/>
                </a:lnTo>
                <a:lnTo>
                  <a:pt x="997" y="921"/>
                </a:lnTo>
                <a:lnTo>
                  <a:pt x="992" y="921"/>
                </a:lnTo>
                <a:lnTo>
                  <a:pt x="992" y="921"/>
                </a:lnTo>
                <a:lnTo>
                  <a:pt x="987" y="920"/>
                </a:lnTo>
                <a:lnTo>
                  <a:pt x="979" y="917"/>
                </a:lnTo>
                <a:lnTo>
                  <a:pt x="962" y="912"/>
                </a:lnTo>
                <a:lnTo>
                  <a:pt x="942" y="903"/>
                </a:lnTo>
                <a:lnTo>
                  <a:pt x="922" y="893"/>
                </a:lnTo>
                <a:lnTo>
                  <a:pt x="887" y="875"/>
                </a:lnTo>
                <a:lnTo>
                  <a:pt x="872" y="867"/>
                </a:lnTo>
                <a:lnTo>
                  <a:pt x="840" y="880"/>
                </a:lnTo>
                <a:lnTo>
                  <a:pt x="840" y="880"/>
                </a:lnTo>
                <a:lnTo>
                  <a:pt x="846" y="888"/>
                </a:lnTo>
                <a:lnTo>
                  <a:pt x="862" y="905"/>
                </a:lnTo>
                <a:lnTo>
                  <a:pt x="873" y="916"/>
                </a:lnTo>
                <a:lnTo>
                  <a:pt x="885" y="928"/>
                </a:lnTo>
                <a:lnTo>
                  <a:pt x="897" y="939"/>
                </a:lnTo>
                <a:lnTo>
                  <a:pt x="912" y="948"/>
                </a:lnTo>
                <a:lnTo>
                  <a:pt x="912" y="948"/>
                </a:lnTo>
                <a:lnTo>
                  <a:pt x="942" y="966"/>
                </a:lnTo>
                <a:lnTo>
                  <a:pt x="971" y="982"/>
                </a:lnTo>
                <a:lnTo>
                  <a:pt x="981" y="990"/>
                </a:lnTo>
                <a:lnTo>
                  <a:pt x="989" y="997"/>
                </a:lnTo>
                <a:lnTo>
                  <a:pt x="991" y="1000"/>
                </a:lnTo>
                <a:lnTo>
                  <a:pt x="991" y="1003"/>
                </a:lnTo>
                <a:lnTo>
                  <a:pt x="990" y="1005"/>
                </a:lnTo>
                <a:lnTo>
                  <a:pt x="988" y="1006"/>
                </a:lnTo>
                <a:lnTo>
                  <a:pt x="988" y="1006"/>
                </a:lnTo>
                <a:lnTo>
                  <a:pt x="971" y="1011"/>
                </a:lnTo>
                <a:lnTo>
                  <a:pt x="961" y="1014"/>
                </a:lnTo>
                <a:lnTo>
                  <a:pt x="950" y="1016"/>
                </a:lnTo>
                <a:lnTo>
                  <a:pt x="936" y="1016"/>
                </a:lnTo>
                <a:lnTo>
                  <a:pt x="923" y="1015"/>
                </a:lnTo>
                <a:lnTo>
                  <a:pt x="908" y="1011"/>
                </a:lnTo>
                <a:lnTo>
                  <a:pt x="894" y="1006"/>
                </a:lnTo>
                <a:lnTo>
                  <a:pt x="894" y="1006"/>
                </a:lnTo>
                <a:lnTo>
                  <a:pt x="881" y="998"/>
                </a:lnTo>
                <a:lnTo>
                  <a:pt x="869" y="990"/>
                </a:lnTo>
                <a:lnTo>
                  <a:pt x="860" y="982"/>
                </a:lnTo>
                <a:lnTo>
                  <a:pt x="853" y="975"/>
                </a:lnTo>
                <a:lnTo>
                  <a:pt x="841" y="962"/>
                </a:lnTo>
                <a:lnTo>
                  <a:pt x="836" y="959"/>
                </a:lnTo>
                <a:lnTo>
                  <a:pt x="831" y="957"/>
                </a:lnTo>
                <a:lnTo>
                  <a:pt x="831" y="957"/>
                </a:lnTo>
                <a:lnTo>
                  <a:pt x="826" y="957"/>
                </a:lnTo>
                <a:lnTo>
                  <a:pt x="819" y="958"/>
                </a:lnTo>
                <a:lnTo>
                  <a:pt x="802" y="960"/>
                </a:lnTo>
                <a:lnTo>
                  <a:pt x="794" y="960"/>
                </a:lnTo>
                <a:lnTo>
                  <a:pt x="787" y="958"/>
                </a:lnTo>
                <a:lnTo>
                  <a:pt x="782" y="957"/>
                </a:lnTo>
                <a:lnTo>
                  <a:pt x="779" y="954"/>
                </a:lnTo>
                <a:lnTo>
                  <a:pt x="775" y="951"/>
                </a:lnTo>
                <a:lnTo>
                  <a:pt x="773" y="948"/>
                </a:lnTo>
                <a:lnTo>
                  <a:pt x="773" y="948"/>
                </a:lnTo>
                <a:lnTo>
                  <a:pt x="751" y="908"/>
                </a:lnTo>
                <a:lnTo>
                  <a:pt x="740" y="892"/>
                </a:lnTo>
                <a:lnTo>
                  <a:pt x="734" y="885"/>
                </a:lnTo>
                <a:lnTo>
                  <a:pt x="729" y="880"/>
                </a:lnTo>
                <a:lnTo>
                  <a:pt x="729" y="880"/>
                </a:lnTo>
                <a:lnTo>
                  <a:pt x="722" y="877"/>
                </a:lnTo>
                <a:lnTo>
                  <a:pt x="712" y="874"/>
                </a:lnTo>
                <a:lnTo>
                  <a:pt x="688" y="868"/>
                </a:lnTo>
                <a:lnTo>
                  <a:pt x="657" y="863"/>
                </a:lnTo>
                <a:lnTo>
                  <a:pt x="657" y="86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pptxe97_クラゲのシルエット</dc:title>
  <dc:subject>pptxe97_クラゲのシルエット</dc:subject>
  <dc:creator>でじけろお</dc:creator>
  <cp:revision>1</cp:revision>
  <dcterms:created xsi:type="dcterms:W3CDTF">2018-05-20T00:31:01Z</dcterms:created>
  <dcterms:modified xsi:type="dcterms:W3CDTF">2020-10-03T15:09:29Z</dcterms:modified>
  <cp:version>1</cp:version>
</cp:coreProperties>
</file>